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8" r:id="rId3"/>
    <p:sldId id="336" r:id="rId4"/>
    <p:sldId id="256" r:id="rId5"/>
    <p:sldId id="257" r:id="rId6"/>
    <p:sldId id="265" r:id="rId7"/>
    <p:sldId id="303" r:id="rId8"/>
    <p:sldId id="304" r:id="rId9"/>
    <p:sldId id="305" r:id="rId10"/>
    <p:sldId id="306" r:id="rId11"/>
    <p:sldId id="308" r:id="rId12"/>
    <p:sldId id="309" r:id="rId13"/>
    <p:sldId id="278" r:id="rId14"/>
    <p:sldId id="290" r:id="rId15"/>
    <p:sldId id="310" r:id="rId16"/>
    <p:sldId id="279" r:id="rId17"/>
    <p:sldId id="311" r:id="rId18"/>
    <p:sldId id="313" r:id="rId19"/>
  </p:sldIdLst>
  <p:sldSz cx="12192000" cy="6858000"/>
  <p:notesSz cx="6858000" cy="9144000"/>
  <p:embeddedFontLst>
    <p:embeddedFont>
      <p:font typeface="#9Slide03 SFU Toledo Bold" panose="020B0604020202020204" charset="0"/>
      <p:bold r:id="rId21"/>
    </p:embeddedFont>
    <p:embeddedFont>
      <p:font typeface="#9Slide03 SVNSari" panose="020B0504040101020102" charset="0"/>
      <p:regular r:id="rId22"/>
    </p:embeddedFont>
    <p:embeddedFont>
      <p:font typeface="#9Slide04 SVN-Aleo Bold" panose="020B0604020202020204" charset="0"/>
      <p:bold r:id="rId23"/>
    </p:embeddedFont>
    <p:embeddedFont>
      <p:font typeface="Cambria Math" panose="02040503050406030204" pitchFamily="18" charset="0"/>
      <p:regular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FF5F01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9" autoAdjust="0"/>
    <p:restoredTop sz="94552" autoAdjust="0"/>
  </p:normalViewPr>
  <p:slideViewPr>
    <p:cSldViewPr snapToGrid="0">
      <p:cViewPr varScale="1">
        <p:scale>
          <a:sx n="74" d="100"/>
          <a:sy n="74" d="100"/>
        </p:scale>
        <p:origin x="46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ân Cẩm" userId="9319acf799cdbbb4" providerId="LiveId" clId="{537F6972-7537-4783-88A6-D2AEF6FAA106}"/>
    <pc:docChg chg="custSel modSld">
      <pc:chgData name="Vân Cẩm" userId="9319acf799cdbbb4" providerId="LiveId" clId="{537F6972-7537-4783-88A6-D2AEF6FAA106}" dt="2025-09-07T16:07:14.425" v="15" actId="478"/>
      <pc:docMkLst>
        <pc:docMk/>
      </pc:docMkLst>
      <pc:sldChg chg="delSp mod">
        <pc:chgData name="Vân Cẩm" userId="9319acf799cdbbb4" providerId="LiveId" clId="{537F6972-7537-4783-88A6-D2AEF6FAA106}" dt="2025-09-07T16:06:48.587" v="2" actId="478"/>
        <pc:sldMkLst>
          <pc:docMk/>
          <pc:sldMk cId="0" sldId="257"/>
        </pc:sldMkLst>
        <pc:picChg chg="del">
          <ac:chgData name="Vân Cẩm" userId="9319acf799cdbbb4" providerId="LiveId" clId="{537F6972-7537-4783-88A6-D2AEF6FAA106}" dt="2025-09-07T16:06:48.587" v="2" actId="478"/>
          <ac:picMkLst>
            <pc:docMk/>
            <pc:sldMk cId="0" sldId="257"/>
            <ac:picMk id="11" creationId="{16A38067-AFBF-4CAA-C090-4FE5EE96700F}"/>
          </ac:picMkLst>
        </pc:picChg>
      </pc:sldChg>
      <pc:sldChg chg="delSp mod">
        <pc:chgData name="Vân Cẩm" userId="9319acf799cdbbb4" providerId="LiveId" clId="{537F6972-7537-4783-88A6-D2AEF6FAA106}" dt="2025-09-07T16:06:38.467" v="0" actId="478"/>
        <pc:sldMkLst>
          <pc:docMk/>
          <pc:sldMk cId="0" sldId="258"/>
        </pc:sldMkLst>
        <pc:picChg chg="del">
          <ac:chgData name="Vân Cẩm" userId="9319acf799cdbbb4" providerId="LiveId" clId="{537F6972-7537-4783-88A6-D2AEF6FAA106}" dt="2025-09-07T16:06:38.467" v="0" actId="478"/>
          <ac:picMkLst>
            <pc:docMk/>
            <pc:sldMk cId="0" sldId="258"/>
            <ac:picMk id="9" creationId="{8D108BEC-25B3-141F-C22C-F64149C6D54B}"/>
          </ac:picMkLst>
        </pc:picChg>
      </pc:sldChg>
      <pc:sldChg chg="delSp mod delAnim">
        <pc:chgData name="Vân Cẩm" userId="9319acf799cdbbb4" providerId="LiveId" clId="{537F6972-7537-4783-88A6-D2AEF6FAA106}" dt="2025-09-07T16:06:51.002" v="3" actId="478"/>
        <pc:sldMkLst>
          <pc:docMk/>
          <pc:sldMk cId="0" sldId="265"/>
        </pc:sldMkLst>
        <pc:picChg chg="del">
          <ac:chgData name="Vân Cẩm" userId="9319acf799cdbbb4" providerId="LiveId" clId="{537F6972-7537-4783-88A6-D2AEF6FAA106}" dt="2025-09-07T16:06:51.002" v="3" actId="478"/>
          <ac:picMkLst>
            <pc:docMk/>
            <pc:sldMk cId="0" sldId="265"/>
            <ac:picMk id="38" creationId="{64255225-0296-10B3-F1B0-40F579C6034A}"/>
          </ac:picMkLst>
        </pc:picChg>
      </pc:sldChg>
      <pc:sldChg chg="delSp mod">
        <pc:chgData name="Vân Cẩm" userId="9319acf799cdbbb4" providerId="LiveId" clId="{537F6972-7537-4783-88A6-D2AEF6FAA106}" dt="2025-09-07T16:07:04.754" v="10" actId="478"/>
        <pc:sldMkLst>
          <pc:docMk/>
          <pc:sldMk cId="2866032334" sldId="278"/>
        </pc:sldMkLst>
        <pc:picChg chg="del">
          <ac:chgData name="Vân Cẩm" userId="9319acf799cdbbb4" providerId="LiveId" clId="{537F6972-7537-4783-88A6-D2AEF6FAA106}" dt="2025-09-07T16:07:04.754" v="10" actId="478"/>
          <ac:picMkLst>
            <pc:docMk/>
            <pc:sldMk cId="2866032334" sldId="278"/>
            <ac:picMk id="23" creationId="{43D5176F-BBB6-951C-831D-11BD6D2E770B}"/>
          </ac:picMkLst>
        </pc:picChg>
      </pc:sldChg>
      <pc:sldChg chg="delSp mod">
        <pc:chgData name="Vân Cẩm" userId="9319acf799cdbbb4" providerId="LiveId" clId="{537F6972-7537-4783-88A6-D2AEF6FAA106}" dt="2025-09-07T16:07:11.013" v="13" actId="478"/>
        <pc:sldMkLst>
          <pc:docMk/>
          <pc:sldMk cId="4104356706" sldId="279"/>
        </pc:sldMkLst>
        <pc:picChg chg="del">
          <ac:chgData name="Vân Cẩm" userId="9319acf799cdbbb4" providerId="LiveId" clId="{537F6972-7537-4783-88A6-D2AEF6FAA106}" dt="2025-09-07T16:07:11.013" v="13" actId="478"/>
          <ac:picMkLst>
            <pc:docMk/>
            <pc:sldMk cId="4104356706" sldId="279"/>
            <ac:picMk id="39" creationId="{6A099B51-1454-D98E-072C-197759AA1D23}"/>
          </ac:picMkLst>
        </pc:picChg>
      </pc:sldChg>
      <pc:sldChg chg="delSp mod">
        <pc:chgData name="Vân Cẩm" userId="9319acf799cdbbb4" providerId="LiveId" clId="{537F6972-7537-4783-88A6-D2AEF6FAA106}" dt="2025-09-07T16:07:06.552" v="11" actId="478"/>
        <pc:sldMkLst>
          <pc:docMk/>
          <pc:sldMk cId="1883760402" sldId="290"/>
        </pc:sldMkLst>
        <pc:picChg chg="del">
          <ac:chgData name="Vân Cẩm" userId="9319acf799cdbbb4" providerId="LiveId" clId="{537F6972-7537-4783-88A6-D2AEF6FAA106}" dt="2025-09-07T16:07:06.552" v="11" actId="478"/>
          <ac:picMkLst>
            <pc:docMk/>
            <pc:sldMk cId="1883760402" sldId="290"/>
            <ac:picMk id="36" creationId="{6DC8858C-3164-A786-1B5F-EE91BC896DCE}"/>
          </ac:picMkLst>
        </pc:picChg>
      </pc:sldChg>
      <pc:sldChg chg="delSp mod">
        <pc:chgData name="Vân Cẩm" userId="9319acf799cdbbb4" providerId="LiveId" clId="{537F6972-7537-4783-88A6-D2AEF6FAA106}" dt="2025-09-07T16:06:52.855" v="4" actId="478"/>
        <pc:sldMkLst>
          <pc:docMk/>
          <pc:sldMk cId="1283844347" sldId="303"/>
        </pc:sldMkLst>
        <pc:picChg chg="del">
          <ac:chgData name="Vân Cẩm" userId="9319acf799cdbbb4" providerId="LiveId" clId="{537F6972-7537-4783-88A6-D2AEF6FAA106}" dt="2025-09-07T16:06:52.855" v="4" actId="478"/>
          <ac:picMkLst>
            <pc:docMk/>
            <pc:sldMk cId="1283844347" sldId="303"/>
            <ac:picMk id="38" creationId="{64255225-0296-10B3-F1B0-40F579C6034A}"/>
          </ac:picMkLst>
        </pc:picChg>
      </pc:sldChg>
      <pc:sldChg chg="delSp mod">
        <pc:chgData name="Vân Cẩm" userId="9319acf799cdbbb4" providerId="LiveId" clId="{537F6972-7537-4783-88A6-D2AEF6FAA106}" dt="2025-09-07T16:06:54.414" v="5" actId="478"/>
        <pc:sldMkLst>
          <pc:docMk/>
          <pc:sldMk cId="1177931093" sldId="304"/>
        </pc:sldMkLst>
        <pc:picChg chg="del">
          <ac:chgData name="Vân Cẩm" userId="9319acf799cdbbb4" providerId="LiveId" clId="{537F6972-7537-4783-88A6-D2AEF6FAA106}" dt="2025-09-07T16:06:54.414" v="5" actId="478"/>
          <ac:picMkLst>
            <pc:docMk/>
            <pc:sldMk cId="1177931093" sldId="304"/>
            <ac:picMk id="38" creationId="{64255225-0296-10B3-F1B0-40F579C6034A}"/>
          </ac:picMkLst>
        </pc:picChg>
      </pc:sldChg>
      <pc:sldChg chg="delSp mod">
        <pc:chgData name="Vân Cẩm" userId="9319acf799cdbbb4" providerId="LiveId" clId="{537F6972-7537-4783-88A6-D2AEF6FAA106}" dt="2025-09-07T16:06:55.955" v="6" actId="478"/>
        <pc:sldMkLst>
          <pc:docMk/>
          <pc:sldMk cId="1642977323" sldId="305"/>
        </pc:sldMkLst>
        <pc:picChg chg="del">
          <ac:chgData name="Vân Cẩm" userId="9319acf799cdbbb4" providerId="LiveId" clId="{537F6972-7537-4783-88A6-D2AEF6FAA106}" dt="2025-09-07T16:06:55.955" v="6" actId="478"/>
          <ac:picMkLst>
            <pc:docMk/>
            <pc:sldMk cId="1642977323" sldId="305"/>
            <ac:picMk id="38" creationId="{64255225-0296-10B3-F1B0-40F579C6034A}"/>
          </ac:picMkLst>
        </pc:picChg>
      </pc:sldChg>
      <pc:sldChg chg="delSp mod">
        <pc:chgData name="Vân Cẩm" userId="9319acf799cdbbb4" providerId="LiveId" clId="{537F6972-7537-4783-88A6-D2AEF6FAA106}" dt="2025-09-07T16:06:59.331" v="7" actId="478"/>
        <pc:sldMkLst>
          <pc:docMk/>
          <pc:sldMk cId="3043069865" sldId="306"/>
        </pc:sldMkLst>
        <pc:picChg chg="del">
          <ac:chgData name="Vân Cẩm" userId="9319acf799cdbbb4" providerId="LiveId" clId="{537F6972-7537-4783-88A6-D2AEF6FAA106}" dt="2025-09-07T16:06:59.331" v="7" actId="478"/>
          <ac:picMkLst>
            <pc:docMk/>
            <pc:sldMk cId="3043069865" sldId="306"/>
            <ac:picMk id="38" creationId="{64255225-0296-10B3-F1B0-40F579C6034A}"/>
          </ac:picMkLst>
        </pc:picChg>
      </pc:sldChg>
      <pc:sldChg chg="delSp mod">
        <pc:chgData name="Vân Cẩm" userId="9319acf799cdbbb4" providerId="LiveId" clId="{537F6972-7537-4783-88A6-D2AEF6FAA106}" dt="2025-09-07T16:07:01.155" v="8" actId="478"/>
        <pc:sldMkLst>
          <pc:docMk/>
          <pc:sldMk cId="1762135420" sldId="308"/>
        </pc:sldMkLst>
        <pc:picChg chg="del">
          <ac:chgData name="Vân Cẩm" userId="9319acf799cdbbb4" providerId="LiveId" clId="{537F6972-7537-4783-88A6-D2AEF6FAA106}" dt="2025-09-07T16:07:01.155" v="8" actId="478"/>
          <ac:picMkLst>
            <pc:docMk/>
            <pc:sldMk cId="1762135420" sldId="308"/>
            <ac:picMk id="38" creationId="{64255225-0296-10B3-F1B0-40F579C6034A}"/>
          </ac:picMkLst>
        </pc:picChg>
      </pc:sldChg>
      <pc:sldChg chg="delSp mod">
        <pc:chgData name="Vân Cẩm" userId="9319acf799cdbbb4" providerId="LiveId" clId="{537F6972-7537-4783-88A6-D2AEF6FAA106}" dt="2025-09-07T16:07:03.002" v="9" actId="478"/>
        <pc:sldMkLst>
          <pc:docMk/>
          <pc:sldMk cId="2526132833" sldId="309"/>
        </pc:sldMkLst>
        <pc:picChg chg="del">
          <ac:chgData name="Vân Cẩm" userId="9319acf799cdbbb4" providerId="LiveId" clId="{537F6972-7537-4783-88A6-D2AEF6FAA106}" dt="2025-09-07T16:07:03.002" v="9" actId="478"/>
          <ac:picMkLst>
            <pc:docMk/>
            <pc:sldMk cId="2526132833" sldId="309"/>
            <ac:picMk id="38" creationId="{64255225-0296-10B3-F1B0-40F579C6034A}"/>
          </ac:picMkLst>
        </pc:picChg>
      </pc:sldChg>
      <pc:sldChg chg="delSp mod">
        <pc:chgData name="Vân Cẩm" userId="9319acf799cdbbb4" providerId="LiveId" clId="{537F6972-7537-4783-88A6-D2AEF6FAA106}" dt="2025-09-07T16:07:09.181" v="12" actId="478"/>
        <pc:sldMkLst>
          <pc:docMk/>
          <pc:sldMk cId="3225115308" sldId="310"/>
        </pc:sldMkLst>
        <pc:picChg chg="del">
          <ac:chgData name="Vân Cẩm" userId="9319acf799cdbbb4" providerId="LiveId" clId="{537F6972-7537-4783-88A6-D2AEF6FAA106}" dt="2025-09-07T16:07:09.181" v="12" actId="478"/>
          <ac:picMkLst>
            <pc:docMk/>
            <pc:sldMk cId="3225115308" sldId="310"/>
            <ac:picMk id="36" creationId="{6DC8858C-3164-A786-1B5F-EE91BC896DCE}"/>
          </ac:picMkLst>
        </pc:picChg>
      </pc:sldChg>
      <pc:sldChg chg="delSp mod">
        <pc:chgData name="Vân Cẩm" userId="9319acf799cdbbb4" providerId="LiveId" clId="{537F6972-7537-4783-88A6-D2AEF6FAA106}" dt="2025-09-07T16:07:12.651" v="14" actId="478"/>
        <pc:sldMkLst>
          <pc:docMk/>
          <pc:sldMk cId="582469807" sldId="311"/>
        </pc:sldMkLst>
        <pc:picChg chg="del">
          <ac:chgData name="Vân Cẩm" userId="9319acf799cdbbb4" providerId="LiveId" clId="{537F6972-7537-4783-88A6-D2AEF6FAA106}" dt="2025-09-07T16:07:12.651" v="14" actId="478"/>
          <ac:picMkLst>
            <pc:docMk/>
            <pc:sldMk cId="582469807" sldId="311"/>
            <ac:picMk id="39" creationId="{6A099B51-1454-D98E-072C-197759AA1D23}"/>
          </ac:picMkLst>
        </pc:picChg>
      </pc:sldChg>
      <pc:sldChg chg="delSp mod">
        <pc:chgData name="Vân Cẩm" userId="9319acf799cdbbb4" providerId="LiveId" clId="{537F6972-7537-4783-88A6-D2AEF6FAA106}" dt="2025-09-07T16:07:14.425" v="15" actId="478"/>
        <pc:sldMkLst>
          <pc:docMk/>
          <pc:sldMk cId="423396344" sldId="313"/>
        </pc:sldMkLst>
        <pc:picChg chg="del">
          <ac:chgData name="Vân Cẩm" userId="9319acf799cdbbb4" providerId="LiveId" clId="{537F6972-7537-4783-88A6-D2AEF6FAA106}" dt="2025-09-07T16:07:14.425" v="15" actId="478"/>
          <ac:picMkLst>
            <pc:docMk/>
            <pc:sldMk cId="423396344" sldId="313"/>
            <ac:picMk id="39" creationId="{6A099B51-1454-D98E-072C-197759AA1D23}"/>
          </ac:picMkLst>
        </pc:picChg>
      </pc:sldChg>
      <pc:sldChg chg="delSp mod">
        <pc:chgData name="Vân Cẩm" userId="9319acf799cdbbb4" providerId="LiveId" clId="{537F6972-7537-4783-88A6-D2AEF6FAA106}" dt="2025-09-07T16:06:42.057" v="1" actId="478"/>
        <pc:sldMkLst>
          <pc:docMk/>
          <pc:sldMk cId="1535027790" sldId="336"/>
        </pc:sldMkLst>
        <pc:picChg chg="del">
          <ac:chgData name="Vân Cẩm" userId="9319acf799cdbbb4" providerId="LiveId" clId="{537F6972-7537-4783-88A6-D2AEF6FAA106}" dt="2025-09-07T16:06:42.057" v="1" actId="478"/>
          <ac:picMkLst>
            <pc:docMk/>
            <pc:sldMk cId="1535027790" sldId="336"/>
            <ac:picMk id="9" creationId="{8D108BEC-25B3-141F-C22C-F64149C6D5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12D17-B586-45DC-9E60-B711900985E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B2D3B-2809-4EC2-AF82-511FAD9D1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B2D3B-2809-4EC2-AF82-511FAD9D1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3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B2D3B-2809-4EC2-AF82-511FAD9D1D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47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B2D3B-2809-4EC2-AF82-511FAD9D1D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42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B2D3B-2809-4EC2-AF82-511FAD9D1D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94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B2D3B-2809-4EC2-AF82-511FAD9D1D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66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B2D3B-2809-4EC2-AF82-511FAD9D1D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9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B2D3B-2809-4EC2-AF82-511FAD9D1D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0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B2D3B-2809-4EC2-AF82-511FAD9D1D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89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B2D3B-2809-4EC2-AF82-511FAD9D1D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8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B2D3B-2809-4EC2-AF82-511FAD9D1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3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B2D3B-2809-4EC2-AF82-511FAD9D1D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B2D3B-2809-4EC2-AF82-511FAD9D1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29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B2D3B-2809-4EC2-AF82-511FAD9D1D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37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B2D3B-2809-4EC2-AF82-511FAD9D1D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B2D3B-2809-4EC2-AF82-511FAD9D1D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86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B2D3B-2809-4EC2-AF82-511FAD9D1D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22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B2D3B-2809-4EC2-AF82-511FAD9D1D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3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39950-6A06-D70B-09AE-0AF2F285E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109B1-8FBE-8CFE-969C-FDD60C41E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D77A0-CB26-4782-E27C-40924B70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99AAE-7A44-A158-F269-B54BA76E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3CC50-12DF-3466-08B1-90B8F3451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A293-C04E-308F-B7C5-DB348020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8DE1E-4F5E-EB65-868D-1D38F4785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77266-7F4D-F9CC-4F51-48C94F8A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B5663-F263-914D-3C4F-DD248A8C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5D250-4F96-3B8C-6EBE-18BD2BDF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8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6D6D2C-5DE4-BDC8-FE5D-FDB69BC2B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87A36-CB54-02E5-9720-20713FA62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4BE4A-347E-24DA-1F53-369ABEBE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B738E-482B-B393-8670-A7234102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CBC74-56D1-FA58-B16D-1D125D52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88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0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36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0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63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8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31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4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3EBE8-1CF5-4DB9-9636-5212A337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842B-6A3F-DFDD-8EFD-6443632E4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515CE-5F74-3733-2B6D-73C738CF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98BCA-D79E-BD5E-22A7-CA29A235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535F9-0577-90CC-DD88-B4C8C0FB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59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62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46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44AA0-6CE5-9D7F-C7AE-8A47878D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BB9D8-951B-E1AD-398B-FB239DA5E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8337C-0504-35B7-9BB6-2A5DA2FCA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42702-18E7-BC31-ED77-34875BC1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F059C-2F51-F867-CF8E-790D3405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1C76-4055-930F-9E03-2DB01CCF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9D92C-3284-249A-362F-E673B3E92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698D9-8EA5-5E96-D2D3-0A4BEB8EC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AD272-6EE5-604C-2837-3C2D0B848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929A9-5B56-17CC-9CD6-E40FA2C97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4FFB5-BFCE-2623-A897-19BA1BD4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6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D66F-EA7F-8E6B-A300-848A50AE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5C877-F31D-1A84-707F-DA390C24A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38097-FEDD-232D-43DF-ECDC78704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D3FDBD-77CD-129E-CD65-9248E0EA5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8AE0E-AC64-E680-4DE5-77AB5654A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8BCB7-0064-7186-7D72-2AABA3FB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DBBF00-CC38-4864-601C-1E4D3732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17148D-D09F-45D6-99E1-40BCD705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4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8DEE-AA61-C835-8834-5C313F6A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237E5A-0041-D5F0-2D1D-F40F974C7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D9F24-D503-311F-B163-1F998D78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B8B6B-27D8-029E-BD5F-85661370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7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031EE-21DA-B0EB-047A-0B5E9194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5F8E39-ED10-46CF-7962-250BC02F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9B68A-FAAE-9036-1F1F-F549A9C0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1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9021-34FE-D2F7-AC01-D6B244D4A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ACD8-BBA6-E729-E43F-A294BDF8A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42013-338E-2CBE-3490-6EE7C58FA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24ECA-4B93-B138-1CE2-F9838AC3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D1D16-BCC1-7960-5783-CFE149C0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FC0E2-F881-32AA-DBD1-558822C53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7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6082-ADFA-9C31-A634-211126AF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2FB70-DC91-CC20-A062-23D392DB3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E854B-CF75-FE10-2A8C-7F84DB19C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7A7BE-4DBF-0761-2F6C-89B71064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53E4-B515-47C6-B523-62BCCDB8F33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3199-F446-75D5-DF35-3B2EF7927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D4814-3D32-F663-BE40-DF9DF17B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9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F07309-2CA5-908B-0E60-5A8B106CF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2E407-E2C7-08E4-1FD9-D78A7364F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48FD-BDA5-DC49-4A6F-AFC6CAF3C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9253E4-B515-47C6-B523-62BCCDB8F33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BAC84-D9D9-C6B7-D1F5-57073251B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32056-924F-4DC0-00C1-053AA1BB2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705881-8547-4746-A636-32FFC4DB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41287" y="767751"/>
            <a:ext cx="10709426" cy="4760344"/>
            <a:chOff x="0" y="0"/>
            <a:chExt cx="45219913" cy="1177378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11629000"/>
            </a:xfrm>
            <a:custGeom>
              <a:avLst/>
              <a:gdLst/>
              <a:ahLst/>
              <a:cxnLst/>
              <a:rect l="l" t="t" r="r" b="b"/>
              <a:pathLst>
                <a:path w="45075133" h="11629000">
                  <a:moveTo>
                    <a:pt x="0" y="0"/>
                  </a:moveTo>
                  <a:lnTo>
                    <a:pt x="45075133" y="0"/>
                  </a:lnTo>
                  <a:lnTo>
                    <a:pt x="45075133" y="11629000"/>
                  </a:lnTo>
                  <a:lnTo>
                    <a:pt x="0" y="116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11773780"/>
            </a:xfrm>
            <a:custGeom>
              <a:avLst/>
              <a:gdLst/>
              <a:ahLst/>
              <a:cxnLst/>
              <a:rect l="l" t="t" r="r" b="b"/>
              <a:pathLst>
                <a:path w="45219913" h="11773780">
                  <a:moveTo>
                    <a:pt x="45075134" y="11628999"/>
                  </a:moveTo>
                  <a:lnTo>
                    <a:pt x="45219913" y="11628999"/>
                  </a:lnTo>
                  <a:lnTo>
                    <a:pt x="45219913" y="11773780"/>
                  </a:lnTo>
                  <a:lnTo>
                    <a:pt x="45075134" y="11773780"/>
                  </a:lnTo>
                  <a:lnTo>
                    <a:pt x="45075134" y="116289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628999"/>
                  </a:lnTo>
                  <a:lnTo>
                    <a:pt x="0" y="11628999"/>
                  </a:lnTo>
                  <a:lnTo>
                    <a:pt x="0" y="144780"/>
                  </a:lnTo>
                  <a:close/>
                  <a:moveTo>
                    <a:pt x="0" y="11628999"/>
                  </a:moveTo>
                  <a:lnTo>
                    <a:pt x="144780" y="11628999"/>
                  </a:lnTo>
                  <a:lnTo>
                    <a:pt x="144780" y="11773780"/>
                  </a:lnTo>
                  <a:lnTo>
                    <a:pt x="0" y="11773780"/>
                  </a:lnTo>
                  <a:lnTo>
                    <a:pt x="0" y="11628999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11628999"/>
                  </a:lnTo>
                  <a:lnTo>
                    <a:pt x="45075134" y="11628999"/>
                  </a:lnTo>
                  <a:lnTo>
                    <a:pt x="45075134" y="144780"/>
                  </a:lnTo>
                  <a:close/>
                  <a:moveTo>
                    <a:pt x="144780" y="11628999"/>
                  </a:moveTo>
                  <a:lnTo>
                    <a:pt x="45075134" y="11628999"/>
                  </a:lnTo>
                  <a:lnTo>
                    <a:pt x="45075134" y="11773780"/>
                  </a:lnTo>
                  <a:lnTo>
                    <a:pt x="144780" y="11773780"/>
                  </a:lnTo>
                  <a:lnTo>
                    <a:pt x="144780" y="11628999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26752" y="1616016"/>
            <a:ext cx="10338496" cy="3733800"/>
            <a:chOff x="0" y="0"/>
            <a:chExt cx="41155827" cy="9508173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9363393"/>
            </a:xfrm>
            <a:custGeom>
              <a:avLst/>
              <a:gdLst/>
              <a:ahLst/>
              <a:cxnLst/>
              <a:rect l="l" t="t" r="r" b="b"/>
              <a:pathLst>
                <a:path w="41011047" h="9363393">
                  <a:moveTo>
                    <a:pt x="0" y="0"/>
                  </a:moveTo>
                  <a:lnTo>
                    <a:pt x="41011046" y="0"/>
                  </a:lnTo>
                  <a:lnTo>
                    <a:pt x="41011046" y="9363393"/>
                  </a:lnTo>
                  <a:lnTo>
                    <a:pt x="0" y="9363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9508173"/>
            </a:xfrm>
            <a:custGeom>
              <a:avLst/>
              <a:gdLst/>
              <a:ahLst/>
              <a:cxnLst/>
              <a:rect l="l" t="t" r="r" b="b"/>
              <a:pathLst>
                <a:path w="41155826" h="9508173">
                  <a:moveTo>
                    <a:pt x="41011047" y="9363393"/>
                  </a:moveTo>
                  <a:lnTo>
                    <a:pt x="41155826" y="9363393"/>
                  </a:lnTo>
                  <a:lnTo>
                    <a:pt x="41155826" y="9508173"/>
                  </a:lnTo>
                  <a:lnTo>
                    <a:pt x="41011047" y="9508173"/>
                  </a:lnTo>
                  <a:lnTo>
                    <a:pt x="41011047" y="936339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363393"/>
                  </a:lnTo>
                  <a:lnTo>
                    <a:pt x="0" y="9363393"/>
                  </a:lnTo>
                  <a:lnTo>
                    <a:pt x="0" y="144780"/>
                  </a:lnTo>
                  <a:close/>
                  <a:moveTo>
                    <a:pt x="0" y="9363393"/>
                  </a:moveTo>
                  <a:lnTo>
                    <a:pt x="144780" y="9363393"/>
                  </a:lnTo>
                  <a:lnTo>
                    <a:pt x="144780" y="9508173"/>
                  </a:lnTo>
                  <a:lnTo>
                    <a:pt x="0" y="9508173"/>
                  </a:lnTo>
                  <a:lnTo>
                    <a:pt x="0" y="9363393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9363393"/>
                  </a:lnTo>
                  <a:lnTo>
                    <a:pt x="41011047" y="9363393"/>
                  </a:lnTo>
                  <a:lnTo>
                    <a:pt x="41011047" y="144780"/>
                  </a:lnTo>
                  <a:close/>
                  <a:moveTo>
                    <a:pt x="144780" y="9363393"/>
                  </a:moveTo>
                  <a:lnTo>
                    <a:pt x="41011047" y="9363393"/>
                  </a:lnTo>
                  <a:lnTo>
                    <a:pt x="41011047" y="9508173"/>
                  </a:lnTo>
                  <a:lnTo>
                    <a:pt x="144780" y="9508173"/>
                  </a:lnTo>
                  <a:lnTo>
                    <a:pt x="144780" y="9363393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chemeClr val="tx1"/>
              </a:solidFill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CB65F97-3634-4544-5275-83BFCD66EEB8}"/>
              </a:ext>
            </a:extLst>
          </p:cNvPr>
          <p:cNvSpPr txBox="1"/>
          <p:nvPr/>
        </p:nvSpPr>
        <p:spPr>
          <a:xfrm>
            <a:off x="2068315" y="2051755"/>
            <a:ext cx="83572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u="sng" dirty="0">
                <a:solidFill>
                  <a:schemeClr val="accent1"/>
                </a:solidFill>
                <a:latin typeface="+mj-lt"/>
              </a:rPr>
              <a:t>CHƯƠNG IV:</a:t>
            </a:r>
          </a:p>
          <a:p>
            <a:pPr algn="ctr"/>
            <a:r>
              <a:rPr lang="en-US" sz="6000" dirty="0">
                <a:solidFill>
                  <a:schemeClr val="accent5"/>
                </a:solidFill>
                <a:latin typeface="+mj-lt"/>
              </a:rPr>
              <a:t>HỆ THỨC LƯỢNG </a:t>
            </a:r>
          </a:p>
          <a:p>
            <a:pPr algn="ctr"/>
            <a:r>
              <a:rPr lang="en-US" sz="6000" dirty="0">
                <a:solidFill>
                  <a:schemeClr val="accent5"/>
                </a:solidFill>
                <a:latin typeface="+mj-lt"/>
              </a:rPr>
              <a:t>TRONG TAM GIÁC VUÔNG</a:t>
            </a:r>
            <a:endParaRPr lang="vi-VN" sz="3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2D582BB-D14E-4E46-54A7-16FFB45B63F4}"/>
              </a:ext>
            </a:extLst>
          </p:cNvPr>
          <p:cNvSpPr txBox="1"/>
          <p:nvPr/>
        </p:nvSpPr>
        <p:spPr>
          <a:xfrm>
            <a:off x="4043429" y="939344"/>
            <a:ext cx="4105163" cy="455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>
                <a:solidFill>
                  <a:schemeClr val="bg1"/>
                </a:solidFill>
                <a:latin typeface="#9Slide04 SVN-Aleo Bold" panose="020F0802020204030203" pitchFamily="34" charset="0"/>
              </a:rPr>
              <a:t>Bộ sách Kết nối tri thức với cuộc sống</a:t>
            </a:r>
            <a:endParaRPr lang="vi-VN" sz="105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3A6D15-1F1C-71EF-F7C8-DE398DECD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52" y="4213398"/>
            <a:ext cx="2037782" cy="11990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1B9FC6-2129-BBE5-FB3E-B2F8B2DD1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320" y="322328"/>
            <a:ext cx="2122808" cy="10265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Nhóm 46">
            <a:extLst>
              <a:ext uri="{FF2B5EF4-FFF2-40B4-BE49-F238E27FC236}">
                <a16:creationId xmlns:a16="http://schemas.microsoft.com/office/drawing/2014/main" id="{59E13940-E6EF-DE1E-084F-F3D8DCD59154}"/>
              </a:ext>
            </a:extLst>
          </p:cNvPr>
          <p:cNvGrpSpPr/>
          <p:nvPr/>
        </p:nvGrpSpPr>
        <p:grpSpPr>
          <a:xfrm>
            <a:off x="3163421" y="553685"/>
            <a:ext cx="5865156" cy="659194"/>
            <a:chOff x="2624485" y="3400921"/>
            <a:chExt cx="5865156" cy="659194"/>
          </a:xfrm>
        </p:grpSpPr>
        <p:grpSp>
          <p:nvGrpSpPr>
            <p:cNvPr id="8" name="Nhóm 39">
              <a:extLst>
                <a:ext uri="{FF2B5EF4-FFF2-40B4-BE49-F238E27FC236}">
                  <a16:creationId xmlns:a16="http://schemas.microsoft.com/office/drawing/2014/main" id="{854CFAA4-09B7-D405-1CBB-1D5426334BAD}"/>
                </a:ext>
              </a:extLst>
            </p:cNvPr>
            <p:cNvGrpSpPr/>
            <p:nvPr/>
          </p:nvGrpSpPr>
          <p:grpSpPr>
            <a:xfrm>
              <a:off x="2624485" y="3400921"/>
              <a:ext cx="5865156" cy="659194"/>
              <a:chOff x="2624485" y="3400921"/>
              <a:chExt cx="5865156" cy="659194"/>
            </a:xfrm>
          </p:grpSpPr>
          <p:sp>
            <p:nvSpPr>
              <p:cNvPr id="20" name="Hình chữ nhật: Góc Tròn 35">
                <a:extLst>
                  <a:ext uri="{FF2B5EF4-FFF2-40B4-BE49-F238E27FC236}">
                    <a16:creationId xmlns:a16="http://schemas.microsoft.com/office/drawing/2014/main" id="{A239ACAB-0673-1D9D-F270-E53A93E7BE18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Hình chữ nhật: Góc Tròn 34">
                <a:extLst>
                  <a:ext uri="{FF2B5EF4-FFF2-40B4-BE49-F238E27FC236}">
                    <a16:creationId xmlns:a16="http://schemas.microsoft.com/office/drawing/2014/main" id="{C8E25728-F53D-EA89-64E3-2A35C5ADF447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Hộp Văn bản 15">
                <a:extLst>
                  <a:ext uri="{FF2B5EF4-FFF2-40B4-BE49-F238E27FC236}">
                    <a16:creationId xmlns:a16="http://schemas.microsoft.com/office/drawing/2014/main" id="{9709F936-CE62-2627-D506-20186BA1FA5D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4929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một góc nhọn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23" name="Hình chữ nhật: Góc Tròn 37">
                <a:extLst>
                  <a:ext uri="{FF2B5EF4-FFF2-40B4-BE49-F238E27FC236}">
                    <a16:creationId xmlns:a16="http://schemas.microsoft.com/office/drawing/2014/main" id="{B74CF2A8-F170-4487-FF10-8158009914B5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Hình chữ nhật: Góc Tròn 38">
                <a:extLst>
                  <a:ext uri="{FF2B5EF4-FFF2-40B4-BE49-F238E27FC236}">
                    <a16:creationId xmlns:a16="http://schemas.microsoft.com/office/drawing/2014/main" id="{16D0B8D0-C7DC-730C-822B-4D0B06039034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0" name="Nhóm 45">
              <a:extLst>
                <a:ext uri="{FF2B5EF4-FFF2-40B4-BE49-F238E27FC236}">
                  <a16:creationId xmlns:a16="http://schemas.microsoft.com/office/drawing/2014/main" id="{C2DDE53E-F856-18B7-4934-B79DBCC3EA90}"/>
                </a:ext>
              </a:extLst>
            </p:cNvPr>
            <p:cNvGrpSpPr/>
            <p:nvPr/>
          </p:nvGrpSpPr>
          <p:grpSpPr>
            <a:xfrm>
              <a:off x="8185645" y="3650690"/>
              <a:ext cx="205447" cy="159443"/>
              <a:chOff x="8185645" y="3648076"/>
              <a:chExt cx="205447" cy="159443"/>
            </a:xfrm>
          </p:grpSpPr>
          <p:sp>
            <p:nvSpPr>
              <p:cNvPr id="18" name="Mũi tên: Hình V 40">
                <a:extLst>
                  <a:ext uri="{FF2B5EF4-FFF2-40B4-BE49-F238E27FC236}">
                    <a16:creationId xmlns:a16="http://schemas.microsoft.com/office/drawing/2014/main" id="{6923A9E6-99BE-9E9F-1BF1-2FB097244475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Mũi tên: Hình V 41">
                <a:extLst>
                  <a:ext uri="{FF2B5EF4-FFF2-40B4-BE49-F238E27FC236}">
                    <a16:creationId xmlns:a16="http://schemas.microsoft.com/office/drawing/2014/main" id="{A125DB81-6F55-AB2F-8B64-3198D3B71011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Nhóm 44">
              <a:extLst>
                <a:ext uri="{FF2B5EF4-FFF2-40B4-BE49-F238E27FC236}">
                  <a16:creationId xmlns:a16="http://schemas.microsoft.com/office/drawing/2014/main" id="{15BC9DE1-798C-4FEC-80D0-262B54A9E2C8}"/>
                </a:ext>
              </a:extLst>
            </p:cNvPr>
            <p:cNvGrpSpPr/>
            <p:nvPr/>
          </p:nvGrpSpPr>
          <p:grpSpPr>
            <a:xfrm rot="10800000">
              <a:off x="2725776" y="3650690"/>
              <a:ext cx="205447" cy="159443"/>
              <a:chOff x="8338045" y="3800476"/>
              <a:chExt cx="205447" cy="159443"/>
            </a:xfrm>
          </p:grpSpPr>
          <p:sp>
            <p:nvSpPr>
              <p:cNvPr id="16" name="Mũi tên: Hình V 42">
                <a:extLst>
                  <a:ext uri="{FF2B5EF4-FFF2-40B4-BE49-F238E27FC236}">
                    <a16:creationId xmlns:a16="http://schemas.microsoft.com/office/drawing/2014/main" id="{2E1B249A-D939-0A63-3590-668E0B5DBDA3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Mũi tên: Hình V 43">
                <a:extLst>
                  <a:ext uri="{FF2B5EF4-FFF2-40B4-BE49-F238E27FC236}">
                    <a16:creationId xmlns:a16="http://schemas.microsoft.com/office/drawing/2014/main" id="{EF6A4480-01AC-61FD-892B-F49052285153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BEA8D44-BF07-D526-85D6-3F385BD5D202}"/>
                  </a:ext>
                </a:extLst>
              </p:cNvPr>
              <p:cNvSpPr txBox="1"/>
              <p:nvPr/>
            </p:nvSpPr>
            <p:spPr>
              <a:xfrm>
                <a:off x="1178643" y="4139430"/>
                <a:ext cx="6096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2500">
                    <a:latin typeface="#9Slide03 SVNSari" panose="020B0504040101020102" pitchFamily="34" charset="0"/>
                  </a:defRPr>
                </a:lvl1pPr>
              </a:lstStyle>
              <a:p>
                <a:r>
                  <a:rPr lang="en-US"/>
                  <a:t>Tỉ số giữa cạnh đối và cạnh kề được gọi là tang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/>
                  <a:t>, kí hiệu tan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BEA8D44-BF07-D526-85D6-3F385BD5D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643" y="4139430"/>
                <a:ext cx="6096000" cy="861774"/>
              </a:xfrm>
              <a:prstGeom prst="rect">
                <a:avLst/>
              </a:prstGeom>
              <a:blipFill>
                <a:blip r:embed="rId5"/>
                <a:stretch>
                  <a:fillRect l="-1600" t="-5674" r="-1700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E799ED45-FE11-6DAA-F0A4-40CC6AAE85EC}"/>
              </a:ext>
            </a:extLst>
          </p:cNvPr>
          <p:cNvGrpSpPr/>
          <p:nvPr/>
        </p:nvGrpSpPr>
        <p:grpSpPr>
          <a:xfrm>
            <a:off x="7735820" y="1563593"/>
            <a:ext cx="3452439" cy="2487695"/>
            <a:chOff x="2780169" y="2007227"/>
            <a:chExt cx="3452439" cy="248769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A1F0A4-60E1-D920-DFA2-495C0456D684}"/>
                </a:ext>
              </a:extLst>
            </p:cNvPr>
            <p:cNvSpPr txBox="1"/>
            <p:nvPr/>
          </p:nvSpPr>
          <p:spPr>
            <a:xfrm>
              <a:off x="3798429" y="2007227"/>
              <a:ext cx="37810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>
                  <a:latin typeface="#9Slide03 SVNSari" panose="020B0504040101020102" pitchFamily="34" charset="0"/>
                </a:rPr>
                <a:t>A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123C83-503A-04C0-F042-C6F78B9B8D1F}"/>
                </a:ext>
              </a:extLst>
            </p:cNvPr>
            <p:cNvSpPr txBox="1"/>
            <p:nvPr/>
          </p:nvSpPr>
          <p:spPr>
            <a:xfrm>
              <a:off x="2780169" y="3622457"/>
              <a:ext cx="37810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>
                  <a:latin typeface="#9Slide03 SVNSari" panose="020B0504040101020102" pitchFamily="34" charset="0"/>
                </a:rPr>
                <a:t>B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807E8F-C8F6-5F01-2B77-5695F7DE9D0A}"/>
                </a:ext>
              </a:extLst>
            </p:cNvPr>
            <p:cNvSpPr txBox="1"/>
            <p:nvPr/>
          </p:nvSpPr>
          <p:spPr>
            <a:xfrm>
              <a:off x="5854499" y="3628439"/>
              <a:ext cx="37810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>
                  <a:latin typeface="#9Slide03 SVNSari" panose="020B0504040101020102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A9D5224-FBD4-636A-4971-297F19BCA457}"/>
                    </a:ext>
                  </a:extLst>
                </p:cNvPr>
                <p:cNvSpPr txBox="1"/>
                <p:nvPr/>
              </p:nvSpPr>
              <p:spPr>
                <a:xfrm>
                  <a:off x="3391615" y="3292888"/>
                  <a:ext cx="37810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#9Slide03 SVNSari" panose="020B0504040101020102" pitchFamily="34" charset="0"/>
                            <a:ea typeface="Cambria Math" panose="02040503050406030204" pitchFamily="18" charset="0"/>
                          </a:rPr>
                          <m:t>α</m:t>
                        </m:r>
                      </m:oMath>
                    </m:oMathPara>
                  </a14:m>
                  <a:endParaRPr lang="en-US" sz="2000" i="1">
                    <a:solidFill>
                      <a:schemeClr val="accent2">
                        <a:lumMod val="75000"/>
                      </a:schemeClr>
                    </a:solidFill>
                    <a:latin typeface="#9Slide03 SVNSari" panose="020B0504040101020102" pitchFamily="34" charset="0"/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A9D5224-FBD4-636A-4971-297F19BCA4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1615" y="3292888"/>
                  <a:ext cx="378109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A31362A-A31B-A6A1-7D63-737041AB9B74}"/>
                </a:ext>
              </a:extLst>
            </p:cNvPr>
            <p:cNvGrpSpPr/>
            <p:nvPr/>
          </p:nvGrpSpPr>
          <p:grpSpPr>
            <a:xfrm>
              <a:off x="3360370" y="2469718"/>
              <a:ext cx="2298482" cy="2025204"/>
              <a:chOff x="3360370" y="2469718"/>
              <a:chExt cx="2298482" cy="2025204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771E55CF-1C9C-6886-3934-476F2AF600D5}"/>
                  </a:ext>
                </a:extLst>
              </p:cNvPr>
              <p:cNvGrpSpPr/>
              <p:nvPr/>
            </p:nvGrpSpPr>
            <p:grpSpPr>
              <a:xfrm rot="7404334">
                <a:off x="3921884" y="2469718"/>
                <a:ext cx="195485" cy="195485"/>
                <a:chOff x="5570116" y="3808613"/>
                <a:chExt cx="195485" cy="195485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D24F4F50-6972-D81B-E1E8-76053EEF0898}"/>
                    </a:ext>
                  </a:extLst>
                </p:cNvPr>
                <p:cNvCxnSpPr/>
                <p:nvPr/>
              </p:nvCxnSpPr>
              <p:spPr>
                <a:xfrm>
                  <a:off x="5570116" y="3810994"/>
                  <a:ext cx="19548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AE8563D7-B186-C49A-453A-0E2382B4FA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663096" y="3906356"/>
                  <a:ext cx="19548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Right Triangle 58">
                <a:extLst>
                  <a:ext uri="{FF2B5EF4-FFF2-40B4-BE49-F238E27FC236}">
                    <a16:creationId xmlns:a16="http://schemas.microsoft.com/office/drawing/2014/main" id="{DE8A2B83-FBA0-DF1D-2ECD-7990265B5DFA}"/>
                  </a:ext>
                </a:extLst>
              </p:cNvPr>
              <p:cNvSpPr/>
              <p:nvPr/>
            </p:nvSpPr>
            <p:spPr>
              <a:xfrm rot="7433015">
                <a:off x="3732130" y="2568201"/>
                <a:ext cx="1554961" cy="2298482"/>
              </a:xfrm>
              <a:prstGeom prst="rt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06FC623D-F21B-10EB-6AE5-270E7FA5E2EA}"/>
                </a:ext>
              </a:extLst>
            </p:cNvPr>
            <p:cNvSpPr/>
            <p:nvPr/>
          </p:nvSpPr>
          <p:spPr>
            <a:xfrm rot="1349777">
              <a:off x="3005441" y="3438371"/>
              <a:ext cx="453436" cy="395829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5E27685-B9B1-77F3-74AF-9A202FBE35EE}"/>
              </a:ext>
            </a:extLst>
          </p:cNvPr>
          <p:cNvSpPr txBox="1"/>
          <p:nvPr/>
        </p:nvSpPr>
        <p:spPr>
          <a:xfrm>
            <a:off x="7481908" y="2321257"/>
            <a:ext cx="1074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solidFill>
                  <a:srgbClr val="002060"/>
                </a:solidFill>
                <a:latin typeface="#9Slide03 SVNSari" panose="020B0504040101020102" pitchFamily="34" charset="0"/>
              </a:rPr>
              <a:t>Cạnh kề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3661E9A-487B-A912-5B7B-1D99D32075FC}"/>
              </a:ext>
            </a:extLst>
          </p:cNvPr>
          <p:cNvSpPr txBox="1"/>
          <p:nvPr/>
        </p:nvSpPr>
        <p:spPr>
          <a:xfrm>
            <a:off x="9925247" y="2321257"/>
            <a:ext cx="1170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solidFill>
                  <a:srgbClr val="002060"/>
                </a:solidFill>
                <a:latin typeface="#9Slide03 SVNSari" panose="020B0504040101020102" pitchFamily="34" charset="0"/>
              </a:rPr>
              <a:t>Cạnh đối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8A78241-78E3-B12E-353B-83883BC2EFEF}"/>
              </a:ext>
            </a:extLst>
          </p:cNvPr>
          <p:cNvGrpSpPr/>
          <p:nvPr/>
        </p:nvGrpSpPr>
        <p:grpSpPr>
          <a:xfrm>
            <a:off x="1184261" y="2200484"/>
            <a:ext cx="5801159" cy="1185646"/>
            <a:chOff x="993774" y="1888696"/>
            <a:chExt cx="5801159" cy="1185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F89C505-3336-A234-1C47-F7B11854FF09}"/>
                    </a:ext>
                  </a:extLst>
                </p:cNvPr>
                <p:cNvSpPr txBox="1"/>
                <p:nvPr/>
              </p:nvSpPr>
              <p:spPr>
                <a:xfrm>
                  <a:off x="993774" y="1888696"/>
                  <a:ext cx="5801159" cy="1185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just">
                    <a:defRPr sz="2500">
                      <a:latin typeface="#9Slide03 SVNSari" panose="020B0504040101020102" pitchFamily="34" charset="0"/>
                    </a:defRPr>
                  </a:lvl1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>
                      <a:solidFill>
                        <a:srgbClr val="002060"/>
                      </a:solidFill>
                    </a:rPr>
                    <a:t>Cho góc nhọn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1" smtClean="0">
                          <a:solidFill>
                            <a:srgbClr val="002060"/>
                          </a:solidFill>
                          <a:ea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en-US">
                      <a:solidFill>
                        <a:srgbClr val="002060"/>
                      </a:solidFill>
                    </a:rPr>
                    <a:t>.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>
                      <a:solidFill>
                        <a:srgbClr val="002060"/>
                      </a:solidFill>
                    </a:rPr>
                    <a:t>Xét tam giác ABC vuông tại A có  B =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1">
                          <a:solidFill>
                            <a:srgbClr val="002060"/>
                          </a:solidFill>
                          <a:ea typeface="Cambria Math" panose="02040503050406030204" pitchFamily="18" charset="0"/>
                        </a:rPr>
                        <m:t>α</m:t>
                      </m:r>
                    </m:oMath>
                  </a14:m>
                  <a:endParaRPr lang="en-US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F89C505-3336-A234-1C47-F7B11854FF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774" y="1888696"/>
                  <a:ext cx="5801159" cy="1185646"/>
                </a:xfrm>
                <a:prstGeom prst="rect">
                  <a:avLst/>
                </a:prstGeom>
                <a:blipFill>
                  <a:blip r:embed="rId7"/>
                  <a:stretch>
                    <a:fillRect l="-1681" b="-113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AB2628F-5D2B-905F-8243-5458978DE2A8}"/>
                </a:ext>
              </a:extLst>
            </p:cNvPr>
            <p:cNvGrpSpPr/>
            <p:nvPr/>
          </p:nvGrpSpPr>
          <p:grpSpPr>
            <a:xfrm>
              <a:off x="5648800" y="2602682"/>
              <a:ext cx="262392" cy="45719"/>
              <a:chOff x="8836895" y="2995948"/>
              <a:chExt cx="324131" cy="85180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A1F4C3D-A16E-AB48-B7A9-98DE4FB58A2E}"/>
                  </a:ext>
                </a:extLst>
              </p:cNvPr>
              <p:cNvCxnSpPr/>
              <p:nvPr/>
            </p:nvCxnSpPr>
            <p:spPr>
              <a:xfrm flipV="1">
                <a:off x="8836895" y="2995949"/>
                <a:ext cx="164818" cy="85179"/>
              </a:xfrm>
              <a:prstGeom prst="line">
                <a:avLst/>
              </a:prstGeom>
              <a:ln w="158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1DE3259-9EA5-EA68-F5B3-792EAD1F61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96208" y="2995948"/>
                <a:ext cx="164818" cy="85178"/>
              </a:xfrm>
              <a:prstGeom prst="line">
                <a:avLst/>
              </a:prstGeom>
              <a:ln w="158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8" name="Picture 67" descr="A pink and blue arrow&#10;&#10;Description automatically generated">
            <a:extLst>
              <a:ext uri="{FF2B5EF4-FFF2-40B4-BE49-F238E27FC236}">
                <a16:creationId xmlns:a16="http://schemas.microsoft.com/office/drawing/2014/main" id="{B3DE9C0C-17C3-C30C-59E7-333A4B802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07" y="4295441"/>
            <a:ext cx="246546" cy="188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521C7D2-4CD3-2AD8-5AD9-5256FA2EDC0B}"/>
                  </a:ext>
                </a:extLst>
              </p:cNvPr>
              <p:cNvSpPr txBox="1"/>
              <p:nvPr/>
            </p:nvSpPr>
            <p:spPr>
              <a:xfrm>
                <a:off x="1178643" y="5256224"/>
                <a:ext cx="6096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2500">
                    <a:latin typeface="#9Slide03 SVNSari" panose="020B0504040101020102" pitchFamily="34" charset="0"/>
                  </a:defRPr>
                </a:lvl1pPr>
              </a:lstStyle>
              <a:p>
                <a:r>
                  <a:rPr lang="en-US">
                    <a:solidFill>
                      <a:schemeClr val="tx1"/>
                    </a:solidFill>
                  </a:rPr>
                  <a:t>Tỉ số giữa cạnh </a:t>
                </a:r>
                <a:r>
                  <a:rPr lang="en-US"/>
                  <a:t>kề</a:t>
                </a:r>
                <a:r>
                  <a:rPr lang="en-US">
                    <a:solidFill>
                      <a:schemeClr val="tx1"/>
                    </a:solidFill>
                  </a:rPr>
                  <a:t> và cạnh </a:t>
                </a:r>
                <a:r>
                  <a:rPr lang="en-US"/>
                  <a:t>đối</a:t>
                </a:r>
                <a:r>
                  <a:rPr lang="en-US">
                    <a:solidFill>
                      <a:schemeClr val="tx1"/>
                    </a:solidFill>
                  </a:rPr>
                  <a:t> được gọi là côtang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smtClean="0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, kí hiệu cot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521C7D2-4CD3-2AD8-5AD9-5256FA2ED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643" y="5256224"/>
                <a:ext cx="6096000" cy="861774"/>
              </a:xfrm>
              <a:prstGeom prst="rect">
                <a:avLst/>
              </a:prstGeom>
              <a:blipFill>
                <a:blip r:embed="rId9"/>
                <a:stretch>
                  <a:fillRect l="-1600" t="-5634" r="-1700" b="-14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 descr="A pink and blue arrow&#10;&#10;Description automatically generated">
            <a:extLst>
              <a:ext uri="{FF2B5EF4-FFF2-40B4-BE49-F238E27FC236}">
                <a16:creationId xmlns:a16="http://schemas.microsoft.com/office/drawing/2014/main" id="{74584686-358A-EB03-B3A4-43F92D1762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07" y="5421761"/>
            <a:ext cx="246546" cy="188463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DCC14114-290E-D4DA-1D5F-9C497B696389}"/>
              </a:ext>
            </a:extLst>
          </p:cNvPr>
          <p:cNvGrpSpPr/>
          <p:nvPr/>
        </p:nvGrpSpPr>
        <p:grpSpPr>
          <a:xfrm>
            <a:off x="1087867" y="1688161"/>
            <a:ext cx="1603065" cy="530627"/>
            <a:chOff x="810910" y="1947574"/>
            <a:chExt cx="1603065" cy="530627"/>
          </a:xfrm>
        </p:grpSpPr>
        <p:sp>
          <p:nvSpPr>
            <p:cNvPr id="79" name="Hình chữ nhật: Góc Tròn 35">
              <a:extLst>
                <a:ext uri="{FF2B5EF4-FFF2-40B4-BE49-F238E27FC236}">
                  <a16:creationId xmlns:a16="http://schemas.microsoft.com/office/drawing/2014/main" id="{6F1D088D-356E-D1EF-EEC4-02D23145E252}"/>
                </a:ext>
              </a:extLst>
            </p:cNvPr>
            <p:cNvSpPr/>
            <p:nvPr/>
          </p:nvSpPr>
          <p:spPr>
            <a:xfrm>
              <a:off x="907646" y="1947574"/>
              <a:ext cx="1407123" cy="530627"/>
            </a:xfrm>
            <a:prstGeom prst="roundRect">
              <a:avLst>
                <a:gd name="adj" fmla="val 3211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0" name="Hình chữ nhật: Góc Tròn 34">
              <a:extLst>
                <a:ext uri="{FF2B5EF4-FFF2-40B4-BE49-F238E27FC236}">
                  <a16:creationId xmlns:a16="http://schemas.microsoft.com/office/drawing/2014/main" id="{76C4817D-5D63-F298-6BE7-7A689AC0DE9E}"/>
                </a:ext>
              </a:extLst>
            </p:cNvPr>
            <p:cNvSpPr/>
            <p:nvPr/>
          </p:nvSpPr>
          <p:spPr>
            <a:xfrm>
              <a:off x="965219" y="2007695"/>
              <a:ext cx="1295196" cy="410386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1" name="Hộp Văn bản 15">
              <a:extLst>
                <a:ext uri="{FF2B5EF4-FFF2-40B4-BE49-F238E27FC236}">
                  <a16:creationId xmlns:a16="http://schemas.microsoft.com/office/drawing/2014/main" id="{658812E7-AE14-AC44-F4EC-2C7C59C5BBD0}"/>
                </a:ext>
              </a:extLst>
            </p:cNvPr>
            <p:cNvSpPr txBox="1"/>
            <p:nvPr/>
          </p:nvSpPr>
          <p:spPr>
            <a:xfrm>
              <a:off x="943644" y="2014934"/>
              <a:ext cx="1355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Khái niệm</a:t>
              </a:r>
              <a:endParaRPr lang="vi-VN" sz="20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8C138C9-A966-1A36-6825-6860C9FDF514}"/>
                </a:ext>
              </a:extLst>
            </p:cNvPr>
            <p:cNvGrpSpPr/>
            <p:nvPr/>
          </p:nvGrpSpPr>
          <p:grpSpPr>
            <a:xfrm>
              <a:off x="2287350" y="2117838"/>
              <a:ext cx="126625" cy="205006"/>
              <a:chOff x="9334875" y="5502449"/>
              <a:chExt cx="126625" cy="377076"/>
            </a:xfrm>
          </p:grpSpPr>
          <p:sp>
            <p:nvSpPr>
              <p:cNvPr id="83" name="Hình chữ nhật: Góc Tròn 38">
                <a:extLst>
                  <a:ext uri="{FF2B5EF4-FFF2-40B4-BE49-F238E27FC236}">
                    <a16:creationId xmlns:a16="http://schemas.microsoft.com/office/drawing/2014/main" id="{05190ABB-0024-08FB-D59D-140783E9A599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73" name="Nhóm 45">
                <a:extLst>
                  <a:ext uri="{FF2B5EF4-FFF2-40B4-BE49-F238E27FC236}">
                    <a16:creationId xmlns:a16="http://schemas.microsoft.com/office/drawing/2014/main" id="{9151F342-796C-2F48-7E98-2CF1FDCA4553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77" name="Mũi tên: Hình V 40">
                  <a:extLst>
                    <a:ext uri="{FF2B5EF4-FFF2-40B4-BE49-F238E27FC236}">
                      <a16:creationId xmlns:a16="http://schemas.microsoft.com/office/drawing/2014/main" id="{7C44CB9B-742E-255A-F806-C77FFDE10BF2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Mũi tên: Hình V 41">
                  <a:extLst>
                    <a:ext uri="{FF2B5EF4-FFF2-40B4-BE49-F238E27FC236}">
                      <a16:creationId xmlns:a16="http://schemas.microsoft.com/office/drawing/2014/main" id="{7E54C60A-A74A-92C8-8F86-976F77F1E90C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6B0C3DB-10DA-6EBB-CD92-0FF13312306E}"/>
                </a:ext>
              </a:extLst>
            </p:cNvPr>
            <p:cNvGrpSpPr/>
            <p:nvPr/>
          </p:nvGrpSpPr>
          <p:grpSpPr>
            <a:xfrm>
              <a:off x="810910" y="2117838"/>
              <a:ext cx="126625" cy="205006"/>
              <a:chOff x="7858435" y="5502449"/>
              <a:chExt cx="126625" cy="377076"/>
            </a:xfrm>
          </p:grpSpPr>
          <p:sp>
            <p:nvSpPr>
              <p:cNvPr id="82" name="Hình chữ nhật: Góc Tròn 37">
                <a:extLst>
                  <a:ext uri="{FF2B5EF4-FFF2-40B4-BE49-F238E27FC236}">
                    <a16:creationId xmlns:a16="http://schemas.microsoft.com/office/drawing/2014/main" id="{C14B734A-81A3-2EFB-4C6A-A03129FE93CA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74" name="Nhóm 44">
                <a:extLst>
                  <a:ext uri="{FF2B5EF4-FFF2-40B4-BE49-F238E27FC236}">
                    <a16:creationId xmlns:a16="http://schemas.microsoft.com/office/drawing/2014/main" id="{D75492D9-85B6-18F8-3974-4889D9D69B57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75" name="Mũi tên: Hình V 42">
                  <a:extLst>
                    <a:ext uri="{FF2B5EF4-FFF2-40B4-BE49-F238E27FC236}">
                      <a16:creationId xmlns:a16="http://schemas.microsoft.com/office/drawing/2014/main" id="{A6878861-BA2C-0B03-DA0B-921D0EAF8D4A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Mũi tên: Hình V 43">
                  <a:extLst>
                    <a:ext uri="{FF2B5EF4-FFF2-40B4-BE49-F238E27FC236}">
                      <a16:creationId xmlns:a16="http://schemas.microsoft.com/office/drawing/2014/main" id="{6AD6FE66-B358-F9D0-CCAE-9EB82AE74AB7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87" name="Picture 86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208900FA-6D89-3BC1-211D-5CAB46603D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882889" y="4229100"/>
            <a:ext cx="276697" cy="276697"/>
          </a:xfrm>
          <a:prstGeom prst="rect">
            <a:avLst/>
          </a:prstGeom>
        </p:spPr>
      </p:pic>
      <p:pic>
        <p:nvPicPr>
          <p:cNvPr id="88" name="Picture 87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2CF06FA4-6EFB-14FA-F835-B966CE2AD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882893" y="5353526"/>
            <a:ext cx="276697" cy="276697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086ADD4-2B45-899B-EC44-F41064151D14}"/>
              </a:ext>
            </a:extLst>
          </p:cNvPr>
          <p:cNvCxnSpPr>
            <a:cxnSpLocks/>
          </p:cNvCxnSpPr>
          <p:nvPr/>
        </p:nvCxnSpPr>
        <p:spPr>
          <a:xfrm>
            <a:off x="8857409" y="4380147"/>
            <a:ext cx="13914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275A772-E0C8-242D-407F-0667F708862B}"/>
                  </a:ext>
                </a:extLst>
              </p:cNvPr>
              <p:cNvSpPr txBox="1"/>
              <p:nvPr/>
            </p:nvSpPr>
            <p:spPr>
              <a:xfrm>
                <a:off x="7721459" y="4136634"/>
                <a:ext cx="123775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2500">
                    <a:latin typeface="#9Slide03 SVNSari" panose="020B0504040101020102" pitchFamily="34" charset="0"/>
                  </a:defRPr>
                </a:lvl1pPr>
              </a:lstStyle>
              <a:p>
                <a:r>
                  <a:rPr lang="en-US">
                    <a:solidFill>
                      <a:schemeClr val="tx1"/>
                    </a:solidFill>
                  </a:rPr>
                  <a:t>tan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/>
                  <a:t> =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275A772-E0C8-242D-407F-0667F7088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459" y="4136634"/>
                <a:ext cx="1237752" cy="477054"/>
              </a:xfrm>
              <a:prstGeom prst="rect">
                <a:avLst/>
              </a:prstGeom>
              <a:blipFill>
                <a:blip r:embed="rId11"/>
                <a:stretch>
                  <a:fillRect l="-8374" t="-11538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A29AC863-B30A-A7A1-06D1-7943C80F5B07}"/>
              </a:ext>
            </a:extLst>
          </p:cNvPr>
          <p:cNvSpPr txBox="1"/>
          <p:nvPr/>
        </p:nvSpPr>
        <p:spPr>
          <a:xfrm>
            <a:off x="8862092" y="3890290"/>
            <a:ext cx="14305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cạnh đối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A48383C-DBE4-A11A-8992-B8DA1EE20A97}"/>
              </a:ext>
            </a:extLst>
          </p:cNvPr>
          <p:cNvSpPr txBox="1"/>
          <p:nvPr/>
        </p:nvSpPr>
        <p:spPr>
          <a:xfrm>
            <a:off x="8898847" y="4390899"/>
            <a:ext cx="12738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cạnh kề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B51887F-74CB-5155-B603-9B194552B7C0}"/>
                  </a:ext>
                </a:extLst>
              </p:cNvPr>
              <p:cNvSpPr txBox="1"/>
              <p:nvPr/>
            </p:nvSpPr>
            <p:spPr>
              <a:xfrm>
                <a:off x="7721459" y="5246517"/>
                <a:ext cx="123775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2500">
                    <a:latin typeface="#9Slide03 SVNSari" panose="020B0504040101020102" pitchFamily="34" charset="0"/>
                  </a:defRPr>
                </a:lvl1pPr>
              </a:lstStyle>
              <a:p>
                <a:r>
                  <a:rPr lang="en-US">
                    <a:solidFill>
                      <a:schemeClr val="tx1"/>
                    </a:solidFill>
                  </a:rPr>
                  <a:t>cot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/>
                  <a:t> =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B51887F-74CB-5155-B603-9B194552B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459" y="5246517"/>
                <a:ext cx="1237752" cy="477054"/>
              </a:xfrm>
              <a:prstGeom prst="rect">
                <a:avLst/>
              </a:prstGeom>
              <a:blipFill>
                <a:blip r:embed="rId12"/>
                <a:stretch>
                  <a:fillRect l="-8374" t="-11538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661521-FCBF-B520-D824-694D54273FBA}"/>
              </a:ext>
            </a:extLst>
          </p:cNvPr>
          <p:cNvCxnSpPr>
            <a:cxnSpLocks/>
          </p:cNvCxnSpPr>
          <p:nvPr/>
        </p:nvCxnSpPr>
        <p:spPr>
          <a:xfrm>
            <a:off x="8864766" y="5489461"/>
            <a:ext cx="13914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39F309F-285A-83B4-B2FD-9EE6B92BFB0B}"/>
              </a:ext>
            </a:extLst>
          </p:cNvPr>
          <p:cNvSpPr txBox="1"/>
          <p:nvPr/>
        </p:nvSpPr>
        <p:spPr>
          <a:xfrm>
            <a:off x="8878973" y="4999604"/>
            <a:ext cx="13032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cạnh </a:t>
            </a:r>
            <a:r>
              <a:rPr lang="en-US"/>
              <a:t>kề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0EA565-7CA3-E0A7-0291-E981E1BBBB71}"/>
              </a:ext>
            </a:extLst>
          </p:cNvPr>
          <p:cNvSpPr txBox="1"/>
          <p:nvPr/>
        </p:nvSpPr>
        <p:spPr>
          <a:xfrm>
            <a:off x="8851741" y="5500213"/>
            <a:ext cx="13640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cạnh đối</a:t>
            </a:r>
          </a:p>
        </p:txBody>
      </p:sp>
    </p:spTree>
    <p:extLst>
      <p:ext uri="{BB962C8B-B14F-4D97-AF65-F5344CB8AC3E}">
        <p14:creationId xmlns:p14="http://schemas.microsoft.com/office/powerpoint/2010/main" val="1762135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9" grpId="0"/>
      <p:bldP spid="91" grpId="0"/>
      <p:bldP spid="92" grpId="0"/>
      <p:bldP spid="94" grpId="0"/>
      <p:bldP spid="97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Nhóm 46">
            <a:extLst>
              <a:ext uri="{FF2B5EF4-FFF2-40B4-BE49-F238E27FC236}">
                <a16:creationId xmlns:a16="http://schemas.microsoft.com/office/drawing/2014/main" id="{59E13940-E6EF-DE1E-084F-F3D8DCD59154}"/>
              </a:ext>
            </a:extLst>
          </p:cNvPr>
          <p:cNvGrpSpPr/>
          <p:nvPr/>
        </p:nvGrpSpPr>
        <p:grpSpPr>
          <a:xfrm>
            <a:off x="3163421" y="553685"/>
            <a:ext cx="5865156" cy="659194"/>
            <a:chOff x="2624485" y="3400921"/>
            <a:chExt cx="5865156" cy="659194"/>
          </a:xfrm>
        </p:grpSpPr>
        <p:grpSp>
          <p:nvGrpSpPr>
            <p:cNvPr id="8" name="Nhóm 39">
              <a:extLst>
                <a:ext uri="{FF2B5EF4-FFF2-40B4-BE49-F238E27FC236}">
                  <a16:creationId xmlns:a16="http://schemas.microsoft.com/office/drawing/2014/main" id="{854CFAA4-09B7-D405-1CBB-1D5426334BAD}"/>
                </a:ext>
              </a:extLst>
            </p:cNvPr>
            <p:cNvGrpSpPr/>
            <p:nvPr/>
          </p:nvGrpSpPr>
          <p:grpSpPr>
            <a:xfrm>
              <a:off x="2624485" y="3400921"/>
              <a:ext cx="5865156" cy="659194"/>
              <a:chOff x="2624485" y="3400921"/>
              <a:chExt cx="5865156" cy="659194"/>
            </a:xfrm>
          </p:grpSpPr>
          <p:sp>
            <p:nvSpPr>
              <p:cNvPr id="20" name="Hình chữ nhật: Góc Tròn 35">
                <a:extLst>
                  <a:ext uri="{FF2B5EF4-FFF2-40B4-BE49-F238E27FC236}">
                    <a16:creationId xmlns:a16="http://schemas.microsoft.com/office/drawing/2014/main" id="{A239ACAB-0673-1D9D-F270-E53A93E7BE18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Hình chữ nhật: Góc Tròn 34">
                <a:extLst>
                  <a:ext uri="{FF2B5EF4-FFF2-40B4-BE49-F238E27FC236}">
                    <a16:creationId xmlns:a16="http://schemas.microsoft.com/office/drawing/2014/main" id="{C8E25728-F53D-EA89-64E3-2A35C5ADF447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Hộp Văn bản 15">
                <a:extLst>
                  <a:ext uri="{FF2B5EF4-FFF2-40B4-BE49-F238E27FC236}">
                    <a16:creationId xmlns:a16="http://schemas.microsoft.com/office/drawing/2014/main" id="{9709F936-CE62-2627-D506-20186BA1FA5D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4929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một góc nhọn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23" name="Hình chữ nhật: Góc Tròn 37">
                <a:extLst>
                  <a:ext uri="{FF2B5EF4-FFF2-40B4-BE49-F238E27FC236}">
                    <a16:creationId xmlns:a16="http://schemas.microsoft.com/office/drawing/2014/main" id="{B74CF2A8-F170-4487-FF10-8158009914B5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Hình chữ nhật: Góc Tròn 38">
                <a:extLst>
                  <a:ext uri="{FF2B5EF4-FFF2-40B4-BE49-F238E27FC236}">
                    <a16:creationId xmlns:a16="http://schemas.microsoft.com/office/drawing/2014/main" id="{16D0B8D0-C7DC-730C-822B-4D0B06039034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0" name="Nhóm 45">
              <a:extLst>
                <a:ext uri="{FF2B5EF4-FFF2-40B4-BE49-F238E27FC236}">
                  <a16:creationId xmlns:a16="http://schemas.microsoft.com/office/drawing/2014/main" id="{C2DDE53E-F856-18B7-4934-B79DBCC3EA90}"/>
                </a:ext>
              </a:extLst>
            </p:cNvPr>
            <p:cNvGrpSpPr/>
            <p:nvPr/>
          </p:nvGrpSpPr>
          <p:grpSpPr>
            <a:xfrm>
              <a:off x="8185645" y="3650690"/>
              <a:ext cx="205447" cy="159443"/>
              <a:chOff x="8185645" y="3648076"/>
              <a:chExt cx="205447" cy="159443"/>
            </a:xfrm>
          </p:grpSpPr>
          <p:sp>
            <p:nvSpPr>
              <p:cNvPr id="18" name="Mũi tên: Hình V 40">
                <a:extLst>
                  <a:ext uri="{FF2B5EF4-FFF2-40B4-BE49-F238E27FC236}">
                    <a16:creationId xmlns:a16="http://schemas.microsoft.com/office/drawing/2014/main" id="{6923A9E6-99BE-9E9F-1BF1-2FB097244475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Mũi tên: Hình V 41">
                <a:extLst>
                  <a:ext uri="{FF2B5EF4-FFF2-40B4-BE49-F238E27FC236}">
                    <a16:creationId xmlns:a16="http://schemas.microsoft.com/office/drawing/2014/main" id="{A125DB81-6F55-AB2F-8B64-3198D3B71011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Nhóm 44">
              <a:extLst>
                <a:ext uri="{FF2B5EF4-FFF2-40B4-BE49-F238E27FC236}">
                  <a16:creationId xmlns:a16="http://schemas.microsoft.com/office/drawing/2014/main" id="{15BC9DE1-798C-4FEC-80D0-262B54A9E2C8}"/>
                </a:ext>
              </a:extLst>
            </p:cNvPr>
            <p:cNvGrpSpPr/>
            <p:nvPr/>
          </p:nvGrpSpPr>
          <p:grpSpPr>
            <a:xfrm rot="10800000">
              <a:off x="2725776" y="3650690"/>
              <a:ext cx="205447" cy="159443"/>
              <a:chOff x="8338045" y="3800476"/>
              <a:chExt cx="205447" cy="159443"/>
            </a:xfrm>
          </p:grpSpPr>
          <p:sp>
            <p:nvSpPr>
              <p:cNvPr id="16" name="Mũi tên: Hình V 42">
                <a:extLst>
                  <a:ext uri="{FF2B5EF4-FFF2-40B4-BE49-F238E27FC236}">
                    <a16:creationId xmlns:a16="http://schemas.microsoft.com/office/drawing/2014/main" id="{2E1B249A-D939-0A63-3590-668E0B5DBDA3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Mũi tên: Hình V 43">
                <a:extLst>
                  <a:ext uri="{FF2B5EF4-FFF2-40B4-BE49-F238E27FC236}">
                    <a16:creationId xmlns:a16="http://schemas.microsoft.com/office/drawing/2014/main" id="{EF6A4480-01AC-61FD-892B-F49052285153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799ED45-FE11-6DAA-F0A4-40CC6AAE85EC}"/>
              </a:ext>
            </a:extLst>
          </p:cNvPr>
          <p:cNvGrpSpPr/>
          <p:nvPr/>
        </p:nvGrpSpPr>
        <p:grpSpPr>
          <a:xfrm>
            <a:off x="7735820" y="1563593"/>
            <a:ext cx="3452439" cy="2487695"/>
            <a:chOff x="2780169" y="2007227"/>
            <a:chExt cx="3452439" cy="248769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A1F0A4-60E1-D920-DFA2-495C0456D684}"/>
                </a:ext>
              </a:extLst>
            </p:cNvPr>
            <p:cNvSpPr txBox="1"/>
            <p:nvPr/>
          </p:nvSpPr>
          <p:spPr>
            <a:xfrm>
              <a:off x="3798429" y="2007227"/>
              <a:ext cx="37810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>
                  <a:latin typeface="#9Slide03 SVNSari" panose="020B0504040101020102" pitchFamily="34" charset="0"/>
                </a:rPr>
                <a:t>A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123C83-503A-04C0-F042-C6F78B9B8D1F}"/>
                </a:ext>
              </a:extLst>
            </p:cNvPr>
            <p:cNvSpPr txBox="1"/>
            <p:nvPr/>
          </p:nvSpPr>
          <p:spPr>
            <a:xfrm>
              <a:off x="2780169" y="3622457"/>
              <a:ext cx="37810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>
                  <a:latin typeface="#9Slide03 SVNSari" panose="020B0504040101020102" pitchFamily="34" charset="0"/>
                </a:rPr>
                <a:t>B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807E8F-C8F6-5F01-2B77-5695F7DE9D0A}"/>
                </a:ext>
              </a:extLst>
            </p:cNvPr>
            <p:cNvSpPr txBox="1"/>
            <p:nvPr/>
          </p:nvSpPr>
          <p:spPr>
            <a:xfrm>
              <a:off x="5854499" y="3628439"/>
              <a:ext cx="37810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>
                  <a:latin typeface="#9Slide03 SVNSari" panose="020B0504040101020102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A9D5224-FBD4-636A-4971-297F19BCA457}"/>
                    </a:ext>
                  </a:extLst>
                </p:cNvPr>
                <p:cNvSpPr txBox="1"/>
                <p:nvPr/>
              </p:nvSpPr>
              <p:spPr>
                <a:xfrm>
                  <a:off x="3391615" y="3292888"/>
                  <a:ext cx="37810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#9Slide03 SVNSari" panose="020B0504040101020102" pitchFamily="34" charset="0"/>
                            <a:ea typeface="Cambria Math" panose="02040503050406030204" pitchFamily="18" charset="0"/>
                          </a:rPr>
                          <m:t>α</m:t>
                        </m:r>
                      </m:oMath>
                    </m:oMathPara>
                  </a14:m>
                  <a:endParaRPr lang="en-US" sz="2000" i="1">
                    <a:solidFill>
                      <a:schemeClr val="accent2">
                        <a:lumMod val="75000"/>
                      </a:schemeClr>
                    </a:solidFill>
                    <a:latin typeface="#9Slide03 SVNSari" panose="020B0504040101020102" pitchFamily="34" charset="0"/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A9D5224-FBD4-636A-4971-297F19BCA4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1615" y="3292888"/>
                  <a:ext cx="378109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A31362A-A31B-A6A1-7D63-737041AB9B74}"/>
                </a:ext>
              </a:extLst>
            </p:cNvPr>
            <p:cNvGrpSpPr/>
            <p:nvPr/>
          </p:nvGrpSpPr>
          <p:grpSpPr>
            <a:xfrm>
              <a:off x="3360370" y="2469718"/>
              <a:ext cx="2298482" cy="2025204"/>
              <a:chOff x="3360370" y="2469718"/>
              <a:chExt cx="2298482" cy="2025204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771E55CF-1C9C-6886-3934-476F2AF600D5}"/>
                  </a:ext>
                </a:extLst>
              </p:cNvPr>
              <p:cNvGrpSpPr/>
              <p:nvPr/>
            </p:nvGrpSpPr>
            <p:grpSpPr>
              <a:xfrm rot="7404334">
                <a:off x="3921884" y="2469718"/>
                <a:ext cx="195485" cy="195485"/>
                <a:chOff x="5570116" y="3808613"/>
                <a:chExt cx="195485" cy="195485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D24F4F50-6972-D81B-E1E8-76053EEF0898}"/>
                    </a:ext>
                  </a:extLst>
                </p:cNvPr>
                <p:cNvCxnSpPr/>
                <p:nvPr/>
              </p:nvCxnSpPr>
              <p:spPr>
                <a:xfrm>
                  <a:off x="5570116" y="3810994"/>
                  <a:ext cx="19548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AE8563D7-B186-C49A-453A-0E2382B4FA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663096" y="3906356"/>
                  <a:ext cx="19548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Right Triangle 58">
                <a:extLst>
                  <a:ext uri="{FF2B5EF4-FFF2-40B4-BE49-F238E27FC236}">
                    <a16:creationId xmlns:a16="http://schemas.microsoft.com/office/drawing/2014/main" id="{DE8A2B83-FBA0-DF1D-2ECD-7990265B5DFA}"/>
                  </a:ext>
                </a:extLst>
              </p:cNvPr>
              <p:cNvSpPr/>
              <p:nvPr/>
            </p:nvSpPr>
            <p:spPr>
              <a:xfrm rot="7433015">
                <a:off x="3732130" y="2568201"/>
                <a:ext cx="1554961" cy="2298482"/>
              </a:xfrm>
              <a:prstGeom prst="rt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06FC623D-F21B-10EB-6AE5-270E7FA5E2EA}"/>
                </a:ext>
              </a:extLst>
            </p:cNvPr>
            <p:cNvSpPr/>
            <p:nvPr/>
          </p:nvSpPr>
          <p:spPr>
            <a:xfrm rot="1349777">
              <a:off x="3005441" y="3438371"/>
              <a:ext cx="453436" cy="395829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5E27685-B9B1-77F3-74AF-9A202FBE35EE}"/>
              </a:ext>
            </a:extLst>
          </p:cNvPr>
          <p:cNvSpPr txBox="1"/>
          <p:nvPr/>
        </p:nvSpPr>
        <p:spPr>
          <a:xfrm>
            <a:off x="7481908" y="2321257"/>
            <a:ext cx="1074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solidFill>
                  <a:srgbClr val="002060"/>
                </a:solidFill>
                <a:latin typeface="#9Slide03 SVNSari" panose="020B0504040101020102" pitchFamily="34" charset="0"/>
              </a:rPr>
              <a:t>Cạnh kề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3661E9A-487B-A912-5B7B-1D99D32075FC}"/>
              </a:ext>
            </a:extLst>
          </p:cNvPr>
          <p:cNvSpPr txBox="1"/>
          <p:nvPr/>
        </p:nvSpPr>
        <p:spPr>
          <a:xfrm>
            <a:off x="9925247" y="2321257"/>
            <a:ext cx="1170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solidFill>
                  <a:srgbClr val="002060"/>
                </a:solidFill>
                <a:latin typeface="#9Slide03 SVNSari" panose="020B0504040101020102" pitchFamily="34" charset="0"/>
              </a:rPr>
              <a:t>Cạnh đối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8A78241-78E3-B12E-353B-83883BC2EFEF}"/>
              </a:ext>
            </a:extLst>
          </p:cNvPr>
          <p:cNvGrpSpPr/>
          <p:nvPr/>
        </p:nvGrpSpPr>
        <p:grpSpPr>
          <a:xfrm>
            <a:off x="1184261" y="2200484"/>
            <a:ext cx="5801159" cy="1185646"/>
            <a:chOff x="993774" y="1888696"/>
            <a:chExt cx="5801159" cy="1185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F89C505-3336-A234-1C47-F7B11854FF09}"/>
                    </a:ext>
                  </a:extLst>
                </p:cNvPr>
                <p:cNvSpPr txBox="1"/>
                <p:nvPr/>
              </p:nvSpPr>
              <p:spPr>
                <a:xfrm>
                  <a:off x="993774" y="1888696"/>
                  <a:ext cx="5801159" cy="1185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just">
                    <a:defRPr sz="2500">
                      <a:latin typeface="#9Slide03 SVNSari" panose="020B0504040101020102" pitchFamily="34" charset="0"/>
                    </a:defRPr>
                  </a:lvl1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>
                      <a:solidFill>
                        <a:srgbClr val="002060"/>
                      </a:solidFill>
                    </a:rPr>
                    <a:t>Cho góc nhọn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1" smtClean="0">
                          <a:solidFill>
                            <a:srgbClr val="002060"/>
                          </a:solidFill>
                          <a:ea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en-US">
                      <a:solidFill>
                        <a:srgbClr val="002060"/>
                      </a:solidFill>
                    </a:rPr>
                    <a:t>.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>
                      <a:solidFill>
                        <a:srgbClr val="002060"/>
                      </a:solidFill>
                    </a:rPr>
                    <a:t>Xét tam giác ABC vuông tại A có  B =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1">
                          <a:solidFill>
                            <a:srgbClr val="002060"/>
                          </a:solidFill>
                          <a:ea typeface="Cambria Math" panose="02040503050406030204" pitchFamily="18" charset="0"/>
                        </a:rPr>
                        <m:t>α</m:t>
                      </m:r>
                    </m:oMath>
                  </a14:m>
                  <a:endParaRPr lang="en-US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F89C505-3336-A234-1C47-F7B11854FF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774" y="1888696"/>
                  <a:ext cx="5801159" cy="1185646"/>
                </a:xfrm>
                <a:prstGeom prst="rect">
                  <a:avLst/>
                </a:prstGeom>
                <a:blipFill>
                  <a:blip r:embed="rId6"/>
                  <a:stretch>
                    <a:fillRect l="-1681" b="-113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AB2628F-5D2B-905F-8243-5458978DE2A8}"/>
                </a:ext>
              </a:extLst>
            </p:cNvPr>
            <p:cNvGrpSpPr/>
            <p:nvPr/>
          </p:nvGrpSpPr>
          <p:grpSpPr>
            <a:xfrm>
              <a:off x="5648800" y="2602682"/>
              <a:ext cx="262392" cy="45719"/>
              <a:chOff x="8836895" y="2995948"/>
              <a:chExt cx="324131" cy="85180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A1F4C3D-A16E-AB48-B7A9-98DE4FB58A2E}"/>
                  </a:ext>
                </a:extLst>
              </p:cNvPr>
              <p:cNvCxnSpPr/>
              <p:nvPr/>
            </p:nvCxnSpPr>
            <p:spPr>
              <a:xfrm flipV="1">
                <a:off x="8836895" y="2995949"/>
                <a:ext cx="164818" cy="85179"/>
              </a:xfrm>
              <a:prstGeom prst="line">
                <a:avLst/>
              </a:prstGeom>
              <a:ln w="158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1DE3259-9EA5-EA68-F5B3-792EAD1F61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96208" y="2995948"/>
                <a:ext cx="164818" cy="85178"/>
              </a:xfrm>
              <a:prstGeom prst="line">
                <a:avLst/>
              </a:prstGeom>
              <a:ln w="158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CC14114-290E-D4DA-1D5F-9C497B696389}"/>
              </a:ext>
            </a:extLst>
          </p:cNvPr>
          <p:cNvGrpSpPr/>
          <p:nvPr/>
        </p:nvGrpSpPr>
        <p:grpSpPr>
          <a:xfrm>
            <a:off x="1087867" y="1688161"/>
            <a:ext cx="1603065" cy="530627"/>
            <a:chOff x="810910" y="1947574"/>
            <a:chExt cx="1603065" cy="530627"/>
          </a:xfrm>
        </p:grpSpPr>
        <p:sp>
          <p:nvSpPr>
            <p:cNvPr id="79" name="Hình chữ nhật: Góc Tròn 35">
              <a:extLst>
                <a:ext uri="{FF2B5EF4-FFF2-40B4-BE49-F238E27FC236}">
                  <a16:creationId xmlns:a16="http://schemas.microsoft.com/office/drawing/2014/main" id="{6F1D088D-356E-D1EF-EEC4-02D23145E252}"/>
                </a:ext>
              </a:extLst>
            </p:cNvPr>
            <p:cNvSpPr/>
            <p:nvPr/>
          </p:nvSpPr>
          <p:spPr>
            <a:xfrm>
              <a:off x="907646" y="1947574"/>
              <a:ext cx="1407123" cy="530627"/>
            </a:xfrm>
            <a:prstGeom prst="roundRect">
              <a:avLst>
                <a:gd name="adj" fmla="val 3211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0" name="Hình chữ nhật: Góc Tròn 34">
              <a:extLst>
                <a:ext uri="{FF2B5EF4-FFF2-40B4-BE49-F238E27FC236}">
                  <a16:creationId xmlns:a16="http://schemas.microsoft.com/office/drawing/2014/main" id="{76C4817D-5D63-F298-6BE7-7A689AC0DE9E}"/>
                </a:ext>
              </a:extLst>
            </p:cNvPr>
            <p:cNvSpPr/>
            <p:nvPr/>
          </p:nvSpPr>
          <p:spPr>
            <a:xfrm>
              <a:off x="965219" y="2007695"/>
              <a:ext cx="1295196" cy="410386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1" name="Hộp Văn bản 15">
              <a:extLst>
                <a:ext uri="{FF2B5EF4-FFF2-40B4-BE49-F238E27FC236}">
                  <a16:creationId xmlns:a16="http://schemas.microsoft.com/office/drawing/2014/main" id="{658812E7-AE14-AC44-F4EC-2C7C59C5BBD0}"/>
                </a:ext>
              </a:extLst>
            </p:cNvPr>
            <p:cNvSpPr txBox="1"/>
            <p:nvPr/>
          </p:nvSpPr>
          <p:spPr>
            <a:xfrm>
              <a:off x="943644" y="2014934"/>
              <a:ext cx="1355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Khái niệm</a:t>
              </a:r>
              <a:endParaRPr lang="vi-VN" sz="20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8C138C9-A966-1A36-6825-6860C9FDF514}"/>
                </a:ext>
              </a:extLst>
            </p:cNvPr>
            <p:cNvGrpSpPr/>
            <p:nvPr/>
          </p:nvGrpSpPr>
          <p:grpSpPr>
            <a:xfrm>
              <a:off x="2287350" y="2117838"/>
              <a:ext cx="126625" cy="205006"/>
              <a:chOff x="9334875" y="5502449"/>
              <a:chExt cx="126625" cy="377076"/>
            </a:xfrm>
          </p:grpSpPr>
          <p:sp>
            <p:nvSpPr>
              <p:cNvPr id="83" name="Hình chữ nhật: Góc Tròn 38">
                <a:extLst>
                  <a:ext uri="{FF2B5EF4-FFF2-40B4-BE49-F238E27FC236}">
                    <a16:creationId xmlns:a16="http://schemas.microsoft.com/office/drawing/2014/main" id="{05190ABB-0024-08FB-D59D-140783E9A599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73" name="Nhóm 45">
                <a:extLst>
                  <a:ext uri="{FF2B5EF4-FFF2-40B4-BE49-F238E27FC236}">
                    <a16:creationId xmlns:a16="http://schemas.microsoft.com/office/drawing/2014/main" id="{9151F342-796C-2F48-7E98-2CF1FDCA4553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77" name="Mũi tên: Hình V 40">
                  <a:extLst>
                    <a:ext uri="{FF2B5EF4-FFF2-40B4-BE49-F238E27FC236}">
                      <a16:creationId xmlns:a16="http://schemas.microsoft.com/office/drawing/2014/main" id="{7C44CB9B-742E-255A-F806-C77FFDE10BF2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Mũi tên: Hình V 41">
                  <a:extLst>
                    <a:ext uri="{FF2B5EF4-FFF2-40B4-BE49-F238E27FC236}">
                      <a16:creationId xmlns:a16="http://schemas.microsoft.com/office/drawing/2014/main" id="{7E54C60A-A74A-92C8-8F86-976F77F1E90C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6B0C3DB-10DA-6EBB-CD92-0FF13312306E}"/>
                </a:ext>
              </a:extLst>
            </p:cNvPr>
            <p:cNvGrpSpPr/>
            <p:nvPr/>
          </p:nvGrpSpPr>
          <p:grpSpPr>
            <a:xfrm>
              <a:off x="810910" y="2117838"/>
              <a:ext cx="126625" cy="205006"/>
              <a:chOff x="7858435" y="5502449"/>
              <a:chExt cx="126625" cy="377076"/>
            </a:xfrm>
          </p:grpSpPr>
          <p:sp>
            <p:nvSpPr>
              <p:cNvPr id="82" name="Hình chữ nhật: Góc Tròn 37">
                <a:extLst>
                  <a:ext uri="{FF2B5EF4-FFF2-40B4-BE49-F238E27FC236}">
                    <a16:creationId xmlns:a16="http://schemas.microsoft.com/office/drawing/2014/main" id="{C14B734A-81A3-2EFB-4C6A-A03129FE93CA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74" name="Nhóm 44">
                <a:extLst>
                  <a:ext uri="{FF2B5EF4-FFF2-40B4-BE49-F238E27FC236}">
                    <a16:creationId xmlns:a16="http://schemas.microsoft.com/office/drawing/2014/main" id="{D75492D9-85B6-18F8-3974-4889D9D69B57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75" name="Mũi tên: Hình V 42">
                  <a:extLst>
                    <a:ext uri="{FF2B5EF4-FFF2-40B4-BE49-F238E27FC236}">
                      <a16:creationId xmlns:a16="http://schemas.microsoft.com/office/drawing/2014/main" id="{A6878861-BA2C-0B03-DA0B-921D0EAF8D4A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Mũi tên: Hình V 43">
                  <a:extLst>
                    <a:ext uri="{FF2B5EF4-FFF2-40B4-BE49-F238E27FC236}">
                      <a16:creationId xmlns:a16="http://schemas.microsoft.com/office/drawing/2014/main" id="{6AD6FE66-B358-F9D0-CCAE-9EB82AE74AB7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086ADD4-2B45-899B-EC44-F41064151D14}"/>
              </a:ext>
            </a:extLst>
          </p:cNvPr>
          <p:cNvCxnSpPr>
            <a:cxnSpLocks/>
          </p:cNvCxnSpPr>
          <p:nvPr/>
        </p:nvCxnSpPr>
        <p:spPr>
          <a:xfrm>
            <a:off x="5946205" y="4374372"/>
            <a:ext cx="13914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275A772-E0C8-242D-407F-0667F708862B}"/>
                  </a:ext>
                </a:extLst>
              </p:cNvPr>
              <p:cNvSpPr txBox="1"/>
              <p:nvPr/>
            </p:nvSpPr>
            <p:spPr>
              <a:xfrm>
                <a:off x="4810255" y="4130859"/>
                <a:ext cx="123775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2500">
                    <a:latin typeface="#9Slide03 SVNSari" panose="020B0504040101020102" pitchFamily="34" charset="0"/>
                  </a:defRPr>
                </a:lvl1pPr>
              </a:lstStyle>
              <a:p>
                <a:r>
                  <a:rPr lang="en-US">
                    <a:solidFill>
                      <a:schemeClr val="tx1"/>
                    </a:solidFill>
                  </a:rPr>
                  <a:t>tan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/>
                  <a:t> =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275A772-E0C8-242D-407F-0667F7088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255" y="4130859"/>
                <a:ext cx="1237752" cy="477054"/>
              </a:xfrm>
              <a:prstGeom prst="rect">
                <a:avLst/>
              </a:prstGeom>
              <a:blipFill>
                <a:blip r:embed="rId7"/>
                <a:stretch>
                  <a:fillRect l="-7882" t="-11538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A29AC863-B30A-A7A1-06D1-7943C80F5B07}"/>
              </a:ext>
            </a:extLst>
          </p:cNvPr>
          <p:cNvSpPr txBox="1"/>
          <p:nvPr/>
        </p:nvSpPr>
        <p:spPr>
          <a:xfrm>
            <a:off x="5950888" y="3884515"/>
            <a:ext cx="14305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cạnh đối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A48383C-DBE4-A11A-8992-B8DA1EE20A97}"/>
              </a:ext>
            </a:extLst>
          </p:cNvPr>
          <p:cNvSpPr txBox="1"/>
          <p:nvPr/>
        </p:nvSpPr>
        <p:spPr>
          <a:xfrm>
            <a:off x="5987643" y="4385124"/>
            <a:ext cx="12738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cạnh kề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B51887F-74CB-5155-B603-9B194552B7C0}"/>
                  </a:ext>
                </a:extLst>
              </p:cNvPr>
              <p:cNvSpPr txBox="1"/>
              <p:nvPr/>
            </p:nvSpPr>
            <p:spPr>
              <a:xfrm>
                <a:off x="4810255" y="5335992"/>
                <a:ext cx="123775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2500">
                    <a:latin typeface="#9Slide03 SVNSari" panose="020B0504040101020102" pitchFamily="34" charset="0"/>
                  </a:defRPr>
                </a:lvl1pPr>
              </a:lstStyle>
              <a:p>
                <a:r>
                  <a:rPr lang="en-US">
                    <a:solidFill>
                      <a:schemeClr val="tx1"/>
                    </a:solidFill>
                  </a:rPr>
                  <a:t>cot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/>
                  <a:t> =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B51887F-74CB-5155-B603-9B194552B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255" y="5335992"/>
                <a:ext cx="1237752" cy="477054"/>
              </a:xfrm>
              <a:prstGeom prst="rect">
                <a:avLst/>
              </a:prstGeom>
              <a:blipFill>
                <a:blip r:embed="rId8"/>
                <a:stretch>
                  <a:fillRect l="-7882" t="-10127" r="-493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661521-FCBF-B520-D824-694D54273FBA}"/>
              </a:ext>
            </a:extLst>
          </p:cNvPr>
          <p:cNvCxnSpPr>
            <a:cxnSpLocks/>
          </p:cNvCxnSpPr>
          <p:nvPr/>
        </p:nvCxnSpPr>
        <p:spPr>
          <a:xfrm>
            <a:off x="5953562" y="5578936"/>
            <a:ext cx="13914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39F309F-285A-83B4-B2FD-9EE6B92BFB0B}"/>
              </a:ext>
            </a:extLst>
          </p:cNvPr>
          <p:cNvSpPr txBox="1"/>
          <p:nvPr/>
        </p:nvSpPr>
        <p:spPr>
          <a:xfrm>
            <a:off x="5967769" y="5089079"/>
            <a:ext cx="13032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cạnh </a:t>
            </a:r>
            <a:r>
              <a:rPr lang="en-US"/>
              <a:t>kề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0EA565-7CA3-E0A7-0291-E981E1BBBB71}"/>
              </a:ext>
            </a:extLst>
          </p:cNvPr>
          <p:cNvSpPr txBox="1"/>
          <p:nvPr/>
        </p:nvSpPr>
        <p:spPr>
          <a:xfrm>
            <a:off x="5940537" y="5589688"/>
            <a:ext cx="13640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cạnh đối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6FC365-D4C4-07EE-05CC-D56885C93C8D}"/>
              </a:ext>
            </a:extLst>
          </p:cNvPr>
          <p:cNvCxnSpPr>
            <a:cxnSpLocks/>
          </p:cNvCxnSpPr>
          <p:nvPr/>
        </p:nvCxnSpPr>
        <p:spPr>
          <a:xfrm>
            <a:off x="2307655" y="4375511"/>
            <a:ext cx="18261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B2CA745-6411-FCBF-7B8F-30F4EC284FB2}"/>
                  </a:ext>
                </a:extLst>
              </p:cNvPr>
              <p:cNvSpPr txBox="1"/>
              <p:nvPr/>
            </p:nvSpPr>
            <p:spPr>
              <a:xfrm>
                <a:off x="1171705" y="4131998"/>
                <a:ext cx="123775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2500">
                    <a:latin typeface="#9Slide03 SVNSari" panose="020B0504040101020102" pitchFamily="34" charset="0"/>
                  </a:defRPr>
                </a:lvl1pPr>
              </a:lstStyle>
              <a:p>
                <a:r>
                  <a:rPr lang="en-US">
                    <a:solidFill>
                      <a:schemeClr val="tx1"/>
                    </a:solidFill>
                  </a:rPr>
                  <a:t>sin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/>
                  <a:t> =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B2CA745-6411-FCBF-7B8F-30F4EC284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705" y="4131998"/>
                <a:ext cx="1237752" cy="477054"/>
              </a:xfrm>
              <a:prstGeom prst="rect">
                <a:avLst/>
              </a:prstGeom>
              <a:blipFill>
                <a:blip r:embed="rId9"/>
                <a:stretch>
                  <a:fillRect l="-7882" t="-11538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417FD07-114A-78AC-D815-F224057A6F19}"/>
              </a:ext>
            </a:extLst>
          </p:cNvPr>
          <p:cNvSpPr txBox="1"/>
          <p:nvPr/>
        </p:nvSpPr>
        <p:spPr>
          <a:xfrm>
            <a:off x="2518713" y="3885654"/>
            <a:ext cx="14305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cạnh đối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E14A85-9D3A-9089-BB6B-E491EAC3E9AC}"/>
              </a:ext>
            </a:extLst>
          </p:cNvPr>
          <p:cNvSpPr txBox="1"/>
          <p:nvPr/>
        </p:nvSpPr>
        <p:spPr>
          <a:xfrm>
            <a:off x="2349093" y="4386263"/>
            <a:ext cx="17942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cạnh huyền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70CB0E-6A44-7852-18E2-BD93DD6C94EC}"/>
              </a:ext>
            </a:extLst>
          </p:cNvPr>
          <p:cNvCxnSpPr>
            <a:cxnSpLocks/>
          </p:cNvCxnSpPr>
          <p:nvPr/>
        </p:nvCxnSpPr>
        <p:spPr>
          <a:xfrm>
            <a:off x="2307655" y="5580644"/>
            <a:ext cx="18261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FA141F-B0AC-60D3-2451-764E1926FACC}"/>
                  </a:ext>
                </a:extLst>
              </p:cNvPr>
              <p:cNvSpPr txBox="1"/>
              <p:nvPr/>
            </p:nvSpPr>
            <p:spPr>
              <a:xfrm>
                <a:off x="1171705" y="5337131"/>
                <a:ext cx="123775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2500">
                    <a:latin typeface="#9Slide03 SVNSari" panose="020B0504040101020102" pitchFamily="34" charset="0"/>
                  </a:defRPr>
                </a:lvl1pPr>
              </a:lstStyle>
              <a:p>
                <a:r>
                  <a:rPr lang="en-US">
                    <a:solidFill>
                      <a:schemeClr val="tx1"/>
                    </a:solidFill>
                  </a:rPr>
                  <a:t>cos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/>
                  <a:t> =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FA141F-B0AC-60D3-2451-764E1926F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705" y="5337131"/>
                <a:ext cx="1237752" cy="477054"/>
              </a:xfrm>
              <a:prstGeom prst="rect">
                <a:avLst/>
              </a:prstGeom>
              <a:blipFill>
                <a:blip r:embed="rId10"/>
                <a:stretch>
                  <a:fillRect l="-7882" t="-11538" r="-3448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BE260DD-C3A7-42BC-B7F9-571C14140598}"/>
              </a:ext>
            </a:extLst>
          </p:cNvPr>
          <p:cNvSpPr txBox="1"/>
          <p:nvPr/>
        </p:nvSpPr>
        <p:spPr>
          <a:xfrm>
            <a:off x="2518713" y="5090787"/>
            <a:ext cx="14305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cạnh kề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755FAE-900D-4C71-8657-4F8D2A5468F7}"/>
              </a:ext>
            </a:extLst>
          </p:cNvPr>
          <p:cNvSpPr txBox="1"/>
          <p:nvPr/>
        </p:nvSpPr>
        <p:spPr>
          <a:xfrm>
            <a:off x="2349093" y="5591396"/>
            <a:ext cx="17942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cạnh huyền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57ED1F-31B8-DC9C-D60B-C539A4E5259B}"/>
              </a:ext>
            </a:extLst>
          </p:cNvPr>
          <p:cNvSpPr txBox="1"/>
          <p:nvPr/>
        </p:nvSpPr>
        <p:spPr>
          <a:xfrm>
            <a:off x="8275706" y="4137997"/>
            <a:ext cx="2531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pPr algn="ctr"/>
            <a:r>
              <a:rPr lang="en-US" sz="2400" i="1">
                <a:solidFill>
                  <a:schemeClr val="tx1">
                    <a:lumMod val="65000"/>
                    <a:lumOff val="35000"/>
                  </a:schemeClr>
                </a:solidFill>
              </a:rPr>
              <a:t>"</a:t>
            </a:r>
            <a:r>
              <a:rPr lang="en-US" sz="2400" i="1">
                <a:solidFill>
                  <a:srgbClr val="C00000"/>
                </a:solidFill>
              </a:rPr>
              <a:t>sin đ</a:t>
            </a:r>
            <a:r>
              <a:rPr lang="en-US" sz="2400" i="1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n-US" sz="2400" i="1">
                <a:solidFill>
                  <a:srgbClr val="C00000"/>
                </a:solidFill>
              </a:rPr>
              <a:t>h</a:t>
            </a:r>
            <a:r>
              <a:rPr lang="en-US" sz="2400" i="1">
                <a:solidFill>
                  <a:schemeClr val="tx1">
                    <a:lumMod val="65000"/>
                    <a:lumOff val="35000"/>
                  </a:schemeClr>
                </a:solidFill>
              </a:rPr>
              <a:t>ọc</a:t>
            </a:r>
          </a:p>
          <a:p>
            <a:pPr algn="ctr"/>
            <a:r>
              <a:rPr lang="en-US" sz="2400" i="1">
                <a:solidFill>
                  <a:srgbClr val="C00000"/>
                </a:solidFill>
              </a:rPr>
              <a:t>cos k</a:t>
            </a:r>
            <a:r>
              <a:rPr lang="en-US" sz="2400" i="1">
                <a:solidFill>
                  <a:schemeClr val="tx1">
                    <a:lumMod val="65000"/>
                    <a:lumOff val="35000"/>
                  </a:schemeClr>
                </a:solidFill>
              </a:rPr>
              <a:t>hông</a:t>
            </a:r>
            <a:r>
              <a:rPr lang="en-US" sz="2400" i="1">
                <a:solidFill>
                  <a:srgbClr val="002060"/>
                </a:solidFill>
              </a:rPr>
              <a:t> </a:t>
            </a:r>
            <a:r>
              <a:rPr lang="en-US" sz="2400" i="1">
                <a:solidFill>
                  <a:srgbClr val="C00000"/>
                </a:solidFill>
              </a:rPr>
              <a:t>h</a:t>
            </a:r>
            <a:r>
              <a:rPr lang="en-US" sz="2400" i="1">
                <a:solidFill>
                  <a:schemeClr val="tx1">
                    <a:lumMod val="65000"/>
                    <a:lumOff val="35000"/>
                  </a:schemeClr>
                </a:solidFill>
              </a:rPr>
              <a:t>ư</a:t>
            </a:r>
          </a:p>
          <a:p>
            <a:pPr algn="ctr"/>
            <a:r>
              <a:rPr lang="en-US" sz="2400" i="1">
                <a:solidFill>
                  <a:srgbClr val="C00000"/>
                </a:solidFill>
              </a:rPr>
              <a:t>tan đ</a:t>
            </a:r>
            <a:r>
              <a:rPr lang="en-US" sz="2400" i="1">
                <a:solidFill>
                  <a:schemeClr val="tx1">
                    <a:lumMod val="65000"/>
                    <a:lumOff val="35000"/>
                  </a:schemeClr>
                </a:solidFill>
              </a:rPr>
              <a:t>oàn</a:t>
            </a:r>
            <a:r>
              <a:rPr lang="en-US" sz="2400" i="1">
                <a:solidFill>
                  <a:srgbClr val="002060"/>
                </a:solidFill>
              </a:rPr>
              <a:t> </a:t>
            </a:r>
            <a:r>
              <a:rPr lang="en-US" sz="2400" i="1">
                <a:solidFill>
                  <a:srgbClr val="C00000"/>
                </a:solidFill>
              </a:rPr>
              <a:t>k</a:t>
            </a:r>
            <a:r>
              <a:rPr lang="en-US" sz="2400" i="1">
                <a:solidFill>
                  <a:schemeClr val="tx1">
                    <a:lumMod val="65000"/>
                    <a:lumOff val="35000"/>
                  </a:schemeClr>
                </a:solidFill>
              </a:rPr>
              <a:t>ết</a:t>
            </a:r>
          </a:p>
          <a:p>
            <a:pPr algn="ctr"/>
            <a:r>
              <a:rPr lang="en-US" sz="2400" i="1">
                <a:solidFill>
                  <a:srgbClr val="C00000"/>
                </a:solidFill>
              </a:rPr>
              <a:t>côtan k</a:t>
            </a:r>
            <a:r>
              <a:rPr lang="en-US" sz="2400" i="1">
                <a:solidFill>
                  <a:schemeClr val="tx1">
                    <a:lumMod val="65000"/>
                    <a:lumOff val="35000"/>
                  </a:schemeClr>
                </a:solidFill>
              </a:rPr>
              <a:t>ết</a:t>
            </a:r>
            <a:r>
              <a:rPr lang="en-US" sz="2400" i="1">
                <a:solidFill>
                  <a:srgbClr val="002060"/>
                </a:solidFill>
              </a:rPr>
              <a:t> </a:t>
            </a:r>
            <a:r>
              <a:rPr lang="en-US" sz="2400" i="1">
                <a:solidFill>
                  <a:srgbClr val="C00000"/>
                </a:solidFill>
              </a:rPr>
              <a:t>đ</a:t>
            </a:r>
            <a:r>
              <a:rPr lang="en-US" sz="2400" i="1">
                <a:solidFill>
                  <a:schemeClr val="tx1">
                    <a:lumMod val="65000"/>
                    <a:lumOff val="35000"/>
                  </a:schemeClr>
                </a:solidFill>
              </a:rPr>
              <a:t>oàn"</a:t>
            </a:r>
          </a:p>
        </p:txBody>
      </p:sp>
      <p:pic>
        <p:nvPicPr>
          <p:cNvPr id="33" name="Picture 32" descr="A pink and blue arrow&#10;&#10;Description automatically generated">
            <a:extLst>
              <a:ext uri="{FF2B5EF4-FFF2-40B4-BE49-F238E27FC236}">
                <a16:creationId xmlns:a16="http://schemas.microsoft.com/office/drawing/2014/main" id="{40416EDD-821E-CF63-CF57-B8746A6ADB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92" y="4293163"/>
            <a:ext cx="246546" cy="18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32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Nhóm 46">
            <a:extLst>
              <a:ext uri="{FF2B5EF4-FFF2-40B4-BE49-F238E27FC236}">
                <a16:creationId xmlns:a16="http://schemas.microsoft.com/office/drawing/2014/main" id="{6F5F4112-629F-F5F9-11F1-3FF85A241B9E}"/>
              </a:ext>
            </a:extLst>
          </p:cNvPr>
          <p:cNvGrpSpPr/>
          <p:nvPr/>
        </p:nvGrpSpPr>
        <p:grpSpPr>
          <a:xfrm>
            <a:off x="3163421" y="553685"/>
            <a:ext cx="5865156" cy="659194"/>
            <a:chOff x="2624485" y="3400921"/>
            <a:chExt cx="5865156" cy="659194"/>
          </a:xfrm>
        </p:grpSpPr>
        <p:grpSp>
          <p:nvGrpSpPr>
            <p:cNvPr id="8" name="Nhóm 39">
              <a:extLst>
                <a:ext uri="{FF2B5EF4-FFF2-40B4-BE49-F238E27FC236}">
                  <a16:creationId xmlns:a16="http://schemas.microsoft.com/office/drawing/2014/main" id="{CB4AFD0C-6414-B4C6-1FBC-D6F7FFBF72FC}"/>
                </a:ext>
              </a:extLst>
            </p:cNvPr>
            <p:cNvGrpSpPr/>
            <p:nvPr/>
          </p:nvGrpSpPr>
          <p:grpSpPr>
            <a:xfrm>
              <a:off x="2624485" y="3400921"/>
              <a:ext cx="5865156" cy="659194"/>
              <a:chOff x="2624485" y="3400921"/>
              <a:chExt cx="5865156" cy="659194"/>
            </a:xfrm>
          </p:grpSpPr>
          <p:sp>
            <p:nvSpPr>
              <p:cNvPr id="18" name="Hình chữ nhật: Góc Tròn 35">
                <a:extLst>
                  <a:ext uri="{FF2B5EF4-FFF2-40B4-BE49-F238E27FC236}">
                    <a16:creationId xmlns:a16="http://schemas.microsoft.com/office/drawing/2014/main" id="{F4A3850F-3CAF-C32F-3A11-AF4454C80174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Hình chữ nhật: Góc Tròn 34">
                <a:extLst>
                  <a:ext uri="{FF2B5EF4-FFF2-40B4-BE49-F238E27FC236}">
                    <a16:creationId xmlns:a16="http://schemas.microsoft.com/office/drawing/2014/main" id="{1D8A372B-C9E2-AC2B-AA66-E3377C3FD0D6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Hộp Văn bản 15">
                <a:extLst>
                  <a:ext uri="{FF2B5EF4-FFF2-40B4-BE49-F238E27FC236}">
                    <a16:creationId xmlns:a16="http://schemas.microsoft.com/office/drawing/2014/main" id="{A28A8147-B64D-D49E-1C45-974C7178B262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4929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một góc nhọn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21" name="Hình chữ nhật: Góc Tròn 37">
                <a:extLst>
                  <a:ext uri="{FF2B5EF4-FFF2-40B4-BE49-F238E27FC236}">
                    <a16:creationId xmlns:a16="http://schemas.microsoft.com/office/drawing/2014/main" id="{D88992A3-EB1B-882C-D95F-C6762570A082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Hình chữ nhật: Góc Tròn 38">
                <a:extLst>
                  <a:ext uri="{FF2B5EF4-FFF2-40B4-BE49-F238E27FC236}">
                    <a16:creationId xmlns:a16="http://schemas.microsoft.com/office/drawing/2014/main" id="{2EE86A19-2B9B-E00F-71D3-EA486081D298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9" name="Nhóm 45">
              <a:extLst>
                <a:ext uri="{FF2B5EF4-FFF2-40B4-BE49-F238E27FC236}">
                  <a16:creationId xmlns:a16="http://schemas.microsoft.com/office/drawing/2014/main" id="{93C30E3D-EDAE-7AF7-F66E-1686B452ED0E}"/>
                </a:ext>
              </a:extLst>
            </p:cNvPr>
            <p:cNvGrpSpPr/>
            <p:nvPr/>
          </p:nvGrpSpPr>
          <p:grpSpPr>
            <a:xfrm>
              <a:off x="8185645" y="3650690"/>
              <a:ext cx="205447" cy="159443"/>
              <a:chOff x="8185645" y="3648076"/>
              <a:chExt cx="205447" cy="159443"/>
            </a:xfrm>
          </p:grpSpPr>
          <p:sp>
            <p:nvSpPr>
              <p:cNvPr id="16" name="Mũi tên: Hình V 40">
                <a:extLst>
                  <a:ext uri="{FF2B5EF4-FFF2-40B4-BE49-F238E27FC236}">
                    <a16:creationId xmlns:a16="http://schemas.microsoft.com/office/drawing/2014/main" id="{4E343588-DEC5-8623-425F-D6D3C6EB77AE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Mũi tên: Hình V 41">
                <a:extLst>
                  <a:ext uri="{FF2B5EF4-FFF2-40B4-BE49-F238E27FC236}">
                    <a16:creationId xmlns:a16="http://schemas.microsoft.com/office/drawing/2014/main" id="{3895E84B-A568-BC47-9F46-1122C65C3BD2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Nhóm 44">
              <a:extLst>
                <a:ext uri="{FF2B5EF4-FFF2-40B4-BE49-F238E27FC236}">
                  <a16:creationId xmlns:a16="http://schemas.microsoft.com/office/drawing/2014/main" id="{EA4FCEE1-9169-031E-12F8-F63C0873DC51}"/>
                </a:ext>
              </a:extLst>
            </p:cNvPr>
            <p:cNvGrpSpPr/>
            <p:nvPr/>
          </p:nvGrpSpPr>
          <p:grpSpPr>
            <a:xfrm rot="10800000">
              <a:off x="2725776" y="3650690"/>
              <a:ext cx="205447" cy="159443"/>
              <a:chOff x="8338045" y="3800476"/>
              <a:chExt cx="205447" cy="159443"/>
            </a:xfrm>
          </p:grpSpPr>
          <p:sp>
            <p:nvSpPr>
              <p:cNvPr id="14" name="Mũi tên: Hình V 42">
                <a:extLst>
                  <a:ext uri="{FF2B5EF4-FFF2-40B4-BE49-F238E27FC236}">
                    <a16:creationId xmlns:a16="http://schemas.microsoft.com/office/drawing/2014/main" id="{62245F87-451D-F4F3-759E-D7260BC34BEC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Mũi tên: Hình V 43">
                <a:extLst>
                  <a:ext uri="{FF2B5EF4-FFF2-40B4-BE49-F238E27FC236}">
                    <a16:creationId xmlns:a16="http://schemas.microsoft.com/office/drawing/2014/main" id="{B4657EAA-0904-64AF-F585-D31F444C1EDA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F06169-FB32-058D-CAB3-A6472B639CF1}"/>
              </a:ext>
            </a:extLst>
          </p:cNvPr>
          <p:cNvGrpSpPr/>
          <p:nvPr/>
        </p:nvGrpSpPr>
        <p:grpSpPr>
          <a:xfrm>
            <a:off x="1096343" y="1761057"/>
            <a:ext cx="1242583" cy="526513"/>
            <a:chOff x="810910" y="1947574"/>
            <a:chExt cx="1603065" cy="530627"/>
          </a:xfrm>
        </p:grpSpPr>
        <p:sp>
          <p:nvSpPr>
            <p:cNvPr id="25" name="Hình chữ nhật: Góc Tròn 35">
              <a:extLst>
                <a:ext uri="{FF2B5EF4-FFF2-40B4-BE49-F238E27FC236}">
                  <a16:creationId xmlns:a16="http://schemas.microsoft.com/office/drawing/2014/main" id="{C7C1A9ED-7F65-EADC-A574-BFE91974FCA5}"/>
                </a:ext>
              </a:extLst>
            </p:cNvPr>
            <p:cNvSpPr/>
            <p:nvPr/>
          </p:nvSpPr>
          <p:spPr>
            <a:xfrm>
              <a:off x="907646" y="1947574"/>
              <a:ext cx="1407123" cy="530627"/>
            </a:xfrm>
            <a:prstGeom prst="roundRect">
              <a:avLst>
                <a:gd name="adj" fmla="val 3211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Hình chữ nhật: Góc Tròn 34">
              <a:extLst>
                <a:ext uri="{FF2B5EF4-FFF2-40B4-BE49-F238E27FC236}">
                  <a16:creationId xmlns:a16="http://schemas.microsoft.com/office/drawing/2014/main" id="{31B4265E-31D0-6E8D-1D4A-D931E7EA995C}"/>
                </a:ext>
              </a:extLst>
            </p:cNvPr>
            <p:cNvSpPr/>
            <p:nvPr/>
          </p:nvSpPr>
          <p:spPr>
            <a:xfrm>
              <a:off x="991224" y="2007694"/>
              <a:ext cx="1247757" cy="410386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Hộp Văn bản 15">
              <a:extLst>
                <a:ext uri="{FF2B5EF4-FFF2-40B4-BE49-F238E27FC236}">
                  <a16:creationId xmlns:a16="http://schemas.microsoft.com/office/drawing/2014/main" id="{D843307F-DD85-7D19-6FC9-696AF213A1E5}"/>
                </a:ext>
              </a:extLst>
            </p:cNvPr>
            <p:cNvSpPr txBox="1"/>
            <p:nvPr/>
          </p:nvSpPr>
          <p:spPr>
            <a:xfrm>
              <a:off x="1098378" y="2013363"/>
              <a:ext cx="9928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Ví dụ </a:t>
              </a:r>
              <a:endParaRPr lang="vi-VN" sz="20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CC42EF6-449D-A00C-543C-C5A3CAA1124C}"/>
                </a:ext>
              </a:extLst>
            </p:cNvPr>
            <p:cNvGrpSpPr/>
            <p:nvPr/>
          </p:nvGrpSpPr>
          <p:grpSpPr>
            <a:xfrm>
              <a:off x="2287350" y="2117838"/>
              <a:ext cx="126625" cy="205006"/>
              <a:chOff x="9334875" y="5502449"/>
              <a:chExt cx="126625" cy="377076"/>
            </a:xfrm>
          </p:grpSpPr>
          <p:sp>
            <p:nvSpPr>
              <p:cNvPr id="34" name="Hình chữ nhật: Góc Tròn 38">
                <a:extLst>
                  <a:ext uri="{FF2B5EF4-FFF2-40B4-BE49-F238E27FC236}">
                    <a16:creationId xmlns:a16="http://schemas.microsoft.com/office/drawing/2014/main" id="{E92CF7C9-8AB3-334F-F826-DBAAD28950A6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35" name="Nhóm 45">
                <a:extLst>
                  <a:ext uri="{FF2B5EF4-FFF2-40B4-BE49-F238E27FC236}">
                    <a16:creationId xmlns:a16="http://schemas.microsoft.com/office/drawing/2014/main" id="{022917FC-183A-81DE-28B1-8D0F0474322D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36" name="Mũi tên: Hình V 40">
                  <a:extLst>
                    <a:ext uri="{FF2B5EF4-FFF2-40B4-BE49-F238E27FC236}">
                      <a16:creationId xmlns:a16="http://schemas.microsoft.com/office/drawing/2014/main" id="{92656F95-3140-F201-279F-685A40CD88F5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Mũi tên: Hình V 41">
                  <a:extLst>
                    <a:ext uri="{FF2B5EF4-FFF2-40B4-BE49-F238E27FC236}">
                      <a16:creationId xmlns:a16="http://schemas.microsoft.com/office/drawing/2014/main" id="{731062B2-08BD-A854-018C-AFEC5493B055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5A94BB2-F5B5-A844-47EF-DB7505D70B69}"/>
                </a:ext>
              </a:extLst>
            </p:cNvPr>
            <p:cNvGrpSpPr/>
            <p:nvPr/>
          </p:nvGrpSpPr>
          <p:grpSpPr>
            <a:xfrm>
              <a:off x="810910" y="2117838"/>
              <a:ext cx="126625" cy="205006"/>
              <a:chOff x="7858435" y="5502449"/>
              <a:chExt cx="126625" cy="377076"/>
            </a:xfrm>
          </p:grpSpPr>
          <p:sp>
            <p:nvSpPr>
              <p:cNvPr id="30" name="Hình chữ nhật: Góc Tròn 37">
                <a:extLst>
                  <a:ext uri="{FF2B5EF4-FFF2-40B4-BE49-F238E27FC236}">
                    <a16:creationId xmlns:a16="http://schemas.microsoft.com/office/drawing/2014/main" id="{9279C5C4-E09A-F939-D0D6-62613FB7E654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31" name="Nhóm 44">
                <a:extLst>
                  <a:ext uri="{FF2B5EF4-FFF2-40B4-BE49-F238E27FC236}">
                    <a16:creationId xmlns:a16="http://schemas.microsoft.com/office/drawing/2014/main" id="{594D8EB6-50C3-D954-416C-CB9295D89964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32" name="Mũi tên: Hình V 42">
                  <a:extLst>
                    <a:ext uri="{FF2B5EF4-FFF2-40B4-BE49-F238E27FC236}">
                      <a16:creationId xmlns:a16="http://schemas.microsoft.com/office/drawing/2014/main" id="{559ED9C4-FF2B-AB03-1796-623120B52805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Mũi tên: Hình V 43">
                  <a:extLst>
                    <a:ext uri="{FF2B5EF4-FFF2-40B4-BE49-F238E27FC236}">
                      <a16:creationId xmlns:a16="http://schemas.microsoft.com/office/drawing/2014/main" id="{F9ACA16B-6E7A-5C54-7CF4-0F6CD63069C6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A7DE44E-BF7C-9293-C703-330AEAEBF520}"/>
              </a:ext>
            </a:extLst>
          </p:cNvPr>
          <p:cNvGrpSpPr/>
          <p:nvPr/>
        </p:nvGrpSpPr>
        <p:grpSpPr>
          <a:xfrm flipH="1">
            <a:off x="7744842" y="2426591"/>
            <a:ext cx="3452439" cy="2487695"/>
            <a:chOff x="2780169" y="2007227"/>
            <a:chExt cx="3452439" cy="248769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86F97D3-81D5-B1AF-9475-4CFA1EE51341}"/>
                </a:ext>
              </a:extLst>
            </p:cNvPr>
            <p:cNvSpPr txBox="1"/>
            <p:nvPr/>
          </p:nvSpPr>
          <p:spPr>
            <a:xfrm>
              <a:off x="3798429" y="2007227"/>
              <a:ext cx="37810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>
                  <a:latin typeface="#9Slide03 SVNSari" panose="020B0504040101020102" pitchFamily="34" charset="0"/>
                </a:rPr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5340F59-7B61-1A84-04B7-A56862401F50}"/>
                </a:ext>
              </a:extLst>
            </p:cNvPr>
            <p:cNvSpPr txBox="1"/>
            <p:nvPr/>
          </p:nvSpPr>
          <p:spPr>
            <a:xfrm>
              <a:off x="2780169" y="3622457"/>
              <a:ext cx="37810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>
                  <a:latin typeface="#9Slide03 SVNSari" panose="020B0504040101020102" pitchFamily="34" charset="0"/>
                </a:rPr>
                <a:t>B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A44976-CB99-E575-573C-5F6034B73315}"/>
                </a:ext>
              </a:extLst>
            </p:cNvPr>
            <p:cNvSpPr txBox="1"/>
            <p:nvPr/>
          </p:nvSpPr>
          <p:spPr>
            <a:xfrm>
              <a:off x="5854499" y="3628439"/>
              <a:ext cx="37810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>
                  <a:latin typeface="#9Slide03 SVNSari" panose="020B0504040101020102" pitchFamily="34" charset="0"/>
                </a:rPr>
                <a:t>C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EC3CCF6-B549-634F-3451-78DD7D1E53FE}"/>
                </a:ext>
              </a:extLst>
            </p:cNvPr>
            <p:cNvGrpSpPr/>
            <p:nvPr/>
          </p:nvGrpSpPr>
          <p:grpSpPr>
            <a:xfrm>
              <a:off x="3360370" y="2469718"/>
              <a:ext cx="2298482" cy="2025204"/>
              <a:chOff x="3360370" y="2469718"/>
              <a:chExt cx="2298482" cy="202520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81E5FF7-2269-8C00-25F2-7F054F6094AA}"/>
                  </a:ext>
                </a:extLst>
              </p:cNvPr>
              <p:cNvGrpSpPr/>
              <p:nvPr/>
            </p:nvGrpSpPr>
            <p:grpSpPr>
              <a:xfrm rot="7404334">
                <a:off x="3921884" y="2469718"/>
                <a:ext cx="195485" cy="195485"/>
                <a:chOff x="5570116" y="3808613"/>
                <a:chExt cx="195485" cy="195485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9A179E6F-2487-E087-E000-8AFB40F40E4E}"/>
                    </a:ext>
                  </a:extLst>
                </p:cNvPr>
                <p:cNvCxnSpPr/>
                <p:nvPr/>
              </p:nvCxnSpPr>
              <p:spPr>
                <a:xfrm>
                  <a:off x="5570116" y="3810994"/>
                  <a:ext cx="19548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FCFD4F3E-366D-D6C0-5AFB-A98FDE67C9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663096" y="3906356"/>
                  <a:ext cx="19548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Right Triangle 45">
                <a:extLst>
                  <a:ext uri="{FF2B5EF4-FFF2-40B4-BE49-F238E27FC236}">
                    <a16:creationId xmlns:a16="http://schemas.microsoft.com/office/drawing/2014/main" id="{5E668C90-128D-D049-85AB-449121FA7DF3}"/>
                  </a:ext>
                </a:extLst>
              </p:cNvPr>
              <p:cNvSpPr/>
              <p:nvPr/>
            </p:nvSpPr>
            <p:spPr>
              <a:xfrm rot="7433015">
                <a:off x="3732130" y="2568201"/>
                <a:ext cx="1554961" cy="2298482"/>
              </a:xfrm>
              <a:prstGeom prst="rt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8F61F660-84B8-C1DB-5ED4-8B9B8D59077D}"/>
                </a:ext>
              </a:extLst>
            </p:cNvPr>
            <p:cNvSpPr/>
            <p:nvPr/>
          </p:nvSpPr>
          <p:spPr>
            <a:xfrm rot="1349777">
              <a:off x="3005441" y="3438371"/>
              <a:ext cx="453436" cy="395829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9A2C84B-8760-F161-6D0A-B3CDAFA3CCDD}"/>
              </a:ext>
            </a:extLst>
          </p:cNvPr>
          <p:cNvSpPr txBox="1"/>
          <p:nvPr/>
        </p:nvSpPr>
        <p:spPr>
          <a:xfrm>
            <a:off x="2478647" y="1805235"/>
            <a:ext cx="64789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Xét tam giác ABC vuông tại A có góc nhọn B.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C085202-7F5B-B787-8DF1-D1D57D1AD6DB}"/>
              </a:ext>
            </a:extLst>
          </p:cNvPr>
          <p:cNvCxnSpPr>
            <a:cxnSpLocks/>
          </p:cNvCxnSpPr>
          <p:nvPr/>
        </p:nvCxnSpPr>
        <p:spPr>
          <a:xfrm>
            <a:off x="2789967" y="3044106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7FF6AA4-97DB-CAF1-61D7-1B2CF6290D04}"/>
              </a:ext>
            </a:extLst>
          </p:cNvPr>
          <p:cNvSpPr txBox="1"/>
          <p:nvPr/>
        </p:nvSpPr>
        <p:spPr>
          <a:xfrm>
            <a:off x="1656736" y="2793016"/>
            <a:ext cx="1237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sin B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89A5A6-2007-F57B-5002-20C15DDC428E}"/>
              </a:ext>
            </a:extLst>
          </p:cNvPr>
          <p:cNvSpPr txBox="1"/>
          <p:nvPr/>
        </p:nvSpPr>
        <p:spPr>
          <a:xfrm>
            <a:off x="2737965" y="2565702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264010-B328-81C8-5883-0CC06153B537}"/>
              </a:ext>
            </a:extLst>
          </p:cNvPr>
          <p:cNvSpPr txBox="1"/>
          <p:nvPr/>
        </p:nvSpPr>
        <p:spPr>
          <a:xfrm>
            <a:off x="2755875" y="3057693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BC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A3F02B-D44D-1793-7780-E5E03C10AD45}"/>
              </a:ext>
            </a:extLst>
          </p:cNvPr>
          <p:cNvGrpSpPr/>
          <p:nvPr/>
        </p:nvGrpSpPr>
        <p:grpSpPr>
          <a:xfrm>
            <a:off x="1096343" y="5053781"/>
            <a:ext cx="1242583" cy="526513"/>
            <a:chOff x="810910" y="1947574"/>
            <a:chExt cx="1603065" cy="530627"/>
          </a:xfrm>
        </p:grpSpPr>
        <p:sp>
          <p:nvSpPr>
            <p:cNvPr id="62" name="Hình chữ nhật: Góc Tròn 35">
              <a:extLst>
                <a:ext uri="{FF2B5EF4-FFF2-40B4-BE49-F238E27FC236}">
                  <a16:creationId xmlns:a16="http://schemas.microsoft.com/office/drawing/2014/main" id="{E07A8B83-A57F-7858-7D8A-A7802724796F}"/>
                </a:ext>
              </a:extLst>
            </p:cNvPr>
            <p:cNvSpPr/>
            <p:nvPr/>
          </p:nvSpPr>
          <p:spPr>
            <a:xfrm>
              <a:off x="907646" y="1947574"/>
              <a:ext cx="1407123" cy="530627"/>
            </a:xfrm>
            <a:prstGeom prst="roundRect">
              <a:avLst>
                <a:gd name="adj" fmla="val 3211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Hình chữ nhật: Góc Tròn 34">
              <a:extLst>
                <a:ext uri="{FF2B5EF4-FFF2-40B4-BE49-F238E27FC236}">
                  <a16:creationId xmlns:a16="http://schemas.microsoft.com/office/drawing/2014/main" id="{3C41D993-705D-06F1-100D-15587A238E7E}"/>
                </a:ext>
              </a:extLst>
            </p:cNvPr>
            <p:cNvSpPr/>
            <p:nvPr/>
          </p:nvSpPr>
          <p:spPr>
            <a:xfrm>
              <a:off x="991224" y="2007694"/>
              <a:ext cx="1247757" cy="410386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" name="Hộp Văn bản 15">
              <a:extLst>
                <a:ext uri="{FF2B5EF4-FFF2-40B4-BE49-F238E27FC236}">
                  <a16:creationId xmlns:a16="http://schemas.microsoft.com/office/drawing/2014/main" id="{D701F905-71CA-F662-DAF6-1504615ACA12}"/>
                </a:ext>
              </a:extLst>
            </p:cNvPr>
            <p:cNvSpPr txBox="1"/>
            <p:nvPr/>
          </p:nvSpPr>
          <p:spPr>
            <a:xfrm>
              <a:off x="1081994" y="2013363"/>
              <a:ext cx="1113580" cy="403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Lưu ý</a:t>
              </a:r>
              <a:endParaRPr lang="vi-VN" sz="20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EFEDE26-B67D-4C21-D7D6-1540D4A96673}"/>
                </a:ext>
              </a:extLst>
            </p:cNvPr>
            <p:cNvGrpSpPr/>
            <p:nvPr/>
          </p:nvGrpSpPr>
          <p:grpSpPr>
            <a:xfrm>
              <a:off x="2287350" y="2117838"/>
              <a:ext cx="126625" cy="205006"/>
              <a:chOff x="9334875" y="5502449"/>
              <a:chExt cx="126625" cy="377076"/>
            </a:xfrm>
          </p:grpSpPr>
          <p:sp>
            <p:nvSpPr>
              <p:cNvPr id="71" name="Hình chữ nhật: Góc Tròn 38">
                <a:extLst>
                  <a:ext uri="{FF2B5EF4-FFF2-40B4-BE49-F238E27FC236}">
                    <a16:creationId xmlns:a16="http://schemas.microsoft.com/office/drawing/2014/main" id="{411C71AC-10D0-9738-17EA-2CC54E37F002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72" name="Nhóm 45">
                <a:extLst>
                  <a:ext uri="{FF2B5EF4-FFF2-40B4-BE49-F238E27FC236}">
                    <a16:creationId xmlns:a16="http://schemas.microsoft.com/office/drawing/2014/main" id="{DA606397-9768-DDED-560C-38AA31DAB4F1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73" name="Mũi tên: Hình V 40">
                  <a:extLst>
                    <a:ext uri="{FF2B5EF4-FFF2-40B4-BE49-F238E27FC236}">
                      <a16:creationId xmlns:a16="http://schemas.microsoft.com/office/drawing/2014/main" id="{E36C41D4-2C4E-ED2C-0095-127C74087105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Mũi tên: Hình V 41">
                  <a:extLst>
                    <a:ext uri="{FF2B5EF4-FFF2-40B4-BE49-F238E27FC236}">
                      <a16:creationId xmlns:a16="http://schemas.microsoft.com/office/drawing/2014/main" id="{4ED94BE8-0C9F-B8EC-E54C-19D938AF8266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50D20BB-95B0-E3C9-917F-4CB1FB7E60F5}"/>
                </a:ext>
              </a:extLst>
            </p:cNvPr>
            <p:cNvGrpSpPr/>
            <p:nvPr/>
          </p:nvGrpSpPr>
          <p:grpSpPr>
            <a:xfrm>
              <a:off x="810910" y="2117838"/>
              <a:ext cx="126625" cy="205006"/>
              <a:chOff x="7858435" y="5502449"/>
              <a:chExt cx="126625" cy="377076"/>
            </a:xfrm>
          </p:grpSpPr>
          <p:sp>
            <p:nvSpPr>
              <p:cNvPr id="67" name="Hình chữ nhật: Góc Tròn 37">
                <a:extLst>
                  <a:ext uri="{FF2B5EF4-FFF2-40B4-BE49-F238E27FC236}">
                    <a16:creationId xmlns:a16="http://schemas.microsoft.com/office/drawing/2014/main" id="{AFEDB9D0-9F67-1A22-7E2C-C1C3985DD086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68" name="Nhóm 44">
                <a:extLst>
                  <a:ext uri="{FF2B5EF4-FFF2-40B4-BE49-F238E27FC236}">
                    <a16:creationId xmlns:a16="http://schemas.microsoft.com/office/drawing/2014/main" id="{96E40CE6-D0F6-1FCD-8E4C-8DEEA77DDEFC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69" name="Mũi tên: Hình V 42">
                  <a:extLst>
                    <a:ext uri="{FF2B5EF4-FFF2-40B4-BE49-F238E27FC236}">
                      <a16:creationId xmlns:a16="http://schemas.microsoft.com/office/drawing/2014/main" id="{7F174390-1C22-F27C-C00D-5D98948B854E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Mũi tên: Hình V 43">
                  <a:extLst>
                    <a:ext uri="{FF2B5EF4-FFF2-40B4-BE49-F238E27FC236}">
                      <a16:creationId xmlns:a16="http://schemas.microsoft.com/office/drawing/2014/main" id="{4AAF532F-371D-F633-8F8B-DB21B1CD894D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EF31B2E-6AB0-EDBE-E3F6-A8FE6E6FD0DC}"/>
              </a:ext>
            </a:extLst>
          </p:cNvPr>
          <p:cNvCxnSpPr>
            <a:cxnSpLocks/>
          </p:cNvCxnSpPr>
          <p:nvPr/>
        </p:nvCxnSpPr>
        <p:spPr>
          <a:xfrm>
            <a:off x="5991479" y="3039634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E95FABD-74F2-B176-015E-8C46533F5112}"/>
              </a:ext>
            </a:extLst>
          </p:cNvPr>
          <p:cNvSpPr txBox="1"/>
          <p:nvPr/>
        </p:nvSpPr>
        <p:spPr>
          <a:xfrm>
            <a:off x="4858248" y="2788544"/>
            <a:ext cx="1237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cos B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823C984-41BB-8505-BA40-7830C348DC3F}"/>
              </a:ext>
            </a:extLst>
          </p:cNvPr>
          <p:cNvSpPr txBox="1"/>
          <p:nvPr/>
        </p:nvSpPr>
        <p:spPr>
          <a:xfrm>
            <a:off x="5939477" y="2561230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AB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48BBD29-2BB2-003D-80E7-CCE2DABABDD4}"/>
              </a:ext>
            </a:extLst>
          </p:cNvPr>
          <p:cNvSpPr txBox="1"/>
          <p:nvPr/>
        </p:nvSpPr>
        <p:spPr>
          <a:xfrm>
            <a:off x="5957387" y="3053221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BC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6C88D26-D3DE-7BD4-3666-2476880CDC1D}"/>
              </a:ext>
            </a:extLst>
          </p:cNvPr>
          <p:cNvCxnSpPr>
            <a:cxnSpLocks/>
          </p:cNvCxnSpPr>
          <p:nvPr/>
        </p:nvCxnSpPr>
        <p:spPr>
          <a:xfrm>
            <a:off x="2789967" y="4119804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8F365E03-AC1B-39C5-998C-D6F8F80FCC6F}"/>
              </a:ext>
            </a:extLst>
          </p:cNvPr>
          <p:cNvSpPr txBox="1"/>
          <p:nvPr/>
        </p:nvSpPr>
        <p:spPr>
          <a:xfrm>
            <a:off x="1656736" y="3868714"/>
            <a:ext cx="1237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tan B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6C94A27-189E-9262-E106-DEA8990740F4}"/>
              </a:ext>
            </a:extLst>
          </p:cNvPr>
          <p:cNvSpPr txBox="1"/>
          <p:nvPr/>
        </p:nvSpPr>
        <p:spPr>
          <a:xfrm>
            <a:off x="2737965" y="3641400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48B13D7-B5AC-ABE5-9456-931E19CA9656}"/>
              </a:ext>
            </a:extLst>
          </p:cNvPr>
          <p:cNvSpPr txBox="1"/>
          <p:nvPr/>
        </p:nvSpPr>
        <p:spPr>
          <a:xfrm>
            <a:off x="2755875" y="4133391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AB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93B4F04-7CFD-5331-0F60-8520B9AA04A8}"/>
              </a:ext>
            </a:extLst>
          </p:cNvPr>
          <p:cNvCxnSpPr>
            <a:cxnSpLocks/>
          </p:cNvCxnSpPr>
          <p:nvPr/>
        </p:nvCxnSpPr>
        <p:spPr>
          <a:xfrm>
            <a:off x="5991479" y="4115332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FB02FB7-984E-BEC4-F3B8-6F640D67958B}"/>
              </a:ext>
            </a:extLst>
          </p:cNvPr>
          <p:cNvSpPr txBox="1"/>
          <p:nvPr/>
        </p:nvSpPr>
        <p:spPr>
          <a:xfrm>
            <a:off x="4858248" y="3864242"/>
            <a:ext cx="1237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cot B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DFF0728-FD63-37BF-74B8-A1A8CD1CD4F3}"/>
              </a:ext>
            </a:extLst>
          </p:cNvPr>
          <p:cNvSpPr txBox="1"/>
          <p:nvPr/>
        </p:nvSpPr>
        <p:spPr>
          <a:xfrm>
            <a:off x="5939477" y="3636928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96A0BA8-87B5-5193-99B9-2CCDEEB2B49A}"/>
              </a:ext>
            </a:extLst>
          </p:cNvPr>
          <p:cNvSpPr txBox="1"/>
          <p:nvPr/>
        </p:nvSpPr>
        <p:spPr>
          <a:xfrm>
            <a:off x="5930491" y="4128919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6A8E93B-45FE-80FB-D967-7A5954F3A911}"/>
              </a:ext>
            </a:extLst>
          </p:cNvPr>
          <p:cNvSpPr txBox="1"/>
          <p:nvPr/>
        </p:nvSpPr>
        <p:spPr>
          <a:xfrm>
            <a:off x="1656736" y="5709999"/>
            <a:ext cx="75713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vi-VN">
                <a:solidFill>
                  <a:schemeClr val="tx1"/>
                </a:solidFill>
              </a:rPr>
              <a:t>lần lượt thay cho các kí hiệu sin</a:t>
            </a:r>
            <a:r>
              <a:rPr lang="en-US">
                <a:solidFill>
                  <a:schemeClr val="tx1"/>
                </a:solidFill>
              </a:rPr>
              <a:t> B</a:t>
            </a:r>
            <a:r>
              <a:rPr lang="vi-VN">
                <a:solidFill>
                  <a:schemeClr val="tx1"/>
                </a:solidFill>
              </a:rPr>
              <a:t>, cos</a:t>
            </a:r>
            <a:r>
              <a:rPr lang="en-US">
                <a:solidFill>
                  <a:schemeClr val="tx1"/>
                </a:solidFill>
              </a:rPr>
              <a:t> B</a:t>
            </a:r>
            <a:r>
              <a:rPr lang="vi-VN">
                <a:solidFill>
                  <a:schemeClr val="tx1"/>
                </a:solidFill>
              </a:rPr>
              <a:t>,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vi-VN">
                <a:solidFill>
                  <a:schemeClr val="tx1"/>
                </a:solidFill>
              </a:rPr>
              <a:t>tan</a:t>
            </a:r>
            <a:r>
              <a:rPr lang="en-US">
                <a:solidFill>
                  <a:schemeClr val="tx1"/>
                </a:solidFill>
              </a:rPr>
              <a:t> B</a:t>
            </a:r>
            <a:r>
              <a:rPr lang="vi-VN">
                <a:solidFill>
                  <a:schemeClr val="tx1"/>
                </a:solidFill>
              </a:rPr>
              <a:t>, cot </a:t>
            </a:r>
            <a:r>
              <a:rPr lang="en-US">
                <a:solidFill>
                  <a:schemeClr val="tx1"/>
                </a:solidFill>
              </a:rPr>
              <a:t>B</a:t>
            </a:r>
            <a:r>
              <a:rPr lang="vi-VN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164D212-31DD-E3A4-E952-0E6EA0DA01FB}"/>
              </a:ext>
            </a:extLst>
          </p:cNvPr>
          <p:cNvSpPr txBox="1"/>
          <p:nvPr/>
        </p:nvSpPr>
        <p:spPr>
          <a:xfrm>
            <a:off x="2478647" y="5079895"/>
            <a:ext cx="87966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vi-VN">
                <a:solidFill>
                  <a:schemeClr val="tx1"/>
                </a:solidFill>
              </a:rPr>
              <a:t>Khi không sợ nhầm lẫn, ta có thể viết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vi-VN">
                <a:solidFill>
                  <a:schemeClr val="tx1"/>
                </a:solidFill>
              </a:rPr>
              <a:t>sin B, cos B, tan B, cot B 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04870FF-47FF-E367-D462-4F9FC5FA0F47}"/>
              </a:ext>
            </a:extLst>
          </p:cNvPr>
          <p:cNvGrpSpPr/>
          <p:nvPr/>
        </p:nvGrpSpPr>
        <p:grpSpPr>
          <a:xfrm>
            <a:off x="6085132" y="5705271"/>
            <a:ext cx="262392" cy="45719"/>
            <a:chOff x="5839287" y="2914470"/>
            <a:chExt cx="262392" cy="45719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A7D088D-D14E-BEA1-005B-4794C8BEE367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6CAC807-E2D2-FA3E-1DF1-AEC188125A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199683A-BAE3-FD21-A8FC-50CF8E9959DC}"/>
              </a:ext>
            </a:extLst>
          </p:cNvPr>
          <p:cNvGrpSpPr/>
          <p:nvPr/>
        </p:nvGrpSpPr>
        <p:grpSpPr>
          <a:xfrm>
            <a:off x="7004756" y="5705271"/>
            <a:ext cx="262392" cy="45719"/>
            <a:chOff x="5839287" y="2914470"/>
            <a:chExt cx="262392" cy="45719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707E89A-5EC7-785A-9863-12A31A5B6ACC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581679E-3D6A-E77F-C3A2-B1DC6D5BE0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AF1A465-6015-0EBE-448B-8AFA37DFDEF5}"/>
              </a:ext>
            </a:extLst>
          </p:cNvPr>
          <p:cNvGrpSpPr/>
          <p:nvPr/>
        </p:nvGrpSpPr>
        <p:grpSpPr>
          <a:xfrm>
            <a:off x="7879611" y="5705271"/>
            <a:ext cx="262392" cy="45719"/>
            <a:chOff x="5839287" y="2914470"/>
            <a:chExt cx="262392" cy="45719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2C43B4D-F275-F1EE-2315-2FE09A34AD56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5993EAC-81B7-11B2-69CA-B9E7D682C3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9395ED2-1919-770C-57F7-7A00FCFCED93}"/>
              </a:ext>
            </a:extLst>
          </p:cNvPr>
          <p:cNvGrpSpPr/>
          <p:nvPr/>
        </p:nvGrpSpPr>
        <p:grpSpPr>
          <a:xfrm>
            <a:off x="8771671" y="5705271"/>
            <a:ext cx="262392" cy="45719"/>
            <a:chOff x="5839287" y="2914470"/>
            <a:chExt cx="262392" cy="45719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955DF68-CD75-1A0A-83F2-5580F82FD08E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ECBBAA2-8BB6-9B40-5C30-8947A25B8D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6032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8" grpId="0"/>
      <p:bldP spid="59" grpId="0"/>
      <p:bldP spid="77" grpId="0"/>
      <p:bldP spid="78" grpId="0"/>
      <p:bldP spid="79" grpId="0"/>
      <p:bldP spid="81" grpId="0"/>
      <p:bldP spid="82" grpId="0"/>
      <p:bldP spid="83" grpId="0"/>
      <p:bldP spid="85" grpId="0"/>
      <p:bldP spid="86" grpId="0"/>
      <p:bldP spid="87" grpId="0"/>
      <p:bldP spid="88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4875E69-B532-CD5A-B747-B7951E69548B}"/>
              </a:ext>
            </a:extLst>
          </p:cNvPr>
          <p:cNvGrpSpPr/>
          <p:nvPr/>
        </p:nvGrpSpPr>
        <p:grpSpPr>
          <a:xfrm>
            <a:off x="803828" y="1585131"/>
            <a:ext cx="676494" cy="532560"/>
            <a:chOff x="953971" y="4688710"/>
            <a:chExt cx="676494" cy="532560"/>
          </a:xfrm>
        </p:grpSpPr>
        <p:sp>
          <p:nvSpPr>
            <p:cNvPr id="9" name="Hình chữ nhật: Góc Tròn 35">
              <a:extLst>
                <a:ext uri="{FF2B5EF4-FFF2-40B4-BE49-F238E27FC236}">
                  <a16:creationId xmlns:a16="http://schemas.microsoft.com/office/drawing/2014/main" id="{20EF300F-183D-BA2E-8268-F7B845C4A85F}"/>
                </a:ext>
              </a:extLst>
            </p:cNvPr>
            <p:cNvSpPr/>
            <p:nvPr/>
          </p:nvSpPr>
          <p:spPr>
            <a:xfrm>
              <a:off x="1038403" y="4694757"/>
              <a:ext cx="488967" cy="526513"/>
            </a:xfrm>
            <a:prstGeom prst="roundRect">
              <a:avLst>
                <a:gd name="adj" fmla="val 2724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Hình chữ nhật: Góc Tròn 34">
              <a:extLst>
                <a:ext uri="{FF2B5EF4-FFF2-40B4-BE49-F238E27FC236}">
                  <a16:creationId xmlns:a16="http://schemas.microsoft.com/office/drawing/2014/main" id="{D3ACE555-D417-A5DF-321B-1134F144C432}"/>
                </a:ext>
              </a:extLst>
            </p:cNvPr>
            <p:cNvSpPr/>
            <p:nvPr/>
          </p:nvSpPr>
          <p:spPr>
            <a:xfrm>
              <a:off x="1091260" y="4754411"/>
              <a:ext cx="384415" cy="407204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Hộp Văn bản 15">
              <a:extLst>
                <a:ext uri="{FF2B5EF4-FFF2-40B4-BE49-F238E27FC236}">
                  <a16:creationId xmlns:a16="http://schemas.microsoft.com/office/drawing/2014/main" id="{1FFF853C-D317-81E5-D30F-2958B30DCA75}"/>
                </a:ext>
              </a:extLst>
            </p:cNvPr>
            <p:cNvSpPr txBox="1"/>
            <p:nvPr/>
          </p:nvSpPr>
          <p:spPr>
            <a:xfrm>
              <a:off x="1094545" y="4688710"/>
              <a:ext cx="424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?</a:t>
              </a:r>
              <a:r>
                <a:rPr lang="en-US" sz="2400" baseline="-250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1</a:t>
              </a:r>
              <a:endParaRPr lang="vi-VN" sz="24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BE793E3-B5B1-43A0-07F3-96B35302C326}"/>
                </a:ext>
              </a:extLst>
            </p:cNvPr>
            <p:cNvGrpSpPr/>
            <p:nvPr/>
          </p:nvGrpSpPr>
          <p:grpSpPr>
            <a:xfrm>
              <a:off x="1497982" y="4884570"/>
              <a:ext cx="132483" cy="154844"/>
              <a:chOff x="9334875" y="5502449"/>
              <a:chExt cx="126625" cy="377076"/>
            </a:xfrm>
          </p:grpSpPr>
          <p:sp>
            <p:nvSpPr>
              <p:cNvPr id="19" name="Hình chữ nhật: Góc Tròn 38">
                <a:extLst>
                  <a:ext uri="{FF2B5EF4-FFF2-40B4-BE49-F238E27FC236}">
                    <a16:creationId xmlns:a16="http://schemas.microsoft.com/office/drawing/2014/main" id="{6B9913B1-03B3-026B-48EA-A1F421E48F14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20" name="Nhóm 45">
                <a:extLst>
                  <a:ext uri="{FF2B5EF4-FFF2-40B4-BE49-F238E27FC236}">
                    <a16:creationId xmlns:a16="http://schemas.microsoft.com/office/drawing/2014/main" id="{5B5E7D6A-416E-3F56-F446-861935A52AE9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21" name="Mũi tên: Hình V 40">
                  <a:extLst>
                    <a:ext uri="{FF2B5EF4-FFF2-40B4-BE49-F238E27FC236}">
                      <a16:creationId xmlns:a16="http://schemas.microsoft.com/office/drawing/2014/main" id="{42266A7B-E371-B08F-355D-4205CC53B668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Mũi tên: Hình V 41">
                  <a:extLst>
                    <a:ext uri="{FF2B5EF4-FFF2-40B4-BE49-F238E27FC236}">
                      <a16:creationId xmlns:a16="http://schemas.microsoft.com/office/drawing/2014/main" id="{08FDBFB7-EF64-2104-0FBE-45917DFD9353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50D458-1CA7-CBAE-9859-0409926F29BE}"/>
                </a:ext>
              </a:extLst>
            </p:cNvPr>
            <p:cNvGrpSpPr/>
            <p:nvPr/>
          </p:nvGrpSpPr>
          <p:grpSpPr>
            <a:xfrm>
              <a:off x="953971" y="4884570"/>
              <a:ext cx="132483" cy="154844"/>
              <a:chOff x="7858435" y="5502449"/>
              <a:chExt cx="126625" cy="377076"/>
            </a:xfrm>
          </p:grpSpPr>
          <p:sp>
            <p:nvSpPr>
              <p:cNvPr id="15" name="Hình chữ nhật: Góc Tròn 37">
                <a:extLst>
                  <a:ext uri="{FF2B5EF4-FFF2-40B4-BE49-F238E27FC236}">
                    <a16:creationId xmlns:a16="http://schemas.microsoft.com/office/drawing/2014/main" id="{17198D3B-3056-4902-8DE2-947D0B23B0E2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16" name="Nhóm 44">
                <a:extLst>
                  <a:ext uri="{FF2B5EF4-FFF2-40B4-BE49-F238E27FC236}">
                    <a16:creationId xmlns:a16="http://schemas.microsoft.com/office/drawing/2014/main" id="{B24CA72E-54DC-9469-D9C8-F5BFEB4FB913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17" name="Mũi tên: Hình V 42">
                  <a:extLst>
                    <a:ext uri="{FF2B5EF4-FFF2-40B4-BE49-F238E27FC236}">
                      <a16:creationId xmlns:a16="http://schemas.microsoft.com/office/drawing/2014/main" id="{0F6C3F5F-9F78-9205-92BC-4F9403FE1EEC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Mũi tên: Hình V 43">
                  <a:extLst>
                    <a:ext uri="{FF2B5EF4-FFF2-40B4-BE49-F238E27FC236}">
                      <a16:creationId xmlns:a16="http://schemas.microsoft.com/office/drawing/2014/main" id="{A6E6E53A-14DB-BADC-2574-6362C12DFA98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3DB1754F-1BA9-4404-E42C-80DDD61998B5}"/>
              </a:ext>
            </a:extLst>
          </p:cNvPr>
          <p:cNvGrpSpPr/>
          <p:nvPr/>
        </p:nvGrpSpPr>
        <p:grpSpPr>
          <a:xfrm>
            <a:off x="3163421" y="553685"/>
            <a:ext cx="5865156" cy="659194"/>
            <a:chOff x="2624485" y="3400921"/>
            <a:chExt cx="5865156" cy="659194"/>
          </a:xfrm>
        </p:grpSpPr>
        <p:grpSp>
          <p:nvGrpSpPr>
            <p:cNvPr id="24" name="Nhóm 39">
              <a:extLst>
                <a:ext uri="{FF2B5EF4-FFF2-40B4-BE49-F238E27FC236}">
                  <a16:creationId xmlns:a16="http://schemas.microsoft.com/office/drawing/2014/main" id="{3FC3A38C-012F-D092-CA9F-0A9F61CCB749}"/>
                </a:ext>
              </a:extLst>
            </p:cNvPr>
            <p:cNvGrpSpPr/>
            <p:nvPr/>
          </p:nvGrpSpPr>
          <p:grpSpPr>
            <a:xfrm>
              <a:off x="2624485" y="3400921"/>
              <a:ext cx="5865156" cy="659194"/>
              <a:chOff x="2624485" y="3400921"/>
              <a:chExt cx="5865156" cy="659194"/>
            </a:xfrm>
          </p:grpSpPr>
          <p:sp>
            <p:nvSpPr>
              <p:cNvPr id="31" name="Hình chữ nhật: Góc Tròn 35">
                <a:extLst>
                  <a:ext uri="{FF2B5EF4-FFF2-40B4-BE49-F238E27FC236}">
                    <a16:creationId xmlns:a16="http://schemas.microsoft.com/office/drawing/2014/main" id="{FEE5162D-A4F9-D824-6EA1-A26B11C140D9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" name="Hình chữ nhật: Góc Tròn 34">
                <a:extLst>
                  <a:ext uri="{FF2B5EF4-FFF2-40B4-BE49-F238E27FC236}">
                    <a16:creationId xmlns:a16="http://schemas.microsoft.com/office/drawing/2014/main" id="{3A1FA422-821D-5914-2535-F46373FDE3F8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" name="Hộp Văn bản 15">
                <a:extLst>
                  <a:ext uri="{FF2B5EF4-FFF2-40B4-BE49-F238E27FC236}">
                    <a16:creationId xmlns:a16="http://schemas.microsoft.com/office/drawing/2014/main" id="{894F16E6-5F34-14AC-AC8E-F93673A23C41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4929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một góc nhọn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34" name="Hình chữ nhật: Góc Tròn 37">
                <a:extLst>
                  <a:ext uri="{FF2B5EF4-FFF2-40B4-BE49-F238E27FC236}">
                    <a16:creationId xmlns:a16="http://schemas.microsoft.com/office/drawing/2014/main" id="{01E9A0C8-7E5B-9C58-6652-50094463E349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" name="Hình chữ nhật: Góc Tròn 38">
                <a:extLst>
                  <a:ext uri="{FF2B5EF4-FFF2-40B4-BE49-F238E27FC236}">
                    <a16:creationId xmlns:a16="http://schemas.microsoft.com/office/drawing/2014/main" id="{F1FD9E9B-3978-596B-7645-F0469FAD356E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5" name="Nhóm 45">
              <a:extLst>
                <a:ext uri="{FF2B5EF4-FFF2-40B4-BE49-F238E27FC236}">
                  <a16:creationId xmlns:a16="http://schemas.microsoft.com/office/drawing/2014/main" id="{AF97E08F-F521-9A54-4DBB-8BCB358BCA58}"/>
                </a:ext>
              </a:extLst>
            </p:cNvPr>
            <p:cNvGrpSpPr/>
            <p:nvPr/>
          </p:nvGrpSpPr>
          <p:grpSpPr>
            <a:xfrm>
              <a:off x="8185645" y="3650690"/>
              <a:ext cx="205447" cy="159443"/>
              <a:chOff x="8185645" y="3648076"/>
              <a:chExt cx="205447" cy="159443"/>
            </a:xfrm>
          </p:grpSpPr>
          <p:sp>
            <p:nvSpPr>
              <p:cNvPr id="29" name="Mũi tên: Hình V 40">
                <a:extLst>
                  <a:ext uri="{FF2B5EF4-FFF2-40B4-BE49-F238E27FC236}">
                    <a16:creationId xmlns:a16="http://schemas.microsoft.com/office/drawing/2014/main" id="{D64F5230-2E5B-1569-DC93-03DEDF0AD36F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Mũi tên: Hình V 41">
                <a:extLst>
                  <a:ext uri="{FF2B5EF4-FFF2-40B4-BE49-F238E27FC236}">
                    <a16:creationId xmlns:a16="http://schemas.microsoft.com/office/drawing/2014/main" id="{FED0CBB6-1B03-358D-5D8E-0E2ABCEF67FA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Nhóm 44">
              <a:extLst>
                <a:ext uri="{FF2B5EF4-FFF2-40B4-BE49-F238E27FC236}">
                  <a16:creationId xmlns:a16="http://schemas.microsoft.com/office/drawing/2014/main" id="{A6781E60-DA5E-3017-1D3A-AC480DBF13DB}"/>
                </a:ext>
              </a:extLst>
            </p:cNvPr>
            <p:cNvGrpSpPr/>
            <p:nvPr/>
          </p:nvGrpSpPr>
          <p:grpSpPr>
            <a:xfrm rot="10800000">
              <a:off x="2725776" y="3650690"/>
              <a:ext cx="205447" cy="159443"/>
              <a:chOff x="8338045" y="3800476"/>
              <a:chExt cx="205447" cy="159443"/>
            </a:xfrm>
          </p:grpSpPr>
          <p:sp>
            <p:nvSpPr>
              <p:cNvPr id="27" name="Mũi tên: Hình V 42">
                <a:extLst>
                  <a:ext uri="{FF2B5EF4-FFF2-40B4-BE49-F238E27FC236}">
                    <a16:creationId xmlns:a16="http://schemas.microsoft.com/office/drawing/2014/main" id="{B7191880-9E0E-04A2-6DE2-5C74C55E17DF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Mũi tên: Hình V 43">
                <a:extLst>
                  <a:ext uri="{FF2B5EF4-FFF2-40B4-BE49-F238E27FC236}">
                    <a16:creationId xmlns:a16="http://schemas.microsoft.com/office/drawing/2014/main" id="{90859B4C-5D51-8D0F-7805-E23619D97D70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3FC9DED-C798-79FA-0E1D-296F4F577C17}"/>
              </a:ext>
            </a:extLst>
          </p:cNvPr>
          <p:cNvSpPr txBox="1"/>
          <p:nvPr/>
        </p:nvSpPr>
        <p:spPr>
          <a:xfrm>
            <a:off x="1516182" y="1615902"/>
            <a:ext cx="78869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Tính các tỉ số lượng giác của góc B trong tam giác ABC.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6A8146-EF8F-13DF-9B62-83994C106076}"/>
              </a:ext>
            </a:extLst>
          </p:cNvPr>
          <p:cNvSpPr txBox="1"/>
          <p:nvPr/>
        </p:nvSpPr>
        <p:spPr>
          <a:xfrm>
            <a:off x="5857580" y="2179645"/>
            <a:ext cx="97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1800" i="1">
                <a:solidFill>
                  <a:srgbClr val="002060"/>
                </a:solidFill>
              </a:rPr>
              <a:t>Lời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645D5F-1572-DBE0-A648-C43E7EEF0D62}"/>
              </a:ext>
            </a:extLst>
          </p:cNvPr>
          <p:cNvSpPr txBox="1"/>
          <p:nvPr/>
        </p:nvSpPr>
        <p:spPr>
          <a:xfrm>
            <a:off x="1516182" y="2815329"/>
            <a:ext cx="66766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Xét tam giác ABC có A = 90</a:t>
            </a:r>
            <a:r>
              <a:rPr lang="en-US" baseline="30000"/>
              <a:t>o</a:t>
            </a:r>
            <a:r>
              <a:rPr lang="en-US"/>
              <a:t> và B là góc nhọn.</a:t>
            </a:r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F22C20A1-232A-EEA6-2F18-21E8B40BFF5C}"/>
              </a:ext>
            </a:extLst>
          </p:cNvPr>
          <p:cNvSpPr/>
          <p:nvPr/>
        </p:nvSpPr>
        <p:spPr>
          <a:xfrm flipH="1">
            <a:off x="8646529" y="4135463"/>
            <a:ext cx="2194391" cy="1356813"/>
          </a:xfrm>
          <a:prstGeom prst="rt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AEC9E3-89FD-7640-73F3-F3379E05A642}"/>
              </a:ext>
            </a:extLst>
          </p:cNvPr>
          <p:cNvSpPr txBox="1"/>
          <p:nvPr/>
        </p:nvSpPr>
        <p:spPr>
          <a:xfrm>
            <a:off x="10712100" y="5494872"/>
            <a:ext cx="2842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1CD59C-149E-81F1-374F-4A4EAA1BE2B9}"/>
              </a:ext>
            </a:extLst>
          </p:cNvPr>
          <p:cNvSpPr txBox="1"/>
          <p:nvPr/>
        </p:nvSpPr>
        <p:spPr>
          <a:xfrm>
            <a:off x="10663827" y="3692824"/>
            <a:ext cx="2842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434267-877F-42C8-B142-9672F7D5E0EB}"/>
              </a:ext>
            </a:extLst>
          </p:cNvPr>
          <p:cNvSpPr txBox="1"/>
          <p:nvPr/>
        </p:nvSpPr>
        <p:spPr>
          <a:xfrm>
            <a:off x="8511207" y="5502431"/>
            <a:ext cx="2842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B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2455FD50-FC73-5078-2C3A-236C50032B5D}"/>
              </a:ext>
            </a:extLst>
          </p:cNvPr>
          <p:cNvSpPr/>
          <p:nvPr/>
        </p:nvSpPr>
        <p:spPr>
          <a:xfrm rot="1563314">
            <a:off x="8814628" y="5189117"/>
            <a:ext cx="373336" cy="448046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02F64F4-890A-2CA0-804B-1A66ADD1B094}"/>
              </a:ext>
            </a:extLst>
          </p:cNvPr>
          <p:cNvSpPr txBox="1"/>
          <p:nvPr/>
        </p:nvSpPr>
        <p:spPr>
          <a:xfrm>
            <a:off x="9371890" y="4436996"/>
            <a:ext cx="532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00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38CA29-9201-2A8B-FE25-752A295D6E19}"/>
              </a:ext>
            </a:extLst>
          </p:cNvPr>
          <p:cNvSpPr txBox="1"/>
          <p:nvPr/>
        </p:nvSpPr>
        <p:spPr>
          <a:xfrm>
            <a:off x="9573735" y="5457103"/>
            <a:ext cx="532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00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A14740-23C0-8BA7-A93B-3FE129B0012A}"/>
              </a:ext>
            </a:extLst>
          </p:cNvPr>
          <p:cNvSpPr txBox="1"/>
          <p:nvPr/>
        </p:nvSpPr>
        <p:spPr>
          <a:xfrm>
            <a:off x="10878625" y="4719362"/>
            <a:ext cx="284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00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1AD522-1B4F-0336-89BC-BDCD660FBE70}"/>
              </a:ext>
            </a:extLst>
          </p:cNvPr>
          <p:cNvSpPr txBox="1"/>
          <p:nvPr/>
        </p:nvSpPr>
        <p:spPr>
          <a:xfrm>
            <a:off x="1516182" y="3371894"/>
            <a:ext cx="10461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Ta có: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DCEE5A3-B2E9-76BE-B64C-208BF2D4E265}"/>
              </a:ext>
            </a:extLst>
          </p:cNvPr>
          <p:cNvCxnSpPr>
            <a:cxnSpLocks/>
          </p:cNvCxnSpPr>
          <p:nvPr/>
        </p:nvCxnSpPr>
        <p:spPr>
          <a:xfrm>
            <a:off x="3018673" y="4403073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F776DBC-DF56-F820-4EBB-BBB6ED844644}"/>
              </a:ext>
            </a:extLst>
          </p:cNvPr>
          <p:cNvSpPr txBox="1"/>
          <p:nvPr/>
        </p:nvSpPr>
        <p:spPr>
          <a:xfrm>
            <a:off x="1885442" y="4151983"/>
            <a:ext cx="1237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sin B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06EAE0-837E-03ED-E00B-E9C5F3FE93B9}"/>
              </a:ext>
            </a:extLst>
          </p:cNvPr>
          <p:cNvSpPr txBox="1"/>
          <p:nvPr/>
        </p:nvSpPr>
        <p:spPr>
          <a:xfrm>
            <a:off x="2966671" y="3924669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C1B19B-493D-4140-CB1C-C7A674CD523B}"/>
              </a:ext>
            </a:extLst>
          </p:cNvPr>
          <p:cNvSpPr txBox="1"/>
          <p:nvPr/>
        </p:nvSpPr>
        <p:spPr>
          <a:xfrm>
            <a:off x="2984581" y="4416660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BC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1766AE5-928A-5A38-9E17-5F9FACCFA0F2}"/>
              </a:ext>
            </a:extLst>
          </p:cNvPr>
          <p:cNvCxnSpPr>
            <a:cxnSpLocks/>
          </p:cNvCxnSpPr>
          <p:nvPr/>
        </p:nvCxnSpPr>
        <p:spPr>
          <a:xfrm>
            <a:off x="7089765" y="4398601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D7A6A64-A203-06F4-32B6-E79ED416F6C4}"/>
              </a:ext>
            </a:extLst>
          </p:cNvPr>
          <p:cNvSpPr txBox="1"/>
          <p:nvPr/>
        </p:nvSpPr>
        <p:spPr>
          <a:xfrm>
            <a:off x="5902745" y="4147511"/>
            <a:ext cx="1237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cos B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522AAA-D035-72C9-24CF-9B610331DB10}"/>
              </a:ext>
            </a:extLst>
          </p:cNvPr>
          <p:cNvSpPr txBox="1"/>
          <p:nvPr/>
        </p:nvSpPr>
        <p:spPr>
          <a:xfrm>
            <a:off x="7037763" y="3920197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06F3F3-5700-2C4B-7DBF-3A1333586349}"/>
              </a:ext>
            </a:extLst>
          </p:cNvPr>
          <p:cNvSpPr txBox="1"/>
          <p:nvPr/>
        </p:nvSpPr>
        <p:spPr>
          <a:xfrm>
            <a:off x="7055673" y="4412188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222A48-28D9-5403-3BD4-964F374D6643}"/>
              </a:ext>
            </a:extLst>
          </p:cNvPr>
          <p:cNvCxnSpPr>
            <a:cxnSpLocks/>
          </p:cNvCxnSpPr>
          <p:nvPr/>
        </p:nvCxnSpPr>
        <p:spPr>
          <a:xfrm>
            <a:off x="3018673" y="5478771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AF97CC70-BF16-21B1-9273-49605A12F694}"/>
              </a:ext>
            </a:extLst>
          </p:cNvPr>
          <p:cNvSpPr txBox="1"/>
          <p:nvPr/>
        </p:nvSpPr>
        <p:spPr>
          <a:xfrm>
            <a:off x="1885442" y="5227681"/>
            <a:ext cx="1237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tan B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0FA2849-97F7-EB28-B3B1-FC76ADDA2B7B}"/>
              </a:ext>
            </a:extLst>
          </p:cNvPr>
          <p:cNvSpPr txBox="1"/>
          <p:nvPr/>
        </p:nvSpPr>
        <p:spPr>
          <a:xfrm>
            <a:off x="3119071" y="5000367"/>
            <a:ext cx="3561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3D7CE1-9E56-34BF-FFD5-090631E59461}"/>
              </a:ext>
            </a:extLst>
          </p:cNvPr>
          <p:cNvSpPr txBox="1"/>
          <p:nvPr/>
        </p:nvSpPr>
        <p:spPr>
          <a:xfrm>
            <a:off x="2984581" y="5492358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8E1FE9-24AE-C282-97D4-ED59FE97545A}"/>
              </a:ext>
            </a:extLst>
          </p:cNvPr>
          <p:cNvSpPr txBox="1"/>
          <p:nvPr/>
        </p:nvSpPr>
        <p:spPr>
          <a:xfrm>
            <a:off x="5902745" y="5223209"/>
            <a:ext cx="1237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cot B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A129B3-FAA7-5838-61DB-F63F6A6A6191}"/>
              </a:ext>
            </a:extLst>
          </p:cNvPr>
          <p:cNvSpPr txBox="1"/>
          <p:nvPr/>
        </p:nvSpPr>
        <p:spPr>
          <a:xfrm>
            <a:off x="7041124" y="4995895"/>
            <a:ext cx="3561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79C5E5-5B84-17C7-465E-D7807787FD14}"/>
              </a:ext>
            </a:extLst>
          </p:cNvPr>
          <p:cNvSpPr txBox="1"/>
          <p:nvPr/>
        </p:nvSpPr>
        <p:spPr>
          <a:xfrm>
            <a:off x="7054364" y="5487886"/>
            <a:ext cx="317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65" name="Picture 64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6BDE4AB5-E345-35D7-3843-31FB5DF0F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1688233" y="4306385"/>
            <a:ext cx="175979" cy="175979"/>
          </a:xfrm>
          <a:prstGeom prst="rect">
            <a:avLst/>
          </a:prstGeom>
        </p:spPr>
      </p:pic>
      <p:pic>
        <p:nvPicPr>
          <p:cNvPr id="66" name="Picture 65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94351B6D-A603-E8BB-5B20-433076942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1677932" y="5384959"/>
            <a:ext cx="175979" cy="175979"/>
          </a:xfrm>
          <a:prstGeom prst="rect">
            <a:avLst/>
          </a:prstGeom>
        </p:spPr>
      </p:pic>
      <p:pic>
        <p:nvPicPr>
          <p:cNvPr id="67" name="Picture 66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33989F44-1E53-02B3-8215-D6DE931AA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5734866" y="4306385"/>
            <a:ext cx="175979" cy="175979"/>
          </a:xfrm>
          <a:prstGeom prst="rect">
            <a:avLst/>
          </a:prstGeom>
        </p:spPr>
      </p:pic>
      <p:pic>
        <p:nvPicPr>
          <p:cNvPr id="68" name="Picture 67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346B611C-01A2-0542-9CCF-69D45E1AD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5724565" y="5384959"/>
            <a:ext cx="175979" cy="175979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4518D4A2-B0CD-5C75-966F-3EE8A987B942}"/>
              </a:ext>
            </a:extLst>
          </p:cNvPr>
          <p:cNvSpPr txBox="1"/>
          <p:nvPr/>
        </p:nvSpPr>
        <p:spPr>
          <a:xfrm>
            <a:off x="3542594" y="4151983"/>
            <a:ext cx="2852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6D1AEDE-749E-4FD4-99AE-2BB1D00CA87B}"/>
              </a:ext>
            </a:extLst>
          </p:cNvPr>
          <p:cNvCxnSpPr>
            <a:cxnSpLocks/>
          </p:cNvCxnSpPr>
          <p:nvPr/>
        </p:nvCxnSpPr>
        <p:spPr>
          <a:xfrm>
            <a:off x="3934177" y="4398601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4AD6B39-D822-3C52-C33A-EC024C2670C0}"/>
              </a:ext>
            </a:extLst>
          </p:cNvPr>
          <p:cNvSpPr txBox="1"/>
          <p:nvPr/>
        </p:nvSpPr>
        <p:spPr>
          <a:xfrm>
            <a:off x="3991719" y="3920197"/>
            <a:ext cx="2927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EE81069-9DB9-3BC5-9C7A-9AEF28EB1596}"/>
              </a:ext>
            </a:extLst>
          </p:cNvPr>
          <p:cNvSpPr txBox="1"/>
          <p:nvPr/>
        </p:nvSpPr>
        <p:spPr>
          <a:xfrm>
            <a:off x="3900085" y="4412188"/>
            <a:ext cx="5462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C746F17-02E2-BA27-A7BA-2450044858A5}"/>
              </a:ext>
            </a:extLst>
          </p:cNvPr>
          <p:cNvSpPr txBox="1"/>
          <p:nvPr/>
        </p:nvSpPr>
        <p:spPr>
          <a:xfrm>
            <a:off x="4423160" y="4156176"/>
            <a:ext cx="948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 0,6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374FC5C-68BA-B8C0-4D60-74B450C7ED81}"/>
              </a:ext>
            </a:extLst>
          </p:cNvPr>
          <p:cNvSpPr txBox="1"/>
          <p:nvPr/>
        </p:nvSpPr>
        <p:spPr>
          <a:xfrm>
            <a:off x="7560438" y="4151983"/>
            <a:ext cx="948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 0,8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77CF407-C57F-DAC9-7411-4D24ADE0F794}"/>
              </a:ext>
            </a:extLst>
          </p:cNvPr>
          <p:cNvSpPr txBox="1"/>
          <p:nvPr/>
        </p:nvSpPr>
        <p:spPr>
          <a:xfrm>
            <a:off x="3516577" y="5223209"/>
            <a:ext cx="1062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 0,75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2C80688-D107-94DD-4B8D-D313FDD46230}"/>
              </a:ext>
            </a:extLst>
          </p:cNvPr>
          <p:cNvCxnSpPr>
            <a:cxnSpLocks/>
          </p:cNvCxnSpPr>
          <p:nvPr/>
        </p:nvCxnSpPr>
        <p:spPr>
          <a:xfrm>
            <a:off x="7049414" y="5474174"/>
            <a:ext cx="3291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3B5CF23-57F9-B086-714D-8797CAC41F48}"/>
              </a:ext>
            </a:extLst>
          </p:cNvPr>
          <p:cNvGrpSpPr/>
          <p:nvPr/>
        </p:nvGrpSpPr>
        <p:grpSpPr>
          <a:xfrm>
            <a:off x="5960286" y="2807005"/>
            <a:ext cx="262392" cy="45719"/>
            <a:chOff x="5839287" y="2914470"/>
            <a:chExt cx="262392" cy="45719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EE38A93-CF39-9940-794D-D3C3F4EB69C9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D61E5A7-8591-60D1-4762-275F822469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C085ABC-87A5-414A-42C4-307AC7FDE4EF}"/>
              </a:ext>
            </a:extLst>
          </p:cNvPr>
          <p:cNvGrpSpPr/>
          <p:nvPr/>
        </p:nvGrpSpPr>
        <p:grpSpPr>
          <a:xfrm>
            <a:off x="4456184" y="2807005"/>
            <a:ext cx="262392" cy="45719"/>
            <a:chOff x="5839287" y="2914470"/>
            <a:chExt cx="262392" cy="45719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8BE004E-D86A-37AC-4E3D-63E4FB094F37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8CA616B-1E7B-B4B9-D035-75F9D16BA9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3760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44" grpId="0" animBg="1"/>
      <p:bldP spid="45" grpId="0"/>
      <p:bldP spid="46" grpId="0"/>
      <p:bldP spid="47" grpId="0"/>
      <p:bldP spid="48" grpId="0"/>
      <p:bldP spid="50" grpId="0"/>
      <p:bldP spid="51" grpId="0"/>
      <p:bldP spid="52" grpId="0"/>
      <p:bldP spid="54" grpId="0"/>
      <p:bldP spid="55" grpId="0"/>
      <p:bldP spid="56" grpId="0"/>
      <p:bldP spid="58" grpId="0"/>
      <p:bldP spid="59" grpId="0"/>
      <p:bldP spid="60" grpId="0"/>
      <p:bldP spid="62" grpId="0"/>
      <p:bldP spid="63" grpId="0"/>
      <p:bldP spid="64" grpId="0"/>
      <p:bldP spid="69" grpId="0"/>
      <p:bldP spid="71" grpId="0"/>
      <p:bldP spid="72" grpId="0"/>
      <p:bldP spid="73" grpId="0"/>
      <p:bldP spid="75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51606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3DB1754F-1BA9-4404-E42C-80DDD61998B5}"/>
              </a:ext>
            </a:extLst>
          </p:cNvPr>
          <p:cNvGrpSpPr/>
          <p:nvPr/>
        </p:nvGrpSpPr>
        <p:grpSpPr>
          <a:xfrm>
            <a:off x="3163421" y="553685"/>
            <a:ext cx="5865156" cy="659194"/>
            <a:chOff x="2624485" y="3400921"/>
            <a:chExt cx="5865156" cy="659194"/>
          </a:xfrm>
        </p:grpSpPr>
        <p:grpSp>
          <p:nvGrpSpPr>
            <p:cNvPr id="24" name="Nhóm 39">
              <a:extLst>
                <a:ext uri="{FF2B5EF4-FFF2-40B4-BE49-F238E27FC236}">
                  <a16:creationId xmlns:a16="http://schemas.microsoft.com/office/drawing/2014/main" id="{3FC3A38C-012F-D092-CA9F-0A9F61CCB749}"/>
                </a:ext>
              </a:extLst>
            </p:cNvPr>
            <p:cNvGrpSpPr/>
            <p:nvPr/>
          </p:nvGrpSpPr>
          <p:grpSpPr>
            <a:xfrm>
              <a:off x="2624485" y="3400921"/>
              <a:ext cx="5865156" cy="659194"/>
              <a:chOff x="2624485" y="3400921"/>
              <a:chExt cx="5865156" cy="659194"/>
            </a:xfrm>
          </p:grpSpPr>
          <p:sp>
            <p:nvSpPr>
              <p:cNvPr id="31" name="Hình chữ nhật: Góc Tròn 35">
                <a:extLst>
                  <a:ext uri="{FF2B5EF4-FFF2-40B4-BE49-F238E27FC236}">
                    <a16:creationId xmlns:a16="http://schemas.microsoft.com/office/drawing/2014/main" id="{FEE5162D-A4F9-D824-6EA1-A26B11C140D9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" name="Hình chữ nhật: Góc Tròn 34">
                <a:extLst>
                  <a:ext uri="{FF2B5EF4-FFF2-40B4-BE49-F238E27FC236}">
                    <a16:creationId xmlns:a16="http://schemas.microsoft.com/office/drawing/2014/main" id="{3A1FA422-821D-5914-2535-F46373FDE3F8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" name="Hộp Văn bản 15">
                <a:extLst>
                  <a:ext uri="{FF2B5EF4-FFF2-40B4-BE49-F238E27FC236}">
                    <a16:creationId xmlns:a16="http://schemas.microsoft.com/office/drawing/2014/main" id="{894F16E6-5F34-14AC-AC8E-F93673A23C41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4929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một góc nhọn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34" name="Hình chữ nhật: Góc Tròn 37">
                <a:extLst>
                  <a:ext uri="{FF2B5EF4-FFF2-40B4-BE49-F238E27FC236}">
                    <a16:creationId xmlns:a16="http://schemas.microsoft.com/office/drawing/2014/main" id="{01E9A0C8-7E5B-9C58-6652-50094463E349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" name="Hình chữ nhật: Góc Tròn 38">
                <a:extLst>
                  <a:ext uri="{FF2B5EF4-FFF2-40B4-BE49-F238E27FC236}">
                    <a16:creationId xmlns:a16="http://schemas.microsoft.com/office/drawing/2014/main" id="{F1FD9E9B-3978-596B-7645-F0469FAD356E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5" name="Nhóm 45">
              <a:extLst>
                <a:ext uri="{FF2B5EF4-FFF2-40B4-BE49-F238E27FC236}">
                  <a16:creationId xmlns:a16="http://schemas.microsoft.com/office/drawing/2014/main" id="{AF97E08F-F521-9A54-4DBB-8BCB358BCA58}"/>
                </a:ext>
              </a:extLst>
            </p:cNvPr>
            <p:cNvGrpSpPr/>
            <p:nvPr/>
          </p:nvGrpSpPr>
          <p:grpSpPr>
            <a:xfrm>
              <a:off x="8185645" y="3650690"/>
              <a:ext cx="205447" cy="159443"/>
              <a:chOff x="8185645" y="3648076"/>
              <a:chExt cx="205447" cy="159443"/>
            </a:xfrm>
          </p:grpSpPr>
          <p:sp>
            <p:nvSpPr>
              <p:cNvPr id="29" name="Mũi tên: Hình V 40">
                <a:extLst>
                  <a:ext uri="{FF2B5EF4-FFF2-40B4-BE49-F238E27FC236}">
                    <a16:creationId xmlns:a16="http://schemas.microsoft.com/office/drawing/2014/main" id="{D64F5230-2E5B-1569-DC93-03DEDF0AD36F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Mũi tên: Hình V 41">
                <a:extLst>
                  <a:ext uri="{FF2B5EF4-FFF2-40B4-BE49-F238E27FC236}">
                    <a16:creationId xmlns:a16="http://schemas.microsoft.com/office/drawing/2014/main" id="{FED0CBB6-1B03-358D-5D8E-0E2ABCEF67FA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Nhóm 44">
              <a:extLst>
                <a:ext uri="{FF2B5EF4-FFF2-40B4-BE49-F238E27FC236}">
                  <a16:creationId xmlns:a16="http://schemas.microsoft.com/office/drawing/2014/main" id="{A6781E60-DA5E-3017-1D3A-AC480DBF13DB}"/>
                </a:ext>
              </a:extLst>
            </p:cNvPr>
            <p:cNvGrpSpPr/>
            <p:nvPr/>
          </p:nvGrpSpPr>
          <p:grpSpPr>
            <a:xfrm rot="10800000">
              <a:off x="2725776" y="3650690"/>
              <a:ext cx="205447" cy="159443"/>
              <a:chOff x="8338045" y="3800476"/>
              <a:chExt cx="205447" cy="159443"/>
            </a:xfrm>
          </p:grpSpPr>
          <p:sp>
            <p:nvSpPr>
              <p:cNvPr id="27" name="Mũi tên: Hình V 42">
                <a:extLst>
                  <a:ext uri="{FF2B5EF4-FFF2-40B4-BE49-F238E27FC236}">
                    <a16:creationId xmlns:a16="http://schemas.microsoft.com/office/drawing/2014/main" id="{B7191880-9E0E-04A2-6DE2-5C74C55E17DF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Mũi tên: Hình V 43">
                <a:extLst>
                  <a:ext uri="{FF2B5EF4-FFF2-40B4-BE49-F238E27FC236}">
                    <a16:creationId xmlns:a16="http://schemas.microsoft.com/office/drawing/2014/main" id="{90859B4C-5D51-8D0F-7805-E23619D97D70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F22C20A1-232A-EEA6-2F18-21E8B40BFF5C}"/>
              </a:ext>
            </a:extLst>
          </p:cNvPr>
          <p:cNvSpPr/>
          <p:nvPr/>
        </p:nvSpPr>
        <p:spPr>
          <a:xfrm flipH="1">
            <a:off x="8646529" y="4262463"/>
            <a:ext cx="2194391" cy="1356813"/>
          </a:xfrm>
          <a:prstGeom prst="rt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AEC9E3-89FD-7640-73F3-F3379E05A642}"/>
              </a:ext>
            </a:extLst>
          </p:cNvPr>
          <p:cNvSpPr txBox="1"/>
          <p:nvPr/>
        </p:nvSpPr>
        <p:spPr>
          <a:xfrm>
            <a:off x="10712100" y="5621872"/>
            <a:ext cx="2842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1CD59C-149E-81F1-374F-4A4EAA1BE2B9}"/>
              </a:ext>
            </a:extLst>
          </p:cNvPr>
          <p:cNvSpPr txBox="1"/>
          <p:nvPr/>
        </p:nvSpPr>
        <p:spPr>
          <a:xfrm>
            <a:off x="10663827" y="3819824"/>
            <a:ext cx="2842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434267-877F-42C8-B142-9672F7D5E0EB}"/>
              </a:ext>
            </a:extLst>
          </p:cNvPr>
          <p:cNvSpPr txBox="1"/>
          <p:nvPr/>
        </p:nvSpPr>
        <p:spPr>
          <a:xfrm>
            <a:off x="8511207" y="5629431"/>
            <a:ext cx="2842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B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2455FD50-FC73-5078-2C3A-236C50032B5D}"/>
              </a:ext>
            </a:extLst>
          </p:cNvPr>
          <p:cNvSpPr/>
          <p:nvPr/>
        </p:nvSpPr>
        <p:spPr>
          <a:xfrm rot="1563314">
            <a:off x="8814628" y="5316117"/>
            <a:ext cx="373336" cy="448046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02F64F4-890A-2CA0-804B-1A66ADD1B094}"/>
              </a:ext>
            </a:extLst>
          </p:cNvPr>
          <p:cNvSpPr txBox="1"/>
          <p:nvPr/>
        </p:nvSpPr>
        <p:spPr>
          <a:xfrm>
            <a:off x="9371890" y="4563996"/>
            <a:ext cx="532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00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38CA29-9201-2A8B-FE25-752A295D6E19}"/>
              </a:ext>
            </a:extLst>
          </p:cNvPr>
          <p:cNvSpPr txBox="1"/>
          <p:nvPr/>
        </p:nvSpPr>
        <p:spPr>
          <a:xfrm>
            <a:off x="9573735" y="5584103"/>
            <a:ext cx="532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00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A14740-23C0-8BA7-A93B-3FE129B0012A}"/>
              </a:ext>
            </a:extLst>
          </p:cNvPr>
          <p:cNvSpPr txBox="1"/>
          <p:nvPr/>
        </p:nvSpPr>
        <p:spPr>
          <a:xfrm>
            <a:off x="10878625" y="4846362"/>
            <a:ext cx="284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000">
                <a:solidFill>
                  <a:srgbClr val="0070C0"/>
                </a:solidFill>
              </a:rPr>
              <a:t>9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DCEE5A3-B2E9-76BE-B64C-208BF2D4E265}"/>
              </a:ext>
            </a:extLst>
          </p:cNvPr>
          <p:cNvCxnSpPr>
            <a:cxnSpLocks/>
          </p:cNvCxnSpPr>
          <p:nvPr/>
        </p:nvCxnSpPr>
        <p:spPr>
          <a:xfrm>
            <a:off x="3018673" y="4530073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F776DBC-DF56-F820-4EBB-BBB6ED844644}"/>
              </a:ext>
            </a:extLst>
          </p:cNvPr>
          <p:cNvSpPr txBox="1"/>
          <p:nvPr/>
        </p:nvSpPr>
        <p:spPr>
          <a:xfrm>
            <a:off x="1885442" y="4278983"/>
            <a:ext cx="1237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sin B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06EAE0-837E-03ED-E00B-E9C5F3FE93B9}"/>
              </a:ext>
            </a:extLst>
          </p:cNvPr>
          <p:cNvSpPr txBox="1"/>
          <p:nvPr/>
        </p:nvSpPr>
        <p:spPr>
          <a:xfrm>
            <a:off x="2966671" y="4051669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C1B19B-493D-4140-CB1C-C7A674CD523B}"/>
              </a:ext>
            </a:extLst>
          </p:cNvPr>
          <p:cNvSpPr txBox="1"/>
          <p:nvPr/>
        </p:nvSpPr>
        <p:spPr>
          <a:xfrm>
            <a:off x="2984581" y="4543660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BC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1766AE5-928A-5A38-9E17-5F9FACCFA0F2}"/>
              </a:ext>
            </a:extLst>
          </p:cNvPr>
          <p:cNvCxnSpPr>
            <a:cxnSpLocks/>
          </p:cNvCxnSpPr>
          <p:nvPr/>
        </p:nvCxnSpPr>
        <p:spPr>
          <a:xfrm>
            <a:off x="7089765" y="4525601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D7A6A64-A203-06F4-32B6-E79ED416F6C4}"/>
              </a:ext>
            </a:extLst>
          </p:cNvPr>
          <p:cNvSpPr txBox="1"/>
          <p:nvPr/>
        </p:nvSpPr>
        <p:spPr>
          <a:xfrm>
            <a:off x="5902745" y="4274511"/>
            <a:ext cx="1237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cos B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522AAA-D035-72C9-24CF-9B610331DB10}"/>
              </a:ext>
            </a:extLst>
          </p:cNvPr>
          <p:cNvSpPr txBox="1"/>
          <p:nvPr/>
        </p:nvSpPr>
        <p:spPr>
          <a:xfrm>
            <a:off x="7037763" y="4047197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06F3F3-5700-2C4B-7DBF-3A1333586349}"/>
              </a:ext>
            </a:extLst>
          </p:cNvPr>
          <p:cNvSpPr txBox="1"/>
          <p:nvPr/>
        </p:nvSpPr>
        <p:spPr>
          <a:xfrm>
            <a:off x="7055673" y="4539188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222A48-28D9-5403-3BD4-964F374D6643}"/>
              </a:ext>
            </a:extLst>
          </p:cNvPr>
          <p:cNvCxnSpPr>
            <a:cxnSpLocks/>
          </p:cNvCxnSpPr>
          <p:nvPr/>
        </p:nvCxnSpPr>
        <p:spPr>
          <a:xfrm>
            <a:off x="3018673" y="5605771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AF97CC70-BF16-21B1-9273-49605A12F694}"/>
              </a:ext>
            </a:extLst>
          </p:cNvPr>
          <p:cNvSpPr txBox="1"/>
          <p:nvPr/>
        </p:nvSpPr>
        <p:spPr>
          <a:xfrm>
            <a:off x="1885442" y="5354681"/>
            <a:ext cx="1237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tan B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0FA2849-97F7-EB28-B3B1-FC76ADDA2B7B}"/>
              </a:ext>
            </a:extLst>
          </p:cNvPr>
          <p:cNvSpPr txBox="1"/>
          <p:nvPr/>
        </p:nvSpPr>
        <p:spPr>
          <a:xfrm>
            <a:off x="3119071" y="5127367"/>
            <a:ext cx="3561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3D7CE1-9E56-34BF-FFD5-090631E59461}"/>
              </a:ext>
            </a:extLst>
          </p:cNvPr>
          <p:cNvSpPr txBox="1"/>
          <p:nvPr/>
        </p:nvSpPr>
        <p:spPr>
          <a:xfrm>
            <a:off x="2984581" y="5619358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8E1FE9-24AE-C282-97D4-ED59FE97545A}"/>
              </a:ext>
            </a:extLst>
          </p:cNvPr>
          <p:cNvSpPr txBox="1"/>
          <p:nvPr/>
        </p:nvSpPr>
        <p:spPr>
          <a:xfrm>
            <a:off x="5902745" y="5350209"/>
            <a:ext cx="1237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cot B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A129B3-FAA7-5838-61DB-F63F6A6A6191}"/>
              </a:ext>
            </a:extLst>
          </p:cNvPr>
          <p:cNvSpPr txBox="1"/>
          <p:nvPr/>
        </p:nvSpPr>
        <p:spPr>
          <a:xfrm>
            <a:off x="7041124" y="5122895"/>
            <a:ext cx="3561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79C5E5-5B84-17C7-465E-D7807787FD14}"/>
              </a:ext>
            </a:extLst>
          </p:cNvPr>
          <p:cNvSpPr txBox="1"/>
          <p:nvPr/>
        </p:nvSpPr>
        <p:spPr>
          <a:xfrm>
            <a:off x="7054364" y="5614886"/>
            <a:ext cx="317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518D4A2-B0CD-5C75-966F-3EE8A987B942}"/>
              </a:ext>
            </a:extLst>
          </p:cNvPr>
          <p:cNvSpPr txBox="1"/>
          <p:nvPr/>
        </p:nvSpPr>
        <p:spPr>
          <a:xfrm>
            <a:off x="3542594" y="4278983"/>
            <a:ext cx="2852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6D1AEDE-749E-4FD4-99AE-2BB1D00CA87B}"/>
              </a:ext>
            </a:extLst>
          </p:cNvPr>
          <p:cNvCxnSpPr>
            <a:cxnSpLocks/>
          </p:cNvCxnSpPr>
          <p:nvPr/>
        </p:nvCxnSpPr>
        <p:spPr>
          <a:xfrm>
            <a:off x="3934177" y="4525601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4AD6B39-D822-3C52-C33A-EC024C2670C0}"/>
              </a:ext>
            </a:extLst>
          </p:cNvPr>
          <p:cNvSpPr txBox="1"/>
          <p:nvPr/>
        </p:nvSpPr>
        <p:spPr>
          <a:xfrm>
            <a:off x="3991719" y="4047197"/>
            <a:ext cx="2927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EE81069-9DB9-3BC5-9C7A-9AEF28EB1596}"/>
              </a:ext>
            </a:extLst>
          </p:cNvPr>
          <p:cNvSpPr txBox="1"/>
          <p:nvPr/>
        </p:nvSpPr>
        <p:spPr>
          <a:xfrm>
            <a:off x="3900085" y="4539188"/>
            <a:ext cx="5462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C746F17-02E2-BA27-A7BA-2450044858A5}"/>
              </a:ext>
            </a:extLst>
          </p:cNvPr>
          <p:cNvSpPr txBox="1"/>
          <p:nvPr/>
        </p:nvSpPr>
        <p:spPr>
          <a:xfrm>
            <a:off x="4423160" y="4283176"/>
            <a:ext cx="948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 0,6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374FC5C-68BA-B8C0-4D60-74B450C7ED81}"/>
              </a:ext>
            </a:extLst>
          </p:cNvPr>
          <p:cNvSpPr txBox="1"/>
          <p:nvPr/>
        </p:nvSpPr>
        <p:spPr>
          <a:xfrm>
            <a:off x="7560438" y="4278983"/>
            <a:ext cx="948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 0,8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77CF407-C57F-DAC9-7411-4D24ADE0F794}"/>
              </a:ext>
            </a:extLst>
          </p:cNvPr>
          <p:cNvSpPr txBox="1"/>
          <p:nvPr/>
        </p:nvSpPr>
        <p:spPr>
          <a:xfrm>
            <a:off x="3516577" y="5350209"/>
            <a:ext cx="10625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 0,75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2C80688-D107-94DD-4B8D-D313FDD46230}"/>
              </a:ext>
            </a:extLst>
          </p:cNvPr>
          <p:cNvCxnSpPr>
            <a:cxnSpLocks/>
          </p:cNvCxnSpPr>
          <p:nvPr/>
        </p:nvCxnSpPr>
        <p:spPr>
          <a:xfrm>
            <a:off x="7049414" y="5601174"/>
            <a:ext cx="3291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D5B455AF-348C-063D-0DCE-DD64C79D66CE}"/>
              </a:ext>
            </a:extLst>
          </p:cNvPr>
          <p:cNvGrpSpPr/>
          <p:nvPr/>
        </p:nvGrpSpPr>
        <p:grpSpPr>
          <a:xfrm>
            <a:off x="817426" y="1837563"/>
            <a:ext cx="1242583" cy="526513"/>
            <a:chOff x="810910" y="1947574"/>
            <a:chExt cx="1603065" cy="530627"/>
          </a:xfrm>
        </p:grpSpPr>
        <p:sp>
          <p:nvSpPr>
            <p:cNvPr id="61" name="Hình chữ nhật: Góc Tròn 35">
              <a:extLst>
                <a:ext uri="{FF2B5EF4-FFF2-40B4-BE49-F238E27FC236}">
                  <a16:creationId xmlns:a16="http://schemas.microsoft.com/office/drawing/2014/main" id="{9ACAE0BC-98DD-D318-A539-BAF232D75A88}"/>
                </a:ext>
              </a:extLst>
            </p:cNvPr>
            <p:cNvSpPr/>
            <p:nvPr/>
          </p:nvSpPr>
          <p:spPr>
            <a:xfrm>
              <a:off x="907646" y="1947574"/>
              <a:ext cx="1407123" cy="530627"/>
            </a:xfrm>
            <a:prstGeom prst="roundRect">
              <a:avLst>
                <a:gd name="adj" fmla="val 3211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Hình chữ nhật: Góc Tròn 34">
              <a:extLst>
                <a:ext uri="{FF2B5EF4-FFF2-40B4-BE49-F238E27FC236}">
                  <a16:creationId xmlns:a16="http://schemas.microsoft.com/office/drawing/2014/main" id="{89F6FBA9-193C-2590-69C2-DF82DC83D87C}"/>
                </a:ext>
              </a:extLst>
            </p:cNvPr>
            <p:cNvSpPr/>
            <p:nvPr/>
          </p:nvSpPr>
          <p:spPr>
            <a:xfrm>
              <a:off x="991224" y="2007694"/>
              <a:ext cx="1247757" cy="410386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8" name="Hộp Văn bản 15">
              <a:extLst>
                <a:ext uri="{FF2B5EF4-FFF2-40B4-BE49-F238E27FC236}">
                  <a16:creationId xmlns:a16="http://schemas.microsoft.com/office/drawing/2014/main" id="{3DA1E91E-2FB9-A13E-0BC7-CCAFDC58632B}"/>
                </a:ext>
              </a:extLst>
            </p:cNvPr>
            <p:cNvSpPr txBox="1"/>
            <p:nvPr/>
          </p:nvSpPr>
          <p:spPr>
            <a:xfrm>
              <a:off x="1081994" y="2013363"/>
              <a:ext cx="1113580" cy="403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Lưu ý</a:t>
              </a:r>
              <a:endParaRPr lang="vi-VN" sz="20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B341BE3-9505-A37C-9804-AFC16608CA21}"/>
                </a:ext>
              </a:extLst>
            </p:cNvPr>
            <p:cNvGrpSpPr/>
            <p:nvPr/>
          </p:nvGrpSpPr>
          <p:grpSpPr>
            <a:xfrm>
              <a:off x="2287350" y="2117838"/>
              <a:ext cx="126625" cy="205006"/>
              <a:chOff x="9334875" y="5502449"/>
              <a:chExt cx="126625" cy="377076"/>
            </a:xfrm>
          </p:grpSpPr>
          <p:sp>
            <p:nvSpPr>
              <p:cNvPr id="85" name="Hình chữ nhật: Góc Tròn 38">
                <a:extLst>
                  <a:ext uri="{FF2B5EF4-FFF2-40B4-BE49-F238E27FC236}">
                    <a16:creationId xmlns:a16="http://schemas.microsoft.com/office/drawing/2014/main" id="{9FDF4C91-18A9-BD61-45EA-9E57481ECEFE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86" name="Nhóm 45">
                <a:extLst>
                  <a:ext uri="{FF2B5EF4-FFF2-40B4-BE49-F238E27FC236}">
                    <a16:creationId xmlns:a16="http://schemas.microsoft.com/office/drawing/2014/main" id="{1B056A0B-D70D-057B-0C3E-967C996133D3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87" name="Mũi tên: Hình V 40">
                  <a:extLst>
                    <a:ext uri="{FF2B5EF4-FFF2-40B4-BE49-F238E27FC236}">
                      <a16:creationId xmlns:a16="http://schemas.microsoft.com/office/drawing/2014/main" id="{239EEC97-8281-6FC8-FD95-D72E791908EB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Mũi tên: Hình V 41">
                  <a:extLst>
                    <a:ext uri="{FF2B5EF4-FFF2-40B4-BE49-F238E27FC236}">
                      <a16:creationId xmlns:a16="http://schemas.microsoft.com/office/drawing/2014/main" id="{6EBB74D6-6A38-7B35-9CBD-48D85E5E63D4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9BAF356-2DE9-DC23-573E-28756E813884}"/>
                </a:ext>
              </a:extLst>
            </p:cNvPr>
            <p:cNvGrpSpPr/>
            <p:nvPr/>
          </p:nvGrpSpPr>
          <p:grpSpPr>
            <a:xfrm>
              <a:off x="810910" y="2117838"/>
              <a:ext cx="126625" cy="205006"/>
              <a:chOff x="7858435" y="5502449"/>
              <a:chExt cx="126625" cy="377076"/>
            </a:xfrm>
          </p:grpSpPr>
          <p:sp>
            <p:nvSpPr>
              <p:cNvPr id="81" name="Hình chữ nhật: Góc Tròn 37">
                <a:extLst>
                  <a:ext uri="{FF2B5EF4-FFF2-40B4-BE49-F238E27FC236}">
                    <a16:creationId xmlns:a16="http://schemas.microsoft.com/office/drawing/2014/main" id="{A98236EE-A7B5-717F-0CCA-396DC8285833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82" name="Nhóm 44">
                <a:extLst>
                  <a:ext uri="{FF2B5EF4-FFF2-40B4-BE49-F238E27FC236}">
                    <a16:creationId xmlns:a16="http://schemas.microsoft.com/office/drawing/2014/main" id="{2D5C1AD3-E2A3-4A42-BDDF-436F3F08D2A4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83" name="Mũi tên: Hình V 42">
                  <a:extLst>
                    <a:ext uri="{FF2B5EF4-FFF2-40B4-BE49-F238E27FC236}">
                      <a16:creationId xmlns:a16="http://schemas.microsoft.com/office/drawing/2014/main" id="{8C56F37D-0429-655B-649C-2543D2C77B6E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Mũi tên: Hình V 43">
                  <a:extLst>
                    <a:ext uri="{FF2B5EF4-FFF2-40B4-BE49-F238E27FC236}">
                      <a16:creationId xmlns:a16="http://schemas.microsoft.com/office/drawing/2014/main" id="{616A5085-BDC6-1B22-944C-71775D78F397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13D15BDC-4E93-05CF-83C3-B2B04EBE409B}"/>
              </a:ext>
            </a:extLst>
          </p:cNvPr>
          <p:cNvSpPr txBox="1"/>
          <p:nvPr/>
        </p:nvSpPr>
        <p:spPr>
          <a:xfrm>
            <a:off x="2079380" y="1879794"/>
            <a:ext cx="72925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C</a:t>
            </a:r>
            <a:r>
              <a:rPr lang="vi-VN">
                <a:solidFill>
                  <a:srgbClr val="002060"/>
                </a:solidFill>
              </a:rPr>
              <a:t>ác tỉ số lượng giác của góc nhọn </a:t>
            </a:r>
            <a:r>
              <a:rPr lang="en-US">
                <a:solidFill>
                  <a:srgbClr val="002060"/>
                </a:solidFill>
              </a:rPr>
              <a:t>a </a:t>
            </a:r>
            <a:r>
              <a:rPr lang="vi-VN">
                <a:solidFill>
                  <a:srgbClr val="002060"/>
                </a:solidFill>
              </a:rPr>
              <a:t>luôn dương</a:t>
            </a:r>
            <a:r>
              <a:rPr lang="en-US">
                <a:solidFill>
                  <a:srgbClr val="002060"/>
                </a:solidFill>
              </a:rPr>
              <a:t> và:</a:t>
            </a:r>
            <a:endParaRPr lang="vi-VN">
              <a:solidFill>
                <a:srgbClr val="002060"/>
              </a:solidFill>
            </a:endParaRPr>
          </a:p>
        </p:txBody>
      </p:sp>
      <p:pic>
        <p:nvPicPr>
          <p:cNvPr id="93" name="Picture 92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1A714B7D-03D8-949C-FE65-F26C9BAA0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2535386" y="2782351"/>
            <a:ext cx="175979" cy="175979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91205213-9801-B4EA-3260-59A0D9BBD7DF}"/>
              </a:ext>
            </a:extLst>
          </p:cNvPr>
          <p:cNvSpPr txBox="1"/>
          <p:nvPr/>
        </p:nvSpPr>
        <p:spPr>
          <a:xfrm>
            <a:off x="2724096" y="2616330"/>
            <a:ext cx="29790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sin a &lt; 1; cos a &lt; 1.</a:t>
            </a:r>
          </a:p>
        </p:txBody>
      </p:sp>
      <p:pic>
        <p:nvPicPr>
          <p:cNvPr id="96" name="Picture 95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876E61D7-B60B-9131-50D0-A48E5AECA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7593807" y="2782351"/>
            <a:ext cx="175979" cy="175979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AD067382-4543-A24D-7989-A5233865E829}"/>
              </a:ext>
            </a:extLst>
          </p:cNvPr>
          <p:cNvSpPr txBox="1"/>
          <p:nvPr/>
        </p:nvSpPr>
        <p:spPr>
          <a:xfrm>
            <a:off x="7782517" y="2616330"/>
            <a:ext cx="12377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cot a = 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1225643-A757-393A-AAD3-31395CDC9B29}"/>
              </a:ext>
            </a:extLst>
          </p:cNvPr>
          <p:cNvCxnSpPr>
            <a:cxnSpLocks/>
          </p:cNvCxnSpPr>
          <p:nvPr/>
        </p:nvCxnSpPr>
        <p:spPr>
          <a:xfrm>
            <a:off x="8962076" y="2857568"/>
            <a:ext cx="8180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5A781D1-8689-6D02-71FD-CF4133C35153}"/>
              </a:ext>
            </a:extLst>
          </p:cNvPr>
          <p:cNvSpPr txBox="1"/>
          <p:nvPr/>
        </p:nvSpPr>
        <p:spPr>
          <a:xfrm>
            <a:off x="9210118" y="2379164"/>
            <a:ext cx="2927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32379F2-832A-976A-0B90-01478E9DAD22}"/>
              </a:ext>
            </a:extLst>
          </p:cNvPr>
          <p:cNvSpPr txBox="1"/>
          <p:nvPr/>
        </p:nvSpPr>
        <p:spPr>
          <a:xfrm>
            <a:off x="8959578" y="2880175"/>
            <a:ext cx="9052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tan a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F232B36-D192-3691-EC76-5E7C5947A54C}"/>
              </a:ext>
            </a:extLst>
          </p:cNvPr>
          <p:cNvCxnSpPr>
            <a:cxnSpLocks/>
          </p:cNvCxnSpPr>
          <p:nvPr/>
        </p:nvCxnSpPr>
        <p:spPr>
          <a:xfrm>
            <a:off x="2425551" y="2593237"/>
            <a:ext cx="0" cy="497676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2FB3741-42C0-931F-ABFF-A67023765504}"/>
              </a:ext>
            </a:extLst>
          </p:cNvPr>
          <p:cNvCxnSpPr>
            <a:cxnSpLocks/>
          </p:cNvCxnSpPr>
          <p:nvPr/>
        </p:nvCxnSpPr>
        <p:spPr>
          <a:xfrm>
            <a:off x="7477611" y="2593237"/>
            <a:ext cx="0" cy="497676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115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4" grpId="0"/>
      <p:bldP spid="97" grpId="0"/>
      <p:bldP spid="99" grpId="0"/>
      <p:bldP spid="1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93A3E01-4EFF-B0F0-E42F-AE5F140F1121}"/>
              </a:ext>
            </a:extLst>
          </p:cNvPr>
          <p:cNvGrpSpPr/>
          <p:nvPr/>
        </p:nvGrpSpPr>
        <p:grpSpPr>
          <a:xfrm>
            <a:off x="638728" y="1470831"/>
            <a:ext cx="676494" cy="532560"/>
            <a:chOff x="953971" y="4688710"/>
            <a:chExt cx="676494" cy="532560"/>
          </a:xfrm>
        </p:grpSpPr>
        <p:sp>
          <p:nvSpPr>
            <p:cNvPr id="9" name="Hình chữ nhật: Góc Tròn 35">
              <a:extLst>
                <a:ext uri="{FF2B5EF4-FFF2-40B4-BE49-F238E27FC236}">
                  <a16:creationId xmlns:a16="http://schemas.microsoft.com/office/drawing/2014/main" id="{8CF04AFA-9CD0-B8F2-47EF-745640838475}"/>
                </a:ext>
              </a:extLst>
            </p:cNvPr>
            <p:cNvSpPr/>
            <p:nvPr/>
          </p:nvSpPr>
          <p:spPr>
            <a:xfrm>
              <a:off x="1038403" y="4694757"/>
              <a:ext cx="488967" cy="526513"/>
            </a:xfrm>
            <a:prstGeom prst="roundRect">
              <a:avLst>
                <a:gd name="adj" fmla="val 2724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Hình chữ nhật: Góc Tròn 34">
              <a:extLst>
                <a:ext uri="{FF2B5EF4-FFF2-40B4-BE49-F238E27FC236}">
                  <a16:creationId xmlns:a16="http://schemas.microsoft.com/office/drawing/2014/main" id="{8F638863-471D-1DFD-C761-2274A97B7755}"/>
                </a:ext>
              </a:extLst>
            </p:cNvPr>
            <p:cNvSpPr/>
            <p:nvPr/>
          </p:nvSpPr>
          <p:spPr>
            <a:xfrm>
              <a:off x="1091260" y="4754411"/>
              <a:ext cx="384415" cy="407204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Hộp Văn bản 15">
              <a:extLst>
                <a:ext uri="{FF2B5EF4-FFF2-40B4-BE49-F238E27FC236}">
                  <a16:creationId xmlns:a16="http://schemas.microsoft.com/office/drawing/2014/main" id="{BB0F3AE1-8E35-C886-7037-7F609E6C98DC}"/>
                </a:ext>
              </a:extLst>
            </p:cNvPr>
            <p:cNvSpPr txBox="1"/>
            <p:nvPr/>
          </p:nvSpPr>
          <p:spPr>
            <a:xfrm>
              <a:off x="1081845" y="4688710"/>
              <a:ext cx="424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?</a:t>
              </a:r>
              <a:r>
                <a:rPr lang="en-US" sz="2400" baseline="-250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2</a:t>
              </a:r>
              <a:endParaRPr lang="vi-VN" sz="24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2BDE92-963E-C2CA-745A-22D2C5A1EAC9}"/>
                </a:ext>
              </a:extLst>
            </p:cNvPr>
            <p:cNvGrpSpPr/>
            <p:nvPr/>
          </p:nvGrpSpPr>
          <p:grpSpPr>
            <a:xfrm>
              <a:off x="1497982" y="4884570"/>
              <a:ext cx="132483" cy="154844"/>
              <a:chOff x="9334875" y="5502449"/>
              <a:chExt cx="126625" cy="377076"/>
            </a:xfrm>
          </p:grpSpPr>
          <p:sp>
            <p:nvSpPr>
              <p:cNvPr id="19" name="Hình chữ nhật: Góc Tròn 38">
                <a:extLst>
                  <a:ext uri="{FF2B5EF4-FFF2-40B4-BE49-F238E27FC236}">
                    <a16:creationId xmlns:a16="http://schemas.microsoft.com/office/drawing/2014/main" id="{03D74147-E088-C25E-6CED-5BC55E806FC7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20" name="Nhóm 45">
                <a:extLst>
                  <a:ext uri="{FF2B5EF4-FFF2-40B4-BE49-F238E27FC236}">
                    <a16:creationId xmlns:a16="http://schemas.microsoft.com/office/drawing/2014/main" id="{C09D877E-D8AB-50D4-100F-D5380F547B80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21" name="Mũi tên: Hình V 40">
                  <a:extLst>
                    <a:ext uri="{FF2B5EF4-FFF2-40B4-BE49-F238E27FC236}">
                      <a16:creationId xmlns:a16="http://schemas.microsoft.com/office/drawing/2014/main" id="{76BF0572-60A6-5E1B-5DED-856EB0DB4563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Mũi tên: Hình V 41">
                  <a:extLst>
                    <a:ext uri="{FF2B5EF4-FFF2-40B4-BE49-F238E27FC236}">
                      <a16:creationId xmlns:a16="http://schemas.microsoft.com/office/drawing/2014/main" id="{D7F60EC6-96C0-E3DC-CBA6-AE7731A977A5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7953A12-74CB-E39C-7F03-218E824AAE5D}"/>
                </a:ext>
              </a:extLst>
            </p:cNvPr>
            <p:cNvGrpSpPr/>
            <p:nvPr/>
          </p:nvGrpSpPr>
          <p:grpSpPr>
            <a:xfrm>
              <a:off x="953971" y="4884570"/>
              <a:ext cx="132483" cy="154844"/>
              <a:chOff x="7858435" y="5502449"/>
              <a:chExt cx="126625" cy="377076"/>
            </a:xfrm>
          </p:grpSpPr>
          <p:sp>
            <p:nvSpPr>
              <p:cNvPr id="15" name="Hình chữ nhật: Góc Tròn 37">
                <a:extLst>
                  <a:ext uri="{FF2B5EF4-FFF2-40B4-BE49-F238E27FC236}">
                    <a16:creationId xmlns:a16="http://schemas.microsoft.com/office/drawing/2014/main" id="{A9A6ACC9-DA1D-AE44-E392-F01C68985DAE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16" name="Nhóm 44">
                <a:extLst>
                  <a:ext uri="{FF2B5EF4-FFF2-40B4-BE49-F238E27FC236}">
                    <a16:creationId xmlns:a16="http://schemas.microsoft.com/office/drawing/2014/main" id="{1EBE62E2-3E48-685E-5032-FD8E71D522BD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17" name="Mũi tên: Hình V 42">
                  <a:extLst>
                    <a:ext uri="{FF2B5EF4-FFF2-40B4-BE49-F238E27FC236}">
                      <a16:creationId xmlns:a16="http://schemas.microsoft.com/office/drawing/2014/main" id="{552A0C0B-C5CA-99A3-DA26-D91C109E816F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Mũi tên: Hình V 43">
                  <a:extLst>
                    <a:ext uri="{FF2B5EF4-FFF2-40B4-BE49-F238E27FC236}">
                      <a16:creationId xmlns:a16="http://schemas.microsoft.com/office/drawing/2014/main" id="{4BDE7C1B-BC37-A850-1967-B17F2C0383C1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A8316F5-7B5C-2476-5EB7-A190AE3A6322}"/>
              </a:ext>
            </a:extLst>
          </p:cNvPr>
          <p:cNvSpPr txBox="1"/>
          <p:nvPr/>
        </p:nvSpPr>
        <p:spPr>
          <a:xfrm>
            <a:off x="1351082" y="1385488"/>
            <a:ext cx="9977318" cy="11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>
                <a:solidFill>
                  <a:srgbClr val="002060"/>
                </a:solidFill>
              </a:rPr>
              <a:t>Cho tam giác ABC vuông tại A, có AB = 3 cm, AC = 4 cm. Tính các tỉ số lượng giác sin B, cos B, tan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E4B958-B6EB-8338-8DC5-165346CEABD5}"/>
              </a:ext>
            </a:extLst>
          </p:cNvPr>
          <p:cNvSpPr txBox="1"/>
          <p:nvPr/>
        </p:nvSpPr>
        <p:spPr>
          <a:xfrm>
            <a:off x="5857580" y="2611445"/>
            <a:ext cx="97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1800" i="1">
                <a:solidFill>
                  <a:srgbClr val="002060"/>
                </a:solidFill>
              </a:rPr>
              <a:t>Lời giải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ABC1EC-6B3C-0706-6A0D-055F2BCD66F9}"/>
              </a:ext>
            </a:extLst>
          </p:cNvPr>
          <p:cNvSpPr txBox="1"/>
          <p:nvPr/>
        </p:nvSpPr>
        <p:spPr>
          <a:xfrm>
            <a:off x="1465623" y="2908356"/>
            <a:ext cx="66766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26" name="Nhóm 46">
            <a:extLst>
              <a:ext uri="{FF2B5EF4-FFF2-40B4-BE49-F238E27FC236}">
                <a16:creationId xmlns:a16="http://schemas.microsoft.com/office/drawing/2014/main" id="{90DBAA6C-6054-E139-F1EA-9FF4846BB597}"/>
              </a:ext>
            </a:extLst>
          </p:cNvPr>
          <p:cNvGrpSpPr/>
          <p:nvPr/>
        </p:nvGrpSpPr>
        <p:grpSpPr>
          <a:xfrm>
            <a:off x="3163421" y="553685"/>
            <a:ext cx="5865156" cy="659194"/>
            <a:chOff x="2624485" y="3400921"/>
            <a:chExt cx="5865156" cy="659194"/>
          </a:xfrm>
        </p:grpSpPr>
        <p:grpSp>
          <p:nvGrpSpPr>
            <p:cNvPr id="27" name="Nhóm 39">
              <a:extLst>
                <a:ext uri="{FF2B5EF4-FFF2-40B4-BE49-F238E27FC236}">
                  <a16:creationId xmlns:a16="http://schemas.microsoft.com/office/drawing/2014/main" id="{3FDD36A0-7A02-0D0D-3858-042754E876D2}"/>
                </a:ext>
              </a:extLst>
            </p:cNvPr>
            <p:cNvGrpSpPr/>
            <p:nvPr/>
          </p:nvGrpSpPr>
          <p:grpSpPr>
            <a:xfrm>
              <a:off x="2624485" y="3400921"/>
              <a:ext cx="5865156" cy="659194"/>
              <a:chOff x="2624485" y="3400921"/>
              <a:chExt cx="5865156" cy="659194"/>
            </a:xfrm>
          </p:grpSpPr>
          <p:sp>
            <p:nvSpPr>
              <p:cNvPr id="34" name="Hình chữ nhật: Góc Tròn 35">
                <a:extLst>
                  <a:ext uri="{FF2B5EF4-FFF2-40B4-BE49-F238E27FC236}">
                    <a16:creationId xmlns:a16="http://schemas.microsoft.com/office/drawing/2014/main" id="{B0FA40D5-127D-3C15-7307-91B9CADD2957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" name="Hình chữ nhật: Góc Tròn 34">
                <a:extLst>
                  <a:ext uri="{FF2B5EF4-FFF2-40B4-BE49-F238E27FC236}">
                    <a16:creationId xmlns:a16="http://schemas.microsoft.com/office/drawing/2014/main" id="{0C465C25-8C05-8951-43FC-0A37B07D4ED6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6" name="Hộp Văn bản 15">
                <a:extLst>
                  <a:ext uri="{FF2B5EF4-FFF2-40B4-BE49-F238E27FC236}">
                    <a16:creationId xmlns:a16="http://schemas.microsoft.com/office/drawing/2014/main" id="{64B8728E-2AAD-F736-6E59-AFDBF438F2C4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4929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một góc nhọn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37" name="Hình chữ nhật: Góc Tròn 37">
                <a:extLst>
                  <a:ext uri="{FF2B5EF4-FFF2-40B4-BE49-F238E27FC236}">
                    <a16:creationId xmlns:a16="http://schemas.microsoft.com/office/drawing/2014/main" id="{F2FD2EF9-5941-322B-C574-580B05A062A5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Hình chữ nhật: Góc Tròn 38">
                <a:extLst>
                  <a:ext uri="{FF2B5EF4-FFF2-40B4-BE49-F238E27FC236}">
                    <a16:creationId xmlns:a16="http://schemas.microsoft.com/office/drawing/2014/main" id="{C747CFD6-61B0-4DA8-27AD-DFB30F110CF8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8" name="Nhóm 45">
              <a:extLst>
                <a:ext uri="{FF2B5EF4-FFF2-40B4-BE49-F238E27FC236}">
                  <a16:creationId xmlns:a16="http://schemas.microsoft.com/office/drawing/2014/main" id="{EFB255D8-7095-6650-E2E2-38E8B3334CB0}"/>
                </a:ext>
              </a:extLst>
            </p:cNvPr>
            <p:cNvGrpSpPr/>
            <p:nvPr/>
          </p:nvGrpSpPr>
          <p:grpSpPr>
            <a:xfrm>
              <a:off x="8185645" y="3650690"/>
              <a:ext cx="205447" cy="159443"/>
              <a:chOff x="8185645" y="3648076"/>
              <a:chExt cx="205447" cy="159443"/>
            </a:xfrm>
          </p:grpSpPr>
          <p:sp>
            <p:nvSpPr>
              <p:cNvPr id="32" name="Mũi tên: Hình V 40">
                <a:extLst>
                  <a:ext uri="{FF2B5EF4-FFF2-40B4-BE49-F238E27FC236}">
                    <a16:creationId xmlns:a16="http://schemas.microsoft.com/office/drawing/2014/main" id="{6C13FC29-88F2-0A48-2D6E-D716A7B4EB6E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Mũi tên: Hình V 41">
                <a:extLst>
                  <a:ext uri="{FF2B5EF4-FFF2-40B4-BE49-F238E27FC236}">
                    <a16:creationId xmlns:a16="http://schemas.microsoft.com/office/drawing/2014/main" id="{CA1A3E0C-2C0F-EAA5-C3EC-31DCABE60687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Nhóm 44">
              <a:extLst>
                <a:ext uri="{FF2B5EF4-FFF2-40B4-BE49-F238E27FC236}">
                  <a16:creationId xmlns:a16="http://schemas.microsoft.com/office/drawing/2014/main" id="{696D0985-619A-9CFF-92C8-54482D807A4E}"/>
                </a:ext>
              </a:extLst>
            </p:cNvPr>
            <p:cNvGrpSpPr/>
            <p:nvPr/>
          </p:nvGrpSpPr>
          <p:grpSpPr>
            <a:xfrm rot="10800000">
              <a:off x="2725776" y="3650690"/>
              <a:ext cx="205447" cy="159443"/>
              <a:chOff x="8338045" y="3800476"/>
              <a:chExt cx="205447" cy="159443"/>
            </a:xfrm>
          </p:grpSpPr>
          <p:sp>
            <p:nvSpPr>
              <p:cNvPr id="30" name="Mũi tên: Hình V 42">
                <a:extLst>
                  <a:ext uri="{FF2B5EF4-FFF2-40B4-BE49-F238E27FC236}">
                    <a16:creationId xmlns:a16="http://schemas.microsoft.com/office/drawing/2014/main" id="{0B134F45-87D2-3531-BC58-116E033E9667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Mũi tên: Hình V 43">
                <a:extLst>
                  <a:ext uri="{FF2B5EF4-FFF2-40B4-BE49-F238E27FC236}">
                    <a16:creationId xmlns:a16="http://schemas.microsoft.com/office/drawing/2014/main" id="{ED564D5C-28FE-B9B7-A0B6-40A5E4223191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4FB8A8E-271F-FD0A-E996-93694C7D59CF}"/>
              </a:ext>
            </a:extLst>
          </p:cNvPr>
          <p:cNvSpPr txBox="1"/>
          <p:nvPr/>
        </p:nvSpPr>
        <p:spPr>
          <a:xfrm>
            <a:off x="1419108" y="3166934"/>
            <a:ext cx="71371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Pythagore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ABC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A, ta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047E40-1C94-F1D9-6C54-BE0EFB1B6DD2}"/>
              </a:ext>
            </a:extLst>
          </p:cNvPr>
          <p:cNvSpPr txBox="1"/>
          <p:nvPr/>
        </p:nvSpPr>
        <p:spPr>
          <a:xfrm>
            <a:off x="1696505" y="4229533"/>
            <a:ext cx="44401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BC</a:t>
            </a:r>
            <a:r>
              <a:rPr lang="en-US" baseline="30000"/>
              <a:t>2</a:t>
            </a:r>
            <a:r>
              <a:rPr lang="en-US"/>
              <a:t> = AC</a:t>
            </a:r>
            <a:r>
              <a:rPr lang="en-US" baseline="30000"/>
              <a:t>2</a:t>
            </a:r>
            <a:r>
              <a:rPr lang="en-US"/>
              <a:t> + AB</a:t>
            </a:r>
            <a:r>
              <a:rPr lang="en-US" baseline="30000"/>
              <a:t>2</a:t>
            </a:r>
            <a:r>
              <a:rPr lang="en-US"/>
              <a:t> = 4</a:t>
            </a:r>
            <a:r>
              <a:rPr lang="en-US" baseline="30000"/>
              <a:t>2</a:t>
            </a:r>
            <a:r>
              <a:rPr lang="en-US"/>
              <a:t> + 3</a:t>
            </a:r>
            <a:r>
              <a:rPr lang="en-US" baseline="30000"/>
              <a:t>2</a:t>
            </a:r>
            <a:r>
              <a:rPr lang="en-US"/>
              <a:t> = 25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3EACF6-2114-B5A2-9BF4-F0AFCFBAE273}"/>
              </a:ext>
            </a:extLst>
          </p:cNvPr>
          <p:cNvSpPr txBox="1"/>
          <p:nvPr/>
        </p:nvSpPr>
        <p:spPr>
          <a:xfrm>
            <a:off x="5979195" y="4229533"/>
            <a:ext cx="24118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nên BC = 5 cm.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7F7B8C-CA13-4A40-EBC6-3209CA8D222E}"/>
              </a:ext>
            </a:extLst>
          </p:cNvPr>
          <p:cNvSpPr txBox="1"/>
          <p:nvPr/>
        </p:nvSpPr>
        <p:spPr>
          <a:xfrm>
            <a:off x="1386942" y="4794617"/>
            <a:ext cx="70041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dirty="0" err="1"/>
              <a:t>Xét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ABC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A, ta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4A5F37-CA68-5B48-D43F-0D56D3695938}"/>
              </a:ext>
            </a:extLst>
          </p:cNvPr>
          <p:cNvCxnSpPr>
            <a:cxnSpLocks/>
          </p:cNvCxnSpPr>
          <p:nvPr/>
        </p:nvCxnSpPr>
        <p:spPr>
          <a:xfrm>
            <a:off x="2817509" y="5777117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C4987E6-8EE3-A514-6ABA-CFDC0C0EBF9F}"/>
              </a:ext>
            </a:extLst>
          </p:cNvPr>
          <p:cNvSpPr txBox="1"/>
          <p:nvPr/>
        </p:nvSpPr>
        <p:spPr>
          <a:xfrm>
            <a:off x="1696505" y="5526027"/>
            <a:ext cx="1237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sin B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4C0701-39C5-7BD4-94F5-55B8548F05D9}"/>
              </a:ext>
            </a:extLst>
          </p:cNvPr>
          <p:cNvSpPr txBox="1"/>
          <p:nvPr/>
        </p:nvSpPr>
        <p:spPr>
          <a:xfrm>
            <a:off x="2765507" y="5298713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F4A9D3-159B-36F4-6281-E46101FA0536}"/>
              </a:ext>
            </a:extLst>
          </p:cNvPr>
          <p:cNvSpPr txBox="1"/>
          <p:nvPr/>
        </p:nvSpPr>
        <p:spPr>
          <a:xfrm>
            <a:off x="2783417" y="5790704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BC</a:t>
            </a:r>
          </a:p>
        </p:txBody>
      </p:sp>
      <p:pic>
        <p:nvPicPr>
          <p:cNvPr id="52" name="Picture 51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CC39EA98-D19B-C226-128E-5FFA1EF1D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1487069" y="5680429"/>
            <a:ext cx="175979" cy="17597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C12552B-A957-1207-C695-4856FFE18FB0}"/>
              </a:ext>
            </a:extLst>
          </p:cNvPr>
          <p:cNvSpPr txBox="1"/>
          <p:nvPr/>
        </p:nvSpPr>
        <p:spPr>
          <a:xfrm>
            <a:off x="3341430" y="5526027"/>
            <a:ext cx="2852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1E31CA4-827E-34CE-51BD-8B575776E2DE}"/>
              </a:ext>
            </a:extLst>
          </p:cNvPr>
          <p:cNvCxnSpPr>
            <a:cxnSpLocks/>
          </p:cNvCxnSpPr>
          <p:nvPr/>
        </p:nvCxnSpPr>
        <p:spPr>
          <a:xfrm>
            <a:off x="3733013" y="5772645"/>
            <a:ext cx="3502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A3842B8-D994-3055-E693-1D9F467D35DD}"/>
              </a:ext>
            </a:extLst>
          </p:cNvPr>
          <p:cNvSpPr txBox="1"/>
          <p:nvPr/>
        </p:nvSpPr>
        <p:spPr>
          <a:xfrm>
            <a:off x="3733399" y="5294241"/>
            <a:ext cx="2927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0FA647-171A-BABD-0E23-6349D023E15C}"/>
              </a:ext>
            </a:extLst>
          </p:cNvPr>
          <p:cNvSpPr txBox="1"/>
          <p:nvPr/>
        </p:nvSpPr>
        <p:spPr>
          <a:xfrm>
            <a:off x="3746548" y="5786232"/>
            <a:ext cx="322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792C360-733F-4AA3-4656-3A0E133FA7CB}"/>
              </a:ext>
            </a:extLst>
          </p:cNvPr>
          <p:cNvCxnSpPr>
            <a:cxnSpLocks/>
          </p:cNvCxnSpPr>
          <p:nvPr/>
        </p:nvCxnSpPr>
        <p:spPr>
          <a:xfrm>
            <a:off x="6323434" y="5777117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30D1EE1-B936-1698-4FA7-0367881A5F8A}"/>
              </a:ext>
            </a:extLst>
          </p:cNvPr>
          <p:cNvSpPr txBox="1"/>
          <p:nvPr/>
        </p:nvSpPr>
        <p:spPr>
          <a:xfrm>
            <a:off x="5128658" y="5526027"/>
            <a:ext cx="1237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cos B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F9EE53-446B-5A5D-30B2-5D1BF2D57EA5}"/>
              </a:ext>
            </a:extLst>
          </p:cNvPr>
          <p:cNvSpPr txBox="1"/>
          <p:nvPr/>
        </p:nvSpPr>
        <p:spPr>
          <a:xfrm>
            <a:off x="6271432" y="5298713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AB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5015F02-F145-7B1D-57F6-688867D76C43}"/>
              </a:ext>
            </a:extLst>
          </p:cNvPr>
          <p:cNvSpPr txBox="1"/>
          <p:nvPr/>
        </p:nvSpPr>
        <p:spPr>
          <a:xfrm>
            <a:off x="6289342" y="5790704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BC</a:t>
            </a:r>
          </a:p>
        </p:txBody>
      </p:sp>
      <p:pic>
        <p:nvPicPr>
          <p:cNvPr id="62" name="Picture 61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C89C8C5F-19B8-EC38-A9DA-F92708257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4931449" y="5680429"/>
            <a:ext cx="175979" cy="17597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D03A9CA-D298-C6CF-2486-CBC1C00CC5C6}"/>
              </a:ext>
            </a:extLst>
          </p:cNvPr>
          <p:cNvSpPr txBox="1"/>
          <p:nvPr/>
        </p:nvSpPr>
        <p:spPr>
          <a:xfrm>
            <a:off x="6847355" y="5526027"/>
            <a:ext cx="2852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78E094-22AB-4B72-C4FD-9F9746AE4332}"/>
              </a:ext>
            </a:extLst>
          </p:cNvPr>
          <p:cNvCxnSpPr>
            <a:cxnSpLocks/>
          </p:cNvCxnSpPr>
          <p:nvPr/>
        </p:nvCxnSpPr>
        <p:spPr>
          <a:xfrm>
            <a:off x="7238938" y="5772645"/>
            <a:ext cx="3502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2C3E9DD-EEA6-558B-94A4-BECD485B42F2}"/>
              </a:ext>
            </a:extLst>
          </p:cNvPr>
          <p:cNvSpPr txBox="1"/>
          <p:nvPr/>
        </p:nvSpPr>
        <p:spPr>
          <a:xfrm>
            <a:off x="7239324" y="5294241"/>
            <a:ext cx="2927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93AD430-87AA-5FE9-5B2C-DD5B1C9D640E}"/>
              </a:ext>
            </a:extLst>
          </p:cNvPr>
          <p:cNvSpPr txBox="1"/>
          <p:nvPr/>
        </p:nvSpPr>
        <p:spPr>
          <a:xfrm>
            <a:off x="7252473" y="5786232"/>
            <a:ext cx="322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CBE81E1-0998-A9DF-95DD-E094012C9715}"/>
              </a:ext>
            </a:extLst>
          </p:cNvPr>
          <p:cNvCxnSpPr>
            <a:cxnSpLocks/>
          </p:cNvCxnSpPr>
          <p:nvPr/>
        </p:nvCxnSpPr>
        <p:spPr>
          <a:xfrm>
            <a:off x="9621465" y="5777117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FF1A991-7FD5-135D-98AE-2E6304797E59}"/>
              </a:ext>
            </a:extLst>
          </p:cNvPr>
          <p:cNvSpPr txBox="1"/>
          <p:nvPr/>
        </p:nvSpPr>
        <p:spPr>
          <a:xfrm>
            <a:off x="8488234" y="5526027"/>
            <a:ext cx="1237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tan</a:t>
            </a:r>
            <a:r>
              <a:rPr lang="en-US">
                <a:solidFill>
                  <a:schemeClr val="tx1"/>
                </a:solidFill>
              </a:rPr>
              <a:t> B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5A3AD28-4709-9E07-DD2F-5AC8FE2CE6B0}"/>
              </a:ext>
            </a:extLst>
          </p:cNvPr>
          <p:cNvSpPr txBox="1"/>
          <p:nvPr/>
        </p:nvSpPr>
        <p:spPr>
          <a:xfrm>
            <a:off x="9569463" y="5298713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4B9BC08-99B6-D3EF-7AF5-D2663CDEFD52}"/>
              </a:ext>
            </a:extLst>
          </p:cNvPr>
          <p:cNvSpPr txBox="1"/>
          <p:nvPr/>
        </p:nvSpPr>
        <p:spPr>
          <a:xfrm>
            <a:off x="9587373" y="5790704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AB</a:t>
            </a:r>
          </a:p>
        </p:txBody>
      </p:sp>
      <p:pic>
        <p:nvPicPr>
          <p:cNvPr id="71" name="Picture 70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936068FA-176F-8931-3F02-DF692E77E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8291025" y="5680429"/>
            <a:ext cx="175979" cy="17597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C26A86F-9504-0457-EE6A-9D1325084DDF}"/>
              </a:ext>
            </a:extLst>
          </p:cNvPr>
          <p:cNvSpPr txBox="1"/>
          <p:nvPr/>
        </p:nvSpPr>
        <p:spPr>
          <a:xfrm>
            <a:off x="10145386" y="5526027"/>
            <a:ext cx="2852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42B51C-452F-73F6-8113-92A065FEFC04}"/>
              </a:ext>
            </a:extLst>
          </p:cNvPr>
          <p:cNvCxnSpPr>
            <a:cxnSpLocks/>
          </p:cNvCxnSpPr>
          <p:nvPr/>
        </p:nvCxnSpPr>
        <p:spPr>
          <a:xfrm>
            <a:off x="10536969" y="5772645"/>
            <a:ext cx="3502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AFBC750-62A5-F976-7BF0-F4DCDF351912}"/>
              </a:ext>
            </a:extLst>
          </p:cNvPr>
          <p:cNvSpPr txBox="1"/>
          <p:nvPr/>
        </p:nvSpPr>
        <p:spPr>
          <a:xfrm>
            <a:off x="10537355" y="5294241"/>
            <a:ext cx="2927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22D460E-232E-19B8-B5CF-3A7CCF0242C6}"/>
              </a:ext>
            </a:extLst>
          </p:cNvPr>
          <p:cNvSpPr txBox="1"/>
          <p:nvPr/>
        </p:nvSpPr>
        <p:spPr>
          <a:xfrm>
            <a:off x="10550504" y="5786232"/>
            <a:ext cx="322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07E1ED59-2B8C-C04F-9DFB-C8BADA66B70F}"/>
              </a:ext>
            </a:extLst>
          </p:cNvPr>
          <p:cNvSpPr/>
          <p:nvPr/>
        </p:nvSpPr>
        <p:spPr>
          <a:xfrm flipH="1">
            <a:off x="9422489" y="2697762"/>
            <a:ext cx="1237750" cy="1724018"/>
          </a:xfrm>
          <a:prstGeom prst="rtTriangl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06450B3-D1B4-AC40-86D4-96298573345E}"/>
              </a:ext>
            </a:extLst>
          </p:cNvPr>
          <p:cNvSpPr txBox="1"/>
          <p:nvPr/>
        </p:nvSpPr>
        <p:spPr>
          <a:xfrm>
            <a:off x="10638419" y="4254127"/>
            <a:ext cx="3418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509CA76-37F7-20AA-8555-D5BB8A494393}"/>
              </a:ext>
            </a:extLst>
          </p:cNvPr>
          <p:cNvSpPr txBox="1"/>
          <p:nvPr/>
        </p:nvSpPr>
        <p:spPr>
          <a:xfrm>
            <a:off x="9061757" y="4248929"/>
            <a:ext cx="3418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A43928F-326C-3499-0D68-7E2359D6C51F}"/>
              </a:ext>
            </a:extLst>
          </p:cNvPr>
          <p:cNvSpPr txBox="1"/>
          <p:nvPr/>
        </p:nvSpPr>
        <p:spPr>
          <a:xfrm>
            <a:off x="10591874" y="2332373"/>
            <a:ext cx="3418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785FA53-9E47-B241-BE68-C8FFE60977E0}"/>
              </a:ext>
            </a:extLst>
          </p:cNvPr>
          <p:cNvSpPr txBox="1"/>
          <p:nvPr/>
        </p:nvSpPr>
        <p:spPr>
          <a:xfrm>
            <a:off x="9667622" y="4421780"/>
            <a:ext cx="751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000">
                <a:solidFill>
                  <a:srgbClr val="0070C0"/>
                </a:solidFill>
              </a:rPr>
              <a:t>3 cm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983163-A7A7-43F1-78CE-2205CCDDEB46}"/>
              </a:ext>
            </a:extLst>
          </p:cNvPr>
          <p:cNvSpPr txBox="1"/>
          <p:nvPr/>
        </p:nvSpPr>
        <p:spPr>
          <a:xfrm>
            <a:off x="10695389" y="3429448"/>
            <a:ext cx="751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 sz="2000">
                <a:solidFill>
                  <a:srgbClr val="0070C0"/>
                </a:solidFill>
              </a:rPr>
              <a:t>4 cm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E6789F5-B0C6-514E-2873-59F00ADC67C8}"/>
              </a:ext>
            </a:extLst>
          </p:cNvPr>
          <p:cNvGrpSpPr/>
          <p:nvPr/>
        </p:nvGrpSpPr>
        <p:grpSpPr>
          <a:xfrm rot="8786660">
            <a:off x="10517127" y="4248701"/>
            <a:ext cx="151397" cy="133263"/>
            <a:chOff x="8832800" y="2078586"/>
            <a:chExt cx="222085" cy="195485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AC70744-00F9-68D0-DBA5-A3D74F7AEAEA}"/>
                </a:ext>
              </a:extLst>
            </p:cNvPr>
            <p:cNvCxnSpPr/>
            <p:nvPr/>
          </p:nvCxnSpPr>
          <p:spPr>
            <a:xfrm rot="7404334">
              <a:off x="8957142" y="2176329"/>
              <a:ext cx="19548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B2D9898-3E00-D897-2776-0D93CA8100B1}"/>
                </a:ext>
              </a:extLst>
            </p:cNvPr>
            <p:cNvCxnSpPr>
              <a:cxnSpLocks/>
            </p:cNvCxnSpPr>
            <p:nvPr/>
          </p:nvCxnSpPr>
          <p:spPr>
            <a:xfrm rot="12804334">
              <a:off x="8832800" y="2200138"/>
              <a:ext cx="19548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Arc 84">
            <a:extLst>
              <a:ext uri="{FF2B5EF4-FFF2-40B4-BE49-F238E27FC236}">
                <a16:creationId xmlns:a16="http://schemas.microsoft.com/office/drawing/2014/main" id="{B6ACDA63-4769-8470-F82D-FC653AA98DB7}"/>
              </a:ext>
            </a:extLst>
          </p:cNvPr>
          <p:cNvSpPr/>
          <p:nvPr/>
        </p:nvSpPr>
        <p:spPr>
          <a:xfrm rot="875254">
            <a:off x="9363125" y="4183726"/>
            <a:ext cx="341486" cy="399760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56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43" grpId="0"/>
      <p:bldP spid="44" grpId="0"/>
      <p:bldP spid="45" grpId="0"/>
      <p:bldP spid="46" grpId="0"/>
      <p:bldP spid="49" grpId="0"/>
      <p:bldP spid="50" grpId="0"/>
      <p:bldP spid="51" grpId="0"/>
      <p:bldP spid="53" grpId="0"/>
      <p:bldP spid="55" grpId="0"/>
      <p:bldP spid="56" grpId="0"/>
      <p:bldP spid="59" grpId="0"/>
      <p:bldP spid="60" grpId="0"/>
      <p:bldP spid="61" grpId="0"/>
      <p:bldP spid="63" grpId="0"/>
      <p:bldP spid="65" grpId="0"/>
      <p:bldP spid="66" grpId="0"/>
      <p:bldP spid="68" grpId="0"/>
      <p:bldP spid="69" grpId="0"/>
      <p:bldP spid="70" grpId="0"/>
      <p:bldP spid="72" grpId="0"/>
      <p:bldP spid="74" grpId="0"/>
      <p:bldP spid="75" grpId="0"/>
      <p:bldP spid="76" grpId="0" animBg="1"/>
      <p:bldP spid="77" grpId="0"/>
      <p:bldP spid="78" grpId="0"/>
      <p:bldP spid="79" grpId="0"/>
      <p:bldP spid="80" grpId="0"/>
      <p:bldP spid="81" grpId="0"/>
      <p:bldP spid="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93A3E01-4EFF-B0F0-E42F-AE5F140F1121}"/>
              </a:ext>
            </a:extLst>
          </p:cNvPr>
          <p:cNvGrpSpPr/>
          <p:nvPr/>
        </p:nvGrpSpPr>
        <p:grpSpPr>
          <a:xfrm>
            <a:off x="638728" y="1470831"/>
            <a:ext cx="676494" cy="532560"/>
            <a:chOff x="953971" y="4688710"/>
            <a:chExt cx="676494" cy="532560"/>
          </a:xfrm>
        </p:grpSpPr>
        <p:sp>
          <p:nvSpPr>
            <p:cNvPr id="9" name="Hình chữ nhật: Góc Tròn 35">
              <a:extLst>
                <a:ext uri="{FF2B5EF4-FFF2-40B4-BE49-F238E27FC236}">
                  <a16:creationId xmlns:a16="http://schemas.microsoft.com/office/drawing/2014/main" id="{8CF04AFA-9CD0-B8F2-47EF-745640838475}"/>
                </a:ext>
              </a:extLst>
            </p:cNvPr>
            <p:cNvSpPr/>
            <p:nvPr/>
          </p:nvSpPr>
          <p:spPr>
            <a:xfrm>
              <a:off x="1038403" y="4694757"/>
              <a:ext cx="488967" cy="526513"/>
            </a:xfrm>
            <a:prstGeom prst="roundRect">
              <a:avLst>
                <a:gd name="adj" fmla="val 2724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Hình chữ nhật: Góc Tròn 34">
              <a:extLst>
                <a:ext uri="{FF2B5EF4-FFF2-40B4-BE49-F238E27FC236}">
                  <a16:creationId xmlns:a16="http://schemas.microsoft.com/office/drawing/2014/main" id="{8F638863-471D-1DFD-C761-2274A97B7755}"/>
                </a:ext>
              </a:extLst>
            </p:cNvPr>
            <p:cNvSpPr/>
            <p:nvPr/>
          </p:nvSpPr>
          <p:spPr>
            <a:xfrm>
              <a:off x="1091260" y="4754411"/>
              <a:ext cx="384415" cy="407204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Hộp Văn bản 15">
              <a:extLst>
                <a:ext uri="{FF2B5EF4-FFF2-40B4-BE49-F238E27FC236}">
                  <a16:creationId xmlns:a16="http://schemas.microsoft.com/office/drawing/2014/main" id="{BB0F3AE1-8E35-C886-7037-7F609E6C98DC}"/>
                </a:ext>
              </a:extLst>
            </p:cNvPr>
            <p:cNvSpPr txBox="1"/>
            <p:nvPr/>
          </p:nvSpPr>
          <p:spPr>
            <a:xfrm>
              <a:off x="1081845" y="4688710"/>
              <a:ext cx="424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?</a:t>
              </a:r>
              <a:r>
                <a:rPr lang="en-US" sz="2400" baseline="-250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3</a:t>
              </a:r>
              <a:endParaRPr lang="vi-VN" sz="24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2BDE92-963E-C2CA-745A-22D2C5A1EAC9}"/>
                </a:ext>
              </a:extLst>
            </p:cNvPr>
            <p:cNvGrpSpPr/>
            <p:nvPr/>
          </p:nvGrpSpPr>
          <p:grpSpPr>
            <a:xfrm>
              <a:off x="1497982" y="4884570"/>
              <a:ext cx="132483" cy="154844"/>
              <a:chOff x="9334875" y="5502449"/>
              <a:chExt cx="126625" cy="377076"/>
            </a:xfrm>
          </p:grpSpPr>
          <p:sp>
            <p:nvSpPr>
              <p:cNvPr id="19" name="Hình chữ nhật: Góc Tròn 38">
                <a:extLst>
                  <a:ext uri="{FF2B5EF4-FFF2-40B4-BE49-F238E27FC236}">
                    <a16:creationId xmlns:a16="http://schemas.microsoft.com/office/drawing/2014/main" id="{03D74147-E088-C25E-6CED-5BC55E806FC7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20" name="Nhóm 45">
                <a:extLst>
                  <a:ext uri="{FF2B5EF4-FFF2-40B4-BE49-F238E27FC236}">
                    <a16:creationId xmlns:a16="http://schemas.microsoft.com/office/drawing/2014/main" id="{C09D877E-D8AB-50D4-100F-D5380F547B80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21" name="Mũi tên: Hình V 40">
                  <a:extLst>
                    <a:ext uri="{FF2B5EF4-FFF2-40B4-BE49-F238E27FC236}">
                      <a16:creationId xmlns:a16="http://schemas.microsoft.com/office/drawing/2014/main" id="{76BF0572-60A6-5E1B-5DED-856EB0DB4563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Mũi tên: Hình V 41">
                  <a:extLst>
                    <a:ext uri="{FF2B5EF4-FFF2-40B4-BE49-F238E27FC236}">
                      <a16:creationId xmlns:a16="http://schemas.microsoft.com/office/drawing/2014/main" id="{D7F60EC6-96C0-E3DC-CBA6-AE7731A977A5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7953A12-74CB-E39C-7F03-218E824AAE5D}"/>
                </a:ext>
              </a:extLst>
            </p:cNvPr>
            <p:cNvGrpSpPr/>
            <p:nvPr/>
          </p:nvGrpSpPr>
          <p:grpSpPr>
            <a:xfrm>
              <a:off x="953971" y="4884570"/>
              <a:ext cx="132483" cy="154844"/>
              <a:chOff x="7858435" y="5502449"/>
              <a:chExt cx="126625" cy="377076"/>
            </a:xfrm>
          </p:grpSpPr>
          <p:sp>
            <p:nvSpPr>
              <p:cNvPr id="15" name="Hình chữ nhật: Góc Tròn 37">
                <a:extLst>
                  <a:ext uri="{FF2B5EF4-FFF2-40B4-BE49-F238E27FC236}">
                    <a16:creationId xmlns:a16="http://schemas.microsoft.com/office/drawing/2014/main" id="{A9A6ACC9-DA1D-AE44-E392-F01C68985DAE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16" name="Nhóm 44">
                <a:extLst>
                  <a:ext uri="{FF2B5EF4-FFF2-40B4-BE49-F238E27FC236}">
                    <a16:creationId xmlns:a16="http://schemas.microsoft.com/office/drawing/2014/main" id="{1EBE62E2-3E48-685E-5032-FD8E71D522BD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17" name="Mũi tên: Hình V 42">
                  <a:extLst>
                    <a:ext uri="{FF2B5EF4-FFF2-40B4-BE49-F238E27FC236}">
                      <a16:creationId xmlns:a16="http://schemas.microsoft.com/office/drawing/2014/main" id="{552A0C0B-C5CA-99A3-DA26-D91C109E816F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Mũi tên: Hình V 43">
                  <a:extLst>
                    <a:ext uri="{FF2B5EF4-FFF2-40B4-BE49-F238E27FC236}">
                      <a16:creationId xmlns:a16="http://schemas.microsoft.com/office/drawing/2014/main" id="{4BDE7C1B-BC37-A850-1967-B17F2C0383C1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A8316F5-7B5C-2476-5EB7-A190AE3A6322}"/>
              </a:ext>
            </a:extLst>
          </p:cNvPr>
          <p:cNvSpPr txBox="1"/>
          <p:nvPr/>
        </p:nvSpPr>
        <p:spPr>
          <a:xfrm>
            <a:off x="1331378" y="1518041"/>
            <a:ext cx="84691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Cho hình thoi ABCD có hai đường chéo cắt nhau tại điểm O.</a:t>
            </a:r>
          </a:p>
        </p:txBody>
      </p:sp>
      <p:grpSp>
        <p:nvGrpSpPr>
          <p:cNvPr id="26" name="Nhóm 46">
            <a:extLst>
              <a:ext uri="{FF2B5EF4-FFF2-40B4-BE49-F238E27FC236}">
                <a16:creationId xmlns:a16="http://schemas.microsoft.com/office/drawing/2014/main" id="{90DBAA6C-6054-E139-F1EA-9FF4846BB597}"/>
              </a:ext>
            </a:extLst>
          </p:cNvPr>
          <p:cNvGrpSpPr/>
          <p:nvPr/>
        </p:nvGrpSpPr>
        <p:grpSpPr>
          <a:xfrm>
            <a:off x="3163421" y="553685"/>
            <a:ext cx="5865156" cy="659194"/>
            <a:chOff x="2624485" y="3400921"/>
            <a:chExt cx="5865156" cy="659194"/>
          </a:xfrm>
        </p:grpSpPr>
        <p:grpSp>
          <p:nvGrpSpPr>
            <p:cNvPr id="27" name="Nhóm 39">
              <a:extLst>
                <a:ext uri="{FF2B5EF4-FFF2-40B4-BE49-F238E27FC236}">
                  <a16:creationId xmlns:a16="http://schemas.microsoft.com/office/drawing/2014/main" id="{3FDD36A0-7A02-0D0D-3858-042754E876D2}"/>
                </a:ext>
              </a:extLst>
            </p:cNvPr>
            <p:cNvGrpSpPr/>
            <p:nvPr/>
          </p:nvGrpSpPr>
          <p:grpSpPr>
            <a:xfrm>
              <a:off x="2624485" y="3400921"/>
              <a:ext cx="5865156" cy="659194"/>
              <a:chOff x="2624485" y="3400921"/>
              <a:chExt cx="5865156" cy="659194"/>
            </a:xfrm>
          </p:grpSpPr>
          <p:sp>
            <p:nvSpPr>
              <p:cNvPr id="34" name="Hình chữ nhật: Góc Tròn 35">
                <a:extLst>
                  <a:ext uri="{FF2B5EF4-FFF2-40B4-BE49-F238E27FC236}">
                    <a16:creationId xmlns:a16="http://schemas.microsoft.com/office/drawing/2014/main" id="{B0FA40D5-127D-3C15-7307-91B9CADD2957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" name="Hình chữ nhật: Góc Tròn 34">
                <a:extLst>
                  <a:ext uri="{FF2B5EF4-FFF2-40B4-BE49-F238E27FC236}">
                    <a16:creationId xmlns:a16="http://schemas.microsoft.com/office/drawing/2014/main" id="{0C465C25-8C05-8951-43FC-0A37B07D4ED6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6" name="Hộp Văn bản 15">
                <a:extLst>
                  <a:ext uri="{FF2B5EF4-FFF2-40B4-BE49-F238E27FC236}">
                    <a16:creationId xmlns:a16="http://schemas.microsoft.com/office/drawing/2014/main" id="{64B8728E-2AAD-F736-6E59-AFDBF438F2C4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4929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một góc nhọn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37" name="Hình chữ nhật: Góc Tròn 37">
                <a:extLst>
                  <a:ext uri="{FF2B5EF4-FFF2-40B4-BE49-F238E27FC236}">
                    <a16:creationId xmlns:a16="http://schemas.microsoft.com/office/drawing/2014/main" id="{F2FD2EF9-5941-322B-C574-580B05A062A5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Hình chữ nhật: Góc Tròn 38">
                <a:extLst>
                  <a:ext uri="{FF2B5EF4-FFF2-40B4-BE49-F238E27FC236}">
                    <a16:creationId xmlns:a16="http://schemas.microsoft.com/office/drawing/2014/main" id="{C747CFD6-61B0-4DA8-27AD-DFB30F110CF8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8" name="Nhóm 45">
              <a:extLst>
                <a:ext uri="{FF2B5EF4-FFF2-40B4-BE49-F238E27FC236}">
                  <a16:creationId xmlns:a16="http://schemas.microsoft.com/office/drawing/2014/main" id="{EFB255D8-7095-6650-E2E2-38E8B3334CB0}"/>
                </a:ext>
              </a:extLst>
            </p:cNvPr>
            <p:cNvGrpSpPr/>
            <p:nvPr/>
          </p:nvGrpSpPr>
          <p:grpSpPr>
            <a:xfrm>
              <a:off x="8185645" y="3650690"/>
              <a:ext cx="205447" cy="159443"/>
              <a:chOff x="8185645" y="3648076"/>
              <a:chExt cx="205447" cy="159443"/>
            </a:xfrm>
          </p:grpSpPr>
          <p:sp>
            <p:nvSpPr>
              <p:cNvPr id="32" name="Mũi tên: Hình V 40">
                <a:extLst>
                  <a:ext uri="{FF2B5EF4-FFF2-40B4-BE49-F238E27FC236}">
                    <a16:creationId xmlns:a16="http://schemas.microsoft.com/office/drawing/2014/main" id="{6C13FC29-88F2-0A48-2D6E-D716A7B4EB6E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Mũi tên: Hình V 41">
                <a:extLst>
                  <a:ext uri="{FF2B5EF4-FFF2-40B4-BE49-F238E27FC236}">
                    <a16:creationId xmlns:a16="http://schemas.microsoft.com/office/drawing/2014/main" id="{CA1A3E0C-2C0F-EAA5-C3EC-31DCABE60687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Nhóm 44">
              <a:extLst>
                <a:ext uri="{FF2B5EF4-FFF2-40B4-BE49-F238E27FC236}">
                  <a16:creationId xmlns:a16="http://schemas.microsoft.com/office/drawing/2014/main" id="{696D0985-619A-9CFF-92C8-54482D807A4E}"/>
                </a:ext>
              </a:extLst>
            </p:cNvPr>
            <p:cNvGrpSpPr/>
            <p:nvPr/>
          </p:nvGrpSpPr>
          <p:grpSpPr>
            <a:xfrm rot="10800000">
              <a:off x="2725776" y="3650690"/>
              <a:ext cx="205447" cy="159443"/>
              <a:chOff x="8338045" y="3800476"/>
              <a:chExt cx="205447" cy="159443"/>
            </a:xfrm>
          </p:grpSpPr>
          <p:sp>
            <p:nvSpPr>
              <p:cNvPr id="30" name="Mũi tên: Hình V 42">
                <a:extLst>
                  <a:ext uri="{FF2B5EF4-FFF2-40B4-BE49-F238E27FC236}">
                    <a16:creationId xmlns:a16="http://schemas.microsoft.com/office/drawing/2014/main" id="{0B134F45-87D2-3531-BC58-116E033E9667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Mũi tên: Hình V 43">
                <a:extLst>
                  <a:ext uri="{FF2B5EF4-FFF2-40B4-BE49-F238E27FC236}">
                    <a16:creationId xmlns:a16="http://schemas.microsoft.com/office/drawing/2014/main" id="{ED564D5C-28FE-B9B7-A0B6-40A5E4223191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4A5F37-CA68-5B48-D43F-0D56D3695938}"/>
              </a:ext>
            </a:extLst>
          </p:cNvPr>
          <p:cNvCxnSpPr>
            <a:cxnSpLocks/>
          </p:cNvCxnSpPr>
          <p:nvPr/>
        </p:nvCxnSpPr>
        <p:spPr>
          <a:xfrm>
            <a:off x="4882728" y="4211899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C4987E6-8EE3-A514-6ABA-CFDC0C0EBF9F}"/>
              </a:ext>
            </a:extLst>
          </p:cNvPr>
          <p:cNvSpPr txBox="1"/>
          <p:nvPr/>
        </p:nvSpPr>
        <p:spPr>
          <a:xfrm>
            <a:off x="3312143" y="3968429"/>
            <a:ext cx="17437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sin OAB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4C0701-39C5-7BD4-94F5-55B8548F05D9}"/>
              </a:ext>
            </a:extLst>
          </p:cNvPr>
          <p:cNvSpPr txBox="1"/>
          <p:nvPr/>
        </p:nvSpPr>
        <p:spPr>
          <a:xfrm>
            <a:off x="4811676" y="3733495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OB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F4A9D3-159B-36F4-6281-E46101FA0536}"/>
              </a:ext>
            </a:extLst>
          </p:cNvPr>
          <p:cNvSpPr txBox="1"/>
          <p:nvPr/>
        </p:nvSpPr>
        <p:spPr>
          <a:xfrm>
            <a:off x="4829586" y="4225486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AB</a:t>
            </a:r>
          </a:p>
        </p:txBody>
      </p:sp>
      <p:pic>
        <p:nvPicPr>
          <p:cNvPr id="52" name="Picture 51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CC39EA98-D19B-C226-128E-5FFA1EF1D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3102708" y="4122831"/>
            <a:ext cx="175979" cy="175979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CBE81E1-0998-A9DF-95DD-E094012C9715}"/>
              </a:ext>
            </a:extLst>
          </p:cNvPr>
          <p:cNvCxnSpPr>
            <a:cxnSpLocks/>
          </p:cNvCxnSpPr>
          <p:nvPr/>
        </p:nvCxnSpPr>
        <p:spPr>
          <a:xfrm>
            <a:off x="4926071" y="5809929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FF1A991-7FD5-135D-98AE-2E6304797E59}"/>
              </a:ext>
            </a:extLst>
          </p:cNvPr>
          <p:cNvSpPr txBox="1"/>
          <p:nvPr/>
        </p:nvSpPr>
        <p:spPr>
          <a:xfrm>
            <a:off x="3299917" y="5559633"/>
            <a:ext cx="16571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cos</a:t>
            </a:r>
            <a:r>
              <a:rPr lang="en-US">
                <a:solidFill>
                  <a:schemeClr val="tx1"/>
                </a:solidFill>
              </a:rPr>
              <a:t> OBC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5A3AD28-4709-9E07-DD2F-5AC8FE2CE6B0}"/>
              </a:ext>
            </a:extLst>
          </p:cNvPr>
          <p:cNvSpPr txBox="1"/>
          <p:nvPr/>
        </p:nvSpPr>
        <p:spPr>
          <a:xfrm>
            <a:off x="4874069" y="5331525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OB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4B9BC08-99B6-D3EF-7AF5-D2663CDEFD52}"/>
              </a:ext>
            </a:extLst>
          </p:cNvPr>
          <p:cNvSpPr txBox="1"/>
          <p:nvPr/>
        </p:nvSpPr>
        <p:spPr>
          <a:xfrm>
            <a:off x="4891979" y="5823516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BC</a:t>
            </a:r>
          </a:p>
        </p:txBody>
      </p:sp>
      <p:pic>
        <p:nvPicPr>
          <p:cNvPr id="71" name="Picture 70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936068FA-176F-8931-3F02-DF692E77E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3102708" y="5714035"/>
            <a:ext cx="175979" cy="17597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EE435EB-D625-1652-90B1-1B1EC81763A3}"/>
              </a:ext>
            </a:extLst>
          </p:cNvPr>
          <p:cNvSpPr txBox="1"/>
          <p:nvPr/>
        </p:nvSpPr>
        <p:spPr>
          <a:xfrm>
            <a:off x="1049953" y="2287740"/>
            <a:ext cx="105589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a) Tỉ số        là sin của góc nhọn nào? Tỉ số        là côsin của góc nhọn nào?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0DB0B47-D5BD-3899-0F08-457FFE6F2D9F}"/>
              </a:ext>
            </a:extLst>
          </p:cNvPr>
          <p:cNvCxnSpPr>
            <a:cxnSpLocks/>
          </p:cNvCxnSpPr>
          <p:nvPr/>
        </p:nvCxnSpPr>
        <p:spPr>
          <a:xfrm>
            <a:off x="2231564" y="2542536"/>
            <a:ext cx="46736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102EEF4-EAF2-4187-BA58-2FB68580CE84}"/>
              </a:ext>
            </a:extLst>
          </p:cNvPr>
          <p:cNvSpPr txBox="1"/>
          <p:nvPr/>
        </p:nvSpPr>
        <p:spPr>
          <a:xfrm>
            <a:off x="2179562" y="2064132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OB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5D2984F-2731-3B40-3A1E-9BB541BFD7BE}"/>
              </a:ext>
            </a:extLst>
          </p:cNvPr>
          <p:cNvSpPr txBox="1"/>
          <p:nvPr/>
        </p:nvSpPr>
        <p:spPr>
          <a:xfrm>
            <a:off x="2197472" y="2556123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AB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3A0766F-3CAE-37F4-BDCF-28D258CCE258}"/>
              </a:ext>
            </a:extLst>
          </p:cNvPr>
          <p:cNvCxnSpPr>
            <a:cxnSpLocks/>
          </p:cNvCxnSpPr>
          <p:nvPr/>
        </p:nvCxnSpPr>
        <p:spPr>
          <a:xfrm>
            <a:off x="7057574" y="2527599"/>
            <a:ext cx="46736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7899ED77-E7A0-DBF1-6474-A8A55CEF4F08}"/>
              </a:ext>
            </a:extLst>
          </p:cNvPr>
          <p:cNvSpPr txBox="1"/>
          <p:nvPr/>
        </p:nvSpPr>
        <p:spPr>
          <a:xfrm>
            <a:off x="6986522" y="2049195"/>
            <a:ext cx="618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OB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EE27BC6-E2B9-5C93-7025-3D4C210202DA}"/>
              </a:ext>
            </a:extLst>
          </p:cNvPr>
          <p:cNvSpPr txBox="1"/>
          <p:nvPr/>
        </p:nvSpPr>
        <p:spPr>
          <a:xfrm>
            <a:off x="7013957" y="2541186"/>
            <a:ext cx="582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BC</a:t>
            </a:r>
          </a:p>
        </p:txBody>
      </p:sp>
      <p:sp>
        <p:nvSpPr>
          <p:cNvPr id="92" name="Diamond 91">
            <a:extLst>
              <a:ext uri="{FF2B5EF4-FFF2-40B4-BE49-F238E27FC236}">
                <a16:creationId xmlns:a16="http://schemas.microsoft.com/office/drawing/2014/main" id="{9FF23B7A-68CD-1F1B-C123-F5B7638339E2}"/>
              </a:ext>
            </a:extLst>
          </p:cNvPr>
          <p:cNvSpPr/>
          <p:nvPr/>
        </p:nvSpPr>
        <p:spPr>
          <a:xfrm>
            <a:off x="7541595" y="4018399"/>
            <a:ext cx="2788872" cy="1324995"/>
          </a:xfrm>
          <a:prstGeom prst="diamon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C6E7F5C-AECF-7AA7-BE73-9B5A9C871024}"/>
              </a:ext>
            </a:extLst>
          </p:cNvPr>
          <p:cNvCxnSpPr>
            <a:cxnSpLocks/>
            <a:stCxn id="92" idx="0"/>
            <a:endCxn id="92" idx="2"/>
          </p:cNvCxnSpPr>
          <p:nvPr/>
        </p:nvCxnSpPr>
        <p:spPr>
          <a:xfrm>
            <a:off x="8936031" y="4018399"/>
            <a:ext cx="0" cy="13249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5636739-46BF-535C-888E-86F74497B5CF}"/>
              </a:ext>
            </a:extLst>
          </p:cNvPr>
          <p:cNvCxnSpPr>
            <a:cxnSpLocks/>
            <a:stCxn id="92" idx="3"/>
            <a:endCxn id="92" idx="1"/>
          </p:cNvCxnSpPr>
          <p:nvPr/>
        </p:nvCxnSpPr>
        <p:spPr>
          <a:xfrm flipH="1">
            <a:off x="7541595" y="4680896"/>
            <a:ext cx="27888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F6D32596-6E98-018C-689F-C946DDFD9A93}"/>
              </a:ext>
            </a:extLst>
          </p:cNvPr>
          <p:cNvSpPr txBox="1"/>
          <p:nvPr/>
        </p:nvSpPr>
        <p:spPr>
          <a:xfrm>
            <a:off x="8766789" y="3552690"/>
            <a:ext cx="3614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B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03E0C4E-52CC-E945-B161-E34EE2AA7CB8}"/>
              </a:ext>
            </a:extLst>
          </p:cNvPr>
          <p:cNvSpPr txBox="1"/>
          <p:nvPr/>
        </p:nvSpPr>
        <p:spPr>
          <a:xfrm>
            <a:off x="10326450" y="4433765"/>
            <a:ext cx="3614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C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6D36D08-B28F-A4B9-E507-D733E2F02B8C}"/>
              </a:ext>
            </a:extLst>
          </p:cNvPr>
          <p:cNvSpPr txBox="1"/>
          <p:nvPr/>
        </p:nvSpPr>
        <p:spPr>
          <a:xfrm>
            <a:off x="8766096" y="5389390"/>
            <a:ext cx="3614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D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63733FB-FDDF-C52D-4D82-951895F580AB}"/>
              </a:ext>
            </a:extLst>
          </p:cNvPr>
          <p:cNvSpPr txBox="1"/>
          <p:nvPr/>
        </p:nvSpPr>
        <p:spPr>
          <a:xfrm>
            <a:off x="7174802" y="4433765"/>
            <a:ext cx="3614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43150A9-8562-68C7-0F4B-BCF1F88B385D}"/>
              </a:ext>
            </a:extLst>
          </p:cNvPr>
          <p:cNvSpPr txBox="1"/>
          <p:nvPr/>
        </p:nvSpPr>
        <p:spPr>
          <a:xfrm>
            <a:off x="8925384" y="4254598"/>
            <a:ext cx="3614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O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B3A4564-998C-AF14-458A-9EF8BCAD6786}"/>
              </a:ext>
            </a:extLst>
          </p:cNvPr>
          <p:cNvSpPr txBox="1"/>
          <p:nvPr/>
        </p:nvSpPr>
        <p:spPr>
          <a:xfrm>
            <a:off x="1367243" y="3232495"/>
            <a:ext cx="43316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Xét tam giác OAB vuông tại O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E7A0FCD-41C8-F1E5-7B5B-CBFD35F08F83}"/>
              </a:ext>
            </a:extLst>
          </p:cNvPr>
          <p:cNvSpPr txBox="1"/>
          <p:nvPr/>
        </p:nvSpPr>
        <p:spPr>
          <a:xfrm>
            <a:off x="1367243" y="4836261"/>
            <a:ext cx="43316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Xét tam giác OBC vuông tại O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FC3790F-982F-24B5-9374-209A64817750}"/>
              </a:ext>
            </a:extLst>
          </p:cNvPr>
          <p:cNvGrpSpPr/>
          <p:nvPr/>
        </p:nvGrpSpPr>
        <p:grpSpPr>
          <a:xfrm>
            <a:off x="3854449" y="3895338"/>
            <a:ext cx="686411" cy="98978"/>
            <a:chOff x="5839287" y="2914470"/>
            <a:chExt cx="262392" cy="45719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88434DE-B43C-A54C-71D8-16413C5FFA8E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05AB28C-5EB9-C495-73DF-D3E1911E62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DE82905-C3D8-D3EF-D6D5-108D6794B5A9}"/>
              </a:ext>
            </a:extLst>
          </p:cNvPr>
          <p:cNvGrpSpPr/>
          <p:nvPr/>
        </p:nvGrpSpPr>
        <p:grpSpPr>
          <a:xfrm>
            <a:off x="3900994" y="5481390"/>
            <a:ext cx="686411" cy="98978"/>
            <a:chOff x="5839287" y="2914470"/>
            <a:chExt cx="262392" cy="45719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DBB19E3-156E-853B-E809-DBBDDB523A0A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8394B74-3F36-0729-5895-39978DE6C5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2469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9" grpId="0"/>
      <p:bldP spid="50" grpId="0"/>
      <p:bldP spid="51" grpId="0"/>
      <p:bldP spid="68" grpId="0"/>
      <p:bldP spid="69" grpId="0"/>
      <p:bldP spid="70" grpId="0"/>
      <p:bldP spid="47" grpId="0"/>
      <p:bldP spid="87" grpId="0"/>
      <p:bldP spid="88" grpId="0"/>
      <p:bldP spid="90" grpId="0"/>
      <p:bldP spid="91" grpId="0"/>
      <p:bldP spid="92" grpId="0" animBg="1"/>
      <p:bldP spid="99" grpId="0"/>
      <p:bldP spid="100" grpId="0"/>
      <p:bldP spid="101" grpId="0"/>
      <p:bldP spid="102" grpId="0"/>
      <p:bldP spid="103" grpId="0"/>
      <p:bldP spid="105" grpId="0"/>
      <p:bldP spid="1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93A3E01-4EFF-B0F0-E42F-AE5F140F1121}"/>
              </a:ext>
            </a:extLst>
          </p:cNvPr>
          <p:cNvGrpSpPr/>
          <p:nvPr/>
        </p:nvGrpSpPr>
        <p:grpSpPr>
          <a:xfrm>
            <a:off x="638728" y="1470831"/>
            <a:ext cx="676494" cy="532560"/>
            <a:chOff x="953971" y="4688710"/>
            <a:chExt cx="676494" cy="532560"/>
          </a:xfrm>
        </p:grpSpPr>
        <p:sp>
          <p:nvSpPr>
            <p:cNvPr id="9" name="Hình chữ nhật: Góc Tròn 35">
              <a:extLst>
                <a:ext uri="{FF2B5EF4-FFF2-40B4-BE49-F238E27FC236}">
                  <a16:creationId xmlns:a16="http://schemas.microsoft.com/office/drawing/2014/main" id="{8CF04AFA-9CD0-B8F2-47EF-745640838475}"/>
                </a:ext>
              </a:extLst>
            </p:cNvPr>
            <p:cNvSpPr/>
            <p:nvPr/>
          </p:nvSpPr>
          <p:spPr>
            <a:xfrm>
              <a:off x="1038403" y="4694757"/>
              <a:ext cx="488967" cy="526513"/>
            </a:xfrm>
            <a:prstGeom prst="roundRect">
              <a:avLst>
                <a:gd name="adj" fmla="val 2724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Hình chữ nhật: Góc Tròn 34">
              <a:extLst>
                <a:ext uri="{FF2B5EF4-FFF2-40B4-BE49-F238E27FC236}">
                  <a16:creationId xmlns:a16="http://schemas.microsoft.com/office/drawing/2014/main" id="{8F638863-471D-1DFD-C761-2274A97B7755}"/>
                </a:ext>
              </a:extLst>
            </p:cNvPr>
            <p:cNvSpPr/>
            <p:nvPr/>
          </p:nvSpPr>
          <p:spPr>
            <a:xfrm>
              <a:off x="1091260" y="4754411"/>
              <a:ext cx="384415" cy="407204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Hộp Văn bản 15">
              <a:extLst>
                <a:ext uri="{FF2B5EF4-FFF2-40B4-BE49-F238E27FC236}">
                  <a16:creationId xmlns:a16="http://schemas.microsoft.com/office/drawing/2014/main" id="{BB0F3AE1-8E35-C886-7037-7F609E6C98DC}"/>
                </a:ext>
              </a:extLst>
            </p:cNvPr>
            <p:cNvSpPr txBox="1"/>
            <p:nvPr/>
          </p:nvSpPr>
          <p:spPr>
            <a:xfrm>
              <a:off x="1081845" y="4688710"/>
              <a:ext cx="424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?</a:t>
              </a:r>
              <a:r>
                <a:rPr lang="en-US" sz="2400" baseline="-250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3</a:t>
              </a:r>
              <a:endParaRPr lang="vi-VN" sz="24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2BDE92-963E-C2CA-745A-22D2C5A1EAC9}"/>
                </a:ext>
              </a:extLst>
            </p:cNvPr>
            <p:cNvGrpSpPr/>
            <p:nvPr/>
          </p:nvGrpSpPr>
          <p:grpSpPr>
            <a:xfrm>
              <a:off x="1497982" y="4884570"/>
              <a:ext cx="132483" cy="154844"/>
              <a:chOff x="9334875" y="5502449"/>
              <a:chExt cx="126625" cy="377076"/>
            </a:xfrm>
          </p:grpSpPr>
          <p:sp>
            <p:nvSpPr>
              <p:cNvPr id="19" name="Hình chữ nhật: Góc Tròn 38">
                <a:extLst>
                  <a:ext uri="{FF2B5EF4-FFF2-40B4-BE49-F238E27FC236}">
                    <a16:creationId xmlns:a16="http://schemas.microsoft.com/office/drawing/2014/main" id="{03D74147-E088-C25E-6CED-5BC55E806FC7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20" name="Nhóm 45">
                <a:extLst>
                  <a:ext uri="{FF2B5EF4-FFF2-40B4-BE49-F238E27FC236}">
                    <a16:creationId xmlns:a16="http://schemas.microsoft.com/office/drawing/2014/main" id="{C09D877E-D8AB-50D4-100F-D5380F547B80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21" name="Mũi tên: Hình V 40">
                  <a:extLst>
                    <a:ext uri="{FF2B5EF4-FFF2-40B4-BE49-F238E27FC236}">
                      <a16:creationId xmlns:a16="http://schemas.microsoft.com/office/drawing/2014/main" id="{76BF0572-60A6-5E1B-5DED-856EB0DB4563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Mũi tên: Hình V 41">
                  <a:extLst>
                    <a:ext uri="{FF2B5EF4-FFF2-40B4-BE49-F238E27FC236}">
                      <a16:creationId xmlns:a16="http://schemas.microsoft.com/office/drawing/2014/main" id="{D7F60EC6-96C0-E3DC-CBA6-AE7731A977A5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7953A12-74CB-E39C-7F03-218E824AAE5D}"/>
                </a:ext>
              </a:extLst>
            </p:cNvPr>
            <p:cNvGrpSpPr/>
            <p:nvPr/>
          </p:nvGrpSpPr>
          <p:grpSpPr>
            <a:xfrm>
              <a:off x="953971" y="4884570"/>
              <a:ext cx="132483" cy="154844"/>
              <a:chOff x="7858435" y="5502449"/>
              <a:chExt cx="126625" cy="377076"/>
            </a:xfrm>
          </p:grpSpPr>
          <p:sp>
            <p:nvSpPr>
              <p:cNvPr id="15" name="Hình chữ nhật: Góc Tròn 37">
                <a:extLst>
                  <a:ext uri="{FF2B5EF4-FFF2-40B4-BE49-F238E27FC236}">
                    <a16:creationId xmlns:a16="http://schemas.microsoft.com/office/drawing/2014/main" id="{A9A6ACC9-DA1D-AE44-E392-F01C68985DAE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16" name="Nhóm 44">
                <a:extLst>
                  <a:ext uri="{FF2B5EF4-FFF2-40B4-BE49-F238E27FC236}">
                    <a16:creationId xmlns:a16="http://schemas.microsoft.com/office/drawing/2014/main" id="{1EBE62E2-3E48-685E-5032-FD8E71D522BD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17" name="Mũi tên: Hình V 42">
                  <a:extLst>
                    <a:ext uri="{FF2B5EF4-FFF2-40B4-BE49-F238E27FC236}">
                      <a16:creationId xmlns:a16="http://schemas.microsoft.com/office/drawing/2014/main" id="{552A0C0B-C5CA-99A3-DA26-D91C109E816F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Mũi tên: Hình V 43">
                  <a:extLst>
                    <a:ext uri="{FF2B5EF4-FFF2-40B4-BE49-F238E27FC236}">
                      <a16:creationId xmlns:a16="http://schemas.microsoft.com/office/drawing/2014/main" id="{4BDE7C1B-BC37-A850-1967-B17F2C0383C1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A8316F5-7B5C-2476-5EB7-A190AE3A6322}"/>
              </a:ext>
            </a:extLst>
          </p:cNvPr>
          <p:cNvSpPr txBox="1"/>
          <p:nvPr/>
        </p:nvSpPr>
        <p:spPr>
          <a:xfrm>
            <a:off x="1331378" y="1518041"/>
            <a:ext cx="84691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Cho hình thoi ABCD có hai đường chéo cắt nhau tại điểm O.</a:t>
            </a:r>
          </a:p>
        </p:txBody>
      </p:sp>
      <p:grpSp>
        <p:nvGrpSpPr>
          <p:cNvPr id="26" name="Nhóm 46">
            <a:extLst>
              <a:ext uri="{FF2B5EF4-FFF2-40B4-BE49-F238E27FC236}">
                <a16:creationId xmlns:a16="http://schemas.microsoft.com/office/drawing/2014/main" id="{90DBAA6C-6054-E139-F1EA-9FF4846BB597}"/>
              </a:ext>
            </a:extLst>
          </p:cNvPr>
          <p:cNvGrpSpPr/>
          <p:nvPr/>
        </p:nvGrpSpPr>
        <p:grpSpPr>
          <a:xfrm>
            <a:off x="3163421" y="553685"/>
            <a:ext cx="5865156" cy="659194"/>
            <a:chOff x="2624485" y="3400921"/>
            <a:chExt cx="5865156" cy="659194"/>
          </a:xfrm>
        </p:grpSpPr>
        <p:grpSp>
          <p:nvGrpSpPr>
            <p:cNvPr id="27" name="Nhóm 39">
              <a:extLst>
                <a:ext uri="{FF2B5EF4-FFF2-40B4-BE49-F238E27FC236}">
                  <a16:creationId xmlns:a16="http://schemas.microsoft.com/office/drawing/2014/main" id="{3FDD36A0-7A02-0D0D-3858-042754E876D2}"/>
                </a:ext>
              </a:extLst>
            </p:cNvPr>
            <p:cNvGrpSpPr/>
            <p:nvPr/>
          </p:nvGrpSpPr>
          <p:grpSpPr>
            <a:xfrm>
              <a:off x="2624485" y="3400921"/>
              <a:ext cx="5865156" cy="659194"/>
              <a:chOff x="2624485" y="3400921"/>
              <a:chExt cx="5865156" cy="659194"/>
            </a:xfrm>
          </p:grpSpPr>
          <p:sp>
            <p:nvSpPr>
              <p:cNvPr id="34" name="Hình chữ nhật: Góc Tròn 35">
                <a:extLst>
                  <a:ext uri="{FF2B5EF4-FFF2-40B4-BE49-F238E27FC236}">
                    <a16:creationId xmlns:a16="http://schemas.microsoft.com/office/drawing/2014/main" id="{B0FA40D5-127D-3C15-7307-91B9CADD2957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" name="Hình chữ nhật: Góc Tròn 34">
                <a:extLst>
                  <a:ext uri="{FF2B5EF4-FFF2-40B4-BE49-F238E27FC236}">
                    <a16:creationId xmlns:a16="http://schemas.microsoft.com/office/drawing/2014/main" id="{0C465C25-8C05-8951-43FC-0A37B07D4ED6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6" name="Hộp Văn bản 15">
                <a:extLst>
                  <a:ext uri="{FF2B5EF4-FFF2-40B4-BE49-F238E27FC236}">
                    <a16:creationId xmlns:a16="http://schemas.microsoft.com/office/drawing/2014/main" id="{64B8728E-2AAD-F736-6E59-AFDBF438F2C4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4929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một góc nhọn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37" name="Hình chữ nhật: Góc Tròn 37">
                <a:extLst>
                  <a:ext uri="{FF2B5EF4-FFF2-40B4-BE49-F238E27FC236}">
                    <a16:creationId xmlns:a16="http://schemas.microsoft.com/office/drawing/2014/main" id="{F2FD2EF9-5941-322B-C574-580B05A062A5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Hình chữ nhật: Góc Tròn 38">
                <a:extLst>
                  <a:ext uri="{FF2B5EF4-FFF2-40B4-BE49-F238E27FC236}">
                    <a16:creationId xmlns:a16="http://schemas.microsoft.com/office/drawing/2014/main" id="{C747CFD6-61B0-4DA8-27AD-DFB30F110CF8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8" name="Nhóm 45">
              <a:extLst>
                <a:ext uri="{FF2B5EF4-FFF2-40B4-BE49-F238E27FC236}">
                  <a16:creationId xmlns:a16="http://schemas.microsoft.com/office/drawing/2014/main" id="{EFB255D8-7095-6650-E2E2-38E8B3334CB0}"/>
                </a:ext>
              </a:extLst>
            </p:cNvPr>
            <p:cNvGrpSpPr/>
            <p:nvPr/>
          </p:nvGrpSpPr>
          <p:grpSpPr>
            <a:xfrm>
              <a:off x="8185645" y="3650690"/>
              <a:ext cx="205447" cy="159443"/>
              <a:chOff x="8185645" y="3648076"/>
              <a:chExt cx="205447" cy="159443"/>
            </a:xfrm>
          </p:grpSpPr>
          <p:sp>
            <p:nvSpPr>
              <p:cNvPr id="32" name="Mũi tên: Hình V 40">
                <a:extLst>
                  <a:ext uri="{FF2B5EF4-FFF2-40B4-BE49-F238E27FC236}">
                    <a16:creationId xmlns:a16="http://schemas.microsoft.com/office/drawing/2014/main" id="{6C13FC29-88F2-0A48-2D6E-D716A7B4EB6E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Mũi tên: Hình V 41">
                <a:extLst>
                  <a:ext uri="{FF2B5EF4-FFF2-40B4-BE49-F238E27FC236}">
                    <a16:creationId xmlns:a16="http://schemas.microsoft.com/office/drawing/2014/main" id="{CA1A3E0C-2C0F-EAA5-C3EC-31DCABE60687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Nhóm 44">
              <a:extLst>
                <a:ext uri="{FF2B5EF4-FFF2-40B4-BE49-F238E27FC236}">
                  <a16:creationId xmlns:a16="http://schemas.microsoft.com/office/drawing/2014/main" id="{696D0985-619A-9CFF-92C8-54482D807A4E}"/>
                </a:ext>
              </a:extLst>
            </p:cNvPr>
            <p:cNvGrpSpPr/>
            <p:nvPr/>
          </p:nvGrpSpPr>
          <p:grpSpPr>
            <a:xfrm rot="10800000">
              <a:off x="2725776" y="3650690"/>
              <a:ext cx="205447" cy="159443"/>
              <a:chOff x="8338045" y="3800476"/>
              <a:chExt cx="205447" cy="159443"/>
            </a:xfrm>
          </p:grpSpPr>
          <p:sp>
            <p:nvSpPr>
              <p:cNvPr id="30" name="Mũi tên: Hình V 42">
                <a:extLst>
                  <a:ext uri="{FF2B5EF4-FFF2-40B4-BE49-F238E27FC236}">
                    <a16:creationId xmlns:a16="http://schemas.microsoft.com/office/drawing/2014/main" id="{0B134F45-87D2-3531-BC58-116E033E9667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Mũi tên: Hình V 43">
                <a:extLst>
                  <a:ext uri="{FF2B5EF4-FFF2-40B4-BE49-F238E27FC236}">
                    <a16:creationId xmlns:a16="http://schemas.microsoft.com/office/drawing/2014/main" id="{ED564D5C-28FE-B9B7-A0B6-40A5E4223191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4A5F37-CA68-5B48-D43F-0D56D3695938}"/>
              </a:ext>
            </a:extLst>
          </p:cNvPr>
          <p:cNvCxnSpPr>
            <a:cxnSpLocks/>
          </p:cNvCxnSpPr>
          <p:nvPr/>
        </p:nvCxnSpPr>
        <p:spPr>
          <a:xfrm>
            <a:off x="4920828" y="4097599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C4987E6-8EE3-A514-6ABA-CFDC0C0EBF9F}"/>
              </a:ext>
            </a:extLst>
          </p:cNvPr>
          <p:cNvSpPr txBox="1"/>
          <p:nvPr/>
        </p:nvSpPr>
        <p:spPr>
          <a:xfrm>
            <a:off x="3312143" y="3854129"/>
            <a:ext cx="17437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ta</a:t>
            </a:r>
            <a:r>
              <a:rPr lang="en-US">
                <a:solidFill>
                  <a:schemeClr val="tx1"/>
                </a:solidFill>
              </a:rPr>
              <a:t>n O</a:t>
            </a:r>
            <a:r>
              <a:rPr lang="en-US"/>
              <a:t>CD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4C0701-39C5-7BD4-94F5-55B8548F05D9}"/>
              </a:ext>
            </a:extLst>
          </p:cNvPr>
          <p:cNvSpPr txBox="1"/>
          <p:nvPr/>
        </p:nvSpPr>
        <p:spPr>
          <a:xfrm>
            <a:off x="4834536" y="3619195"/>
            <a:ext cx="6626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OD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F4A9D3-159B-36F4-6281-E46101FA0536}"/>
              </a:ext>
            </a:extLst>
          </p:cNvPr>
          <p:cNvSpPr txBox="1"/>
          <p:nvPr/>
        </p:nvSpPr>
        <p:spPr>
          <a:xfrm>
            <a:off x="4844825" y="4118806"/>
            <a:ext cx="6447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OC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2" name="Picture 51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CC39EA98-D19B-C226-128E-5FFA1EF1D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3102708" y="4008531"/>
            <a:ext cx="175979" cy="175979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CBE81E1-0998-A9DF-95DD-E094012C9715}"/>
              </a:ext>
            </a:extLst>
          </p:cNvPr>
          <p:cNvCxnSpPr>
            <a:cxnSpLocks/>
          </p:cNvCxnSpPr>
          <p:nvPr/>
        </p:nvCxnSpPr>
        <p:spPr>
          <a:xfrm>
            <a:off x="4926071" y="5695629"/>
            <a:ext cx="467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FF1A991-7FD5-135D-98AE-2E6304797E59}"/>
              </a:ext>
            </a:extLst>
          </p:cNvPr>
          <p:cNvSpPr txBox="1"/>
          <p:nvPr/>
        </p:nvSpPr>
        <p:spPr>
          <a:xfrm>
            <a:off x="3299917" y="5445333"/>
            <a:ext cx="16571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cot</a:t>
            </a:r>
            <a:r>
              <a:rPr lang="en-US">
                <a:solidFill>
                  <a:schemeClr val="tx1"/>
                </a:solidFill>
              </a:rPr>
              <a:t> OAD </a:t>
            </a:r>
            <a:r>
              <a:rPr lang="en-US"/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5A3AD28-4709-9E07-DD2F-5AC8FE2CE6B0}"/>
              </a:ext>
            </a:extLst>
          </p:cNvPr>
          <p:cNvSpPr txBox="1"/>
          <p:nvPr/>
        </p:nvSpPr>
        <p:spPr>
          <a:xfrm>
            <a:off x="4862653" y="5217225"/>
            <a:ext cx="6905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OA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4B9BC08-99B6-D3EF-7AF5-D2663CDEFD52}"/>
              </a:ext>
            </a:extLst>
          </p:cNvPr>
          <p:cNvSpPr txBox="1"/>
          <p:nvPr/>
        </p:nvSpPr>
        <p:spPr>
          <a:xfrm>
            <a:off x="4853879" y="5709216"/>
            <a:ext cx="6612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OD</a:t>
            </a:r>
          </a:p>
        </p:txBody>
      </p:sp>
      <p:pic>
        <p:nvPicPr>
          <p:cNvPr id="71" name="Picture 70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936068FA-176F-8931-3F02-DF692E77E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3102708" y="5599735"/>
            <a:ext cx="175979" cy="17597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EE435EB-D625-1652-90B1-1B1EC81763A3}"/>
              </a:ext>
            </a:extLst>
          </p:cNvPr>
          <p:cNvSpPr txBox="1"/>
          <p:nvPr/>
        </p:nvSpPr>
        <p:spPr>
          <a:xfrm>
            <a:off x="1367243" y="2154117"/>
            <a:ext cx="89104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b) Viết tỉ số lượng giác của mỗi góc nhọn: tan OCD và cot OAD.</a:t>
            </a:r>
          </a:p>
        </p:txBody>
      </p:sp>
      <p:sp>
        <p:nvSpPr>
          <p:cNvPr id="92" name="Diamond 91">
            <a:extLst>
              <a:ext uri="{FF2B5EF4-FFF2-40B4-BE49-F238E27FC236}">
                <a16:creationId xmlns:a16="http://schemas.microsoft.com/office/drawing/2014/main" id="{9FF23B7A-68CD-1F1B-C123-F5B7638339E2}"/>
              </a:ext>
            </a:extLst>
          </p:cNvPr>
          <p:cNvSpPr/>
          <p:nvPr/>
        </p:nvSpPr>
        <p:spPr>
          <a:xfrm>
            <a:off x="7541595" y="4018399"/>
            <a:ext cx="2788872" cy="1324995"/>
          </a:xfrm>
          <a:prstGeom prst="diamon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C6E7F5C-AECF-7AA7-BE73-9B5A9C871024}"/>
              </a:ext>
            </a:extLst>
          </p:cNvPr>
          <p:cNvCxnSpPr>
            <a:cxnSpLocks/>
            <a:stCxn id="92" idx="0"/>
            <a:endCxn id="92" idx="2"/>
          </p:cNvCxnSpPr>
          <p:nvPr/>
        </p:nvCxnSpPr>
        <p:spPr>
          <a:xfrm>
            <a:off x="8936031" y="4018399"/>
            <a:ext cx="0" cy="13249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5636739-46BF-535C-888E-86F74497B5CF}"/>
              </a:ext>
            </a:extLst>
          </p:cNvPr>
          <p:cNvCxnSpPr>
            <a:cxnSpLocks/>
            <a:stCxn id="92" idx="3"/>
            <a:endCxn id="92" idx="1"/>
          </p:cNvCxnSpPr>
          <p:nvPr/>
        </p:nvCxnSpPr>
        <p:spPr>
          <a:xfrm flipH="1">
            <a:off x="7541595" y="4680896"/>
            <a:ext cx="27888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F6D32596-6E98-018C-689F-C946DDFD9A93}"/>
              </a:ext>
            </a:extLst>
          </p:cNvPr>
          <p:cNvSpPr txBox="1"/>
          <p:nvPr/>
        </p:nvSpPr>
        <p:spPr>
          <a:xfrm>
            <a:off x="8766789" y="3552690"/>
            <a:ext cx="3614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B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03E0C4E-52CC-E945-B161-E34EE2AA7CB8}"/>
              </a:ext>
            </a:extLst>
          </p:cNvPr>
          <p:cNvSpPr txBox="1"/>
          <p:nvPr/>
        </p:nvSpPr>
        <p:spPr>
          <a:xfrm>
            <a:off x="10326450" y="4433765"/>
            <a:ext cx="3614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C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6D36D08-B28F-A4B9-E507-D733E2F02B8C}"/>
              </a:ext>
            </a:extLst>
          </p:cNvPr>
          <p:cNvSpPr txBox="1"/>
          <p:nvPr/>
        </p:nvSpPr>
        <p:spPr>
          <a:xfrm>
            <a:off x="8766096" y="5389390"/>
            <a:ext cx="3614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D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63733FB-FDDF-C52D-4D82-951895F580AB}"/>
              </a:ext>
            </a:extLst>
          </p:cNvPr>
          <p:cNvSpPr txBox="1"/>
          <p:nvPr/>
        </p:nvSpPr>
        <p:spPr>
          <a:xfrm>
            <a:off x="7174802" y="4433765"/>
            <a:ext cx="3614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A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43150A9-8562-68C7-0F4B-BCF1F88B385D}"/>
              </a:ext>
            </a:extLst>
          </p:cNvPr>
          <p:cNvSpPr txBox="1"/>
          <p:nvPr/>
        </p:nvSpPr>
        <p:spPr>
          <a:xfrm>
            <a:off x="8925384" y="4254598"/>
            <a:ext cx="3614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O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B3A4564-998C-AF14-458A-9EF8BCAD6786}"/>
              </a:ext>
            </a:extLst>
          </p:cNvPr>
          <p:cNvSpPr txBox="1"/>
          <p:nvPr/>
        </p:nvSpPr>
        <p:spPr>
          <a:xfrm>
            <a:off x="1367243" y="3118195"/>
            <a:ext cx="43316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Xét tam giác OCD vuông tại O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E7A0FCD-41C8-F1E5-7B5B-CBFD35F08F83}"/>
              </a:ext>
            </a:extLst>
          </p:cNvPr>
          <p:cNvSpPr txBox="1"/>
          <p:nvPr/>
        </p:nvSpPr>
        <p:spPr>
          <a:xfrm>
            <a:off x="1367243" y="4721961"/>
            <a:ext cx="43316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/>
              <a:t>Xét tam giác OAD vuông tại O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FC3790F-982F-24B5-9374-209A64817750}"/>
              </a:ext>
            </a:extLst>
          </p:cNvPr>
          <p:cNvGrpSpPr/>
          <p:nvPr/>
        </p:nvGrpSpPr>
        <p:grpSpPr>
          <a:xfrm>
            <a:off x="3892549" y="3781038"/>
            <a:ext cx="686411" cy="98978"/>
            <a:chOff x="5839287" y="2914470"/>
            <a:chExt cx="262392" cy="45719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88434DE-B43C-A54C-71D8-16413C5FFA8E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05AB28C-5EB9-C495-73DF-D3E1911E62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DE82905-C3D8-D3EF-D6D5-108D6794B5A9}"/>
              </a:ext>
            </a:extLst>
          </p:cNvPr>
          <p:cNvGrpSpPr/>
          <p:nvPr/>
        </p:nvGrpSpPr>
        <p:grpSpPr>
          <a:xfrm>
            <a:off x="3900994" y="5367090"/>
            <a:ext cx="686411" cy="98978"/>
            <a:chOff x="5839287" y="2914470"/>
            <a:chExt cx="262392" cy="45719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DBB19E3-156E-853B-E809-DBBDDB523A0A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8394B74-3F36-0729-5895-39978DE6C5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7">
            <a:extLst>
              <a:ext uri="{FF2B5EF4-FFF2-40B4-BE49-F238E27FC236}">
                <a16:creationId xmlns:a16="http://schemas.microsoft.com/office/drawing/2014/main" id="{5489AE5C-C63E-6BA6-6E5C-203602622886}"/>
              </a:ext>
            </a:extLst>
          </p:cNvPr>
          <p:cNvGrpSpPr/>
          <p:nvPr/>
        </p:nvGrpSpPr>
        <p:grpSpPr>
          <a:xfrm>
            <a:off x="7697787" y="2093745"/>
            <a:ext cx="686411" cy="98978"/>
            <a:chOff x="5839287" y="2914470"/>
            <a:chExt cx="262392" cy="45719"/>
          </a:xfrm>
        </p:grpSpPr>
        <p:cxnSp>
          <p:nvCxnSpPr>
            <p:cNvPr id="24" name="Straight Connector 108">
              <a:extLst>
                <a:ext uri="{FF2B5EF4-FFF2-40B4-BE49-F238E27FC236}">
                  <a16:creationId xmlns:a16="http://schemas.microsoft.com/office/drawing/2014/main" id="{5FB02F0E-0B2B-2F8C-811B-46FC1B46937A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09">
              <a:extLst>
                <a:ext uri="{FF2B5EF4-FFF2-40B4-BE49-F238E27FC236}">
                  <a16:creationId xmlns:a16="http://schemas.microsoft.com/office/drawing/2014/main" id="{C80D031E-D2D2-5190-810D-EFDDBC55CF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107">
            <a:extLst>
              <a:ext uri="{FF2B5EF4-FFF2-40B4-BE49-F238E27FC236}">
                <a16:creationId xmlns:a16="http://schemas.microsoft.com/office/drawing/2014/main" id="{46855927-CE04-0E20-8AA0-4682576B200C}"/>
              </a:ext>
            </a:extLst>
          </p:cNvPr>
          <p:cNvGrpSpPr/>
          <p:nvPr/>
        </p:nvGrpSpPr>
        <p:grpSpPr>
          <a:xfrm>
            <a:off x="9362935" y="2098194"/>
            <a:ext cx="686411" cy="98978"/>
            <a:chOff x="5839287" y="2914470"/>
            <a:chExt cx="262392" cy="45719"/>
          </a:xfrm>
        </p:grpSpPr>
        <p:cxnSp>
          <p:nvCxnSpPr>
            <p:cNvPr id="41" name="Straight Connector 108">
              <a:extLst>
                <a:ext uri="{FF2B5EF4-FFF2-40B4-BE49-F238E27FC236}">
                  <a16:creationId xmlns:a16="http://schemas.microsoft.com/office/drawing/2014/main" id="{3B02B2BB-617F-91CC-89CB-6FD5FBEF5D0D}"/>
                </a:ext>
              </a:extLst>
            </p:cNvPr>
            <p:cNvCxnSpPr/>
            <p:nvPr/>
          </p:nvCxnSpPr>
          <p:spPr>
            <a:xfrm flipV="1">
              <a:off x="5839287" y="2914471"/>
              <a:ext cx="133424" cy="4571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109">
              <a:extLst>
                <a:ext uri="{FF2B5EF4-FFF2-40B4-BE49-F238E27FC236}">
                  <a16:creationId xmlns:a16="http://schemas.microsoft.com/office/drawing/2014/main" id="{28558F4E-8A9C-CE16-31F4-6B6B50613F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8255" y="2914470"/>
              <a:ext cx="133424" cy="4571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396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68" grpId="0"/>
      <p:bldP spid="69" grpId="0"/>
      <p:bldP spid="70" grpId="0"/>
      <p:bldP spid="105" grpId="0"/>
      <p:bldP spid="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41287" y="767751"/>
            <a:ext cx="10709426" cy="4760344"/>
            <a:chOff x="0" y="0"/>
            <a:chExt cx="45219913" cy="1177378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11629000"/>
            </a:xfrm>
            <a:custGeom>
              <a:avLst/>
              <a:gdLst/>
              <a:ahLst/>
              <a:cxnLst/>
              <a:rect l="l" t="t" r="r" b="b"/>
              <a:pathLst>
                <a:path w="45075133" h="11629000">
                  <a:moveTo>
                    <a:pt x="0" y="0"/>
                  </a:moveTo>
                  <a:lnTo>
                    <a:pt x="45075133" y="0"/>
                  </a:lnTo>
                  <a:lnTo>
                    <a:pt x="45075133" y="11629000"/>
                  </a:lnTo>
                  <a:lnTo>
                    <a:pt x="0" y="116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11773780"/>
            </a:xfrm>
            <a:custGeom>
              <a:avLst/>
              <a:gdLst/>
              <a:ahLst/>
              <a:cxnLst/>
              <a:rect l="l" t="t" r="r" b="b"/>
              <a:pathLst>
                <a:path w="45219913" h="11773780">
                  <a:moveTo>
                    <a:pt x="45075134" y="11628999"/>
                  </a:moveTo>
                  <a:lnTo>
                    <a:pt x="45219913" y="11628999"/>
                  </a:lnTo>
                  <a:lnTo>
                    <a:pt x="45219913" y="11773780"/>
                  </a:lnTo>
                  <a:lnTo>
                    <a:pt x="45075134" y="11773780"/>
                  </a:lnTo>
                  <a:lnTo>
                    <a:pt x="45075134" y="116289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628999"/>
                  </a:lnTo>
                  <a:lnTo>
                    <a:pt x="0" y="11628999"/>
                  </a:lnTo>
                  <a:lnTo>
                    <a:pt x="0" y="144780"/>
                  </a:lnTo>
                  <a:close/>
                  <a:moveTo>
                    <a:pt x="0" y="11628999"/>
                  </a:moveTo>
                  <a:lnTo>
                    <a:pt x="144780" y="11628999"/>
                  </a:lnTo>
                  <a:lnTo>
                    <a:pt x="144780" y="11773780"/>
                  </a:lnTo>
                  <a:lnTo>
                    <a:pt x="0" y="11773780"/>
                  </a:lnTo>
                  <a:lnTo>
                    <a:pt x="0" y="11628999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11628999"/>
                  </a:lnTo>
                  <a:lnTo>
                    <a:pt x="45075134" y="11628999"/>
                  </a:lnTo>
                  <a:lnTo>
                    <a:pt x="45075134" y="144780"/>
                  </a:lnTo>
                  <a:close/>
                  <a:moveTo>
                    <a:pt x="144780" y="11628999"/>
                  </a:moveTo>
                  <a:lnTo>
                    <a:pt x="45075134" y="11628999"/>
                  </a:lnTo>
                  <a:lnTo>
                    <a:pt x="45075134" y="11773780"/>
                  </a:lnTo>
                  <a:lnTo>
                    <a:pt x="144780" y="11773780"/>
                  </a:lnTo>
                  <a:lnTo>
                    <a:pt x="144780" y="11628999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26752" y="1616016"/>
            <a:ext cx="10338496" cy="3733800"/>
            <a:chOff x="0" y="0"/>
            <a:chExt cx="41155827" cy="9508173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9363393"/>
            </a:xfrm>
            <a:custGeom>
              <a:avLst/>
              <a:gdLst/>
              <a:ahLst/>
              <a:cxnLst/>
              <a:rect l="l" t="t" r="r" b="b"/>
              <a:pathLst>
                <a:path w="41011047" h="9363393">
                  <a:moveTo>
                    <a:pt x="0" y="0"/>
                  </a:moveTo>
                  <a:lnTo>
                    <a:pt x="41011046" y="0"/>
                  </a:lnTo>
                  <a:lnTo>
                    <a:pt x="41011046" y="9363393"/>
                  </a:lnTo>
                  <a:lnTo>
                    <a:pt x="0" y="9363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9508173"/>
            </a:xfrm>
            <a:custGeom>
              <a:avLst/>
              <a:gdLst/>
              <a:ahLst/>
              <a:cxnLst/>
              <a:rect l="l" t="t" r="r" b="b"/>
              <a:pathLst>
                <a:path w="41155826" h="9508173">
                  <a:moveTo>
                    <a:pt x="41011047" y="9363393"/>
                  </a:moveTo>
                  <a:lnTo>
                    <a:pt x="41155826" y="9363393"/>
                  </a:lnTo>
                  <a:lnTo>
                    <a:pt x="41155826" y="9508173"/>
                  </a:lnTo>
                  <a:lnTo>
                    <a:pt x="41011047" y="9508173"/>
                  </a:lnTo>
                  <a:lnTo>
                    <a:pt x="41011047" y="936339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363393"/>
                  </a:lnTo>
                  <a:lnTo>
                    <a:pt x="0" y="9363393"/>
                  </a:lnTo>
                  <a:lnTo>
                    <a:pt x="0" y="144780"/>
                  </a:lnTo>
                  <a:close/>
                  <a:moveTo>
                    <a:pt x="0" y="9363393"/>
                  </a:moveTo>
                  <a:lnTo>
                    <a:pt x="144780" y="9363393"/>
                  </a:lnTo>
                  <a:lnTo>
                    <a:pt x="144780" y="9508173"/>
                  </a:lnTo>
                  <a:lnTo>
                    <a:pt x="0" y="9508173"/>
                  </a:lnTo>
                  <a:lnTo>
                    <a:pt x="0" y="9363393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9363393"/>
                  </a:lnTo>
                  <a:lnTo>
                    <a:pt x="41011047" y="9363393"/>
                  </a:lnTo>
                  <a:lnTo>
                    <a:pt x="41011047" y="144780"/>
                  </a:lnTo>
                  <a:close/>
                  <a:moveTo>
                    <a:pt x="144780" y="9363393"/>
                  </a:moveTo>
                  <a:lnTo>
                    <a:pt x="41011047" y="9363393"/>
                  </a:lnTo>
                  <a:lnTo>
                    <a:pt x="41011047" y="9508173"/>
                  </a:lnTo>
                  <a:lnTo>
                    <a:pt x="144780" y="9508173"/>
                  </a:lnTo>
                  <a:lnTo>
                    <a:pt x="144780" y="9363393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CB65F97-3634-4544-5275-83BFCD66EEB8}"/>
              </a:ext>
            </a:extLst>
          </p:cNvPr>
          <p:cNvSpPr txBox="1"/>
          <p:nvPr/>
        </p:nvSpPr>
        <p:spPr>
          <a:xfrm>
            <a:off x="1114608" y="1931510"/>
            <a:ext cx="10167784" cy="2452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accent5"/>
                </a:solidFill>
                <a:latin typeface="+mj-lt"/>
              </a:rPr>
              <a:t>TIẾT 1+2+3. BÀI 1: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C00000"/>
                </a:solidFill>
                <a:latin typeface="+mj-lt"/>
              </a:rPr>
              <a:t>TỈ SỐ LƯỢNG GIÁC CỦA GÓC NHỌN</a:t>
            </a:r>
            <a:endParaRPr lang="vi-VN" sz="5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2D582BB-D14E-4E46-54A7-16FFB45B63F4}"/>
              </a:ext>
            </a:extLst>
          </p:cNvPr>
          <p:cNvSpPr txBox="1"/>
          <p:nvPr/>
        </p:nvSpPr>
        <p:spPr>
          <a:xfrm>
            <a:off x="5062191" y="939344"/>
            <a:ext cx="2067618" cy="455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>
                <a:solidFill>
                  <a:schemeClr val="bg1"/>
                </a:solidFill>
                <a:latin typeface="#9Slide04 SVN-Aleo Bold" panose="020F0802020204030203" pitchFamily="34" charset="0"/>
              </a:rPr>
              <a:t>TOÁN LỚP 9 MỚI</a:t>
            </a:r>
            <a:endParaRPr lang="vi-VN" sz="1050">
              <a:solidFill>
                <a:schemeClr val="bg1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87319FF-F95A-CD17-5C50-9DAE496C8297}"/>
              </a:ext>
            </a:extLst>
          </p:cNvPr>
          <p:cNvSpPr txBox="1"/>
          <p:nvPr/>
        </p:nvSpPr>
        <p:spPr>
          <a:xfrm>
            <a:off x="9778236" y="6402939"/>
            <a:ext cx="769763" cy="455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>
                <a:solidFill>
                  <a:schemeClr val="bg1"/>
                </a:solidFill>
                <a:latin typeface="#9Slide04 SVN-Aleo Bold" panose="020F0802020204030203" pitchFamily="34" charset="0"/>
              </a:rPr>
              <a:t>Tiết 1</a:t>
            </a:r>
            <a:endParaRPr lang="vi-VN" sz="105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3A6D15-1F1C-71EF-F7C8-DE398DECD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52" y="4213398"/>
            <a:ext cx="2037782" cy="11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4F846C7-89BB-7ADA-1CFE-BBCB4E432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054775 w 12192000"/>
              <a:gd name="connsiteY0" fmla="*/ 211348 h 6858000"/>
              <a:gd name="connsiteX1" fmla="*/ 837122 w 12192000"/>
              <a:gd name="connsiteY1" fmla="*/ 3429001 h 6858000"/>
              <a:gd name="connsiteX2" fmla="*/ 4054775 w 12192000"/>
              <a:gd name="connsiteY2" fmla="*/ 6646654 h 6858000"/>
              <a:gd name="connsiteX3" fmla="*/ 7272428 w 12192000"/>
              <a:gd name="connsiteY3" fmla="*/ 3429001 h 6858000"/>
              <a:gd name="connsiteX4" fmla="*/ 4054775 w 12192000"/>
              <a:gd name="connsiteY4" fmla="*/ 21134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4054775" y="211348"/>
                </a:moveTo>
                <a:cubicBezTo>
                  <a:pt x="2277714" y="211348"/>
                  <a:pt x="837122" y="1651940"/>
                  <a:pt x="837122" y="3429001"/>
                </a:cubicBezTo>
                <a:cubicBezTo>
                  <a:pt x="837122" y="5206062"/>
                  <a:pt x="2277714" y="6646654"/>
                  <a:pt x="4054775" y="6646654"/>
                </a:cubicBezTo>
                <a:cubicBezTo>
                  <a:pt x="5831836" y="6646654"/>
                  <a:pt x="7272428" y="5206062"/>
                  <a:pt x="7272428" y="3429001"/>
                </a:cubicBezTo>
                <a:cubicBezTo>
                  <a:pt x="7272428" y="1651940"/>
                  <a:pt x="5831836" y="211348"/>
                  <a:pt x="4054775" y="21134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 t="-6703" b="-6703"/>
            </a:stretch>
          </a:blipFill>
        </p:spPr>
        <p:txBody>
          <a:bodyPr wrap="square">
            <a:noAutofit/>
          </a:bodyPr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B028623-4AC0-B4FA-9A13-6078B910676A}"/>
              </a:ext>
            </a:extLst>
          </p:cNvPr>
          <p:cNvCxnSpPr>
            <a:cxnSpLocks/>
          </p:cNvCxnSpPr>
          <p:nvPr/>
        </p:nvCxnSpPr>
        <p:spPr>
          <a:xfrm>
            <a:off x="2914650" y="5829300"/>
            <a:ext cx="2390775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1E50DA6-70B3-7BD0-A2D7-2D7932668174}"/>
              </a:ext>
            </a:extLst>
          </p:cNvPr>
          <p:cNvCxnSpPr>
            <a:cxnSpLocks/>
          </p:cNvCxnSpPr>
          <p:nvPr/>
        </p:nvCxnSpPr>
        <p:spPr>
          <a:xfrm>
            <a:off x="4951889" y="5487670"/>
            <a:ext cx="347979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865CB0-8B61-CD56-CAFA-41426542DF0D}"/>
              </a:ext>
            </a:extLst>
          </p:cNvPr>
          <p:cNvCxnSpPr>
            <a:cxnSpLocks/>
          </p:cNvCxnSpPr>
          <p:nvPr/>
        </p:nvCxnSpPr>
        <p:spPr>
          <a:xfrm rot="5400000">
            <a:off x="4782662" y="5654518"/>
            <a:ext cx="347979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268553C-30CF-4FC7-8EAB-0B9133207616}"/>
              </a:ext>
            </a:extLst>
          </p:cNvPr>
          <p:cNvGrpSpPr/>
          <p:nvPr/>
        </p:nvGrpSpPr>
        <p:grpSpPr>
          <a:xfrm>
            <a:off x="6505575" y="984159"/>
            <a:ext cx="5155986" cy="4889682"/>
            <a:chOff x="6096000" y="691965"/>
            <a:chExt cx="5772200" cy="5474069"/>
          </a:xfrm>
        </p:grpSpPr>
        <p:grpSp>
          <p:nvGrpSpPr>
            <p:cNvPr id="38" name="Group 3">
              <a:extLst>
                <a:ext uri="{FF2B5EF4-FFF2-40B4-BE49-F238E27FC236}">
                  <a16:creationId xmlns:a16="http://schemas.microsoft.com/office/drawing/2014/main" id="{B363B9BB-6DF5-7FED-D1D7-50903BA3EC71}"/>
                </a:ext>
              </a:extLst>
            </p:cNvPr>
            <p:cNvGrpSpPr/>
            <p:nvPr/>
          </p:nvGrpSpPr>
          <p:grpSpPr>
            <a:xfrm>
              <a:off x="6096000" y="691965"/>
              <a:ext cx="5772200" cy="5474069"/>
              <a:chOff x="0" y="0"/>
              <a:chExt cx="24372769" cy="23113930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D8728530-420C-D12F-8061-8C39668B710A}"/>
                  </a:ext>
                </a:extLst>
              </p:cNvPr>
              <p:cNvSpPr/>
              <p:nvPr/>
            </p:nvSpPr>
            <p:spPr>
              <a:xfrm>
                <a:off x="72390" y="72390"/>
                <a:ext cx="24227990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24227990" h="22969151">
                    <a:moveTo>
                      <a:pt x="0" y="0"/>
                    </a:moveTo>
                    <a:lnTo>
                      <a:pt x="24227990" y="0"/>
                    </a:lnTo>
                    <a:lnTo>
                      <a:pt x="24227990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4D811B04-3764-01C7-C0A5-BEA8755C1B58}"/>
                  </a:ext>
                </a:extLst>
              </p:cNvPr>
              <p:cNvSpPr/>
              <p:nvPr/>
            </p:nvSpPr>
            <p:spPr>
              <a:xfrm>
                <a:off x="0" y="0"/>
                <a:ext cx="2437277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24372770" h="23113930">
                    <a:moveTo>
                      <a:pt x="24227989" y="22969150"/>
                    </a:moveTo>
                    <a:lnTo>
                      <a:pt x="24372770" y="22969150"/>
                    </a:lnTo>
                    <a:lnTo>
                      <a:pt x="24372770" y="23113930"/>
                    </a:lnTo>
                    <a:lnTo>
                      <a:pt x="24227989" y="23113930"/>
                    </a:lnTo>
                    <a:lnTo>
                      <a:pt x="24227989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24227989" y="144780"/>
                    </a:moveTo>
                    <a:lnTo>
                      <a:pt x="24372770" y="144780"/>
                    </a:lnTo>
                    <a:lnTo>
                      <a:pt x="24372770" y="22969150"/>
                    </a:lnTo>
                    <a:lnTo>
                      <a:pt x="24227989" y="22969150"/>
                    </a:lnTo>
                    <a:lnTo>
                      <a:pt x="24227989" y="144780"/>
                    </a:lnTo>
                    <a:close/>
                    <a:moveTo>
                      <a:pt x="144780" y="22969150"/>
                    </a:moveTo>
                    <a:lnTo>
                      <a:pt x="24227989" y="22969150"/>
                    </a:lnTo>
                    <a:lnTo>
                      <a:pt x="24227989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24227989" y="0"/>
                    </a:moveTo>
                    <a:lnTo>
                      <a:pt x="24372770" y="0"/>
                    </a:lnTo>
                    <a:lnTo>
                      <a:pt x="24372770" y="144780"/>
                    </a:lnTo>
                    <a:lnTo>
                      <a:pt x="24227989" y="144780"/>
                    </a:lnTo>
                    <a:lnTo>
                      <a:pt x="24227989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4227989" y="0"/>
                    </a:lnTo>
                    <a:lnTo>
                      <a:pt x="24227989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1" name="Group 6">
              <a:extLst>
                <a:ext uri="{FF2B5EF4-FFF2-40B4-BE49-F238E27FC236}">
                  <a16:creationId xmlns:a16="http://schemas.microsoft.com/office/drawing/2014/main" id="{37D38412-3A4C-BDAD-06A6-88054E150CCB}"/>
                </a:ext>
              </a:extLst>
            </p:cNvPr>
            <p:cNvGrpSpPr/>
            <p:nvPr/>
          </p:nvGrpSpPr>
          <p:grpSpPr>
            <a:xfrm>
              <a:off x="6281465" y="894099"/>
              <a:ext cx="5388379" cy="5069802"/>
              <a:chOff x="0" y="0"/>
              <a:chExt cx="21450237" cy="20182034"/>
            </a:xfrm>
          </p:grpSpPr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185BFA71-9C57-17E6-4A04-1B77FBDEB3F2}"/>
                  </a:ext>
                </a:extLst>
              </p:cNvPr>
              <p:cNvSpPr/>
              <p:nvPr/>
            </p:nvSpPr>
            <p:spPr>
              <a:xfrm>
                <a:off x="72390" y="72390"/>
                <a:ext cx="21305457" cy="20037254"/>
              </a:xfrm>
              <a:custGeom>
                <a:avLst/>
                <a:gdLst/>
                <a:ahLst/>
                <a:cxnLst/>
                <a:rect l="l" t="t" r="r" b="b"/>
                <a:pathLst>
                  <a:path w="21305457" h="20037254">
                    <a:moveTo>
                      <a:pt x="0" y="0"/>
                    </a:moveTo>
                    <a:lnTo>
                      <a:pt x="21305457" y="0"/>
                    </a:lnTo>
                    <a:lnTo>
                      <a:pt x="21305457" y="20037254"/>
                    </a:lnTo>
                    <a:lnTo>
                      <a:pt x="0" y="200372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1C99F673-1927-7816-D3BB-34FC015DA336}"/>
                  </a:ext>
                </a:extLst>
              </p:cNvPr>
              <p:cNvSpPr/>
              <p:nvPr/>
            </p:nvSpPr>
            <p:spPr>
              <a:xfrm>
                <a:off x="0" y="0"/>
                <a:ext cx="21450236" cy="20182035"/>
              </a:xfrm>
              <a:custGeom>
                <a:avLst/>
                <a:gdLst/>
                <a:ahLst/>
                <a:cxnLst/>
                <a:rect l="l" t="t" r="r" b="b"/>
                <a:pathLst>
                  <a:path w="21450236" h="20182035">
                    <a:moveTo>
                      <a:pt x="21305458" y="20037254"/>
                    </a:moveTo>
                    <a:lnTo>
                      <a:pt x="21450236" y="20037254"/>
                    </a:lnTo>
                    <a:lnTo>
                      <a:pt x="21450236" y="20182035"/>
                    </a:lnTo>
                    <a:lnTo>
                      <a:pt x="21305458" y="20182035"/>
                    </a:lnTo>
                    <a:lnTo>
                      <a:pt x="21305458" y="2003725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0037254"/>
                    </a:lnTo>
                    <a:lnTo>
                      <a:pt x="0" y="20037254"/>
                    </a:lnTo>
                    <a:lnTo>
                      <a:pt x="0" y="144780"/>
                    </a:lnTo>
                    <a:close/>
                    <a:moveTo>
                      <a:pt x="0" y="20037254"/>
                    </a:moveTo>
                    <a:lnTo>
                      <a:pt x="144780" y="20037254"/>
                    </a:lnTo>
                    <a:lnTo>
                      <a:pt x="144780" y="20182035"/>
                    </a:lnTo>
                    <a:lnTo>
                      <a:pt x="0" y="20182035"/>
                    </a:lnTo>
                    <a:lnTo>
                      <a:pt x="0" y="20037254"/>
                    </a:lnTo>
                    <a:close/>
                    <a:moveTo>
                      <a:pt x="21305458" y="144780"/>
                    </a:moveTo>
                    <a:lnTo>
                      <a:pt x="21450236" y="144780"/>
                    </a:lnTo>
                    <a:lnTo>
                      <a:pt x="21450236" y="20037254"/>
                    </a:lnTo>
                    <a:lnTo>
                      <a:pt x="21305458" y="20037254"/>
                    </a:lnTo>
                    <a:lnTo>
                      <a:pt x="21305458" y="144780"/>
                    </a:lnTo>
                    <a:close/>
                    <a:moveTo>
                      <a:pt x="144780" y="20037254"/>
                    </a:moveTo>
                    <a:lnTo>
                      <a:pt x="21305458" y="20037254"/>
                    </a:lnTo>
                    <a:lnTo>
                      <a:pt x="21305458" y="20182035"/>
                    </a:lnTo>
                    <a:lnTo>
                      <a:pt x="144780" y="20182035"/>
                    </a:lnTo>
                    <a:lnTo>
                      <a:pt x="144780" y="20037254"/>
                    </a:lnTo>
                    <a:close/>
                    <a:moveTo>
                      <a:pt x="21305458" y="0"/>
                    </a:moveTo>
                    <a:lnTo>
                      <a:pt x="21450236" y="0"/>
                    </a:lnTo>
                    <a:lnTo>
                      <a:pt x="21450236" y="144780"/>
                    </a:lnTo>
                    <a:lnTo>
                      <a:pt x="21305458" y="144780"/>
                    </a:lnTo>
                    <a:lnTo>
                      <a:pt x="2130545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1305458" y="0"/>
                    </a:lnTo>
                    <a:lnTo>
                      <a:pt x="2130545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305F183-F2FD-F02A-032E-627DC35B3353}"/>
                  </a:ext>
                </a:extLst>
              </p:cNvPr>
              <p:cNvSpPr txBox="1"/>
              <p:nvPr/>
            </p:nvSpPr>
            <p:spPr>
              <a:xfrm>
                <a:off x="7023346" y="1801086"/>
                <a:ext cx="4108927" cy="3255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>
                    <a:latin typeface="#9Slide03 SVNSari" panose="020B0504040101020102" pitchFamily="34" charset="0"/>
                  </a:rPr>
                  <a:t>Khi biết độ dài của bóng cột đèn là a và chiều cao cột đèn là h, làm thế nào để xác định góc chiếu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>
                    <a:latin typeface="#9Slide03 SVNSari" panose="020B0504040101020102" pitchFamily="34" charset="0"/>
                  </a:rPr>
                  <a:t> của tia nắng mặt trời?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305F183-F2FD-F02A-032E-627DC35B3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346" y="1801086"/>
                <a:ext cx="4108927" cy="3255828"/>
              </a:xfrm>
              <a:prstGeom prst="rect">
                <a:avLst/>
              </a:prstGeom>
              <a:blipFill>
                <a:blip r:embed="rId4"/>
                <a:stretch>
                  <a:fillRect l="-1187" r="-3858" b="-4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F035791-6DBE-52E8-A54C-38160CFBFE03}"/>
                  </a:ext>
                </a:extLst>
              </p:cNvPr>
              <p:cNvSpPr txBox="1"/>
              <p:nvPr/>
            </p:nvSpPr>
            <p:spPr>
              <a:xfrm>
                <a:off x="3254851" y="5350621"/>
                <a:ext cx="27622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F035791-6DBE-52E8-A54C-38160CFBF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851" y="5350621"/>
                <a:ext cx="276225" cy="523220"/>
              </a:xfrm>
              <a:prstGeom prst="rect">
                <a:avLst/>
              </a:prstGeom>
              <a:blipFill>
                <a:blip r:embed="rId5"/>
                <a:stretch>
                  <a:fillRect r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>
            <a:extLst>
              <a:ext uri="{FF2B5EF4-FFF2-40B4-BE49-F238E27FC236}">
                <a16:creationId xmlns:a16="http://schemas.microsoft.com/office/drawing/2014/main" id="{41C66AB5-0C64-036B-1824-5D5E53763FE6}"/>
              </a:ext>
            </a:extLst>
          </p:cNvPr>
          <p:cNvSpPr/>
          <p:nvPr/>
        </p:nvSpPr>
        <p:spPr>
          <a:xfrm rot="1463123">
            <a:off x="3012346" y="5301492"/>
            <a:ext cx="729634" cy="751101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3D4B64-1782-8BC5-F9AE-E2CFC78E2E08}"/>
              </a:ext>
            </a:extLst>
          </p:cNvPr>
          <p:cNvSpPr txBox="1"/>
          <p:nvPr/>
        </p:nvSpPr>
        <p:spPr>
          <a:xfrm>
            <a:off x="4114913" y="5739484"/>
            <a:ext cx="348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#9Slide03 SVNSari" panose="020B0504040101020102" pitchFamily="34" charset="0"/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8AA9E1-1F75-40AE-5797-B5778F1CC6B0}"/>
              </a:ext>
            </a:extLst>
          </p:cNvPr>
          <p:cNvSpPr txBox="1"/>
          <p:nvPr/>
        </p:nvSpPr>
        <p:spPr>
          <a:xfrm>
            <a:off x="5323914" y="4724226"/>
            <a:ext cx="348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#9Slide03 SVNSari" panose="020B0504040101020102" pitchFamily="34" charset="0"/>
              </a:rPr>
              <a:t>h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1A3CD46-E8EE-22E1-26A5-8A18F55B9BA2}"/>
              </a:ext>
            </a:extLst>
          </p:cNvPr>
          <p:cNvCxnSpPr>
            <a:cxnSpLocks/>
          </p:cNvCxnSpPr>
          <p:nvPr/>
        </p:nvCxnSpPr>
        <p:spPr>
          <a:xfrm flipH="1">
            <a:off x="3946400" y="4601409"/>
            <a:ext cx="489869" cy="40473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6077328-4B80-4061-ED92-4557FD79E784}"/>
              </a:ext>
            </a:extLst>
          </p:cNvPr>
          <p:cNvCxnSpPr>
            <a:cxnSpLocks/>
          </p:cNvCxnSpPr>
          <p:nvPr/>
        </p:nvCxnSpPr>
        <p:spPr>
          <a:xfrm flipV="1">
            <a:off x="2917825" y="3902075"/>
            <a:ext cx="2390775" cy="19304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5" grpId="0"/>
      <p:bldP spid="47" grpId="0"/>
      <p:bldP spid="48" grpId="0" animBg="1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41287" y="691966"/>
            <a:ext cx="10709426" cy="5474069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944937" y="912285"/>
            <a:ext cx="10302127" cy="5033433"/>
          </a:xfrm>
          <a:custGeom>
            <a:avLst/>
            <a:gdLst/>
            <a:ahLst/>
            <a:cxnLst/>
            <a:rect l="l" t="t" r="r" b="b"/>
            <a:pathLst>
              <a:path w="41011047" h="20037254">
                <a:moveTo>
                  <a:pt x="0" y="0"/>
                </a:moveTo>
                <a:lnTo>
                  <a:pt x="41011046" y="0"/>
                </a:lnTo>
                <a:lnTo>
                  <a:pt x="41011046" y="20037254"/>
                </a:lnTo>
                <a:lnTo>
                  <a:pt x="0" y="200372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26752" y="894100"/>
            <a:ext cx="10338496" cy="5069802"/>
          </a:xfrm>
          <a:custGeom>
            <a:avLst/>
            <a:gdLst/>
            <a:ahLst/>
            <a:cxnLst/>
            <a:rect l="l" t="t" r="r" b="b"/>
            <a:pathLst>
              <a:path w="41155826" h="20182035">
                <a:moveTo>
                  <a:pt x="41011047" y="20037254"/>
                </a:moveTo>
                <a:lnTo>
                  <a:pt x="41155826" y="20037254"/>
                </a:lnTo>
                <a:lnTo>
                  <a:pt x="41155826" y="20182035"/>
                </a:lnTo>
                <a:lnTo>
                  <a:pt x="41011047" y="20182035"/>
                </a:lnTo>
                <a:lnTo>
                  <a:pt x="41011047" y="20037254"/>
                </a:lnTo>
                <a:close/>
                <a:moveTo>
                  <a:pt x="0" y="144780"/>
                </a:moveTo>
                <a:lnTo>
                  <a:pt x="144780" y="144780"/>
                </a:lnTo>
                <a:lnTo>
                  <a:pt x="144780" y="20037254"/>
                </a:lnTo>
                <a:lnTo>
                  <a:pt x="0" y="20037254"/>
                </a:lnTo>
                <a:lnTo>
                  <a:pt x="0" y="144780"/>
                </a:lnTo>
                <a:close/>
                <a:moveTo>
                  <a:pt x="0" y="20037254"/>
                </a:moveTo>
                <a:lnTo>
                  <a:pt x="144780" y="20037254"/>
                </a:lnTo>
                <a:lnTo>
                  <a:pt x="144780" y="20182035"/>
                </a:lnTo>
                <a:lnTo>
                  <a:pt x="0" y="20182035"/>
                </a:lnTo>
                <a:lnTo>
                  <a:pt x="0" y="20037254"/>
                </a:lnTo>
                <a:close/>
                <a:moveTo>
                  <a:pt x="41011047" y="144780"/>
                </a:moveTo>
                <a:lnTo>
                  <a:pt x="41155826" y="144780"/>
                </a:lnTo>
                <a:lnTo>
                  <a:pt x="41155826" y="20037254"/>
                </a:lnTo>
                <a:lnTo>
                  <a:pt x="41011047" y="20037254"/>
                </a:lnTo>
                <a:lnTo>
                  <a:pt x="41011047" y="144780"/>
                </a:lnTo>
                <a:close/>
                <a:moveTo>
                  <a:pt x="144780" y="20037254"/>
                </a:moveTo>
                <a:lnTo>
                  <a:pt x="41011047" y="20037254"/>
                </a:lnTo>
                <a:lnTo>
                  <a:pt x="41011047" y="20182035"/>
                </a:lnTo>
                <a:lnTo>
                  <a:pt x="144780" y="20182035"/>
                </a:lnTo>
                <a:lnTo>
                  <a:pt x="144780" y="20037254"/>
                </a:lnTo>
                <a:close/>
                <a:moveTo>
                  <a:pt x="41011047" y="0"/>
                </a:moveTo>
                <a:lnTo>
                  <a:pt x="41155826" y="0"/>
                </a:lnTo>
                <a:lnTo>
                  <a:pt x="41155826" y="144780"/>
                </a:lnTo>
                <a:lnTo>
                  <a:pt x="41011047" y="144780"/>
                </a:lnTo>
                <a:lnTo>
                  <a:pt x="41011047" y="0"/>
                </a:lnTo>
                <a:close/>
                <a:moveTo>
                  <a:pt x="0" y="0"/>
                </a:moveTo>
                <a:lnTo>
                  <a:pt x="144780" y="0"/>
                </a:lnTo>
                <a:lnTo>
                  <a:pt x="144780" y="144780"/>
                </a:lnTo>
                <a:lnTo>
                  <a:pt x="0" y="144780"/>
                </a:lnTo>
                <a:lnTo>
                  <a:pt x="0" y="0"/>
                </a:lnTo>
                <a:close/>
                <a:moveTo>
                  <a:pt x="144780" y="0"/>
                </a:moveTo>
                <a:lnTo>
                  <a:pt x="41011047" y="0"/>
                </a:lnTo>
                <a:lnTo>
                  <a:pt x="41011047" y="144780"/>
                </a:lnTo>
                <a:lnTo>
                  <a:pt x="144780" y="144780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9570822" y="4106292"/>
            <a:ext cx="1580558" cy="2552718"/>
          </a:xfrm>
          <a:custGeom>
            <a:avLst/>
            <a:gdLst/>
            <a:ahLst/>
            <a:cxnLst/>
            <a:rect l="l" t="t" r="r" b="b"/>
            <a:pathLst>
              <a:path w="6432866" h="10389555">
                <a:moveTo>
                  <a:pt x="6432866" y="0"/>
                </a:moveTo>
                <a:lnTo>
                  <a:pt x="0" y="0"/>
                </a:lnTo>
                <a:lnTo>
                  <a:pt x="0" y="10389555"/>
                </a:lnTo>
                <a:lnTo>
                  <a:pt x="6432866" y="10389555"/>
                </a:lnTo>
                <a:lnTo>
                  <a:pt x="643286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2A88D33-736E-481B-364C-6E9391FAD88A}"/>
              </a:ext>
            </a:extLst>
          </p:cNvPr>
          <p:cNvSpPr txBox="1"/>
          <p:nvPr/>
        </p:nvSpPr>
        <p:spPr>
          <a:xfrm>
            <a:off x="4233150" y="1256270"/>
            <a:ext cx="3725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#9Slide03 SFU Toledo Bold" panose="00000700000000000000" pitchFamily="2" charset="0"/>
              </a:rPr>
              <a:t>NỘI DUNG BÀI HỌC</a:t>
            </a:r>
            <a:endParaRPr lang="vi-VN" sz="3200">
              <a:latin typeface="#9Slide03 SFU Toledo Bold" panose="00000700000000000000" pitchFamily="2" charset="0"/>
            </a:endParaRPr>
          </a:p>
        </p:txBody>
      </p: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E9D372E0-4611-FF56-4E90-D830B4243736}"/>
              </a:ext>
            </a:extLst>
          </p:cNvPr>
          <p:cNvGrpSpPr/>
          <p:nvPr/>
        </p:nvGrpSpPr>
        <p:grpSpPr>
          <a:xfrm>
            <a:off x="3141022" y="2741231"/>
            <a:ext cx="5865156" cy="659194"/>
            <a:chOff x="2624485" y="3400921"/>
            <a:chExt cx="5865156" cy="659194"/>
          </a:xfrm>
        </p:grpSpPr>
        <p:grpSp>
          <p:nvGrpSpPr>
            <p:cNvPr id="40" name="Nhóm 39">
              <a:extLst>
                <a:ext uri="{FF2B5EF4-FFF2-40B4-BE49-F238E27FC236}">
                  <a16:creationId xmlns:a16="http://schemas.microsoft.com/office/drawing/2014/main" id="{9BB1F702-3C61-4BB5-33CD-C523E2933404}"/>
                </a:ext>
              </a:extLst>
            </p:cNvPr>
            <p:cNvGrpSpPr/>
            <p:nvPr/>
          </p:nvGrpSpPr>
          <p:grpSpPr>
            <a:xfrm>
              <a:off x="2624485" y="3400921"/>
              <a:ext cx="5865156" cy="659194"/>
              <a:chOff x="2624485" y="3400921"/>
              <a:chExt cx="5865156" cy="659194"/>
            </a:xfrm>
          </p:grpSpPr>
          <p:sp>
            <p:nvSpPr>
              <p:cNvPr id="36" name="Hình chữ nhật: Góc Tròn 35">
                <a:extLst>
                  <a:ext uri="{FF2B5EF4-FFF2-40B4-BE49-F238E27FC236}">
                    <a16:creationId xmlns:a16="http://schemas.microsoft.com/office/drawing/2014/main" id="{6DF2689A-EB0F-07AD-0528-7D849D67017C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" name="Hình chữ nhật: Góc Tròn 34">
                <a:extLst>
                  <a:ext uri="{FF2B5EF4-FFF2-40B4-BE49-F238E27FC236}">
                    <a16:creationId xmlns:a16="http://schemas.microsoft.com/office/drawing/2014/main" id="{F06F2DB2-757D-BAB8-506A-F297B5531319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B40A09E3-EFE9-D667-0686-F08F0A62335F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4929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một góc nhọn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38" name="Hình chữ nhật: Góc Tròn 37">
                <a:extLst>
                  <a:ext uri="{FF2B5EF4-FFF2-40B4-BE49-F238E27FC236}">
                    <a16:creationId xmlns:a16="http://schemas.microsoft.com/office/drawing/2014/main" id="{F74F79A5-DB02-A1C1-7CD0-BEF1FF11EB77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" name="Hình chữ nhật: Góc Tròn 38">
                <a:extLst>
                  <a:ext uri="{FF2B5EF4-FFF2-40B4-BE49-F238E27FC236}">
                    <a16:creationId xmlns:a16="http://schemas.microsoft.com/office/drawing/2014/main" id="{F8F88961-E1A7-170D-5766-8C07E8D79CAF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46" name="Nhóm 45">
              <a:extLst>
                <a:ext uri="{FF2B5EF4-FFF2-40B4-BE49-F238E27FC236}">
                  <a16:creationId xmlns:a16="http://schemas.microsoft.com/office/drawing/2014/main" id="{A2816863-F288-72D3-F164-80BB89468267}"/>
                </a:ext>
              </a:extLst>
            </p:cNvPr>
            <p:cNvGrpSpPr/>
            <p:nvPr/>
          </p:nvGrpSpPr>
          <p:grpSpPr>
            <a:xfrm>
              <a:off x="8185645" y="3650690"/>
              <a:ext cx="205447" cy="159443"/>
              <a:chOff x="8185645" y="3648076"/>
              <a:chExt cx="205447" cy="159443"/>
            </a:xfrm>
          </p:grpSpPr>
          <p:sp>
            <p:nvSpPr>
              <p:cNvPr id="41" name="Mũi tên: Hình V 40">
                <a:extLst>
                  <a:ext uri="{FF2B5EF4-FFF2-40B4-BE49-F238E27FC236}">
                    <a16:creationId xmlns:a16="http://schemas.microsoft.com/office/drawing/2014/main" id="{93D39461-6719-D571-8124-B13D43A50ECB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Mũi tên: Hình V 41">
                <a:extLst>
                  <a:ext uri="{FF2B5EF4-FFF2-40B4-BE49-F238E27FC236}">
                    <a16:creationId xmlns:a16="http://schemas.microsoft.com/office/drawing/2014/main" id="{BED4E3DC-C818-9998-C61C-A0684BBF7603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Nhóm 44">
              <a:extLst>
                <a:ext uri="{FF2B5EF4-FFF2-40B4-BE49-F238E27FC236}">
                  <a16:creationId xmlns:a16="http://schemas.microsoft.com/office/drawing/2014/main" id="{ADD024B3-841E-F821-6E9E-C4E545344DBB}"/>
                </a:ext>
              </a:extLst>
            </p:cNvPr>
            <p:cNvGrpSpPr/>
            <p:nvPr/>
          </p:nvGrpSpPr>
          <p:grpSpPr>
            <a:xfrm rot="10800000">
              <a:off x="2725776" y="3650690"/>
              <a:ext cx="205447" cy="159443"/>
              <a:chOff x="8338045" y="3800476"/>
              <a:chExt cx="205447" cy="159443"/>
            </a:xfrm>
          </p:grpSpPr>
          <p:sp>
            <p:nvSpPr>
              <p:cNvPr id="43" name="Mũi tên: Hình V 42">
                <a:extLst>
                  <a:ext uri="{FF2B5EF4-FFF2-40B4-BE49-F238E27FC236}">
                    <a16:creationId xmlns:a16="http://schemas.microsoft.com/office/drawing/2014/main" id="{3E8A3A37-2FC4-80AE-E9A1-439A0B525A12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Mũi tên: Hình V 43">
                <a:extLst>
                  <a:ext uri="{FF2B5EF4-FFF2-40B4-BE49-F238E27FC236}">
                    <a16:creationId xmlns:a16="http://schemas.microsoft.com/office/drawing/2014/main" id="{400709B9-9672-9505-2C3C-3E01F93C935A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6449D4CA-8674-98F8-D396-367B369B0CCF}"/>
              </a:ext>
            </a:extLst>
          </p:cNvPr>
          <p:cNvGrpSpPr/>
          <p:nvPr/>
        </p:nvGrpSpPr>
        <p:grpSpPr>
          <a:xfrm>
            <a:off x="2736210" y="4057910"/>
            <a:ext cx="6674781" cy="659194"/>
            <a:chOff x="2636596" y="4013738"/>
            <a:chExt cx="6674781" cy="659194"/>
          </a:xfrm>
        </p:grpSpPr>
        <p:grpSp>
          <p:nvGrpSpPr>
            <p:cNvPr id="63" name="Nhóm 62">
              <a:extLst>
                <a:ext uri="{FF2B5EF4-FFF2-40B4-BE49-F238E27FC236}">
                  <a16:creationId xmlns:a16="http://schemas.microsoft.com/office/drawing/2014/main" id="{FD72CF53-37DA-49F3-85B5-3270700C7D64}"/>
                </a:ext>
              </a:extLst>
            </p:cNvPr>
            <p:cNvGrpSpPr/>
            <p:nvPr/>
          </p:nvGrpSpPr>
          <p:grpSpPr>
            <a:xfrm>
              <a:off x="2988697" y="4013738"/>
              <a:ext cx="5950190" cy="659194"/>
              <a:chOff x="3790627" y="4013738"/>
              <a:chExt cx="5148260" cy="659194"/>
            </a:xfrm>
          </p:grpSpPr>
          <p:sp>
            <p:nvSpPr>
              <p:cNvPr id="56" name="Hình chữ nhật: Góc Tròn 55">
                <a:extLst>
                  <a:ext uri="{FF2B5EF4-FFF2-40B4-BE49-F238E27FC236}">
                    <a16:creationId xmlns:a16="http://schemas.microsoft.com/office/drawing/2014/main" id="{9F4559B9-72AB-CFD3-4CDC-B56275AE17C2}"/>
                  </a:ext>
                </a:extLst>
              </p:cNvPr>
              <p:cNvSpPr/>
              <p:nvPr/>
            </p:nvSpPr>
            <p:spPr>
              <a:xfrm>
                <a:off x="3790627" y="4013738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7" name="Hình chữ nhật: Góc Tròn 56">
                <a:extLst>
                  <a:ext uri="{FF2B5EF4-FFF2-40B4-BE49-F238E27FC236}">
                    <a16:creationId xmlns:a16="http://schemas.microsoft.com/office/drawing/2014/main" id="{0B812384-ED7F-97CD-A669-A02D95D415E4}"/>
                  </a:ext>
                </a:extLst>
              </p:cNvPr>
              <p:cNvSpPr/>
              <p:nvPr/>
            </p:nvSpPr>
            <p:spPr>
              <a:xfrm>
                <a:off x="3899980" y="4088426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8" name="Hộp Văn bản 57">
              <a:extLst>
                <a:ext uri="{FF2B5EF4-FFF2-40B4-BE49-F238E27FC236}">
                  <a16:creationId xmlns:a16="http://schemas.microsoft.com/office/drawing/2014/main" id="{46472F53-80C8-53A7-6DEC-610C6B421DB9}"/>
                </a:ext>
              </a:extLst>
            </p:cNvPr>
            <p:cNvSpPr txBox="1"/>
            <p:nvPr/>
          </p:nvSpPr>
          <p:spPr>
            <a:xfrm>
              <a:off x="3285581" y="4106292"/>
              <a:ext cx="5437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Tỉ số lượng giác của hai góc phụ nhau</a:t>
              </a:r>
              <a:endParaRPr lang="vi-VN" sz="24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62" name="Nhóm 61">
              <a:extLst>
                <a:ext uri="{FF2B5EF4-FFF2-40B4-BE49-F238E27FC236}">
                  <a16:creationId xmlns:a16="http://schemas.microsoft.com/office/drawing/2014/main" id="{48E48061-F55E-796D-7491-CE8E2F79903D}"/>
                </a:ext>
              </a:extLst>
            </p:cNvPr>
            <p:cNvGrpSpPr/>
            <p:nvPr/>
          </p:nvGrpSpPr>
          <p:grpSpPr>
            <a:xfrm>
              <a:off x="8848093" y="4109116"/>
              <a:ext cx="463284" cy="468439"/>
              <a:chOff x="8838568" y="4109116"/>
              <a:chExt cx="463284" cy="468439"/>
            </a:xfrm>
          </p:grpSpPr>
          <p:sp>
            <p:nvSpPr>
              <p:cNvPr id="60" name="Hình chữ nhật: Góc Tròn 59">
                <a:extLst>
                  <a:ext uri="{FF2B5EF4-FFF2-40B4-BE49-F238E27FC236}">
                    <a16:creationId xmlns:a16="http://schemas.microsoft.com/office/drawing/2014/main" id="{09BAF627-9243-0089-1178-2D6D9E2FA1BE}"/>
                  </a:ext>
                </a:extLst>
              </p:cNvPr>
              <p:cNvSpPr/>
              <p:nvPr/>
            </p:nvSpPr>
            <p:spPr>
              <a:xfrm>
                <a:off x="8838568" y="4109116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50" name="Nhóm 49">
                <a:extLst>
                  <a:ext uri="{FF2B5EF4-FFF2-40B4-BE49-F238E27FC236}">
                    <a16:creationId xmlns:a16="http://schemas.microsoft.com/office/drawing/2014/main" id="{02266109-AA23-8E94-0E9A-28011817A2B4}"/>
                  </a:ext>
                </a:extLst>
              </p:cNvPr>
              <p:cNvGrpSpPr/>
              <p:nvPr/>
            </p:nvGrpSpPr>
            <p:grpSpPr>
              <a:xfrm>
                <a:off x="8997856" y="4263507"/>
                <a:ext cx="205447" cy="159443"/>
                <a:chOff x="8185645" y="3648076"/>
                <a:chExt cx="205447" cy="159443"/>
              </a:xfrm>
            </p:grpSpPr>
            <p:sp>
              <p:nvSpPr>
                <p:cNvPr id="54" name="Mũi tên: Hình V 53">
                  <a:extLst>
                    <a:ext uri="{FF2B5EF4-FFF2-40B4-BE49-F238E27FC236}">
                      <a16:creationId xmlns:a16="http://schemas.microsoft.com/office/drawing/2014/main" id="{4545B434-971F-7D48-BE9C-5C3A74FA7615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Mũi tên: Hình V 54">
                  <a:extLst>
                    <a:ext uri="{FF2B5EF4-FFF2-40B4-BE49-F238E27FC236}">
                      <a16:creationId xmlns:a16="http://schemas.microsoft.com/office/drawing/2014/main" id="{B20FDBF6-FF4F-B4F3-2A80-5DFE78125784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1" name="Nhóm 60">
              <a:extLst>
                <a:ext uri="{FF2B5EF4-FFF2-40B4-BE49-F238E27FC236}">
                  <a16:creationId xmlns:a16="http://schemas.microsoft.com/office/drawing/2014/main" id="{DEDB4430-0885-216F-617E-42C87AEBF1DA}"/>
                </a:ext>
              </a:extLst>
            </p:cNvPr>
            <p:cNvGrpSpPr/>
            <p:nvPr/>
          </p:nvGrpSpPr>
          <p:grpSpPr>
            <a:xfrm>
              <a:off x="2636596" y="4109116"/>
              <a:ext cx="463284" cy="468439"/>
              <a:chOff x="3436696" y="4109116"/>
              <a:chExt cx="463284" cy="468439"/>
            </a:xfrm>
          </p:grpSpPr>
          <p:sp>
            <p:nvSpPr>
              <p:cNvPr id="59" name="Hình chữ nhật: Góc Tròn 58">
                <a:extLst>
                  <a:ext uri="{FF2B5EF4-FFF2-40B4-BE49-F238E27FC236}">
                    <a16:creationId xmlns:a16="http://schemas.microsoft.com/office/drawing/2014/main" id="{C9CDB31A-1025-44ED-B055-DFEF7C9C348E}"/>
                  </a:ext>
                </a:extLst>
              </p:cNvPr>
              <p:cNvSpPr/>
              <p:nvPr/>
            </p:nvSpPr>
            <p:spPr>
              <a:xfrm>
                <a:off x="3436696" y="4109116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51" name="Nhóm 50">
                <a:extLst>
                  <a:ext uri="{FF2B5EF4-FFF2-40B4-BE49-F238E27FC236}">
                    <a16:creationId xmlns:a16="http://schemas.microsoft.com/office/drawing/2014/main" id="{104B1498-EFF3-17E6-2AC1-43D9FC10D4B6}"/>
                  </a:ext>
                </a:extLst>
              </p:cNvPr>
              <p:cNvGrpSpPr/>
              <p:nvPr/>
            </p:nvGrpSpPr>
            <p:grpSpPr>
              <a:xfrm rot="10800000">
                <a:off x="3537987" y="4263507"/>
                <a:ext cx="205447" cy="159443"/>
                <a:chOff x="8338045" y="3800476"/>
                <a:chExt cx="205447" cy="159443"/>
              </a:xfrm>
            </p:grpSpPr>
            <p:sp>
              <p:nvSpPr>
                <p:cNvPr id="52" name="Mũi tên: Hình V 51">
                  <a:extLst>
                    <a:ext uri="{FF2B5EF4-FFF2-40B4-BE49-F238E27FC236}">
                      <a16:creationId xmlns:a16="http://schemas.microsoft.com/office/drawing/2014/main" id="{A43369EE-FDA9-1CF4-3BE4-996BFE24EE1B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Mũi tên: Hình V 52">
                  <a:extLst>
                    <a:ext uri="{FF2B5EF4-FFF2-40B4-BE49-F238E27FC236}">
                      <a16:creationId xmlns:a16="http://schemas.microsoft.com/office/drawing/2014/main" id="{2093772C-5521-1A94-C6EA-3F73A93151C3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0194684" y="4307600"/>
            <a:ext cx="920990" cy="2465260"/>
          </a:xfrm>
          <a:custGeom>
            <a:avLst/>
            <a:gdLst/>
            <a:ahLst/>
            <a:cxnLst/>
            <a:rect l="l" t="t" r="r" b="b"/>
            <a:pathLst>
              <a:path w="4052352" h="10711062">
                <a:moveTo>
                  <a:pt x="4052352" y="0"/>
                </a:moveTo>
                <a:lnTo>
                  <a:pt x="0" y="0"/>
                </a:lnTo>
                <a:lnTo>
                  <a:pt x="0" y="10711063"/>
                </a:lnTo>
                <a:lnTo>
                  <a:pt x="4052352" y="10711063"/>
                </a:lnTo>
                <a:lnTo>
                  <a:pt x="405235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Nhóm 46">
            <a:extLst>
              <a:ext uri="{FF2B5EF4-FFF2-40B4-BE49-F238E27FC236}">
                <a16:creationId xmlns:a16="http://schemas.microsoft.com/office/drawing/2014/main" id="{59E13940-E6EF-DE1E-084F-F3D8DCD59154}"/>
              </a:ext>
            </a:extLst>
          </p:cNvPr>
          <p:cNvGrpSpPr/>
          <p:nvPr/>
        </p:nvGrpSpPr>
        <p:grpSpPr>
          <a:xfrm>
            <a:off x="3163421" y="553685"/>
            <a:ext cx="5865156" cy="659194"/>
            <a:chOff x="2624485" y="3400921"/>
            <a:chExt cx="5865156" cy="659194"/>
          </a:xfrm>
        </p:grpSpPr>
        <p:grpSp>
          <p:nvGrpSpPr>
            <p:cNvPr id="8" name="Nhóm 39">
              <a:extLst>
                <a:ext uri="{FF2B5EF4-FFF2-40B4-BE49-F238E27FC236}">
                  <a16:creationId xmlns:a16="http://schemas.microsoft.com/office/drawing/2014/main" id="{854CFAA4-09B7-D405-1CBB-1D5426334BAD}"/>
                </a:ext>
              </a:extLst>
            </p:cNvPr>
            <p:cNvGrpSpPr/>
            <p:nvPr/>
          </p:nvGrpSpPr>
          <p:grpSpPr>
            <a:xfrm>
              <a:off x="2624485" y="3400921"/>
              <a:ext cx="5865156" cy="659194"/>
              <a:chOff x="2624485" y="3400921"/>
              <a:chExt cx="5865156" cy="659194"/>
            </a:xfrm>
          </p:grpSpPr>
          <p:sp>
            <p:nvSpPr>
              <p:cNvPr id="20" name="Hình chữ nhật: Góc Tròn 35">
                <a:extLst>
                  <a:ext uri="{FF2B5EF4-FFF2-40B4-BE49-F238E27FC236}">
                    <a16:creationId xmlns:a16="http://schemas.microsoft.com/office/drawing/2014/main" id="{A239ACAB-0673-1D9D-F270-E53A93E7BE18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Hình chữ nhật: Góc Tròn 34">
                <a:extLst>
                  <a:ext uri="{FF2B5EF4-FFF2-40B4-BE49-F238E27FC236}">
                    <a16:creationId xmlns:a16="http://schemas.microsoft.com/office/drawing/2014/main" id="{C8E25728-F53D-EA89-64E3-2A35C5ADF447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Hộp Văn bản 15">
                <a:extLst>
                  <a:ext uri="{FF2B5EF4-FFF2-40B4-BE49-F238E27FC236}">
                    <a16:creationId xmlns:a16="http://schemas.microsoft.com/office/drawing/2014/main" id="{9709F936-CE62-2627-D506-20186BA1FA5D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4929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một góc nhọn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23" name="Hình chữ nhật: Góc Tròn 37">
                <a:extLst>
                  <a:ext uri="{FF2B5EF4-FFF2-40B4-BE49-F238E27FC236}">
                    <a16:creationId xmlns:a16="http://schemas.microsoft.com/office/drawing/2014/main" id="{B74CF2A8-F170-4487-FF10-8158009914B5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Hình chữ nhật: Góc Tròn 38">
                <a:extLst>
                  <a:ext uri="{FF2B5EF4-FFF2-40B4-BE49-F238E27FC236}">
                    <a16:creationId xmlns:a16="http://schemas.microsoft.com/office/drawing/2014/main" id="{16D0B8D0-C7DC-730C-822B-4D0B06039034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0" name="Nhóm 45">
              <a:extLst>
                <a:ext uri="{FF2B5EF4-FFF2-40B4-BE49-F238E27FC236}">
                  <a16:creationId xmlns:a16="http://schemas.microsoft.com/office/drawing/2014/main" id="{C2DDE53E-F856-18B7-4934-B79DBCC3EA90}"/>
                </a:ext>
              </a:extLst>
            </p:cNvPr>
            <p:cNvGrpSpPr/>
            <p:nvPr/>
          </p:nvGrpSpPr>
          <p:grpSpPr>
            <a:xfrm>
              <a:off x="8185645" y="3650690"/>
              <a:ext cx="205447" cy="159443"/>
              <a:chOff x="8185645" y="3648076"/>
              <a:chExt cx="205447" cy="159443"/>
            </a:xfrm>
          </p:grpSpPr>
          <p:sp>
            <p:nvSpPr>
              <p:cNvPr id="18" name="Mũi tên: Hình V 40">
                <a:extLst>
                  <a:ext uri="{FF2B5EF4-FFF2-40B4-BE49-F238E27FC236}">
                    <a16:creationId xmlns:a16="http://schemas.microsoft.com/office/drawing/2014/main" id="{6923A9E6-99BE-9E9F-1BF1-2FB097244475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Mũi tên: Hình V 41">
                <a:extLst>
                  <a:ext uri="{FF2B5EF4-FFF2-40B4-BE49-F238E27FC236}">
                    <a16:creationId xmlns:a16="http://schemas.microsoft.com/office/drawing/2014/main" id="{A125DB81-6F55-AB2F-8B64-3198D3B71011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Nhóm 44">
              <a:extLst>
                <a:ext uri="{FF2B5EF4-FFF2-40B4-BE49-F238E27FC236}">
                  <a16:creationId xmlns:a16="http://schemas.microsoft.com/office/drawing/2014/main" id="{15BC9DE1-798C-4FEC-80D0-262B54A9E2C8}"/>
                </a:ext>
              </a:extLst>
            </p:cNvPr>
            <p:cNvGrpSpPr/>
            <p:nvPr/>
          </p:nvGrpSpPr>
          <p:grpSpPr>
            <a:xfrm rot="10800000">
              <a:off x="2725776" y="3650690"/>
              <a:ext cx="205447" cy="159443"/>
              <a:chOff x="8338045" y="3800476"/>
              <a:chExt cx="205447" cy="159443"/>
            </a:xfrm>
          </p:grpSpPr>
          <p:sp>
            <p:nvSpPr>
              <p:cNvPr id="16" name="Mũi tên: Hình V 42">
                <a:extLst>
                  <a:ext uri="{FF2B5EF4-FFF2-40B4-BE49-F238E27FC236}">
                    <a16:creationId xmlns:a16="http://schemas.microsoft.com/office/drawing/2014/main" id="{2E1B249A-D939-0A63-3590-668E0B5DBDA3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Mũi tên: Hình V 43">
                <a:extLst>
                  <a:ext uri="{FF2B5EF4-FFF2-40B4-BE49-F238E27FC236}">
                    <a16:creationId xmlns:a16="http://schemas.microsoft.com/office/drawing/2014/main" id="{EF6A4480-01AC-61FD-892B-F49052285153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E714FDB-3AF4-B521-DC18-9CF20B8D3E29}"/>
              </a:ext>
            </a:extLst>
          </p:cNvPr>
          <p:cNvSpPr txBox="1"/>
          <p:nvPr/>
        </p:nvSpPr>
        <p:spPr>
          <a:xfrm>
            <a:off x="1280740" y="1801400"/>
            <a:ext cx="5148260" cy="2339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>
                <a:latin typeface="#9Slide03 SVNSari" panose="020B0504040101020102" pitchFamily="34" charset="0"/>
              </a:rPr>
              <a:t>Cho tam giác ABC vuông tại A. </a:t>
            </a:r>
          </a:p>
          <a:p>
            <a:pPr algn="just">
              <a:lnSpc>
                <a:spcPct val="150000"/>
              </a:lnSpc>
            </a:pPr>
            <a:r>
              <a:rPr lang="en-US" sz="2500">
                <a:latin typeface="#9Slide03 SVNSari" panose="020B0504040101020102" pitchFamily="34" charset="0"/>
              </a:rPr>
              <a:t>Xét góc nhọn B. </a:t>
            </a:r>
          </a:p>
          <a:p>
            <a:pPr algn="just">
              <a:lnSpc>
                <a:spcPct val="150000"/>
              </a:lnSpc>
            </a:pPr>
            <a:r>
              <a:rPr lang="en-US" sz="2500">
                <a:latin typeface="#9Slide03 SVNSari" panose="020B0504040101020102" pitchFamily="34" charset="0"/>
              </a:rPr>
              <a:t>Cạnh AC gọi là </a:t>
            </a:r>
            <a:r>
              <a:rPr lang="en-US" sz="2500" b="1">
                <a:solidFill>
                  <a:srgbClr val="0070C0"/>
                </a:solidFill>
                <a:latin typeface="#9Slide03 SVNSari" panose="020B0504040101020102" pitchFamily="34" charset="0"/>
              </a:rPr>
              <a:t>cạnh đối</a:t>
            </a:r>
            <a:r>
              <a:rPr lang="en-US" sz="2500" b="1">
                <a:latin typeface="#9Slide03 SVNSari" panose="020B0504040101020102" pitchFamily="34" charset="0"/>
              </a:rPr>
              <a:t> </a:t>
            </a:r>
            <a:r>
              <a:rPr lang="en-US" sz="2500">
                <a:latin typeface="#9Slide03 SVNSari" panose="020B0504040101020102" pitchFamily="34" charset="0"/>
              </a:rPr>
              <a:t>của góc B, Cạnh AB gọi là </a:t>
            </a:r>
            <a:r>
              <a:rPr lang="en-US" sz="2500" b="1">
                <a:solidFill>
                  <a:schemeClr val="accent2">
                    <a:lumMod val="75000"/>
                  </a:schemeClr>
                </a:solidFill>
                <a:latin typeface="#9Slide03 SVNSari" panose="020B0504040101020102" pitchFamily="34" charset="0"/>
              </a:rPr>
              <a:t>cạnh kề</a:t>
            </a:r>
            <a:r>
              <a:rPr lang="en-US" sz="2500">
                <a:latin typeface="#9Slide03 SVNSari" panose="020B0504040101020102" pitchFamily="34" charset="0"/>
              </a:rPr>
              <a:t> của góc B.</a:t>
            </a: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EEAEC6E9-2CCB-1606-B425-0BD30986D088}"/>
              </a:ext>
            </a:extLst>
          </p:cNvPr>
          <p:cNvSpPr/>
          <p:nvPr/>
        </p:nvSpPr>
        <p:spPr>
          <a:xfrm>
            <a:off x="8529217" y="1964915"/>
            <a:ext cx="1582919" cy="1913783"/>
          </a:xfrm>
          <a:prstGeom prst="rt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51E254-612A-DB1C-0630-BB0D97498FC9}"/>
              </a:ext>
            </a:extLst>
          </p:cNvPr>
          <p:cNvSpPr txBox="1"/>
          <p:nvPr/>
        </p:nvSpPr>
        <p:spPr>
          <a:xfrm>
            <a:off x="8151107" y="3650069"/>
            <a:ext cx="378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>
                <a:latin typeface="#9Slide03 SVNSari" panose="020B0504040101020102" pitchFamily="34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8F15F2-9648-4F7C-218E-59836814CC67}"/>
              </a:ext>
            </a:extLst>
          </p:cNvPr>
          <p:cNvSpPr txBox="1"/>
          <p:nvPr/>
        </p:nvSpPr>
        <p:spPr>
          <a:xfrm>
            <a:off x="10108676" y="3650069"/>
            <a:ext cx="378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>
                <a:latin typeface="#9Slide03 SVNSari" panose="020B0504040101020102" pitchFamily="34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2ADBB1-3BE4-350A-BD99-73BBC95F2EF6}"/>
              </a:ext>
            </a:extLst>
          </p:cNvPr>
          <p:cNvSpPr txBox="1"/>
          <p:nvPr/>
        </p:nvSpPr>
        <p:spPr>
          <a:xfrm>
            <a:off x="8151107" y="1648092"/>
            <a:ext cx="378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>
                <a:latin typeface="#9Slide03 SVNSari" panose="020B0504040101020102" pitchFamily="34" charset="0"/>
              </a:rPr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33E166-6337-C074-9033-3DFA90CF4D91}"/>
              </a:ext>
            </a:extLst>
          </p:cNvPr>
          <p:cNvSpPr txBox="1"/>
          <p:nvPr/>
        </p:nvSpPr>
        <p:spPr>
          <a:xfrm>
            <a:off x="1280740" y="4867608"/>
            <a:ext cx="8541285" cy="11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>
                <a:latin typeface="#9Slide03 SVNSari" panose="020B0504040101020102" pitchFamily="34" charset="0"/>
              </a:rPr>
              <a:t>Xét góc C của tam giác ABC vuông tại A. Hãy chỉ ra cạnh đối và cạnh kề của góc C.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0873B8-D286-2205-61B5-E69BE969FB0C}"/>
              </a:ext>
            </a:extLst>
          </p:cNvPr>
          <p:cNvSpPr txBox="1"/>
          <p:nvPr/>
        </p:nvSpPr>
        <p:spPr>
          <a:xfrm rot="3014454">
            <a:off x="8742793" y="2574319"/>
            <a:ext cx="1482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>
                <a:latin typeface="#9Slide03 SVNSari" panose="020B0504040101020102" pitchFamily="34" charset="0"/>
              </a:rPr>
              <a:t>cạnh huyền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0A1580-BE85-0B7F-B6DB-B29C87E7D80E}"/>
              </a:ext>
            </a:extLst>
          </p:cNvPr>
          <p:cNvSpPr txBox="1"/>
          <p:nvPr/>
        </p:nvSpPr>
        <p:spPr>
          <a:xfrm>
            <a:off x="7209943" y="2676347"/>
            <a:ext cx="148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#9Slide03 SVNSari" panose="020B0504040101020102" pitchFamily="34" charset="0"/>
              </a:rPr>
              <a:t>cạnh đối</a:t>
            </a:r>
            <a:r>
              <a:rPr lang="en-US" sz="1600" b="1">
                <a:solidFill>
                  <a:srgbClr val="0070C0"/>
                </a:solidFill>
                <a:latin typeface="#9Slide03 SVNSari" panose="020B0504040101020102" pitchFamily="34" charset="0"/>
              </a:rPr>
              <a:t> </a:t>
            </a:r>
          </a:p>
          <a:p>
            <a:pPr algn="ctr"/>
            <a:r>
              <a:rPr lang="en-US" sz="1600" b="1">
                <a:solidFill>
                  <a:srgbClr val="0070C0"/>
                </a:solidFill>
                <a:latin typeface="#9Slide03 SVNSari" panose="020B0504040101020102" pitchFamily="34" charset="0"/>
              </a:rPr>
              <a:t>của góc 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99C6F2-FEB1-1292-8143-CA251CA92D10}"/>
              </a:ext>
            </a:extLst>
          </p:cNvPr>
          <p:cNvSpPr txBox="1"/>
          <p:nvPr/>
        </p:nvSpPr>
        <p:spPr>
          <a:xfrm>
            <a:off x="8577556" y="3909306"/>
            <a:ext cx="148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#9Slide03 SVNSari" panose="020B0504040101020102" pitchFamily="34" charset="0"/>
              </a:rPr>
              <a:t>cạnh kề</a:t>
            </a:r>
            <a:endParaRPr lang="en-US" sz="1600" b="1">
              <a:solidFill>
                <a:schemeClr val="accent2">
                  <a:lumMod val="75000"/>
                </a:schemeClr>
              </a:solidFill>
              <a:latin typeface="#9Slide03 SVNSari" panose="020B0504040101020102" pitchFamily="34" charset="0"/>
            </a:endParaRPr>
          </a:p>
          <a:p>
            <a:pPr algn="ctr"/>
            <a:r>
              <a:rPr lang="en-US" sz="1600" b="1">
                <a:solidFill>
                  <a:schemeClr val="accent2">
                    <a:lumMod val="75000"/>
                  </a:schemeClr>
                </a:solidFill>
                <a:latin typeface="#9Slide03 SVNSari" panose="020B0504040101020102" pitchFamily="34" charset="0"/>
              </a:rPr>
              <a:t>của góc B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894207-DA67-F0CA-7CF3-878D0AB4A94D}"/>
              </a:ext>
            </a:extLst>
          </p:cNvPr>
          <p:cNvCxnSpPr/>
          <p:nvPr/>
        </p:nvCxnSpPr>
        <p:spPr>
          <a:xfrm>
            <a:off x="8529216" y="3693319"/>
            <a:ext cx="1954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97D977-DE40-C2D9-B932-EA581796234B}"/>
              </a:ext>
            </a:extLst>
          </p:cNvPr>
          <p:cNvCxnSpPr>
            <a:cxnSpLocks/>
          </p:cNvCxnSpPr>
          <p:nvPr/>
        </p:nvCxnSpPr>
        <p:spPr>
          <a:xfrm rot="5400000">
            <a:off x="8622196" y="3788681"/>
            <a:ext cx="1954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572EADBC-09BA-28D2-321B-17FB11234EC3}"/>
              </a:ext>
            </a:extLst>
          </p:cNvPr>
          <p:cNvSpPr/>
          <p:nvPr/>
        </p:nvSpPr>
        <p:spPr>
          <a:xfrm rot="14875259">
            <a:off x="9827762" y="3673608"/>
            <a:ext cx="347544" cy="303390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73EEEA0E-6E15-C81D-04CB-42858F9C63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73" y="1933820"/>
            <a:ext cx="395351" cy="395351"/>
          </a:xfrm>
          <a:prstGeom prst="rect">
            <a:avLst/>
          </a:prstGeom>
        </p:spPr>
      </p:pic>
      <p:pic>
        <p:nvPicPr>
          <p:cNvPr id="41" name="Picture 40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5CB5DDB2-F283-CA9C-C1D2-34929EF78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73" y="4997836"/>
            <a:ext cx="395351" cy="395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0581115" y="4262011"/>
            <a:ext cx="920990" cy="2465260"/>
          </a:xfrm>
          <a:custGeom>
            <a:avLst/>
            <a:gdLst/>
            <a:ahLst/>
            <a:cxnLst/>
            <a:rect l="l" t="t" r="r" b="b"/>
            <a:pathLst>
              <a:path w="4052352" h="10711062">
                <a:moveTo>
                  <a:pt x="4052352" y="0"/>
                </a:moveTo>
                <a:lnTo>
                  <a:pt x="0" y="0"/>
                </a:lnTo>
                <a:lnTo>
                  <a:pt x="0" y="10711063"/>
                </a:lnTo>
                <a:lnTo>
                  <a:pt x="4052352" y="10711063"/>
                </a:lnTo>
                <a:lnTo>
                  <a:pt x="405235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Nhóm 46">
            <a:extLst>
              <a:ext uri="{FF2B5EF4-FFF2-40B4-BE49-F238E27FC236}">
                <a16:creationId xmlns:a16="http://schemas.microsoft.com/office/drawing/2014/main" id="{59E13940-E6EF-DE1E-084F-F3D8DCD59154}"/>
              </a:ext>
            </a:extLst>
          </p:cNvPr>
          <p:cNvGrpSpPr/>
          <p:nvPr/>
        </p:nvGrpSpPr>
        <p:grpSpPr>
          <a:xfrm>
            <a:off x="3163421" y="553685"/>
            <a:ext cx="5865156" cy="659194"/>
            <a:chOff x="2624485" y="3400921"/>
            <a:chExt cx="5865156" cy="659194"/>
          </a:xfrm>
        </p:grpSpPr>
        <p:grpSp>
          <p:nvGrpSpPr>
            <p:cNvPr id="8" name="Nhóm 39">
              <a:extLst>
                <a:ext uri="{FF2B5EF4-FFF2-40B4-BE49-F238E27FC236}">
                  <a16:creationId xmlns:a16="http://schemas.microsoft.com/office/drawing/2014/main" id="{854CFAA4-09B7-D405-1CBB-1D5426334BAD}"/>
                </a:ext>
              </a:extLst>
            </p:cNvPr>
            <p:cNvGrpSpPr/>
            <p:nvPr/>
          </p:nvGrpSpPr>
          <p:grpSpPr>
            <a:xfrm>
              <a:off x="2624485" y="3400921"/>
              <a:ext cx="5865156" cy="659194"/>
              <a:chOff x="2624485" y="3400921"/>
              <a:chExt cx="5865156" cy="659194"/>
            </a:xfrm>
          </p:grpSpPr>
          <p:sp>
            <p:nvSpPr>
              <p:cNvPr id="20" name="Hình chữ nhật: Góc Tròn 35">
                <a:extLst>
                  <a:ext uri="{FF2B5EF4-FFF2-40B4-BE49-F238E27FC236}">
                    <a16:creationId xmlns:a16="http://schemas.microsoft.com/office/drawing/2014/main" id="{A239ACAB-0673-1D9D-F270-E53A93E7BE18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Hình chữ nhật: Góc Tròn 34">
                <a:extLst>
                  <a:ext uri="{FF2B5EF4-FFF2-40B4-BE49-F238E27FC236}">
                    <a16:creationId xmlns:a16="http://schemas.microsoft.com/office/drawing/2014/main" id="{C8E25728-F53D-EA89-64E3-2A35C5ADF447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Hộp Văn bản 15">
                <a:extLst>
                  <a:ext uri="{FF2B5EF4-FFF2-40B4-BE49-F238E27FC236}">
                    <a16:creationId xmlns:a16="http://schemas.microsoft.com/office/drawing/2014/main" id="{9709F936-CE62-2627-D506-20186BA1FA5D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4929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một góc nhọn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23" name="Hình chữ nhật: Góc Tròn 37">
                <a:extLst>
                  <a:ext uri="{FF2B5EF4-FFF2-40B4-BE49-F238E27FC236}">
                    <a16:creationId xmlns:a16="http://schemas.microsoft.com/office/drawing/2014/main" id="{B74CF2A8-F170-4487-FF10-8158009914B5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Hình chữ nhật: Góc Tròn 38">
                <a:extLst>
                  <a:ext uri="{FF2B5EF4-FFF2-40B4-BE49-F238E27FC236}">
                    <a16:creationId xmlns:a16="http://schemas.microsoft.com/office/drawing/2014/main" id="{16D0B8D0-C7DC-730C-822B-4D0B06039034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0" name="Nhóm 45">
              <a:extLst>
                <a:ext uri="{FF2B5EF4-FFF2-40B4-BE49-F238E27FC236}">
                  <a16:creationId xmlns:a16="http://schemas.microsoft.com/office/drawing/2014/main" id="{C2DDE53E-F856-18B7-4934-B79DBCC3EA90}"/>
                </a:ext>
              </a:extLst>
            </p:cNvPr>
            <p:cNvGrpSpPr/>
            <p:nvPr/>
          </p:nvGrpSpPr>
          <p:grpSpPr>
            <a:xfrm>
              <a:off x="8185645" y="3650690"/>
              <a:ext cx="205447" cy="159443"/>
              <a:chOff x="8185645" y="3648076"/>
              <a:chExt cx="205447" cy="159443"/>
            </a:xfrm>
          </p:grpSpPr>
          <p:sp>
            <p:nvSpPr>
              <p:cNvPr id="18" name="Mũi tên: Hình V 40">
                <a:extLst>
                  <a:ext uri="{FF2B5EF4-FFF2-40B4-BE49-F238E27FC236}">
                    <a16:creationId xmlns:a16="http://schemas.microsoft.com/office/drawing/2014/main" id="{6923A9E6-99BE-9E9F-1BF1-2FB097244475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Mũi tên: Hình V 41">
                <a:extLst>
                  <a:ext uri="{FF2B5EF4-FFF2-40B4-BE49-F238E27FC236}">
                    <a16:creationId xmlns:a16="http://schemas.microsoft.com/office/drawing/2014/main" id="{A125DB81-6F55-AB2F-8B64-3198D3B71011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Nhóm 44">
              <a:extLst>
                <a:ext uri="{FF2B5EF4-FFF2-40B4-BE49-F238E27FC236}">
                  <a16:creationId xmlns:a16="http://schemas.microsoft.com/office/drawing/2014/main" id="{15BC9DE1-798C-4FEC-80D0-262B54A9E2C8}"/>
                </a:ext>
              </a:extLst>
            </p:cNvPr>
            <p:cNvGrpSpPr/>
            <p:nvPr/>
          </p:nvGrpSpPr>
          <p:grpSpPr>
            <a:xfrm rot="10800000">
              <a:off x="2725776" y="3650690"/>
              <a:ext cx="205447" cy="159443"/>
              <a:chOff x="8338045" y="3800476"/>
              <a:chExt cx="205447" cy="159443"/>
            </a:xfrm>
          </p:grpSpPr>
          <p:sp>
            <p:nvSpPr>
              <p:cNvPr id="16" name="Mũi tên: Hình V 42">
                <a:extLst>
                  <a:ext uri="{FF2B5EF4-FFF2-40B4-BE49-F238E27FC236}">
                    <a16:creationId xmlns:a16="http://schemas.microsoft.com/office/drawing/2014/main" id="{2E1B249A-D939-0A63-3590-668E0B5DBDA3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Mũi tên: Hình V 43">
                <a:extLst>
                  <a:ext uri="{FF2B5EF4-FFF2-40B4-BE49-F238E27FC236}">
                    <a16:creationId xmlns:a16="http://schemas.microsoft.com/office/drawing/2014/main" id="{EF6A4480-01AC-61FD-892B-F49052285153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EEAEC6E9-2CCB-1606-B425-0BD30986D088}"/>
              </a:ext>
            </a:extLst>
          </p:cNvPr>
          <p:cNvSpPr/>
          <p:nvPr/>
        </p:nvSpPr>
        <p:spPr>
          <a:xfrm>
            <a:off x="5570117" y="2082590"/>
            <a:ext cx="1582919" cy="1913783"/>
          </a:xfrm>
          <a:prstGeom prst="rt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51E254-612A-DB1C-0630-BB0D97498FC9}"/>
              </a:ext>
            </a:extLst>
          </p:cNvPr>
          <p:cNvSpPr txBox="1"/>
          <p:nvPr/>
        </p:nvSpPr>
        <p:spPr>
          <a:xfrm>
            <a:off x="5192007" y="3767744"/>
            <a:ext cx="378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>
                <a:latin typeface="#9Slide03 SVNSari" panose="020B0504040101020102" pitchFamily="34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8F15F2-9648-4F7C-218E-59836814CC67}"/>
              </a:ext>
            </a:extLst>
          </p:cNvPr>
          <p:cNvSpPr txBox="1"/>
          <p:nvPr/>
        </p:nvSpPr>
        <p:spPr>
          <a:xfrm>
            <a:off x="7149576" y="3767744"/>
            <a:ext cx="378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>
                <a:latin typeface="#9Slide03 SVNSari" panose="020B0504040101020102" pitchFamily="34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2ADBB1-3BE4-350A-BD99-73BBC95F2EF6}"/>
              </a:ext>
            </a:extLst>
          </p:cNvPr>
          <p:cNvSpPr txBox="1"/>
          <p:nvPr/>
        </p:nvSpPr>
        <p:spPr>
          <a:xfrm>
            <a:off x="5192007" y="1765767"/>
            <a:ext cx="378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>
                <a:latin typeface="#9Slide03 SVNSari" panose="020B0504040101020102" pitchFamily="34" charset="0"/>
              </a:rPr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33E166-6337-C074-9033-3DFA90CF4D91}"/>
              </a:ext>
            </a:extLst>
          </p:cNvPr>
          <p:cNvSpPr txBox="1"/>
          <p:nvPr/>
        </p:nvSpPr>
        <p:spPr>
          <a:xfrm>
            <a:off x="2043924" y="4595547"/>
            <a:ext cx="8541285" cy="11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>
                <a:latin typeface="#9Slide03 SVNSari" panose="020B0504040101020102" pitchFamily="34" charset="0"/>
              </a:rPr>
              <a:t>Xét góc C của tam giác ABC vuông tại A. </a:t>
            </a:r>
            <a:r>
              <a:rPr lang="en-US" sz="2500">
                <a:solidFill>
                  <a:schemeClr val="bg1"/>
                </a:solidFill>
                <a:latin typeface="#9Slide03 SVNSari" panose="020B0504040101020102" pitchFamily="34" charset="0"/>
              </a:rPr>
              <a:t>Hãy chỉ ra cạnh đối và cạnh kề của góc C.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0873B8-D286-2205-61B5-E69BE969FB0C}"/>
              </a:ext>
            </a:extLst>
          </p:cNvPr>
          <p:cNvSpPr txBox="1"/>
          <p:nvPr/>
        </p:nvSpPr>
        <p:spPr>
          <a:xfrm rot="3014454">
            <a:off x="5783693" y="2691994"/>
            <a:ext cx="1482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>
                <a:latin typeface="#9Slide03 SVNSari" panose="020B0504040101020102" pitchFamily="34" charset="0"/>
              </a:rPr>
              <a:t>cạnh huyền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894207-DA67-F0CA-7CF3-878D0AB4A94D}"/>
              </a:ext>
            </a:extLst>
          </p:cNvPr>
          <p:cNvCxnSpPr/>
          <p:nvPr/>
        </p:nvCxnSpPr>
        <p:spPr>
          <a:xfrm>
            <a:off x="5570116" y="3810994"/>
            <a:ext cx="1954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97D977-DE40-C2D9-B932-EA581796234B}"/>
              </a:ext>
            </a:extLst>
          </p:cNvPr>
          <p:cNvCxnSpPr>
            <a:cxnSpLocks/>
          </p:cNvCxnSpPr>
          <p:nvPr/>
        </p:nvCxnSpPr>
        <p:spPr>
          <a:xfrm rot="5400000">
            <a:off x="5663096" y="3906356"/>
            <a:ext cx="1954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572EADBC-09BA-28D2-321B-17FB11234EC3}"/>
              </a:ext>
            </a:extLst>
          </p:cNvPr>
          <p:cNvSpPr/>
          <p:nvPr/>
        </p:nvSpPr>
        <p:spPr>
          <a:xfrm rot="7269580">
            <a:off x="5485734" y="2103790"/>
            <a:ext cx="347544" cy="303390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73EEEA0E-6E15-C81D-04CB-42858F9C63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78" y="5492817"/>
            <a:ext cx="395351" cy="395351"/>
          </a:xfrm>
          <a:prstGeom prst="rect">
            <a:avLst/>
          </a:prstGeom>
        </p:spPr>
      </p:pic>
      <p:pic>
        <p:nvPicPr>
          <p:cNvPr id="41" name="Picture 40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5CB5DDB2-F283-CA9C-C1D2-34929EF78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78" y="5492817"/>
            <a:ext cx="395351" cy="395351"/>
          </a:xfrm>
          <a:prstGeom prst="rect">
            <a:avLst/>
          </a:pr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96740A1D-0375-313A-50CB-1C245CEA739F}"/>
              </a:ext>
            </a:extLst>
          </p:cNvPr>
          <p:cNvSpPr/>
          <p:nvPr/>
        </p:nvSpPr>
        <p:spPr>
          <a:xfrm rot="7269580">
            <a:off x="5475620" y="2122921"/>
            <a:ext cx="414439" cy="362618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9DE837-1117-BE0E-FA04-814B1E10F7A8}"/>
              </a:ext>
            </a:extLst>
          </p:cNvPr>
          <p:cNvSpPr txBox="1"/>
          <p:nvPr/>
        </p:nvSpPr>
        <p:spPr>
          <a:xfrm>
            <a:off x="3544492" y="5426923"/>
            <a:ext cx="21517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solidFill>
                  <a:srgbClr val="0070C0"/>
                </a:solidFill>
                <a:latin typeface="#9Slide03 SVNSari" panose="020B0504040101020102" pitchFamily="34" charset="0"/>
              </a:rPr>
              <a:t>cạnh đối : AB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D1F744-B13D-1C1A-760D-ED35AF6BE4AA}"/>
              </a:ext>
            </a:extLst>
          </p:cNvPr>
          <p:cNvSpPr txBox="1"/>
          <p:nvPr/>
        </p:nvSpPr>
        <p:spPr>
          <a:xfrm>
            <a:off x="7451655" y="5426923"/>
            <a:ext cx="21517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solidFill>
                  <a:schemeClr val="accent2">
                    <a:lumMod val="75000"/>
                  </a:schemeClr>
                </a:solidFill>
                <a:latin typeface="#9Slide03 SVNSari" panose="020B0504040101020102" pitchFamily="34" charset="0"/>
              </a:rPr>
              <a:t>cạnh kề : AC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49DD3FD-FED1-6AEC-5BD1-D62C610A9CE5}"/>
              </a:ext>
            </a:extLst>
          </p:cNvPr>
          <p:cNvGrpSpPr/>
          <p:nvPr/>
        </p:nvGrpSpPr>
        <p:grpSpPr>
          <a:xfrm>
            <a:off x="1344496" y="4694757"/>
            <a:ext cx="676494" cy="526513"/>
            <a:chOff x="953971" y="4694757"/>
            <a:chExt cx="676494" cy="526513"/>
          </a:xfrm>
        </p:grpSpPr>
        <p:sp>
          <p:nvSpPr>
            <p:cNvPr id="43" name="Hình chữ nhật: Góc Tròn 35">
              <a:extLst>
                <a:ext uri="{FF2B5EF4-FFF2-40B4-BE49-F238E27FC236}">
                  <a16:creationId xmlns:a16="http://schemas.microsoft.com/office/drawing/2014/main" id="{CA4C6894-12D1-7819-1DC4-74747E9ADEF3}"/>
                </a:ext>
              </a:extLst>
            </p:cNvPr>
            <p:cNvSpPr/>
            <p:nvPr/>
          </p:nvSpPr>
          <p:spPr>
            <a:xfrm>
              <a:off x="1038403" y="4694757"/>
              <a:ext cx="488967" cy="526513"/>
            </a:xfrm>
            <a:prstGeom prst="roundRect">
              <a:avLst>
                <a:gd name="adj" fmla="val 2724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Hình chữ nhật: Góc Tròn 34">
              <a:extLst>
                <a:ext uri="{FF2B5EF4-FFF2-40B4-BE49-F238E27FC236}">
                  <a16:creationId xmlns:a16="http://schemas.microsoft.com/office/drawing/2014/main" id="{33806B74-1CE7-A9AC-988E-437AEDFD33CA}"/>
                </a:ext>
              </a:extLst>
            </p:cNvPr>
            <p:cNvSpPr/>
            <p:nvPr/>
          </p:nvSpPr>
          <p:spPr>
            <a:xfrm>
              <a:off x="1091260" y="4754411"/>
              <a:ext cx="384415" cy="407204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Hộp Văn bản 15">
              <a:extLst>
                <a:ext uri="{FF2B5EF4-FFF2-40B4-BE49-F238E27FC236}">
                  <a16:creationId xmlns:a16="http://schemas.microsoft.com/office/drawing/2014/main" id="{AA0AF6BF-F9D9-47AC-5159-1168319B9E2E}"/>
                </a:ext>
              </a:extLst>
            </p:cNvPr>
            <p:cNvSpPr txBox="1"/>
            <p:nvPr/>
          </p:nvSpPr>
          <p:spPr>
            <a:xfrm rot="466201">
              <a:off x="1145210" y="4744990"/>
              <a:ext cx="2475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?</a:t>
              </a:r>
              <a:endParaRPr lang="vi-VN" sz="24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BD73B41-5520-28DC-B3D2-46EE807D0A22}"/>
                </a:ext>
              </a:extLst>
            </p:cNvPr>
            <p:cNvGrpSpPr/>
            <p:nvPr/>
          </p:nvGrpSpPr>
          <p:grpSpPr>
            <a:xfrm>
              <a:off x="1497982" y="4884570"/>
              <a:ext cx="132483" cy="154844"/>
              <a:chOff x="9334875" y="5502449"/>
              <a:chExt cx="126625" cy="377076"/>
            </a:xfrm>
          </p:grpSpPr>
          <p:sp>
            <p:nvSpPr>
              <p:cNvPr id="52" name="Hình chữ nhật: Góc Tròn 38">
                <a:extLst>
                  <a:ext uri="{FF2B5EF4-FFF2-40B4-BE49-F238E27FC236}">
                    <a16:creationId xmlns:a16="http://schemas.microsoft.com/office/drawing/2014/main" id="{6364FB74-FD3D-95B8-CDCD-C3B9224BFCC4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53" name="Nhóm 45">
                <a:extLst>
                  <a:ext uri="{FF2B5EF4-FFF2-40B4-BE49-F238E27FC236}">
                    <a16:creationId xmlns:a16="http://schemas.microsoft.com/office/drawing/2014/main" id="{532F5A9E-67CC-5BAF-4B86-7B4B43B60354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54" name="Mũi tên: Hình V 40">
                  <a:extLst>
                    <a:ext uri="{FF2B5EF4-FFF2-40B4-BE49-F238E27FC236}">
                      <a16:creationId xmlns:a16="http://schemas.microsoft.com/office/drawing/2014/main" id="{F424BC6F-E4F6-5ADB-550D-631D42DC528B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Mũi tên: Hình V 41">
                  <a:extLst>
                    <a:ext uri="{FF2B5EF4-FFF2-40B4-BE49-F238E27FC236}">
                      <a16:creationId xmlns:a16="http://schemas.microsoft.com/office/drawing/2014/main" id="{993AC285-B45E-0F99-BC77-5EB4BE437B7A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4D4B1E1-84F6-9F42-469C-6DD72E4C8CF5}"/>
                </a:ext>
              </a:extLst>
            </p:cNvPr>
            <p:cNvGrpSpPr/>
            <p:nvPr/>
          </p:nvGrpSpPr>
          <p:grpSpPr>
            <a:xfrm>
              <a:off x="953971" y="4884570"/>
              <a:ext cx="132483" cy="154844"/>
              <a:chOff x="7858435" y="5502449"/>
              <a:chExt cx="126625" cy="377076"/>
            </a:xfrm>
          </p:grpSpPr>
          <p:sp>
            <p:nvSpPr>
              <p:cNvPr id="48" name="Hình chữ nhật: Góc Tròn 37">
                <a:extLst>
                  <a:ext uri="{FF2B5EF4-FFF2-40B4-BE49-F238E27FC236}">
                    <a16:creationId xmlns:a16="http://schemas.microsoft.com/office/drawing/2014/main" id="{8A48824E-A942-737D-DE9C-9A4E41A0E20C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49" name="Nhóm 44">
                <a:extLst>
                  <a:ext uri="{FF2B5EF4-FFF2-40B4-BE49-F238E27FC236}">
                    <a16:creationId xmlns:a16="http://schemas.microsoft.com/office/drawing/2014/main" id="{A2FA4080-B634-AFCA-5259-A6B1436B8DA8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50" name="Mũi tên: Hình V 42">
                  <a:extLst>
                    <a:ext uri="{FF2B5EF4-FFF2-40B4-BE49-F238E27FC236}">
                      <a16:creationId xmlns:a16="http://schemas.microsoft.com/office/drawing/2014/main" id="{BEBD635B-28DA-5DEE-DC94-F249D9BD2AEE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Mũi tên: Hình V 43">
                  <a:extLst>
                    <a:ext uri="{FF2B5EF4-FFF2-40B4-BE49-F238E27FC236}">
                      <a16:creationId xmlns:a16="http://schemas.microsoft.com/office/drawing/2014/main" id="{27BBD17F-487F-D0DE-ECF6-A3D01BE58BCB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844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0194684" y="4307600"/>
            <a:ext cx="920990" cy="2465260"/>
          </a:xfrm>
          <a:custGeom>
            <a:avLst/>
            <a:gdLst/>
            <a:ahLst/>
            <a:cxnLst/>
            <a:rect l="l" t="t" r="r" b="b"/>
            <a:pathLst>
              <a:path w="4052352" h="10711062">
                <a:moveTo>
                  <a:pt x="4052352" y="0"/>
                </a:moveTo>
                <a:lnTo>
                  <a:pt x="0" y="0"/>
                </a:lnTo>
                <a:lnTo>
                  <a:pt x="0" y="10711063"/>
                </a:lnTo>
                <a:lnTo>
                  <a:pt x="4052352" y="10711063"/>
                </a:lnTo>
                <a:lnTo>
                  <a:pt x="405235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Nhóm 46">
            <a:extLst>
              <a:ext uri="{FF2B5EF4-FFF2-40B4-BE49-F238E27FC236}">
                <a16:creationId xmlns:a16="http://schemas.microsoft.com/office/drawing/2014/main" id="{59E13940-E6EF-DE1E-084F-F3D8DCD59154}"/>
              </a:ext>
            </a:extLst>
          </p:cNvPr>
          <p:cNvGrpSpPr/>
          <p:nvPr/>
        </p:nvGrpSpPr>
        <p:grpSpPr>
          <a:xfrm>
            <a:off x="3163421" y="553685"/>
            <a:ext cx="5865156" cy="659194"/>
            <a:chOff x="2624485" y="3400921"/>
            <a:chExt cx="5865156" cy="659194"/>
          </a:xfrm>
        </p:grpSpPr>
        <p:grpSp>
          <p:nvGrpSpPr>
            <p:cNvPr id="8" name="Nhóm 39">
              <a:extLst>
                <a:ext uri="{FF2B5EF4-FFF2-40B4-BE49-F238E27FC236}">
                  <a16:creationId xmlns:a16="http://schemas.microsoft.com/office/drawing/2014/main" id="{854CFAA4-09B7-D405-1CBB-1D5426334BAD}"/>
                </a:ext>
              </a:extLst>
            </p:cNvPr>
            <p:cNvGrpSpPr/>
            <p:nvPr/>
          </p:nvGrpSpPr>
          <p:grpSpPr>
            <a:xfrm>
              <a:off x="2624485" y="3400921"/>
              <a:ext cx="5865156" cy="659194"/>
              <a:chOff x="2624485" y="3400921"/>
              <a:chExt cx="5865156" cy="659194"/>
            </a:xfrm>
          </p:grpSpPr>
          <p:sp>
            <p:nvSpPr>
              <p:cNvPr id="20" name="Hình chữ nhật: Góc Tròn 35">
                <a:extLst>
                  <a:ext uri="{FF2B5EF4-FFF2-40B4-BE49-F238E27FC236}">
                    <a16:creationId xmlns:a16="http://schemas.microsoft.com/office/drawing/2014/main" id="{A239ACAB-0673-1D9D-F270-E53A93E7BE18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Hình chữ nhật: Góc Tròn 34">
                <a:extLst>
                  <a:ext uri="{FF2B5EF4-FFF2-40B4-BE49-F238E27FC236}">
                    <a16:creationId xmlns:a16="http://schemas.microsoft.com/office/drawing/2014/main" id="{C8E25728-F53D-EA89-64E3-2A35C5ADF447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Hộp Văn bản 15">
                <a:extLst>
                  <a:ext uri="{FF2B5EF4-FFF2-40B4-BE49-F238E27FC236}">
                    <a16:creationId xmlns:a16="http://schemas.microsoft.com/office/drawing/2014/main" id="{9709F936-CE62-2627-D506-20186BA1FA5D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4929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một góc nhọn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23" name="Hình chữ nhật: Góc Tròn 37">
                <a:extLst>
                  <a:ext uri="{FF2B5EF4-FFF2-40B4-BE49-F238E27FC236}">
                    <a16:creationId xmlns:a16="http://schemas.microsoft.com/office/drawing/2014/main" id="{B74CF2A8-F170-4487-FF10-8158009914B5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Hình chữ nhật: Góc Tròn 38">
                <a:extLst>
                  <a:ext uri="{FF2B5EF4-FFF2-40B4-BE49-F238E27FC236}">
                    <a16:creationId xmlns:a16="http://schemas.microsoft.com/office/drawing/2014/main" id="{16D0B8D0-C7DC-730C-822B-4D0B06039034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0" name="Nhóm 45">
              <a:extLst>
                <a:ext uri="{FF2B5EF4-FFF2-40B4-BE49-F238E27FC236}">
                  <a16:creationId xmlns:a16="http://schemas.microsoft.com/office/drawing/2014/main" id="{C2DDE53E-F856-18B7-4934-B79DBCC3EA90}"/>
                </a:ext>
              </a:extLst>
            </p:cNvPr>
            <p:cNvGrpSpPr/>
            <p:nvPr/>
          </p:nvGrpSpPr>
          <p:grpSpPr>
            <a:xfrm>
              <a:off x="8185645" y="3650690"/>
              <a:ext cx="205447" cy="159443"/>
              <a:chOff x="8185645" y="3648076"/>
              <a:chExt cx="205447" cy="159443"/>
            </a:xfrm>
          </p:grpSpPr>
          <p:sp>
            <p:nvSpPr>
              <p:cNvPr id="18" name="Mũi tên: Hình V 40">
                <a:extLst>
                  <a:ext uri="{FF2B5EF4-FFF2-40B4-BE49-F238E27FC236}">
                    <a16:creationId xmlns:a16="http://schemas.microsoft.com/office/drawing/2014/main" id="{6923A9E6-99BE-9E9F-1BF1-2FB097244475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Mũi tên: Hình V 41">
                <a:extLst>
                  <a:ext uri="{FF2B5EF4-FFF2-40B4-BE49-F238E27FC236}">
                    <a16:creationId xmlns:a16="http://schemas.microsoft.com/office/drawing/2014/main" id="{A125DB81-6F55-AB2F-8B64-3198D3B71011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Nhóm 44">
              <a:extLst>
                <a:ext uri="{FF2B5EF4-FFF2-40B4-BE49-F238E27FC236}">
                  <a16:creationId xmlns:a16="http://schemas.microsoft.com/office/drawing/2014/main" id="{15BC9DE1-798C-4FEC-80D0-262B54A9E2C8}"/>
                </a:ext>
              </a:extLst>
            </p:cNvPr>
            <p:cNvGrpSpPr/>
            <p:nvPr/>
          </p:nvGrpSpPr>
          <p:grpSpPr>
            <a:xfrm rot="10800000">
              <a:off x="2725776" y="3650690"/>
              <a:ext cx="205447" cy="159443"/>
              <a:chOff x="8338045" y="3800476"/>
              <a:chExt cx="205447" cy="159443"/>
            </a:xfrm>
          </p:grpSpPr>
          <p:sp>
            <p:nvSpPr>
              <p:cNvPr id="16" name="Mũi tên: Hình V 42">
                <a:extLst>
                  <a:ext uri="{FF2B5EF4-FFF2-40B4-BE49-F238E27FC236}">
                    <a16:creationId xmlns:a16="http://schemas.microsoft.com/office/drawing/2014/main" id="{2E1B249A-D939-0A63-3590-668E0B5DBDA3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Mũi tên: Hình V 43">
                <a:extLst>
                  <a:ext uri="{FF2B5EF4-FFF2-40B4-BE49-F238E27FC236}">
                    <a16:creationId xmlns:a16="http://schemas.microsoft.com/office/drawing/2014/main" id="{EF6A4480-01AC-61FD-892B-F49052285153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933E166-6337-C074-9033-3DFA90CF4D91}"/>
              </a:ext>
            </a:extLst>
          </p:cNvPr>
          <p:cNvSpPr txBox="1"/>
          <p:nvPr/>
        </p:nvSpPr>
        <p:spPr>
          <a:xfrm>
            <a:off x="2815450" y="3809631"/>
            <a:ext cx="6795234" cy="2339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>
                <a:latin typeface="#9Slide03 SVNSari" panose="020B0504040101020102" pitchFamily="34" charset="0"/>
              </a:rPr>
              <a:t>Cho tam giác ABC vuông tại A có B = </a:t>
            </a:r>
          </a:p>
          <a:p>
            <a:pPr algn="just">
              <a:lnSpc>
                <a:spcPct val="150000"/>
              </a:lnSpc>
            </a:pPr>
            <a:r>
              <a:rPr lang="en-US" sz="2500">
                <a:latin typeface="#9Slide03 SVNSari" panose="020B0504040101020102" pitchFamily="34" charset="0"/>
              </a:rPr>
              <a:t>a) Cạnh góc vuông nào là cạnh đối của góc B?</a:t>
            </a:r>
          </a:p>
          <a:p>
            <a:pPr algn="just">
              <a:lnSpc>
                <a:spcPct val="150000"/>
              </a:lnSpc>
            </a:pPr>
            <a:r>
              <a:rPr lang="en-US" sz="2500">
                <a:latin typeface="#9Slide03 SVNSari" panose="020B0504040101020102" pitchFamily="34" charset="0"/>
              </a:rPr>
              <a:t>b) Cạnh góc vuông nào là cạnh kề của góc B?</a:t>
            </a:r>
          </a:p>
          <a:p>
            <a:pPr algn="just">
              <a:lnSpc>
                <a:spcPct val="150000"/>
              </a:lnSpc>
            </a:pPr>
            <a:r>
              <a:rPr lang="en-US" sz="2500">
                <a:latin typeface="#9Slide03 SVNSari" panose="020B0504040101020102" pitchFamily="34" charset="0"/>
              </a:rPr>
              <a:t>c) Cạnh nào là cạnh huyền?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51E254-612A-DB1C-0630-BB0D97498FC9}"/>
              </a:ext>
            </a:extLst>
          </p:cNvPr>
          <p:cNvSpPr txBox="1"/>
          <p:nvPr/>
        </p:nvSpPr>
        <p:spPr>
          <a:xfrm>
            <a:off x="5423301" y="1485694"/>
            <a:ext cx="378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>
                <a:latin typeface="#9Slide03 SVNSari" panose="020B0504040101020102" pitchFamily="34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8F15F2-9648-4F7C-218E-59836814CC67}"/>
              </a:ext>
            </a:extLst>
          </p:cNvPr>
          <p:cNvSpPr txBox="1"/>
          <p:nvPr/>
        </p:nvSpPr>
        <p:spPr>
          <a:xfrm>
            <a:off x="4405041" y="3100924"/>
            <a:ext cx="378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>
                <a:latin typeface="#9Slide03 SVNSari" panose="020B0504040101020102" pitchFamily="34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2ADBB1-3BE4-350A-BD99-73BBC95F2EF6}"/>
              </a:ext>
            </a:extLst>
          </p:cNvPr>
          <p:cNvSpPr txBox="1"/>
          <p:nvPr/>
        </p:nvSpPr>
        <p:spPr>
          <a:xfrm>
            <a:off x="7479371" y="3106906"/>
            <a:ext cx="378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>
                <a:latin typeface="#9Slide03 SVNSari" panose="020B0504040101020102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00873B8-D286-2205-61B5-E69BE969FB0C}"/>
                  </a:ext>
                </a:extLst>
              </p:cNvPr>
              <p:cNvSpPr txBox="1"/>
              <p:nvPr/>
            </p:nvSpPr>
            <p:spPr>
              <a:xfrm>
                <a:off x="5016487" y="2771355"/>
                <a:ext cx="3781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#9Slide03 SVNSari" panose="020B0504040101020102" pitchFamily="34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sz="2000" i="1">
                  <a:solidFill>
                    <a:schemeClr val="accent2">
                      <a:lumMod val="75000"/>
                    </a:schemeClr>
                  </a:solidFill>
                  <a:latin typeface="#9Slide03 SVNSari" panose="020B0504040101020102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00873B8-D286-2205-61B5-E69BE969F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487" y="2771355"/>
                <a:ext cx="37810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C3F0D50F-1B24-8C68-39B3-B20DAE11E538}"/>
              </a:ext>
            </a:extLst>
          </p:cNvPr>
          <p:cNvGrpSpPr/>
          <p:nvPr/>
        </p:nvGrpSpPr>
        <p:grpSpPr>
          <a:xfrm>
            <a:off x="4985242" y="1948185"/>
            <a:ext cx="2298482" cy="2025204"/>
            <a:chOff x="3360370" y="2469718"/>
            <a:chExt cx="2298482" cy="202520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2C58CD8-24E8-646E-EE55-078E9247F367}"/>
                </a:ext>
              </a:extLst>
            </p:cNvPr>
            <p:cNvGrpSpPr/>
            <p:nvPr/>
          </p:nvGrpSpPr>
          <p:grpSpPr>
            <a:xfrm rot="7404334">
              <a:off x="3921884" y="2469718"/>
              <a:ext cx="195485" cy="195485"/>
              <a:chOff x="5570116" y="3808613"/>
              <a:chExt cx="195485" cy="195485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3894207-DA67-F0CA-7CF3-878D0AB4A94D}"/>
                  </a:ext>
                </a:extLst>
              </p:cNvPr>
              <p:cNvCxnSpPr/>
              <p:nvPr/>
            </p:nvCxnSpPr>
            <p:spPr>
              <a:xfrm>
                <a:off x="5570116" y="3810994"/>
                <a:ext cx="19548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797D977-DE40-C2D9-B932-EA581796234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663096" y="3906356"/>
                <a:ext cx="19548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EEAEC6E9-2CCB-1606-B425-0BD30986D088}"/>
                </a:ext>
              </a:extLst>
            </p:cNvPr>
            <p:cNvSpPr/>
            <p:nvPr/>
          </p:nvSpPr>
          <p:spPr>
            <a:xfrm rot="7433015">
              <a:off x="3732130" y="2568201"/>
              <a:ext cx="1554961" cy="2298482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Arc 36">
            <a:extLst>
              <a:ext uri="{FF2B5EF4-FFF2-40B4-BE49-F238E27FC236}">
                <a16:creationId xmlns:a16="http://schemas.microsoft.com/office/drawing/2014/main" id="{572EADBC-09BA-28D2-321B-17FB11234EC3}"/>
              </a:ext>
            </a:extLst>
          </p:cNvPr>
          <p:cNvSpPr/>
          <p:nvPr/>
        </p:nvSpPr>
        <p:spPr>
          <a:xfrm rot="1349777">
            <a:off x="4630313" y="2916838"/>
            <a:ext cx="453436" cy="39582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B005434-B27A-6A06-D855-BBB16ED6F0E0}"/>
                  </a:ext>
                </a:extLst>
              </p:cNvPr>
              <p:cNvSpPr txBox="1"/>
              <p:nvPr/>
            </p:nvSpPr>
            <p:spPr>
              <a:xfrm>
                <a:off x="7956316" y="3948913"/>
                <a:ext cx="3781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1" smtClean="0">
                          <a:solidFill>
                            <a:schemeClr val="tx1"/>
                          </a:solidFill>
                          <a:latin typeface="#9Slide03 SVNSari" panose="020B0504040101020102" pitchFamily="34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sz="2400" i="1">
                  <a:solidFill>
                    <a:schemeClr val="tx1"/>
                  </a:solidFill>
                  <a:latin typeface="#9Slide03 SVNSari" panose="020B0504040101020102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B005434-B27A-6A06-D855-BBB16ED6F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16" y="3948913"/>
                <a:ext cx="3781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F641D7E1-854B-866B-55A5-AA990A126FEE}"/>
              </a:ext>
            </a:extLst>
          </p:cNvPr>
          <p:cNvGrpSpPr/>
          <p:nvPr/>
        </p:nvGrpSpPr>
        <p:grpSpPr>
          <a:xfrm>
            <a:off x="7478659" y="3956056"/>
            <a:ext cx="262392" cy="45719"/>
            <a:chOff x="8836895" y="2995948"/>
            <a:chExt cx="324131" cy="8518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C0AF7B9-0F90-9C16-C014-AD2A4B25317D}"/>
                </a:ext>
              </a:extLst>
            </p:cNvPr>
            <p:cNvCxnSpPr/>
            <p:nvPr/>
          </p:nvCxnSpPr>
          <p:spPr>
            <a:xfrm flipV="1">
              <a:off x="8836895" y="2995949"/>
              <a:ext cx="164818" cy="851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C1AA5CF-56A5-AC6A-0681-492F420241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6208" y="2995948"/>
              <a:ext cx="164818" cy="851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ACEABD4-680C-2702-377F-7E18A017A4C7}"/>
              </a:ext>
            </a:extLst>
          </p:cNvPr>
          <p:cNvGrpSpPr/>
          <p:nvPr/>
        </p:nvGrpSpPr>
        <p:grpSpPr>
          <a:xfrm>
            <a:off x="2121639" y="3916488"/>
            <a:ext cx="676494" cy="526513"/>
            <a:chOff x="953971" y="4694757"/>
            <a:chExt cx="676494" cy="526513"/>
          </a:xfrm>
        </p:grpSpPr>
        <p:sp>
          <p:nvSpPr>
            <p:cNvPr id="50" name="Hình chữ nhật: Góc Tròn 35">
              <a:extLst>
                <a:ext uri="{FF2B5EF4-FFF2-40B4-BE49-F238E27FC236}">
                  <a16:creationId xmlns:a16="http://schemas.microsoft.com/office/drawing/2014/main" id="{3E0B7035-D209-3FDF-48D7-DEABCD0D6C8D}"/>
                </a:ext>
              </a:extLst>
            </p:cNvPr>
            <p:cNvSpPr/>
            <p:nvPr/>
          </p:nvSpPr>
          <p:spPr>
            <a:xfrm>
              <a:off x="1038403" y="4694757"/>
              <a:ext cx="488967" cy="526513"/>
            </a:xfrm>
            <a:prstGeom prst="roundRect">
              <a:avLst>
                <a:gd name="adj" fmla="val 2724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Hình chữ nhật: Góc Tròn 34">
              <a:extLst>
                <a:ext uri="{FF2B5EF4-FFF2-40B4-BE49-F238E27FC236}">
                  <a16:creationId xmlns:a16="http://schemas.microsoft.com/office/drawing/2014/main" id="{0C7E5C3F-4C4B-84BA-B24D-316E843C658F}"/>
                </a:ext>
              </a:extLst>
            </p:cNvPr>
            <p:cNvSpPr/>
            <p:nvPr/>
          </p:nvSpPr>
          <p:spPr>
            <a:xfrm>
              <a:off x="1091260" y="4754411"/>
              <a:ext cx="384415" cy="407204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Hộp Văn bản 15">
              <a:extLst>
                <a:ext uri="{FF2B5EF4-FFF2-40B4-BE49-F238E27FC236}">
                  <a16:creationId xmlns:a16="http://schemas.microsoft.com/office/drawing/2014/main" id="{D8365106-0DA8-3B8A-8FE7-E80AB9EF86A8}"/>
                </a:ext>
              </a:extLst>
            </p:cNvPr>
            <p:cNvSpPr txBox="1"/>
            <p:nvPr/>
          </p:nvSpPr>
          <p:spPr>
            <a:xfrm rot="466201">
              <a:off x="1145210" y="4744990"/>
              <a:ext cx="2475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?</a:t>
              </a:r>
              <a:endParaRPr lang="vi-VN" sz="24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DBD11B7-AB28-B15D-AF88-5E6773A16F77}"/>
                </a:ext>
              </a:extLst>
            </p:cNvPr>
            <p:cNvGrpSpPr/>
            <p:nvPr/>
          </p:nvGrpSpPr>
          <p:grpSpPr>
            <a:xfrm>
              <a:off x="1497982" y="4884570"/>
              <a:ext cx="132483" cy="154844"/>
              <a:chOff x="9334875" y="5502449"/>
              <a:chExt cx="126625" cy="377076"/>
            </a:xfrm>
          </p:grpSpPr>
          <p:sp>
            <p:nvSpPr>
              <p:cNvPr id="59" name="Hình chữ nhật: Góc Tròn 38">
                <a:extLst>
                  <a:ext uri="{FF2B5EF4-FFF2-40B4-BE49-F238E27FC236}">
                    <a16:creationId xmlns:a16="http://schemas.microsoft.com/office/drawing/2014/main" id="{17B86F17-6880-3D4E-60E3-236C81DE4247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60" name="Nhóm 45">
                <a:extLst>
                  <a:ext uri="{FF2B5EF4-FFF2-40B4-BE49-F238E27FC236}">
                    <a16:creationId xmlns:a16="http://schemas.microsoft.com/office/drawing/2014/main" id="{B1A2D362-F601-C0CC-B876-A67BCBBB45F5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61" name="Mũi tên: Hình V 40">
                  <a:extLst>
                    <a:ext uri="{FF2B5EF4-FFF2-40B4-BE49-F238E27FC236}">
                      <a16:creationId xmlns:a16="http://schemas.microsoft.com/office/drawing/2014/main" id="{64EE3297-795F-F46B-6987-714390D1DC43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Mũi tên: Hình V 41">
                  <a:extLst>
                    <a:ext uri="{FF2B5EF4-FFF2-40B4-BE49-F238E27FC236}">
                      <a16:creationId xmlns:a16="http://schemas.microsoft.com/office/drawing/2014/main" id="{07C3870E-4F89-180F-0B73-31EB160EA77E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F890D19-E8EF-303F-89AB-0F263F35AD16}"/>
                </a:ext>
              </a:extLst>
            </p:cNvPr>
            <p:cNvGrpSpPr/>
            <p:nvPr/>
          </p:nvGrpSpPr>
          <p:grpSpPr>
            <a:xfrm>
              <a:off x="953971" y="4884570"/>
              <a:ext cx="132483" cy="154844"/>
              <a:chOff x="7858435" y="5502449"/>
              <a:chExt cx="126625" cy="377076"/>
            </a:xfrm>
          </p:grpSpPr>
          <p:sp>
            <p:nvSpPr>
              <p:cNvPr id="55" name="Hình chữ nhật: Góc Tròn 37">
                <a:extLst>
                  <a:ext uri="{FF2B5EF4-FFF2-40B4-BE49-F238E27FC236}">
                    <a16:creationId xmlns:a16="http://schemas.microsoft.com/office/drawing/2014/main" id="{1AF45CC0-08CA-9B56-CF85-F3C19D9C562E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56" name="Nhóm 44">
                <a:extLst>
                  <a:ext uri="{FF2B5EF4-FFF2-40B4-BE49-F238E27FC236}">
                    <a16:creationId xmlns:a16="http://schemas.microsoft.com/office/drawing/2014/main" id="{3B41FA94-CA79-4395-8EBC-5E86A43A5555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57" name="Mũi tên: Hình V 42">
                  <a:extLst>
                    <a:ext uri="{FF2B5EF4-FFF2-40B4-BE49-F238E27FC236}">
                      <a16:creationId xmlns:a16="http://schemas.microsoft.com/office/drawing/2014/main" id="{389F0B31-BDC7-91B7-A600-1456871BD6D7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Mũi tên: Hình V 43">
                  <a:extLst>
                    <a:ext uri="{FF2B5EF4-FFF2-40B4-BE49-F238E27FC236}">
                      <a16:creationId xmlns:a16="http://schemas.microsoft.com/office/drawing/2014/main" id="{5885D01C-3CAB-E764-6D67-9F4011CAD6C0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77931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Nhóm 46">
            <a:extLst>
              <a:ext uri="{FF2B5EF4-FFF2-40B4-BE49-F238E27FC236}">
                <a16:creationId xmlns:a16="http://schemas.microsoft.com/office/drawing/2014/main" id="{59E13940-E6EF-DE1E-084F-F3D8DCD59154}"/>
              </a:ext>
            </a:extLst>
          </p:cNvPr>
          <p:cNvGrpSpPr/>
          <p:nvPr/>
        </p:nvGrpSpPr>
        <p:grpSpPr>
          <a:xfrm>
            <a:off x="3163421" y="553685"/>
            <a:ext cx="5865156" cy="659194"/>
            <a:chOff x="2624485" y="3400921"/>
            <a:chExt cx="5865156" cy="659194"/>
          </a:xfrm>
        </p:grpSpPr>
        <p:grpSp>
          <p:nvGrpSpPr>
            <p:cNvPr id="8" name="Nhóm 39">
              <a:extLst>
                <a:ext uri="{FF2B5EF4-FFF2-40B4-BE49-F238E27FC236}">
                  <a16:creationId xmlns:a16="http://schemas.microsoft.com/office/drawing/2014/main" id="{854CFAA4-09B7-D405-1CBB-1D5426334BAD}"/>
                </a:ext>
              </a:extLst>
            </p:cNvPr>
            <p:cNvGrpSpPr/>
            <p:nvPr/>
          </p:nvGrpSpPr>
          <p:grpSpPr>
            <a:xfrm>
              <a:off x="2624485" y="3400921"/>
              <a:ext cx="5865156" cy="659194"/>
              <a:chOff x="2624485" y="3400921"/>
              <a:chExt cx="5865156" cy="659194"/>
            </a:xfrm>
          </p:grpSpPr>
          <p:sp>
            <p:nvSpPr>
              <p:cNvPr id="20" name="Hình chữ nhật: Góc Tròn 35">
                <a:extLst>
                  <a:ext uri="{FF2B5EF4-FFF2-40B4-BE49-F238E27FC236}">
                    <a16:creationId xmlns:a16="http://schemas.microsoft.com/office/drawing/2014/main" id="{A239ACAB-0673-1D9D-F270-E53A93E7BE18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Hình chữ nhật: Góc Tròn 34">
                <a:extLst>
                  <a:ext uri="{FF2B5EF4-FFF2-40B4-BE49-F238E27FC236}">
                    <a16:creationId xmlns:a16="http://schemas.microsoft.com/office/drawing/2014/main" id="{C8E25728-F53D-EA89-64E3-2A35C5ADF447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Hộp Văn bản 15">
                <a:extLst>
                  <a:ext uri="{FF2B5EF4-FFF2-40B4-BE49-F238E27FC236}">
                    <a16:creationId xmlns:a16="http://schemas.microsoft.com/office/drawing/2014/main" id="{9709F936-CE62-2627-D506-20186BA1FA5D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4929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một góc nhọn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23" name="Hình chữ nhật: Góc Tròn 37">
                <a:extLst>
                  <a:ext uri="{FF2B5EF4-FFF2-40B4-BE49-F238E27FC236}">
                    <a16:creationId xmlns:a16="http://schemas.microsoft.com/office/drawing/2014/main" id="{B74CF2A8-F170-4487-FF10-8158009914B5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Hình chữ nhật: Góc Tròn 38">
                <a:extLst>
                  <a:ext uri="{FF2B5EF4-FFF2-40B4-BE49-F238E27FC236}">
                    <a16:creationId xmlns:a16="http://schemas.microsoft.com/office/drawing/2014/main" id="{16D0B8D0-C7DC-730C-822B-4D0B06039034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0" name="Nhóm 45">
              <a:extLst>
                <a:ext uri="{FF2B5EF4-FFF2-40B4-BE49-F238E27FC236}">
                  <a16:creationId xmlns:a16="http://schemas.microsoft.com/office/drawing/2014/main" id="{C2DDE53E-F856-18B7-4934-B79DBCC3EA90}"/>
                </a:ext>
              </a:extLst>
            </p:cNvPr>
            <p:cNvGrpSpPr/>
            <p:nvPr/>
          </p:nvGrpSpPr>
          <p:grpSpPr>
            <a:xfrm>
              <a:off x="8185645" y="3650690"/>
              <a:ext cx="205447" cy="159443"/>
              <a:chOff x="8185645" y="3648076"/>
              <a:chExt cx="205447" cy="159443"/>
            </a:xfrm>
          </p:grpSpPr>
          <p:sp>
            <p:nvSpPr>
              <p:cNvPr id="18" name="Mũi tên: Hình V 40">
                <a:extLst>
                  <a:ext uri="{FF2B5EF4-FFF2-40B4-BE49-F238E27FC236}">
                    <a16:creationId xmlns:a16="http://schemas.microsoft.com/office/drawing/2014/main" id="{6923A9E6-99BE-9E9F-1BF1-2FB097244475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Mũi tên: Hình V 41">
                <a:extLst>
                  <a:ext uri="{FF2B5EF4-FFF2-40B4-BE49-F238E27FC236}">
                    <a16:creationId xmlns:a16="http://schemas.microsoft.com/office/drawing/2014/main" id="{A125DB81-6F55-AB2F-8B64-3198D3B71011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Nhóm 44">
              <a:extLst>
                <a:ext uri="{FF2B5EF4-FFF2-40B4-BE49-F238E27FC236}">
                  <a16:creationId xmlns:a16="http://schemas.microsoft.com/office/drawing/2014/main" id="{15BC9DE1-798C-4FEC-80D0-262B54A9E2C8}"/>
                </a:ext>
              </a:extLst>
            </p:cNvPr>
            <p:cNvGrpSpPr/>
            <p:nvPr/>
          </p:nvGrpSpPr>
          <p:grpSpPr>
            <a:xfrm rot="10800000">
              <a:off x="2725776" y="3650690"/>
              <a:ext cx="205447" cy="159443"/>
              <a:chOff x="8338045" y="3800476"/>
              <a:chExt cx="205447" cy="159443"/>
            </a:xfrm>
          </p:grpSpPr>
          <p:sp>
            <p:nvSpPr>
              <p:cNvPr id="16" name="Mũi tên: Hình V 42">
                <a:extLst>
                  <a:ext uri="{FF2B5EF4-FFF2-40B4-BE49-F238E27FC236}">
                    <a16:creationId xmlns:a16="http://schemas.microsoft.com/office/drawing/2014/main" id="{2E1B249A-D939-0A63-3590-668E0B5DBDA3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Mũi tên: Hình V 43">
                <a:extLst>
                  <a:ext uri="{FF2B5EF4-FFF2-40B4-BE49-F238E27FC236}">
                    <a16:creationId xmlns:a16="http://schemas.microsoft.com/office/drawing/2014/main" id="{EF6A4480-01AC-61FD-892B-F49052285153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933E166-6337-C074-9033-3DFA90CF4D91}"/>
              </a:ext>
            </a:extLst>
          </p:cNvPr>
          <p:cNvSpPr txBox="1"/>
          <p:nvPr/>
        </p:nvSpPr>
        <p:spPr>
          <a:xfrm>
            <a:off x="1892087" y="3809631"/>
            <a:ext cx="6795234" cy="2339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>
                <a:latin typeface="#9Slide03 SVNSari" panose="020B0504040101020102" pitchFamily="34" charset="0"/>
              </a:rPr>
              <a:t>Cho tam giác ABC vuông tại A có B = </a:t>
            </a:r>
          </a:p>
          <a:p>
            <a:pPr algn="just">
              <a:lnSpc>
                <a:spcPct val="150000"/>
              </a:lnSpc>
            </a:pPr>
            <a:r>
              <a:rPr lang="en-US" sz="2500">
                <a:solidFill>
                  <a:srgbClr val="002060"/>
                </a:solidFill>
                <a:latin typeface="#9Slide03 SVNSari" panose="020B0504040101020102" pitchFamily="34" charset="0"/>
              </a:rPr>
              <a:t>a) Cạnh góc vuông nào là cạnh đối của góc B?</a:t>
            </a:r>
          </a:p>
          <a:p>
            <a:pPr algn="just">
              <a:lnSpc>
                <a:spcPct val="150000"/>
              </a:lnSpc>
            </a:pPr>
            <a:r>
              <a:rPr lang="en-US" sz="2500">
                <a:solidFill>
                  <a:srgbClr val="002060"/>
                </a:solidFill>
                <a:latin typeface="#9Slide03 SVNSari" panose="020B0504040101020102" pitchFamily="34" charset="0"/>
              </a:rPr>
              <a:t>b) Cạnh góc vuông nào là cạnh kề của góc B?</a:t>
            </a:r>
          </a:p>
          <a:p>
            <a:pPr algn="just">
              <a:lnSpc>
                <a:spcPct val="150000"/>
              </a:lnSpc>
            </a:pPr>
            <a:r>
              <a:rPr lang="en-US" sz="2500">
                <a:solidFill>
                  <a:srgbClr val="002060"/>
                </a:solidFill>
                <a:latin typeface="#9Slide03 SVNSari" panose="020B0504040101020102" pitchFamily="34" charset="0"/>
              </a:rPr>
              <a:t>c) Cạnh nào là cạnh huyền?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DA8E609-125B-9A99-0D34-7F6DDD40936D}"/>
              </a:ext>
            </a:extLst>
          </p:cNvPr>
          <p:cNvGrpSpPr/>
          <p:nvPr/>
        </p:nvGrpSpPr>
        <p:grpSpPr>
          <a:xfrm>
            <a:off x="4405041" y="1485694"/>
            <a:ext cx="3452439" cy="2487695"/>
            <a:chOff x="2780169" y="2007227"/>
            <a:chExt cx="3452439" cy="248769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51E254-612A-DB1C-0630-BB0D97498FC9}"/>
                </a:ext>
              </a:extLst>
            </p:cNvPr>
            <p:cNvSpPr txBox="1"/>
            <p:nvPr/>
          </p:nvSpPr>
          <p:spPr>
            <a:xfrm>
              <a:off x="3798429" y="2007227"/>
              <a:ext cx="37810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>
                  <a:latin typeface="#9Slide03 SVNSari" panose="020B0504040101020102" pitchFamily="34" charset="0"/>
                </a:rPr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8F15F2-9648-4F7C-218E-59836814CC67}"/>
                </a:ext>
              </a:extLst>
            </p:cNvPr>
            <p:cNvSpPr txBox="1"/>
            <p:nvPr/>
          </p:nvSpPr>
          <p:spPr>
            <a:xfrm>
              <a:off x="2780169" y="3622457"/>
              <a:ext cx="37810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>
                  <a:latin typeface="#9Slide03 SVNSari" panose="020B0504040101020102" pitchFamily="34" charset="0"/>
                </a:rPr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2ADBB1-3BE4-350A-BD99-73BBC95F2EF6}"/>
                </a:ext>
              </a:extLst>
            </p:cNvPr>
            <p:cNvSpPr txBox="1"/>
            <p:nvPr/>
          </p:nvSpPr>
          <p:spPr>
            <a:xfrm>
              <a:off x="5854499" y="3628439"/>
              <a:ext cx="37810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>
                  <a:latin typeface="#9Slide03 SVNSari" panose="020B0504040101020102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00873B8-D286-2205-61B5-E69BE969FB0C}"/>
                    </a:ext>
                  </a:extLst>
                </p:cNvPr>
                <p:cNvSpPr txBox="1"/>
                <p:nvPr/>
              </p:nvSpPr>
              <p:spPr>
                <a:xfrm>
                  <a:off x="3391615" y="3292888"/>
                  <a:ext cx="37810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#9Slide03 SVNSari" panose="020B0504040101020102" pitchFamily="34" charset="0"/>
                            <a:ea typeface="Cambria Math" panose="02040503050406030204" pitchFamily="18" charset="0"/>
                          </a:rPr>
                          <m:t>α</m:t>
                        </m:r>
                      </m:oMath>
                    </m:oMathPara>
                  </a14:m>
                  <a:endParaRPr lang="en-US" sz="2000" i="1">
                    <a:solidFill>
                      <a:schemeClr val="accent2">
                        <a:lumMod val="75000"/>
                      </a:schemeClr>
                    </a:solidFill>
                    <a:latin typeface="#9Slide03 SVNSari" panose="020B0504040101020102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00873B8-D286-2205-61B5-E69BE969F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1615" y="3292888"/>
                  <a:ext cx="378109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3F0D50F-1B24-8C68-39B3-B20DAE11E538}"/>
                </a:ext>
              </a:extLst>
            </p:cNvPr>
            <p:cNvGrpSpPr/>
            <p:nvPr/>
          </p:nvGrpSpPr>
          <p:grpSpPr>
            <a:xfrm>
              <a:off x="3360370" y="2469718"/>
              <a:ext cx="2298482" cy="2025204"/>
              <a:chOff x="3360370" y="2469718"/>
              <a:chExt cx="2298482" cy="202520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2C58CD8-24E8-646E-EE55-078E9247F367}"/>
                  </a:ext>
                </a:extLst>
              </p:cNvPr>
              <p:cNvGrpSpPr/>
              <p:nvPr/>
            </p:nvGrpSpPr>
            <p:grpSpPr>
              <a:xfrm rot="7404334">
                <a:off x="3921884" y="2469718"/>
                <a:ext cx="195485" cy="195485"/>
                <a:chOff x="5570116" y="3808613"/>
                <a:chExt cx="195485" cy="195485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23894207-DA67-F0CA-7CF3-878D0AB4A94D}"/>
                    </a:ext>
                  </a:extLst>
                </p:cNvPr>
                <p:cNvCxnSpPr/>
                <p:nvPr/>
              </p:nvCxnSpPr>
              <p:spPr>
                <a:xfrm>
                  <a:off x="5570116" y="3810994"/>
                  <a:ext cx="19548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797D977-DE40-C2D9-B932-EA58179623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663096" y="3906356"/>
                  <a:ext cx="19548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EEAEC6E9-2CCB-1606-B425-0BD30986D088}"/>
                  </a:ext>
                </a:extLst>
              </p:cNvPr>
              <p:cNvSpPr/>
              <p:nvPr/>
            </p:nvSpPr>
            <p:spPr>
              <a:xfrm rot="7433015">
                <a:off x="3732130" y="2568201"/>
                <a:ext cx="1554961" cy="2298482"/>
              </a:xfrm>
              <a:prstGeom prst="rt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572EADBC-09BA-28D2-321B-17FB11234EC3}"/>
                </a:ext>
              </a:extLst>
            </p:cNvPr>
            <p:cNvSpPr/>
            <p:nvPr/>
          </p:nvSpPr>
          <p:spPr>
            <a:xfrm rot="1349777">
              <a:off x="3005441" y="3438371"/>
              <a:ext cx="453436" cy="395829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B005434-B27A-6A06-D855-BBB16ED6F0E0}"/>
                  </a:ext>
                </a:extLst>
              </p:cNvPr>
              <p:cNvSpPr txBox="1"/>
              <p:nvPr/>
            </p:nvSpPr>
            <p:spPr>
              <a:xfrm>
                <a:off x="7032953" y="3948913"/>
                <a:ext cx="3781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1" smtClean="0">
                          <a:solidFill>
                            <a:schemeClr val="tx1"/>
                          </a:solidFill>
                          <a:latin typeface="#9Slide03 SVNSari" panose="020B0504040101020102" pitchFamily="34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sz="2400" i="1">
                  <a:solidFill>
                    <a:schemeClr val="tx1"/>
                  </a:solidFill>
                  <a:latin typeface="#9Slide03 SVNSari" panose="020B0504040101020102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B005434-B27A-6A06-D855-BBB16ED6F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953" y="3948913"/>
                <a:ext cx="37810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F641D7E1-854B-866B-55A5-AA990A126FEE}"/>
              </a:ext>
            </a:extLst>
          </p:cNvPr>
          <p:cNvGrpSpPr/>
          <p:nvPr/>
        </p:nvGrpSpPr>
        <p:grpSpPr>
          <a:xfrm>
            <a:off x="6555296" y="3956056"/>
            <a:ext cx="262392" cy="45719"/>
            <a:chOff x="8836895" y="2995948"/>
            <a:chExt cx="324131" cy="8518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C0AF7B9-0F90-9C16-C014-AD2A4B25317D}"/>
                </a:ext>
              </a:extLst>
            </p:cNvPr>
            <p:cNvCxnSpPr/>
            <p:nvPr/>
          </p:nvCxnSpPr>
          <p:spPr>
            <a:xfrm flipV="1">
              <a:off x="8836895" y="2995949"/>
              <a:ext cx="164818" cy="8517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C1AA5CF-56A5-AC6A-0681-492F420241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6208" y="2995948"/>
              <a:ext cx="164818" cy="851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3435DE-6802-271A-771A-CE1056A1A302}"/>
              </a:ext>
            </a:extLst>
          </p:cNvPr>
          <p:cNvSpPr/>
          <p:nvPr/>
        </p:nvSpPr>
        <p:spPr>
          <a:xfrm>
            <a:off x="9220032" y="4504924"/>
            <a:ext cx="1136348" cy="468440"/>
          </a:xfrm>
          <a:prstGeom prst="roundRect">
            <a:avLst>
              <a:gd name="adj" fmla="val 50000"/>
            </a:avLst>
          </a:prstGeom>
          <a:solidFill>
            <a:schemeClr val="accent6">
              <a:alpha val="90000"/>
            </a:schemeClr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B86AFD0-51FB-3219-3157-FD7847408E14}"/>
              </a:ext>
            </a:extLst>
          </p:cNvPr>
          <p:cNvSpPr/>
          <p:nvPr/>
        </p:nvSpPr>
        <p:spPr>
          <a:xfrm>
            <a:off x="9220032" y="5074076"/>
            <a:ext cx="1136348" cy="468440"/>
          </a:xfrm>
          <a:prstGeom prst="roundRect">
            <a:avLst>
              <a:gd name="adj" fmla="val 50000"/>
            </a:avLst>
          </a:prstGeom>
          <a:solidFill>
            <a:schemeClr val="accent6">
              <a:alpha val="90000"/>
            </a:schemeClr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68B4D5-3347-6228-354B-D04925985799}"/>
              </a:ext>
            </a:extLst>
          </p:cNvPr>
          <p:cNvSpPr/>
          <p:nvPr/>
        </p:nvSpPr>
        <p:spPr>
          <a:xfrm>
            <a:off x="9220032" y="5643228"/>
            <a:ext cx="1136348" cy="468440"/>
          </a:xfrm>
          <a:prstGeom prst="roundRect">
            <a:avLst>
              <a:gd name="adj" fmla="val 50000"/>
            </a:avLst>
          </a:prstGeom>
          <a:solidFill>
            <a:schemeClr val="accent6">
              <a:alpha val="90000"/>
            </a:schemeClr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CEA9A7-CFF4-B443-68B7-0EA0DDE83A3C}"/>
              </a:ext>
            </a:extLst>
          </p:cNvPr>
          <p:cNvSpPr txBox="1"/>
          <p:nvPr/>
        </p:nvSpPr>
        <p:spPr>
          <a:xfrm>
            <a:off x="9515770" y="4510142"/>
            <a:ext cx="6040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>
                <a:latin typeface="#9Slide03 SVNSari" panose="020B0504040101020102" pitchFamily="34" charset="0"/>
              </a:rPr>
              <a:t>AC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7234AB-4E8A-A452-56CC-DF41877A392F}"/>
              </a:ext>
            </a:extLst>
          </p:cNvPr>
          <p:cNvSpPr txBox="1"/>
          <p:nvPr/>
        </p:nvSpPr>
        <p:spPr>
          <a:xfrm>
            <a:off x="9515770" y="5083073"/>
            <a:ext cx="6040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>
                <a:latin typeface="#9Slide03 SVNSari" panose="020B0504040101020102" pitchFamily="34" charset="0"/>
              </a:rPr>
              <a:t>AB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9E03F4-11A8-1B61-DB94-54A20C04B8B7}"/>
              </a:ext>
            </a:extLst>
          </p:cNvPr>
          <p:cNvSpPr txBox="1"/>
          <p:nvPr/>
        </p:nvSpPr>
        <p:spPr>
          <a:xfrm>
            <a:off x="9515770" y="5656005"/>
            <a:ext cx="6040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>
                <a:latin typeface="#9Slide03 SVNSari" panose="020B0504040101020102" pitchFamily="34" charset="0"/>
              </a:rPr>
              <a:t>BC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D34780-309E-A927-FB1B-A03C155E6B2F}"/>
              </a:ext>
            </a:extLst>
          </p:cNvPr>
          <p:cNvSpPr txBox="1"/>
          <p:nvPr/>
        </p:nvSpPr>
        <p:spPr>
          <a:xfrm>
            <a:off x="4132079" y="2243358"/>
            <a:ext cx="1074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solidFill>
                  <a:srgbClr val="002060"/>
                </a:solidFill>
                <a:latin typeface="#9Slide03 SVNSari" panose="020B0504040101020102" pitchFamily="34" charset="0"/>
              </a:rPr>
              <a:t>Cạnh kề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9EFB43-2989-D3D5-FD1E-78872371BCBD}"/>
              </a:ext>
            </a:extLst>
          </p:cNvPr>
          <p:cNvSpPr txBox="1"/>
          <p:nvPr/>
        </p:nvSpPr>
        <p:spPr>
          <a:xfrm>
            <a:off x="6575418" y="2243358"/>
            <a:ext cx="1170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solidFill>
                  <a:srgbClr val="002060"/>
                </a:solidFill>
                <a:latin typeface="#9Slide03 SVNSari" panose="020B0504040101020102" pitchFamily="34" charset="0"/>
              </a:rPr>
              <a:t>Cạnh đối</a:t>
            </a:r>
          </a:p>
        </p:txBody>
      </p:sp>
      <p:pic>
        <p:nvPicPr>
          <p:cNvPr id="47" name="Picture 46" descr="A pink and blue arrow&#10;&#10;Description automatically generated">
            <a:extLst>
              <a:ext uri="{FF2B5EF4-FFF2-40B4-BE49-F238E27FC236}">
                <a16:creationId xmlns:a16="http://schemas.microsoft.com/office/drawing/2014/main" id="{76BA8E4B-4458-2F1F-B23E-1F0E48F0EB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84" y="4641842"/>
            <a:ext cx="295945" cy="213653"/>
          </a:xfrm>
          <a:prstGeom prst="rect">
            <a:avLst/>
          </a:prstGeom>
        </p:spPr>
      </p:pic>
      <p:pic>
        <p:nvPicPr>
          <p:cNvPr id="49" name="Picture 48" descr="A pink and blue arrow&#10;&#10;Description automatically generated">
            <a:extLst>
              <a:ext uri="{FF2B5EF4-FFF2-40B4-BE49-F238E27FC236}">
                <a16:creationId xmlns:a16="http://schemas.microsoft.com/office/drawing/2014/main" id="{8B262CF9-FFF9-18F7-288A-C7A24FA340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84" y="5214774"/>
            <a:ext cx="295945" cy="213653"/>
          </a:xfrm>
          <a:prstGeom prst="rect">
            <a:avLst/>
          </a:prstGeom>
        </p:spPr>
      </p:pic>
      <p:pic>
        <p:nvPicPr>
          <p:cNvPr id="50" name="Picture 49" descr="A pink and blue arrow&#10;&#10;Description automatically generated">
            <a:extLst>
              <a:ext uri="{FF2B5EF4-FFF2-40B4-BE49-F238E27FC236}">
                <a16:creationId xmlns:a16="http://schemas.microsoft.com/office/drawing/2014/main" id="{0D316C7A-95D4-B55C-CAB7-CECF94C597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84" y="5787705"/>
            <a:ext cx="295945" cy="21365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AF571529-3FC9-B173-CDED-FA2F9C4F216E}"/>
              </a:ext>
            </a:extLst>
          </p:cNvPr>
          <p:cNvGrpSpPr/>
          <p:nvPr/>
        </p:nvGrpSpPr>
        <p:grpSpPr>
          <a:xfrm>
            <a:off x="1159614" y="3916488"/>
            <a:ext cx="676494" cy="526513"/>
            <a:chOff x="953971" y="4694757"/>
            <a:chExt cx="676494" cy="526513"/>
          </a:xfrm>
        </p:grpSpPr>
        <p:sp>
          <p:nvSpPr>
            <p:cNvPr id="52" name="Hình chữ nhật: Góc Tròn 35">
              <a:extLst>
                <a:ext uri="{FF2B5EF4-FFF2-40B4-BE49-F238E27FC236}">
                  <a16:creationId xmlns:a16="http://schemas.microsoft.com/office/drawing/2014/main" id="{BC677B37-9A32-BD32-26D6-FC3601FC6116}"/>
                </a:ext>
              </a:extLst>
            </p:cNvPr>
            <p:cNvSpPr/>
            <p:nvPr/>
          </p:nvSpPr>
          <p:spPr>
            <a:xfrm>
              <a:off x="1038403" y="4694757"/>
              <a:ext cx="488967" cy="526513"/>
            </a:xfrm>
            <a:prstGeom prst="roundRect">
              <a:avLst>
                <a:gd name="adj" fmla="val 2724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chữ nhật: Góc Tròn 34">
              <a:extLst>
                <a:ext uri="{FF2B5EF4-FFF2-40B4-BE49-F238E27FC236}">
                  <a16:creationId xmlns:a16="http://schemas.microsoft.com/office/drawing/2014/main" id="{70DB81B5-C89D-A5C0-2E56-C0F55C6B2F76}"/>
                </a:ext>
              </a:extLst>
            </p:cNvPr>
            <p:cNvSpPr/>
            <p:nvPr/>
          </p:nvSpPr>
          <p:spPr>
            <a:xfrm>
              <a:off x="1091260" y="4754411"/>
              <a:ext cx="384415" cy="407204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Hộp Văn bản 15">
              <a:extLst>
                <a:ext uri="{FF2B5EF4-FFF2-40B4-BE49-F238E27FC236}">
                  <a16:creationId xmlns:a16="http://schemas.microsoft.com/office/drawing/2014/main" id="{35502775-8942-8DF7-E331-784CCED7B4AA}"/>
                </a:ext>
              </a:extLst>
            </p:cNvPr>
            <p:cNvSpPr txBox="1"/>
            <p:nvPr/>
          </p:nvSpPr>
          <p:spPr>
            <a:xfrm rot="466201">
              <a:off x="1145210" y="4744990"/>
              <a:ext cx="2475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?</a:t>
              </a:r>
              <a:endParaRPr lang="vi-VN" sz="24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15B4472-CBD1-3D7D-4710-8338A3B1C270}"/>
                </a:ext>
              </a:extLst>
            </p:cNvPr>
            <p:cNvGrpSpPr/>
            <p:nvPr/>
          </p:nvGrpSpPr>
          <p:grpSpPr>
            <a:xfrm>
              <a:off x="1497982" y="4884570"/>
              <a:ext cx="132483" cy="154844"/>
              <a:chOff x="9334875" y="5502449"/>
              <a:chExt cx="126625" cy="377076"/>
            </a:xfrm>
          </p:grpSpPr>
          <p:sp>
            <p:nvSpPr>
              <p:cNvPr id="61" name="Hình chữ nhật: Góc Tròn 38">
                <a:extLst>
                  <a:ext uri="{FF2B5EF4-FFF2-40B4-BE49-F238E27FC236}">
                    <a16:creationId xmlns:a16="http://schemas.microsoft.com/office/drawing/2014/main" id="{A51C1433-6526-A1B9-CBE6-B69DB1D0A2B6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62" name="Nhóm 45">
                <a:extLst>
                  <a:ext uri="{FF2B5EF4-FFF2-40B4-BE49-F238E27FC236}">
                    <a16:creationId xmlns:a16="http://schemas.microsoft.com/office/drawing/2014/main" id="{68836A29-2B0C-AB23-2123-36D4047DE1A0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63" name="Mũi tên: Hình V 40">
                  <a:extLst>
                    <a:ext uri="{FF2B5EF4-FFF2-40B4-BE49-F238E27FC236}">
                      <a16:creationId xmlns:a16="http://schemas.microsoft.com/office/drawing/2014/main" id="{C313A16F-25B9-5D74-3569-2C37445C02C4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Mũi tên: Hình V 41">
                  <a:extLst>
                    <a:ext uri="{FF2B5EF4-FFF2-40B4-BE49-F238E27FC236}">
                      <a16:creationId xmlns:a16="http://schemas.microsoft.com/office/drawing/2014/main" id="{7E5A95C3-8A55-8707-0CBB-7DD7BB68BFA3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464A4DA-5134-1B1F-1FD0-19CBF1C96D5A}"/>
                </a:ext>
              </a:extLst>
            </p:cNvPr>
            <p:cNvGrpSpPr/>
            <p:nvPr/>
          </p:nvGrpSpPr>
          <p:grpSpPr>
            <a:xfrm>
              <a:off x="953971" y="4884570"/>
              <a:ext cx="132483" cy="154844"/>
              <a:chOff x="7858435" y="5502449"/>
              <a:chExt cx="126625" cy="377076"/>
            </a:xfrm>
          </p:grpSpPr>
          <p:sp>
            <p:nvSpPr>
              <p:cNvPr id="57" name="Hình chữ nhật: Góc Tròn 37">
                <a:extLst>
                  <a:ext uri="{FF2B5EF4-FFF2-40B4-BE49-F238E27FC236}">
                    <a16:creationId xmlns:a16="http://schemas.microsoft.com/office/drawing/2014/main" id="{5F1FBD61-B2E5-5E4E-543F-C3C00B45B2EC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58" name="Nhóm 44">
                <a:extLst>
                  <a:ext uri="{FF2B5EF4-FFF2-40B4-BE49-F238E27FC236}">
                    <a16:creationId xmlns:a16="http://schemas.microsoft.com/office/drawing/2014/main" id="{77D2C0EB-3501-4CA5-09BA-482C7268B976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59" name="Mũi tên: Hình V 42">
                  <a:extLst>
                    <a:ext uri="{FF2B5EF4-FFF2-40B4-BE49-F238E27FC236}">
                      <a16:creationId xmlns:a16="http://schemas.microsoft.com/office/drawing/2014/main" id="{F7EFBF79-E012-0CBB-923F-544D797A88EC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Mũi tên: Hình V 43">
                  <a:extLst>
                    <a:ext uri="{FF2B5EF4-FFF2-40B4-BE49-F238E27FC236}">
                      <a16:creationId xmlns:a16="http://schemas.microsoft.com/office/drawing/2014/main" id="{05FC5346-4766-DFE3-11DF-1FD969097AD6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42977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40" grpId="0"/>
      <p:bldP spid="41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03" b="-670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06850-EF50-65ED-720E-C9DFDD4395B9}"/>
              </a:ext>
            </a:extLst>
          </p:cNvPr>
          <p:cNvGrpSpPr/>
          <p:nvPr/>
        </p:nvGrpSpPr>
        <p:grpSpPr>
          <a:xfrm>
            <a:off x="214287" y="268554"/>
            <a:ext cx="11763425" cy="6320891"/>
            <a:chOff x="685800" y="698131"/>
            <a:chExt cx="10726240" cy="5474069"/>
          </a:xfrm>
        </p:grpSpPr>
        <p:grpSp>
          <p:nvGrpSpPr>
            <p:cNvPr id="3" name="Group 3"/>
            <p:cNvGrpSpPr/>
            <p:nvPr/>
          </p:nvGrpSpPr>
          <p:grpSpPr>
            <a:xfrm>
              <a:off x="685800" y="698131"/>
              <a:ext cx="10726240" cy="5474069"/>
              <a:chOff x="0" y="0"/>
              <a:chExt cx="45290910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146131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146131" h="22969151">
                    <a:moveTo>
                      <a:pt x="0" y="0"/>
                    </a:moveTo>
                    <a:lnTo>
                      <a:pt x="45146131" y="0"/>
                    </a:lnTo>
                    <a:lnTo>
                      <a:pt x="45146131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90910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90910" h="23113930">
                    <a:moveTo>
                      <a:pt x="45146131" y="22969150"/>
                    </a:moveTo>
                    <a:lnTo>
                      <a:pt x="45290910" y="22969150"/>
                    </a:lnTo>
                    <a:lnTo>
                      <a:pt x="45290910" y="23113930"/>
                    </a:lnTo>
                    <a:lnTo>
                      <a:pt x="45146131" y="23113930"/>
                    </a:lnTo>
                    <a:lnTo>
                      <a:pt x="45146131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146131" y="144780"/>
                    </a:moveTo>
                    <a:lnTo>
                      <a:pt x="45290910" y="144780"/>
                    </a:lnTo>
                    <a:lnTo>
                      <a:pt x="45290910" y="22969150"/>
                    </a:lnTo>
                    <a:lnTo>
                      <a:pt x="45146131" y="22969150"/>
                    </a:lnTo>
                    <a:lnTo>
                      <a:pt x="45146131" y="144780"/>
                    </a:lnTo>
                    <a:close/>
                    <a:moveTo>
                      <a:pt x="144780" y="22969150"/>
                    </a:moveTo>
                    <a:lnTo>
                      <a:pt x="45146131" y="22969150"/>
                    </a:lnTo>
                    <a:lnTo>
                      <a:pt x="45146131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146131" y="0"/>
                    </a:moveTo>
                    <a:lnTo>
                      <a:pt x="45290910" y="0"/>
                    </a:lnTo>
                    <a:lnTo>
                      <a:pt x="45290910" y="144780"/>
                    </a:lnTo>
                    <a:lnTo>
                      <a:pt x="45146131" y="144780"/>
                    </a:lnTo>
                    <a:lnTo>
                      <a:pt x="4514613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146131" y="0"/>
                    </a:lnTo>
                    <a:lnTo>
                      <a:pt x="4514613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44658" y="825701"/>
              <a:ext cx="10408524" cy="5206598"/>
            </a:xfrm>
            <a:custGeom>
              <a:avLst/>
              <a:gdLst/>
              <a:ahLst/>
              <a:cxnLst/>
              <a:rect l="l" t="t" r="r" b="b"/>
              <a:pathLst>
                <a:path w="40955627" h="20037254">
                  <a:moveTo>
                    <a:pt x="0" y="0"/>
                  </a:moveTo>
                  <a:lnTo>
                    <a:pt x="40955627" y="0"/>
                  </a:lnTo>
                  <a:lnTo>
                    <a:pt x="40955627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Nhóm 46">
            <a:extLst>
              <a:ext uri="{FF2B5EF4-FFF2-40B4-BE49-F238E27FC236}">
                <a16:creationId xmlns:a16="http://schemas.microsoft.com/office/drawing/2014/main" id="{59E13940-E6EF-DE1E-084F-F3D8DCD59154}"/>
              </a:ext>
            </a:extLst>
          </p:cNvPr>
          <p:cNvGrpSpPr/>
          <p:nvPr/>
        </p:nvGrpSpPr>
        <p:grpSpPr>
          <a:xfrm>
            <a:off x="3163421" y="553685"/>
            <a:ext cx="5865156" cy="659194"/>
            <a:chOff x="2624485" y="3400921"/>
            <a:chExt cx="5865156" cy="659194"/>
          </a:xfrm>
        </p:grpSpPr>
        <p:grpSp>
          <p:nvGrpSpPr>
            <p:cNvPr id="8" name="Nhóm 39">
              <a:extLst>
                <a:ext uri="{FF2B5EF4-FFF2-40B4-BE49-F238E27FC236}">
                  <a16:creationId xmlns:a16="http://schemas.microsoft.com/office/drawing/2014/main" id="{854CFAA4-09B7-D405-1CBB-1D5426334BAD}"/>
                </a:ext>
              </a:extLst>
            </p:cNvPr>
            <p:cNvGrpSpPr/>
            <p:nvPr/>
          </p:nvGrpSpPr>
          <p:grpSpPr>
            <a:xfrm>
              <a:off x="2624485" y="3400921"/>
              <a:ext cx="5865156" cy="659194"/>
              <a:chOff x="2624485" y="3400921"/>
              <a:chExt cx="5865156" cy="659194"/>
            </a:xfrm>
          </p:grpSpPr>
          <p:sp>
            <p:nvSpPr>
              <p:cNvPr id="20" name="Hình chữ nhật: Góc Tròn 35">
                <a:extLst>
                  <a:ext uri="{FF2B5EF4-FFF2-40B4-BE49-F238E27FC236}">
                    <a16:creationId xmlns:a16="http://schemas.microsoft.com/office/drawing/2014/main" id="{A239ACAB-0673-1D9D-F270-E53A93E7BE18}"/>
                  </a:ext>
                </a:extLst>
              </p:cNvPr>
              <p:cNvSpPr/>
              <p:nvPr/>
            </p:nvSpPr>
            <p:spPr>
              <a:xfrm>
                <a:off x="2978416" y="3400921"/>
                <a:ext cx="5148260" cy="659194"/>
              </a:xfrm>
              <a:prstGeom prst="roundRect">
                <a:avLst>
                  <a:gd name="adj" fmla="val 3211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Hình chữ nhật: Góc Tròn 34">
                <a:extLst>
                  <a:ext uri="{FF2B5EF4-FFF2-40B4-BE49-F238E27FC236}">
                    <a16:creationId xmlns:a16="http://schemas.microsoft.com/office/drawing/2014/main" id="{C8E25728-F53D-EA89-64E3-2A35C5ADF447}"/>
                  </a:ext>
                </a:extLst>
              </p:cNvPr>
              <p:cNvSpPr/>
              <p:nvPr/>
            </p:nvSpPr>
            <p:spPr>
              <a:xfrm>
                <a:off x="3087769" y="3475609"/>
                <a:ext cx="4929555" cy="509819"/>
              </a:xfrm>
              <a:prstGeom prst="roundRect">
                <a:avLst>
                  <a:gd name="adj" fmla="val 321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Hộp Văn bản 15">
                <a:extLst>
                  <a:ext uri="{FF2B5EF4-FFF2-40B4-BE49-F238E27FC236}">
                    <a16:creationId xmlns:a16="http://schemas.microsoft.com/office/drawing/2014/main" id="{9709F936-CE62-2627-D506-20186BA1FA5D}"/>
                  </a:ext>
                </a:extLst>
              </p:cNvPr>
              <p:cNvSpPr txBox="1"/>
              <p:nvPr/>
            </p:nvSpPr>
            <p:spPr>
              <a:xfrm>
                <a:off x="3127548" y="3493475"/>
                <a:ext cx="4929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02060"/>
                    </a:solidFill>
                    <a:latin typeface="#9Slide03 SFU Toledo Bold" panose="00000700000000000000" pitchFamily="2" charset="0"/>
                  </a:rPr>
                  <a:t>Tỉ số lượng giác của một góc nhọn</a:t>
                </a:r>
                <a:endParaRPr lang="vi-VN" sz="2400">
                  <a:solidFill>
                    <a:srgbClr val="002060"/>
                  </a:solidFill>
                  <a:latin typeface="#9Slide03 SFU Toledo Bold" panose="00000700000000000000" pitchFamily="2" charset="0"/>
                </a:endParaRPr>
              </a:p>
            </p:txBody>
          </p:sp>
          <p:sp>
            <p:nvSpPr>
              <p:cNvPr id="23" name="Hình chữ nhật: Góc Tròn 37">
                <a:extLst>
                  <a:ext uri="{FF2B5EF4-FFF2-40B4-BE49-F238E27FC236}">
                    <a16:creationId xmlns:a16="http://schemas.microsoft.com/office/drawing/2014/main" id="{B74CF2A8-F170-4487-FF10-8158009914B5}"/>
                  </a:ext>
                </a:extLst>
              </p:cNvPr>
              <p:cNvSpPr/>
              <p:nvPr/>
            </p:nvSpPr>
            <p:spPr>
              <a:xfrm>
                <a:off x="2624485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Hình chữ nhật: Góc Tròn 38">
                <a:extLst>
                  <a:ext uri="{FF2B5EF4-FFF2-40B4-BE49-F238E27FC236}">
                    <a16:creationId xmlns:a16="http://schemas.microsoft.com/office/drawing/2014/main" id="{16D0B8D0-C7DC-730C-822B-4D0B06039034}"/>
                  </a:ext>
                </a:extLst>
              </p:cNvPr>
              <p:cNvSpPr/>
              <p:nvPr/>
            </p:nvSpPr>
            <p:spPr>
              <a:xfrm>
                <a:off x="8026357" y="3496299"/>
                <a:ext cx="463284" cy="468439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0" name="Nhóm 45">
              <a:extLst>
                <a:ext uri="{FF2B5EF4-FFF2-40B4-BE49-F238E27FC236}">
                  <a16:creationId xmlns:a16="http://schemas.microsoft.com/office/drawing/2014/main" id="{C2DDE53E-F856-18B7-4934-B79DBCC3EA90}"/>
                </a:ext>
              </a:extLst>
            </p:cNvPr>
            <p:cNvGrpSpPr/>
            <p:nvPr/>
          </p:nvGrpSpPr>
          <p:grpSpPr>
            <a:xfrm>
              <a:off x="8185645" y="3650690"/>
              <a:ext cx="205447" cy="159443"/>
              <a:chOff x="8185645" y="3648076"/>
              <a:chExt cx="205447" cy="159443"/>
            </a:xfrm>
          </p:grpSpPr>
          <p:sp>
            <p:nvSpPr>
              <p:cNvPr id="18" name="Mũi tên: Hình V 40">
                <a:extLst>
                  <a:ext uri="{FF2B5EF4-FFF2-40B4-BE49-F238E27FC236}">
                    <a16:creationId xmlns:a16="http://schemas.microsoft.com/office/drawing/2014/main" id="{6923A9E6-99BE-9E9F-1BF1-2FB097244475}"/>
                  </a:ext>
                </a:extLst>
              </p:cNvPr>
              <p:cNvSpPr/>
              <p:nvPr/>
            </p:nvSpPr>
            <p:spPr>
              <a:xfrm>
                <a:off x="827708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Mũi tên: Hình V 41">
                <a:extLst>
                  <a:ext uri="{FF2B5EF4-FFF2-40B4-BE49-F238E27FC236}">
                    <a16:creationId xmlns:a16="http://schemas.microsoft.com/office/drawing/2014/main" id="{A125DB81-6F55-AB2F-8B64-3198D3B71011}"/>
                  </a:ext>
                </a:extLst>
              </p:cNvPr>
              <p:cNvSpPr/>
              <p:nvPr/>
            </p:nvSpPr>
            <p:spPr>
              <a:xfrm>
                <a:off x="8185645" y="36480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Nhóm 44">
              <a:extLst>
                <a:ext uri="{FF2B5EF4-FFF2-40B4-BE49-F238E27FC236}">
                  <a16:creationId xmlns:a16="http://schemas.microsoft.com/office/drawing/2014/main" id="{15BC9DE1-798C-4FEC-80D0-262B54A9E2C8}"/>
                </a:ext>
              </a:extLst>
            </p:cNvPr>
            <p:cNvGrpSpPr/>
            <p:nvPr/>
          </p:nvGrpSpPr>
          <p:grpSpPr>
            <a:xfrm rot="10800000">
              <a:off x="2725776" y="3650690"/>
              <a:ext cx="205447" cy="159443"/>
              <a:chOff x="8338045" y="3800476"/>
              <a:chExt cx="205447" cy="159443"/>
            </a:xfrm>
          </p:grpSpPr>
          <p:sp>
            <p:nvSpPr>
              <p:cNvPr id="16" name="Mũi tên: Hình V 42">
                <a:extLst>
                  <a:ext uri="{FF2B5EF4-FFF2-40B4-BE49-F238E27FC236}">
                    <a16:creationId xmlns:a16="http://schemas.microsoft.com/office/drawing/2014/main" id="{2E1B249A-D939-0A63-3590-668E0B5DBDA3}"/>
                  </a:ext>
                </a:extLst>
              </p:cNvPr>
              <p:cNvSpPr/>
              <p:nvPr/>
            </p:nvSpPr>
            <p:spPr>
              <a:xfrm>
                <a:off x="842948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Mũi tên: Hình V 43">
                <a:extLst>
                  <a:ext uri="{FF2B5EF4-FFF2-40B4-BE49-F238E27FC236}">
                    <a16:creationId xmlns:a16="http://schemas.microsoft.com/office/drawing/2014/main" id="{EF6A4480-01AC-61FD-892B-F49052285153}"/>
                  </a:ext>
                </a:extLst>
              </p:cNvPr>
              <p:cNvSpPr/>
              <p:nvPr/>
            </p:nvSpPr>
            <p:spPr>
              <a:xfrm>
                <a:off x="8338045" y="3800476"/>
                <a:ext cx="114007" cy="159443"/>
              </a:xfrm>
              <a:prstGeom prst="chevron">
                <a:avLst>
                  <a:gd name="adj" fmla="val 657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BEA8D44-BF07-D526-85D6-3F385BD5D202}"/>
                  </a:ext>
                </a:extLst>
              </p:cNvPr>
              <p:cNvSpPr txBox="1"/>
              <p:nvPr/>
            </p:nvSpPr>
            <p:spPr>
              <a:xfrm>
                <a:off x="1178643" y="4139430"/>
                <a:ext cx="6096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2500">
                    <a:latin typeface="#9Slide03 SVNSari" panose="020B0504040101020102" pitchFamily="34" charset="0"/>
                  </a:defRPr>
                </a:lvl1pPr>
              </a:lstStyle>
              <a:p>
                <a:r>
                  <a:rPr lang="en-US">
                    <a:solidFill>
                      <a:schemeClr val="tx1"/>
                    </a:solidFill>
                  </a:rPr>
                  <a:t>Tỉ số giữa cạnh đối và cạnh huyền được gọi là sin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smtClean="0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, kí hiệu sin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BEA8D44-BF07-D526-85D6-3F385BD5D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643" y="4139430"/>
                <a:ext cx="6096000" cy="861774"/>
              </a:xfrm>
              <a:prstGeom prst="rect">
                <a:avLst/>
              </a:prstGeom>
              <a:blipFill>
                <a:blip r:embed="rId5"/>
                <a:stretch>
                  <a:fillRect l="-1600" t="-5674" r="-1700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E799ED45-FE11-6DAA-F0A4-40CC6AAE85EC}"/>
              </a:ext>
            </a:extLst>
          </p:cNvPr>
          <p:cNvGrpSpPr/>
          <p:nvPr/>
        </p:nvGrpSpPr>
        <p:grpSpPr>
          <a:xfrm>
            <a:off x="7735820" y="1563593"/>
            <a:ext cx="3452439" cy="2487695"/>
            <a:chOff x="2780169" y="2007227"/>
            <a:chExt cx="3452439" cy="248769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A1F0A4-60E1-D920-DFA2-495C0456D684}"/>
                </a:ext>
              </a:extLst>
            </p:cNvPr>
            <p:cNvSpPr txBox="1"/>
            <p:nvPr/>
          </p:nvSpPr>
          <p:spPr>
            <a:xfrm>
              <a:off x="3798429" y="2007227"/>
              <a:ext cx="37810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>
                  <a:latin typeface="#9Slide03 SVNSari" panose="020B0504040101020102" pitchFamily="34" charset="0"/>
                </a:rPr>
                <a:t>A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123C83-503A-04C0-F042-C6F78B9B8D1F}"/>
                </a:ext>
              </a:extLst>
            </p:cNvPr>
            <p:cNvSpPr txBox="1"/>
            <p:nvPr/>
          </p:nvSpPr>
          <p:spPr>
            <a:xfrm>
              <a:off x="2780169" y="3622457"/>
              <a:ext cx="37810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>
                  <a:latin typeface="#9Slide03 SVNSari" panose="020B0504040101020102" pitchFamily="34" charset="0"/>
                </a:rPr>
                <a:t>B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807E8F-C8F6-5F01-2B77-5695F7DE9D0A}"/>
                </a:ext>
              </a:extLst>
            </p:cNvPr>
            <p:cNvSpPr txBox="1"/>
            <p:nvPr/>
          </p:nvSpPr>
          <p:spPr>
            <a:xfrm>
              <a:off x="5854499" y="3628439"/>
              <a:ext cx="37810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>
                  <a:latin typeface="#9Slide03 SVNSari" panose="020B0504040101020102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A9D5224-FBD4-636A-4971-297F19BCA457}"/>
                    </a:ext>
                  </a:extLst>
                </p:cNvPr>
                <p:cNvSpPr txBox="1"/>
                <p:nvPr/>
              </p:nvSpPr>
              <p:spPr>
                <a:xfrm>
                  <a:off x="3391615" y="3292888"/>
                  <a:ext cx="37810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#9Slide03 SVNSari" panose="020B0504040101020102" pitchFamily="34" charset="0"/>
                            <a:ea typeface="Cambria Math" panose="02040503050406030204" pitchFamily="18" charset="0"/>
                          </a:rPr>
                          <m:t>α</m:t>
                        </m:r>
                      </m:oMath>
                    </m:oMathPara>
                  </a14:m>
                  <a:endParaRPr lang="en-US" sz="2000" i="1">
                    <a:solidFill>
                      <a:schemeClr val="accent2">
                        <a:lumMod val="75000"/>
                      </a:schemeClr>
                    </a:solidFill>
                    <a:latin typeface="#9Slide03 SVNSari" panose="020B0504040101020102" pitchFamily="34" charset="0"/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A9D5224-FBD4-636A-4971-297F19BCA4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1615" y="3292888"/>
                  <a:ext cx="378109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A31362A-A31B-A6A1-7D63-737041AB9B74}"/>
                </a:ext>
              </a:extLst>
            </p:cNvPr>
            <p:cNvGrpSpPr/>
            <p:nvPr/>
          </p:nvGrpSpPr>
          <p:grpSpPr>
            <a:xfrm>
              <a:off x="3360370" y="2469718"/>
              <a:ext cx="2298482" cy="2025204"/>
              <a:chOff x="3360370" y="2469718"/>
              <a:chExt cx="2298482" cy="2025204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771E55CF-1C9C-6886-3934-476F2AF600D5}"/>
                  </a:ext>
                </a:extLst>
              </p:cNvPr>
              <p:cNvGrpSpPr/>
              <p:nvPr/>
            </p:nvGrpSpPr>
            <p:grpSpPr>
              <a:xfrm rot="7404334">
                <a:off x="3921884" y="2469718"/>
                <a:ext cx="195485" cy="195485"/>
                <a:chOff x="5570116" y="3808613"/>
                <a:chExt cx="195485" cy="195485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D24F4F50-6972-D81B-E1E8-76053EEF0898}"/>
                    </a:ext>
                  </a:extLst>
                </p:cNvPr>
                <p:cNvCxnSpPr/>
                <p:nvPr/>
              </p:nvCxnSpPr>
              <p:spPr>
                <a:xfrm>
                  <a:off x="5570116" y="3810994"/>
                  <a:ext cx="19548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AE8563D7-B186-C49A-453A-0E2382B4FA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663096" y="3906356"/>
                  <a:ext cx="19548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Right Triangle 58">
                <a:extLst>
                  <a:ext uri="{FF2B5EF4-FFF2-40B4-BE49-F238E27FC236}">
                    <a16:creationId xmlns:a16="http://schemas.microsoft.com/office/drawing/2014/main" id="{DE8A2B83-FBA0-DF1D-2ECD-7990265B5DFA}"/>
                  </a:ext>
                </a:extLst>
              </p:cNvPr>
              <p:cNvSpPr/>
              <p:nvPr/>
            </p:nvSpPr>
            <p:spPr>
              <a:xfrm rot="7433015">
                <a:off x="3732130" y="2568201"/>
                <a:ext cx="1554961" cy="2298482"/>
              </a:xfrm>
              <a:prstGeom prst="rt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06FC623D-F21B-10EB-6AE5-270E7FA5E2EA}"/>
                </a:ext>
              </a:extLst>
            </p:cNvPr>
            <p:cNvSpPr/>
            <p:nvPr/>
          </p:nvSpPr>
          <p:spPr>
            <a:xfrm rot="1349777">
              <a:off x="3005441" y="3438371"/>
              <a:ext cx="453436" cy="395829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5E27685-B9B1-77F3-74AF-9A202FBE35EE}"/>
              </a:ext>
            </a:extLst>
          </p:cNvPr>
          <p:cNvSpPr txBox="1"/>
          <p:nvPr/>
        </p:nvSpPr>
        <p:spPr>
          <a:xfrm>
            <a:off x="7481908" y="2321257"/>
            <a:ext cx="1074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solidFill>
                  <a:srgbClr val="002060"/>
                </a:solidFill>
                <a:latin typeface="#9Slide03 SVNSari" panose="020B0504040101020102" pitchFamily="34" charset="0"/>
              </a:rPr>
              <a:t>Cạnh kề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3661E9A-487B-A912-5B7B-1D99D32075FC}"/>
              </a:ext>
            </a:extLst>
          </p:cNvPr>
          <p:cNvSpPr txBox="1"/>
          <p:nvPr/>
        </p:nvSpPr>
        <p:spPr>
          <a:xfrm>
            <a:off x="9925247" y="2321257"/>
            <a:ext cx="1170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solidFill>
                  <a:srgbClr val="002060"/>
                </a:solidFill>
                <a:latin typeface="#9Slide03 SVNSari" panose="020B0504040101020102" pitchFamily="34" charset="0"/>
              </a:rPr>
              <a:t>Cạnh đối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8A78241-78E3-B12E-353B-83883BC2EFEF}"/>
              </a:ext>
            </a:extLst>
          </p:cNvPr>
          <p:cNvGrpSpPr/>
          <p:nvPr/>
        </p:nvGrpSpPr>
        <p:grpSpPr>
          <a:xfrm>
            <a:off x="1184261" y="2200484"/>
            <a:ext cx="5801159" cy="1185646"/>
            <a:chOff x="993774" y="1888696"/>
            <a:chExt cx="5801159" cy="1185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F89C505-3336-A234-1C47-F7B11854FF09}"/>
                    </a:ext>
                  </a:extLst>
                </p:cNvPr>
                <p:cNvSpPr txBox="1"/>
                <p:nvPr/>
              </p:nvSpPr>
              <p:spPr>
                <a:xfrm>
                  <a:off x="993774" y="1888696"/>
                  <a:ext cx="5801159" cy="1185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just">
                    <a:defRPr sz="2500">
                      <a:latin typeface="#9Slide03 SVNSari" panose="020B0504040101020102" pitchFamily="34" charset="0"/>
                    </a:defRPr>
                  </a:lvl1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>
                      <a:solidFill>
                        <a:srgbClr val="002060"/>
                      </a:solidFill>
                    </a:rPr>
                    <a:t>Cho góc nhọn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1" smtClean="0">
                          <a:solidFill>
                            <a:srgbClr val="002060"/>
                          </a:solidFill>
                          <a:ea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en-US">
                      <a:solidFill>
                        <a:srgbClr val="002060"/>
                      </a:solidFill>
                    </a:rPr>
                    <a:t>.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>
                      <a:solidFill>
                        <a:srgbClr val="002060"/>
                      </a:solidFill>
                    </a:rPr>
                    <a:t>Xét tam giác ABC vuông tại A có  B =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1">
                          <a:solidFill>
                            <a:srgbClr val="002060"/>
                          </a:solidFill>
                          <a:ea typeface="Cambria Math" panose="02040503050406030204" pitchFamily="18" charset="0"/>
                        </a:rPr>
                        <m:t>α</m:t>
                      </m:r>
                    </m:oMath>
                  </a14:m>
                  <a:endParaRPr lang="en-US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F89C505-3336-A234-1C47-F7B11854FF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774" y="1888696"/>
                  <a:ext cx="5801159" cy="1185646"/>
                </a:xfrm>
                <a:prstGeom prst="rect">
                  <a:avLst/>
                </a:prstGeom>
                <a:blipFill>
                  <a:blip r:embed="rId7"/>
                  <a:stretch>
                    <a:fillRect l="-1681" b="-113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AB2628F-5D2B-905F-8243-5458978DE2A8}"/>
                </a:ext>
              </a:extLst>
            </p:cNvPr>
            <p:cNvGrpSpPr/>
            <p:nvPr/>
          </p:nvGrpSpPr>
          <p:grpSpPr>
            <a:xfrm>
              <a:off x="5648800" y="2602682"/>
              <a:ext cx="262392" cy="45719"/>
              <a:chOff x="8836895" y="2995948"/>
              <a:chExt cx="324131" cy="85180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A1F4C3D-A16E-AB48-B7A9-98DE4FB58A2E}"/>
                  </a:ext>
                </a:extLst>
              </p:cNvPr>
              <p:cNvCxnSpPr/>
              <p:nvPr/>
            </p:nvCxnSpPr>
            <p:spPr>
              <a:xfrm flipV="1">
                <a:off x="8836895" y="2995949"/>
                <a:ext cx="164818" cy="85179"/>
              </a:xfrm>
              <a:prstGeom prst="line">
                <a:avLst/>
              </a:prstGeom>
              <a:ln w="158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1DE3259-9EA5-EA68-F5B3-792EAD1F61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96208" y="2995948"/>
                <a:ext cx="164818" cy="85178"/>
              </a:xfrm>
              <a:prstGeom prst="line">
                <a:avLst/>
              </a:prstGeom>
              <a:ln w="158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8" name="Picture 67" descr="A pink and blue arrow&#10;&#10;Description automatically generated">
            <a:extLst>
              <a:ext uri="{FF2B5EF4-FFF2-40B4-BE49-F238E27FC236}">
                <a16:creationId xmlns:a16="http://schemas.microsoft.com/office/drawing/2014/main" id="{B3DE9C0C-17C3-C30C-59E7-333A4B802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07" y="4295441"/>
            <a:ext cx="246546" cy="188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521C7D2-4CD3-2AD8-5AD9-5256FA2EDC0B}"/>
                  </a:ext>
                </a:extLst>
              </p:cNvPr>
              <p:cNvSpPr txBox="1"/>
              <p:nvPr/>
            </p:nvSpPr>
            <p:spPr>
              <a:xfrm>
                <a:off x="1178643" y="5256224"/>
                <a:ext cx="6096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2500">
                    <a:latin typeface="#9Slide03 SVNSari" panose="020B0504040101020102" pitchFamily="34" charset="0"/>
                  </a:defRPr>
                </a:lvl1pPr>
              </a:lstStyle>
              <a:p>
                <a:r>
                  <a:rPr lang="en-US">
                    <a:solidFill>
                      <a:schemeClr val="tx1"/>
                    </a:solidFill>
                  </a:rPr>
                  <a:t>Tỉ số giữa cạnh kề và cạnh huyền được gọi là côsin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smtClean="0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, kí hiệu cos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521C7D2-4CD3-2AD8-5AD9-5256FA2ED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643" y="5256224"/>
                <a:ext cx="6096000" cy="861774"/>
              </a:xfrm>
              <a:prstGeom prst="rect">
                <a:avLst/>
              </a:prstGeom>
              <a:blipFill>
                <a:blip r:embed="rId9"/>
                <a:stretch>
                  <a:fillRect l="-1600" t="-5634" r="-1700" b="-14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 descr="A pink and blue arrow&#10;&#10;Description automatically generated">
            <a:extLst>
              <a:ext uri="{FF2B5EF4-FFF2-40B4-BE49-F238E27FC236}">
                <a16:creationId xmlns:a16="http://schemas.microsoft.com/office/drawing/2014/main" id="{74584686-358A-EB03-B3A4-43F92D1762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07" y="5421761"/>
            <a:ext cx="246546" cy="188463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DCC14114-290E-D4DA-1D5F-9C497B696389}"/>
              </a:ext>
            </a:extLst>
          </p:cNvPr>
          <p:cNvGrpSpPr/>
          <p:nvPr/>
        </p:nvGrpSpPr>
        <p:grpSpPr>
          <a:xfrm>
            <a:off x="1087867" y="1688161"/>
            <a:ext cx="1603065" cy="530627"/>
            <a:chOff x="810910" y="1947574"/>
            <a:chExt cx="1603065" cy="530627"/>
          </a:xfrm>
        </p:grpSpPr>
        <p:sp>
          <p:nvSpPr>
            <p:cNvPr id="79" name="Hình chữ nhật: Góc Tròn 35">
              <a:extLst>
                <a:ext uri="{FF2B5EF4-FFF2-40B4-BE49-F238E27FC236}">
                  <a16:creationId xmlns:a16="http://schemas.microsoft.com/office/drawing/2014/main" id="{6F1D088D-356E-D1EF-EEC4-02D23145E252}"/>
                </a:ext>
              </a:extLst>
            </p:cNvPr>
            <p:cNvSpPr/>
            <p:nvPr/>
          </p:nvSpPr>
          <p:spPr>
            <a:xfrm>
              <a:off x="907646" y="1947574"/>
              <a:ext cx="1407123" cy="530627"/>
            </a:xfrm>
            <a:prstGeom prst="roundRect">
              <a:avLst>
                <a:gd name="adj" fmla="val 3211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0" name="Hình chữ nhật: Góc Tròn 34">
              <a:extLst>
                <a:ext uri="{FF2B5EF4-FFF2-40B4-BE49-F238E27FC236}">
                  <a16:creationId xmlns:a16="http://schemas.microsoft.com/office/drawing/2014/main" id="{76C4817D-5D63-F298-6BE7-7A689AC0DE9E}"/>
                </a:ext>
              </a:extLst>
            </p:cNvPr>
            <p:cNvSpPr/>
            <p:nvPr/>
          </p:nvSpPr>
          <p:spPr>
            <a:xfrm>
              <a:off x="965219" y="2007695"/>
              <a:ext cx="1295196" cy="410386"/>
            </a:xfrm>
            <a:prstGeom prst="roundRect">
              <a:avLst>
                <a:gd name="adj" fmla="val 268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1" name="Hộp Văn bản 15">
              <a:extLst>
                <a:ext uri="{FF2B5EF4-FFF2-40B4-BE49-F238E27FC236}">
                  <a16:creationId xmlns:a16="http://schemas.microsoft.com/office/drawing/2014/main" id="{658812E7-AE14-AC44-F4EC-2C7C59C5BBD0}"/>
                </a:ext>
              </a:extLst>
            </p:cNvPr>
            <p:cNvSpPr txBox="1"/>
            <p:nvPr/>
          </p:nvSpPr>
          <p:spPr>
            <a:xfrm>
              <a:off x="943644" y="2014934"/>
              <a:ext cx="1355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rgbClr val="002060"/>
                  </a:solidFill>
                  <a:latin typeface="#9Slide03 SFU Toledo Bold" panose="00000700000000000000" pitchFamily="2" charset="0"/>
                </a:rPr>
                <a:t>Khái niệm</a:t>
              </a:r>
              <a:endParaRPr lang="vi-VN" sz="2000">
                <a:solidFill>
                  <a:srgbClr val="002060"/>
                </a:solidFill>
                <a:latin typeface="#9Slide03 SFU Toledo Bold" panose="00000700000000000000" pitchFamily="2" charset="0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8C138C9-A966-1A36-6825-6860C9FDF514}"/>
                </a:ext>
              </a:extLst>
            </p:cNvPr>
            <p:cNvGrpSpPr/>
            <p:nvPr/>
          </p:nvGrpSpPr>
          <p:grpSpPr>
            <a:xfrm>
              <a:off x="2287350" y="2117838"/>
              <a:ext cx="126625" cy="205006"/>
              <a:chOff x="9334875" y="5502449"/>
              <a:chExt cx="126625" cy="377076"/>
            </a:xfrm>
          </p:grpSpPr>
          <p:sp>
            <p:nvSpPr>
              <p:cNvPr id="83" name="Hình chữ nhật: Góc Tròn 38">
                <a:extLst>
                  <a:ext uri="{FF2B5EF4-FFF2-40B4-BE49-F238E27FC236}">
                    <a16:creationId xmlns:a16="http://schemas.microsoft.com/office/drawing/2014/main" id="{05190ABB-0024-08FB-D59D-140783E9A599}"/>
                  </a:ext>
                </a:extLst>
              </p:cNvPr>
              <p:cNvSpPr/>
              <p:nvPr/>
            </p:nvSpPr>
            <p:spPr>
              <a:xfrm>
                <a:off x="933487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73" name="Nhóm 45">
                <a:extLst>
                  <a:ext uri="{FF2B5EF4-FFF2-40B4-BE49-F238E27FC236}">
                    <a16:creationId xmlns:a16="http://schemas.microsoft.com/office/drawing/2014/main" id="{9151F342-796C-2F48-7E98-2CF1FDCA4553}"/>
                  </a:ext>
                </a:extLst>
              </p:cNvPr>
              <p:cNvGrpSpPr/>
              <p:nvPr/>
            </p:nvGrpSpPr>
            <p:grpSpPr>
              <a:xfrm>
                <a:off x="9378412" y="5626728"/>
                <a:ext cx="56153" cy="128346"/>
                <a:chOff x="8185645" y="3648076"/>
                <a:chExt cx="205447" cy="159443"/>
              </a:xfrm>
            </p:grpSpPr>
            <p:sp>
              <p:nvSpPr>
                <p:cNvPr id="77" name="Mũi tên: Hình V 40">
                  <a:extLst>
                    <a:ext uri="{FF2B5EF4-FFF2-40B4-BE49-F238E27FC236}">
                      <a16:creationId xmlns:a16="http://schemas.microsoft.com/office/drawing/2014/main" id="{7C44CB9B-742E-255A-F806-C77FFDE10BF2}"/>
                    </a:ext>
                  </a:extLst>
                </p:cNvPr>
                <p:cNvSpPr/>
                <p:nvPr/>
              </p:nvSpPr>
              <p:spPr>
                <a:xfrm>
                  <a:off x="827708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Mũi tên: Hình V 41">
                  <a:extLst>
                    <a:ext uri="{FF2B5EF4-FFF2-40B4-BE49-F238E27FC236}">
                      <a16:creationId xmlns:a16="http://schemas.microsoft.com/office/drawing/2014/main" id="{7E54C60A-A74A-92C8-8F86-976F77F1E90C}"/>
                    </a:ext>
                  </a:extLst>
                </p:cNvPr>
                <p:cNvSpPr/>
                <p:nvPr/>
              </p:nvSpPr>
              <p:spPr>
                <a:xfrm>
                  <a:off x="8185645" y="36480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6B0C3DB-10DA-6EBB-CD92-0FF13312306E}"/>
                </a:ext>
              </a:extLst>
            </p:cNvPr>
            <p:cNvGrpSpPr/>
            <p:nvPr/>
          </p:nvGrpSpPr>
          <p:grpSpPr>
            <a:xfrm>
              <a:off x="810910" y="2117838"/>
              <a:ext cx="126625" cy="205006"/>
              <a:chOff x="7858435" y="5502449"/>
              <a:chExt cx="126625" cy="377076"/>
            </a:xfrm>
          </p:grpSpPr>
          <p:sp>
            <p:nvSpPr>
              <p:cNvPr id="82" name="Hình chữ nhật: Góc Tròn 37">
                <a:extLst>
                  <a:ext uri="{FF2B5EF4-FFF2-40B4-BE49-F238E27FC236}">
                    <a16:creationId xmlns:a16="http://schemas.microsoft.com/office/drawing/2014/main" id="{C14B734A-81A3-2EFB-4C6A-A03129FE93CA}"/>
                  </a:ext>
                </a:extLst>
              </p:cNvPr>
              <p:cNvSpPr/>
              <p:nvPr/>
            </p:nvSpPr>
            <p:spPr>
              <a:xfrm>
                <a:off x="7858435" y="5502449"/>
                <a:ext cx="126625" cy="377076"/>
              </a:xfrm>
              <a:prstGeom prst="roundRect">
                <a:avLst>
                  <a:gd name="adj" fmla="val 211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74" name="Nhóm 44">
                <a:extLst>
                  <a:ext uri="{FF2B5EF4-FFF2-40B4-BE49-F238E27FC236}">
                    <a16:creationId xmlns:a16="http://schemas.microsoft.com/office/drawing/2014/main" id="{D75492D9-85B6-18F8-3974-4889D9D69B57}"/>
                  </a:ext>
                </a:extLst>
              </p:cNvPr>
              <p:cNvGrpSpPr/>
              <p:nvPr/>
            </p:nvGrpSpPr>
            <p:grpSpPr>
              <a:xfrm rot="10800000">
                <a:off x="7886120" y="5626728"/>
                <a:ext cx="56153" cy="128346"/>
                <a:chOff x="8338045" y="3800476"/>
                <a:chExt cx="205447" cy="159443"/>
              </a:xfrm>
            </p:grpSpPr>
            <p:sp>
              <p:nvSpPr>
                <p:cNvPr id="75" name="Mũi tên: Hình V 42">
                  <a:extLst>
                    <a:ext uri="{FF2B5EF4-FFF2-40B4-BE49-F238E27FC236}">
                      <a16:creationId xmlns:a16="http://schemas.microsoft.com/office/drawing/2014/main" id="{A6878861-BA2C-0B03-DA0B-921D0EAF8D4A}"/>
                    </a:ext>
                  </a:extLst>
                </p:cNvPr>
                <p:cNvSpPr/>
                <p:nvPr/>
              </p:nvSpPr>
              <p:spPr>
                <a:xfrm>
                  <a:off x="842948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Mũi tên: Hình V 43">
                  <a:extLst>
                    <a:ext uri="{FF2B5EF4-FFF2-40B4-BE49-F238E27FC236}">
                      <a16:creationId xmlns:a16="http://schemas.microsoft.com/office/drawing/2014/main" id="{6AD6FE66-B358-F9D0-CCAE-9EB82AE74AB7}"/>
                    </a:ext>
                  </a:extLst>
                </p:cNvPr>
                <p:cNvSpPr/>
                <p:nvPr/>
              </p:nvSpPr>
              <p:spPr>
                <a:xfrm>
                  <a:off x="8338045" y="3800476"/>
                  <a:ext cx="114007" cy="159443"/>
                </a:xfrm>
                <a:prstGeom prst="chevron">
                  <a:avLst>
                    <a:gd name="adj" fmla="val 6572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87" name="Picture 86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208900FA-6D89-3BC1-211D-5CAB46603D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882889" y="4229100"/>
            <a:ext cx="276697" cy="276697"/>
          </a:xfrm>
          <a:prstGeom prst="rect">
            <a:avLst/>
          </a:prstGeom>
        </p:spPr>
      </p:pic>
      <p:pic>
        <p:nvPicPr>
          <p:cNvPr id="88" name="Picture 87" descr="A star with blue and yellow outline&#10;&#10;Description automatically generated">
            <a:extLst>
              <a:ext uri="{FF2B5EF4-FFF2-40B4-BE49-F238E27FC236}">
                <a16:creationId xmlns:a16="http://schemas.microsoft.com/office/drawing/2014/main" id="{2CF06FA4-6EFB-14FA-F835-B966CE2AD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429">
            <a:off x="882893" y="5353526"/>
            <a:ext cx="276697" cy="276697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086ADD4-2B45-899B-EC44-F41064151D14}"/>
              </a:ext>
            </a:extLst>
          </p:cNvPr>
          <p:cNvCxnSpPr>
            <a:cxnSpLocks/>
          </p:cNvCxnSpPr>
          <p:nvPr/>
        </p:nvCxnSpPr>
        <p:spPr>
          <a:xfrm>
            <a:off x="8857409" y="4380147"/>
            <a:ext cx="18261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275A772-E0C8-242D-407F-0667F708862B}"/>
                  </a:ext>
                </a:extLst>
              </p:cNvPr>
              <p:cNvSpPr txBox="1"/>
              <p:nvPr/>
            </p:nvSpPr>
            <p:spPr>
              <a:xfrm>
                <a:off x="7721459" y="4136634"/>
                <a:ext cx="123775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2500">
                    <a:latin typeface="#9Slide03 SVNSari" panose="020B0504040101020102" pitchFamily="34" charset="0"/>
                  </a:defRPr>
                </a:lvl1pPr>
              </a:lstStyle>
              <a:p>
                <a:r>
                  <a:rPr lang="en-US">
                    <a:solidFill>
                      <a:schemeClr val="tx1"/>
                    </a:solidFill>
                  </a:rPr>
                  <a:t>sin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/>
                  <a:t> =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275A772-E0C8-242D-407F-0667F7088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459" y="4136634"/>
                <a:ext cx="1237752" cy="477054"/>
              </a:xfrm>
              <a:prstGeom prst="rect">
                <a:avLst/>
              </a:prstGeom>
              <a:blipFill>
                <a:blip r:embed="rId11"/>
                <a:stretch>
                  <a:fillRect l="-8374" t="-11538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A29AC863-B30A-A7A1-06D1-7943C80F5B07}"/>
              </a:ext>
            </a:extLst>
          </p:cNvPr>
          <p:cNvSpPr txBox="1"/>
          <p:nvPr/>
        </p:nvSpPr>
        <p:spPr>
          <a:xfrm>
            <a:off x="9068467" y="3909340"/>
            <a:ext cx="14305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cạnh đối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A48383C-DBE4-A11A-8992-B8DA1EE20A97}"/>
              </a:ext>
            </a:extLst>
          </p:cNvPr>
          <p:cNvSpPr txBox="1"/>
          <p:nvPr/>
        </p:nvSpPr>
        <p:spPr>
          <a:xfrm>
            <a:off x="8898847" y="4390899"/>
            <a:ext cx="17942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cạnh huyền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A582B63-C92B-7D2E-AF0B-966A603020A5}"/>
              </a:ext>
            </a:extLst>
          </p:cNvPr>
          <p:cNvCxnSpPr>
            <a:cxnSpLocks/>
          </p:cNvCxnSpPr>
          <p:nvPr/>
        </p:nvCxnSpPr>
        <p:spPr>
          <a:xfrm>
            <a:off x="8857409" y="5490030"/>
            <a:ext cx="18261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B51887F-74CB-5155-B603-9B194552B7C0}"/>
                  </a:ext>
                </a:extLst>
              </p:cNvPr>
              <p:cNvSpPr txBox="1"/>
              <p:nvPr/>
            </p:nvSpPr>
            <p:spPr>
              <a:xfrm>
                <a:off x="7721459" y="5246517"/>
                <a:ext cx="123775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2500">
                    <a:latin typeface="#9Slide03 SVNSari" panose="020B0504040101020102" pitchFamily="34" charset="0"/>
                  </a:defRPr>
                </a:lvl1pPr>
              </a:lstStyle>
              <a:p>
                <a:r>
                  <a:rPr lang="en-US">
                    <a:solidFill>
                      <a:schemeClr val="tx1"/>
                    </a:solidFill>
                  </a:rPr>
                  <a:t>cos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/>
                  <a:t> =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B51887F-74CB-5155-B603-9B194552B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459" y="5246517"/>
                <a:ext cx="1237752" cy="477054"/>
              </a:xfrm>
              <a:prstGeom prst="rect">
                <a:avLst/>
              </a:prstGeom>
              <a:blipFill>
                <a:blip r:embed="rId12"/>
                <a:stretch>
                  <a:fillRect l="-8374" t="-11538" r="-2956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B877D78A-A743-013A-7838-FADF0524B792}"/>
              </a:ext>
            </a:extLst>
          </p:cNvPr>
          <p:cNvSpPr txBox="1"/>
          <p:nvPr/>
        </p:nvSpPr>
        <p:spPr>
          <a:xfrm>
            <a:off x="9068467" y="5019223"/>
            <a:ext cx="14305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cạnh kề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9BB496D-AC8B-102F-836A-A3B063D2E2DB}"/>
              </a:ext>
            </a:extLst>
          </p:cNvPr>
          <p:cNvSpPr txBox="1"/>
          <p:nvPr/>
        </p:nvSpPr>
        <p:spPr>
          <a:xfrm>
            <a:off x="8898847" y="5500782"/>
            <a:ext cx="17942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>
                <a:latin typeface="#9Slide03 SVNSari" panose="020B0504040101020102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cạnh huyền</a:t>
            </a:r>
          </a:p>
        </p:txBody>
      </p:sp>
    </p:spTree>
    <p:extLst>
      <p:ext uri="{BB962C8B-B14F-4D97-AF65-F5344CB8AC3E}">
        <p14:creationId xmlns:p14="http://schemas.microsoft.com/office/powerpoint/2010/main" val="3043069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9" grpId="0"/>
      <p:bldP spid="91" grpId="0"/>
      <p:bldP spid="92" grpId="0"/>
      <p:bldP spid="94" grpId="0"/>
      <p:bldP spid="97" grpId="0"/>
      <p:bldP spid="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Hệ thức lượng tiết 1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hV9pYpmRal5QGAACRFwAAHQAAAHVuaXZlcnNhbC9jb21tb25fbWVzc2FnZXMubG5nrVjPj9tEFL4j8T+MIq0EEhSKBKrQNtXEmd1Y69ipPel2QciatSeb0dqe4B/ZLiduHIErEhIVFFEEEgdOWQGHIP6P8JfwZuykSUtle7uHSptx3/fevPm+997M/r1HcYTmPM2ETO52bt96t4N4EshQJGd3O2N68PadDspyloQskgm/20lkB93rvv7afsSSs4Kdcfj79dcQ2o95lsHPrKt+PfuNRHi3M+r52DCI55k9i/h43Dcd38aui6np2L6Fe8TqdHERCokSlqYsh2D236kQ6gFHFj4hru8ZBEAVtEN9bzwaOS4l/U6XTjnKRFxEGheJDCUyR1kxm8k05yESCcrhv7AgAA/iVEQiv0SxDHmLELwj0/bBvd5ftWxaJj3xh06fQAxFmiBwfmNObMcdYmsHfTK5AfiRSzxiU0jnaOBQp9MdpTzjSc5TNJvKXLbBs8w+BOo7B77hjG3a6XqRCDnauz8mnj55ezzsEXcPQkd71KGwn/Unb6+Fowfg538I9QCcXY9QxxgSMMTuUZkTwyWw0PePTTrodI2UM0WbC5FPkfBmKUgF8TmLipJflZjq3PWwceRTx8ejkd8bU/os7h4LzuusDWc4wvaJbzmHjt8zDyEsGc9YcokseSbfeO+DO49uv//Bm61gPCCUtQuENNL77zYAsqnrWD6gEcu3yUM4bWquFn+OEF1d/WC0s3fG1DJtIPbfX/3z2+rqW0jwqVj+nLRDASo/6HTvj/EJslaL78xa67HrAvUr3pqeriMqQxbRdeREFmjK5hzlEs0Fv9BVA6QhUqgvmtnwIZCwkBS1uus7QwzUArVR1zQUbUEeMk0v3yqLUZFPZQruMhSKjJ1GQDjlU3FNfZ+VqiwZJ1UBg7IWypiJ5Fa962PbcnBfU28InMeHqoZsNgVIO/Ca6HMlprfAxUUSSRaiScoB0PEQm80iEVSltVLDKGKXtVG4+Ni0D0ECjuVBVeuvVzpdkoSonzK12ZYoLvaIC3tZLZ5eXsPU1wLQ1ihfLZ7kKFgtvm8HNDAPBxb8oyqQ3nKRo2T5NEf1lXMXZkTsbfNkurr6sg6hqtvY844dt6/yqMo2QzOWZRcyDXeIu33EdcCmbTigDYNugauuugEGygiYGtKUB3k9GESJNeUrqcG2gZM+1VVDqSwuMkg91KGI51xHK9RWWKBZdsonEiQXcTYv5QDetf5qmW/hsW0M/B7d1FqLFUkwbWgHev1fyWwLpMj4jgxqY6rQ/J7zEApOp2s7bSyco07XOWpjcUI8SDLx6mxs/MA8LPsplMJ1nVrXwYCpshNdVhOHYtNcyCKDFZUSqFb6RLJb7dx4BAYAm5rYekm5LVHXI9uZmHOIIw15WusIuoFB+kpg98fmR/4BNi3d0p+nHrvU4yEL5ywJOJAtYOpML+FbKEL9TdFe+/+0EJ8hllfVf69qHHafPNxrG89Or3mJIlie83iW17lWCavCv04USuIvDaHJ1q/nfzO938jJbM37r3w+O/eKNmdUG8QrZqr5ad10JNUVgcAMA0olMHZEza0Gym3PhFo3EPUXlGd2pn2wcx8xk4lsbm07FYAt0XUxvAHkWEfuwfQTQxdqbqsvKdvh6+tJc/tj0vNMCl3nmJ9mIq/1rPXcuL9qOV+/sW6NsTvNhprUgpBtADzb3L4jEUP8YQPM8ZCsM1C2iJ2dHMsiCrX8I3Gu2wTktoj5iwPyJJWxXo1YtqZ/2abuvUoU5ebc0umoxTy1UXDj89kS8PVPySPYhTHGwLahZh9DqT1qaATyUamwqLcenUBHMcuDKbTjiSySsCFQeTfrkwMMYNWe6fKXGJ2L1eKvuCHKc7GUq6ha/bAViBrroJKSDdjHtsx59klrELWXDUb51JHzR3k90LinqeT5zsEBjHOTSZ0Fxb3dkA8HJjIGy2+aGFaX67XpUF3P4YLc4JJOTVDCjdxYWdkgYxnD0q16v1S98mniYEqxMRiCFj11U7v6Yob+/nr5azJF58uf4jZIawoaztiFq1+lZkMWKQwVVOQRR+QRUxpsg6pejaBa60scoC1/h+0Hq6snaL5a/NEGSJ8vnOxUoGC6XLQx3Tyf9BnkJVs+DqZlhWgD8nzfpVO9lxxG7+RMv8oIlMnV4nFttVO5oObIx/2+fmiCtEQiOC9HjhDup0H14hTJM9kUzBhgG5rMc3g8FHlbQJeQzcORehbRTxCWZOoJ/N/Pf6yzLx8fqxIOVbL8/axGzl9s85tfmX48339n6y39P1BLAwQUAAIACABhV9pY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GFX2lgNPB/kAgUAABcZAAAnAAAAdW5pdmVyc2FsL2ZsYXNoX3B1Ymxpc2hpbmdfc2V0dGluZ3MueG1s5VlPbxpHFL/zKUZb5RiwE7txLMByYKlRMDjsuo1VVdawO7BTZme2O7MQcuqtx6rfoFWbqpHaW09YbQ/0i9BP0rcMxmBje3DiyK0PGPbNe7/35v2bN+v8zquQoR6JJRW8YK1n1yxEuCd8yjsF69CtPNyykFSY+5gJTgoWFxbaKWbyUdJiVAYOUQpYJQIYLrcjVbACpaLtXK7f72epjOJ0VbBEAb7MeiLMRTGRhCsS5yKGB/ClBhGR1hTBAAA+oeBTsWImg1BeI+0LP2EEUR8s5zTdFGYVhmVg5TRbC3vdTiwS7pcEEzGKO62C9VHJLq+XH5/yaKgyDQlPfSKLQEzJahv7Pk2twMyhrwkKCO0EYO762oaF+tRXQcF6tJHCAHvuIswEXO8dpzAlAU7gaoofEoV9rLB+1Apj0iYxRIPIoooTAqALtDlORV6pGUGT/AHHIfVcWEGpqwpW2T1u2hW7addL9vFhs6ZNNZZwq27NNpJxatWyfVxvuLZzvOfu11YWcu2X7gpCq1pmDL93dGA3a9X682O30ai51YMzqUkw5tyezy1GMA+RFkk8HycVJGGLY8qgaM4FSxIFZcdw3CGuqFDIqjZmkljoy4h0XiSYUTVIMw2qs0tItCsj4qlmmkYFK00N6wxOA4JhkFuzHN18OkvRJ1sLW89p7WfbWmplHiuFvQCSWZ3m4jzllIumZY09RXtQKOTcHtsJY04SRSJWZ+k8T5yZcAlMvi34guPSZ9QSzJ+5i4Qt4tdxSOY6gNOlvAKc6xZqQ4gZOLIREY4czKHrUAXO9WYAMmlJRdWk21Sm3LsxxQwBHrRFgvadC872AhzLhZjO4pqWulf8vC4UkV9oZ2vSpawOo6AlzSwjfpv7qBzjPnRJE/Zno6FCfPQW/gTjk29XE1HChN8dD98OjBmRGg/fKOSNhz+ayHwmEuajgUgQo11wk0BQZ0kIvwKC5rsrascinFDhAFBITrzao6RP/B0TRUegIkxAEk6biBGlNXyV0NeoRdoiBlyCe+B1oFOp8bMrAUdYyjNQfGrjA92jqvWy/fJBukHs9zD0+9XAoTpJGKlbwccDxIU6lQN3eDiRZBIUn/qTNZO9ZW8ehlmDgDi/p2gs4EsaJgy/T/iZQ+agbzHkt6NllcBfa4Gx2gD3JoWeFu8EGkqcQkg0Jix40Nwpnx4oBoAe5khwNkDYg+NZpm2jR0UigaIbhIaWN7dQy0OaTp46cBCBxtgnsRHk2vqjxxubHz/Zerqdzf3z9c8PrxSaDi4HDKfq9ORSunJuM5Y8NyNeI3fJLGYmdW4iu0boirnsgmxFxGFaGv4FpctnTQPxat21m7slt/pp1T1aAjCJ18WhIJ9LB5bl88tkiLur44tj7zZLe6hpO4c119k2yeG6gHahvACqoJ3et0xkXhzuHqHaePh91Wh6qI6Hfx4gd3zyU8moUG3HyPCGCVfjuQlXU48mB3NjiZEJcNR0dOuEw4bRkEL6fbDG8S5lbFRRN+oA/40qfudbiG4Dt1PF7ujXEHXpePhXeGvJdD+a7W1G6X/s9rt9R79nF2k4N7+J0N/fjX7jAeqOfjHqCaXR73AH8sYnb1BvPPzDRKSMAV+OfvACPRWbyHwSUOQFo+EHbVOLCe/Y+9VnjVr5HpwLd9SD+mn2dnXhdWo+t/RFeroSUk5DcGuaa7O378XNjbV8bvlSJgNoi//MKGb+BVBLAwQUAAIACABhV9pYtFD3CpMDAAC0DAAAIQAAAHVuaXZlcnNhbC9mbGFzaF9za2luX3NldHRpbmdzLnhtbJVXS27bMBDd9xSCuy3ixHWRFFAM+FegaNoGTeA9LY1tIhQpkJRTn6Bn6BG67q5d9iS5SYcfSZQtxU6EAOHMe+R8HodIrB4oj7YgFRX8ujfojV5FUZwUUgLX95DljGiIOMnguregT39/6Gjz7zd5Ez39+cWj5OnvTx2JglEOvb6jCibkHWhN+VoZS2mLaHrdWxZaC36WCK5x/zMuZEZYb/T6g/2J+xZ5jCUw3FM5K5JAfcy7wdVkdhLFnzGcXM6m77sIichywnc3Yi3OliR5WEtR8PRoaJtdDhJL9oDI8/eX0/llF5JRpT9qyBoxza/Mdxoll6AUuJCGk+HgKIuRJbDypHP7cyInPOq57PdoW6qotrTxhfm6aDlZQ7PI0/nsYva2G89x9wZhPJnPPlw8T9DwXZu+Xw6vhuNOKCM7kC9peS7yIt8jDMzXSZBibQr6okNKDhMkxeuHhNm5+Y4STELmoKNdUIym2AYhUyfFc/N1gX0tD1Tk/wyHRGzuthTs1jRhb3oYhSwZjLQsIO6XK+dTG/H4tdBm/oxWhCkEhKYadIsZ3pJClds0bTXuGzxSngYgb6gRC8GKDKYu3gDYtNf46XRi50oYX2ULApSw9cYgwtpYI79gWQ+QgbFG3plufeVsdwDf9zhOqYcJ8c18vvroBU5wWdarXJVec9KNueUqONobSkwmUhhZWd3TDEzX4r61uZD6BzHFnGzpmmh8rz4b3HJnk1Fxf8/hldauq1hTzaBNbokopMJg0L3w2frOtXgcxT0caqxvYKV9qk1b3RPzWIRSsOvjQvfbVWVz60jjU3LdI1qTZJPh26h6kefh9cNt3KN8yDDDGuEgP/KVCDg2sC5SRuQDyHsh2KnHcKHhVKxwd7YDXRXUtbW9e7Hfo62tvMiWIOeoBgqlHJs2h9vQ9Ybhr15QeIS0SehwOqbe4Hac0ErtgcH3H4hMNuVdcAvnyQqmKYMtsFIbgcVm3JVarFD8bQkbcXn1BXJ7iR79BKqF0pxMgb0Fv8CwGhvveZqS97im5jVZKptZY6AcG/fllDTSC0HO4MXU2Br9bTXEdjUKSgot7jSR5Q2v1z59soUxp5mdQOjQlWzaPI7DhMh9YayzDPjAXodgXq1qsyrDFk8XxczZ0aCNYj37Q/Yeb+doJQHCAWuNr4In4BPsloLI9EsFabwJLW7Hxhzx1bTzGid9luu4H5hcc6o24N/438roP1BLAwQUAAIACABhV9pYkshP9f4EAAChGAAAJgAAAHVuaXZlcnNhbC9odG1sX3B1Ymxpc2hpbmdfc2V0dGluZ3MueG1s5VlPbxpHFL/7U4y2yjFgJ07jWIDlwFKjYCDsuo1VVdawO7BTz85sd2Yh5NRbj1W/Qas2VSO1t56w2h7oF6GfpG8ZjMHG9uAaR24OGPbt+/3mzfs3b9e5ndchQ10SSyp43trIrFuIcE/4lHfy1oFbfrhlIakw9zETnOQtLiy0U1jLRUmLURk4RClQlQhouNyOVN4KlIq2s9ler5ehMorTu4IlCvhlxhNhNoqJJFyROBsx3Icv1Y+ItCYMBgTwCQWfwAprawjlNNO+8BNGEPXBck7TTWG2p0JmZbVWC3vHnVgk3C8KJmIUd1p566OiXdooPT7V0UwlGhKeukQWQJiK1Tb2fZoagZlD3xAUENoJwNqN9U0L9aivgrz1aDOlAfXsRZoxud46TmmKAnzA1YQ/JAr7WGF9qReMSZvEEAwiCypOCJDOyWY0FXmtpgIt8vsch9Rz4Q5KPZW3Su5R0y7bTbtWtI8OmlVtqjHCrbhV2wjjVCsl+6hWd23naM/dry4Ncu1X7hKgZS0zpt87bNjNaqX24sit16tupXGGGgdjxu257HwEcxBpkcSzcVJBErY4pgxq5lywJFFQdQzHHeKKMoWsamMmiYW+jEjnZYIZVf0006A4jwmJdmVEPNVM0yhvpalhndFpQjAMcmuao0+eTVP06dbc1rN69bNtLbQyh5XCXgDJrE5zcVZyqkXTqsaeol0oFHJuj+2EMSeJIhGrs3SeFU5NuIQm1xZ8znHpNWoJ5k/dRcIW8Ws4hPA1ytxCbYgpA8/VI8KRgzl0GarAm94UIZOWVFSNu0t5or0bU8wQdBBogwTtOxe86wU4lnNBnAYyrW2v8HlNKCK/0N7VoktVHUZhlTSVjPRt7qNSjHvQFU3Unw8HCvHhO/gTjE6+XQ6ihIm+Oxq86xsrIjUavFXIGw1+NMF8JhLmo75IEKPH4CaBoLCSEH4FBM22U9SORTiWMiwVkmOvdinpEX/HZKFDWCJMAAmnS8SI0it8ldA3qEXaIgZegrvgdZBTqfkzSxFHWMozUnxq4wPdlCq1kv3qQbpB7HcxNPjlyKEcSRiplfDjPuJCneLAHR5OJBkHxaf++J7J3jI3D8O0I0Ccbykac/yShgnDt0k/dcgM9QpDvppVlgn8tRYYLxvg7rjQ0+IdU0OJUwiJ5oQbHvR9yicniAGhhzkSnPUR9uA8lmnb6FKRSJDoBqGp5c0t1HhI0/FVB0ZPWDH2SWxEub7x6PHmk4+fbj3bzmT/+frnh1eCJpNKg+F0OT2qFK8c1IyR54bCa3CXDF9mqHMj2DWgKwaxC9iyiMO0NPwLiy4eLg3glZprN3eLbuXTinu4gGAcr4tDQS6bTiiLB5bx1HZuXmm9v4HFsXebxT3UtJ2Dqutsm2RtTUCDUF4Aed9OH6lMMC8Pdg9RdTT4vmI0L1RGgz8byB2d/FQ0Kk3bMTK8bqJVf2Gi1dTDSGNmEDEyAQ6Xjm6WcLwwGlJIuDtrFf+lcI1q6EY1fz/qduGDBr2ycHWpr6Zu3eGvITqmo8Ff4crS5x431PcXmP+xpxeWgFx0eCGHhDQF3dEp9oE9G8PB+E2E/v5u+BsP0PHwF6MWUBz+Do813ujkLeqOBn+YQEoY+OXwBy/Qg64J5pOAIi8YDu60K80nu2PvV57Xq6WVZj01S/t70Wpu1336avp6dO59aC678E34Gsjn/61QWPsXUEsDBBQAAgAIAGFX2lg3SezgvAEAAH8GAAAfAAAAdW5pdmVyc2FsL2h0bWxfc2tpbl9zZXR0aW5ncy5qc42UTW/CMAyG7/sVVXedELBOsN2AgjSJw6TtNu2QFlMq0rhK0m5s4r+vCV9JSLfGl+bl6evaIf65CZoVpmHwFPzoZ71/sfdaA6VJXsGdrdMWvVB6KGi+gre8AJozCB2kPr16lvcXwmccMm2a7F6VrTD8QlS/rAkVJl56LLhHEx6t9mifHu3Ll/jbquxY1aEio81JJSWyXopMApM9hrwgmglvF3qZBTow1sD/QdckBcv0YTiexq3kxTGajuLZo8mlWJSE7ZaYYS8h6TbjWLFVW/7NrgTeHPj2APQfR7P5yARoLuSzhMJNPB+raCdLDkLAOW80jYZemJIEqOHb1+sP1DF2C3LoOhe5PNGTgQqTLkkGV12azeNBfG9jrPFyucl0Hi8G15yEL3k8nVE0jiYWQckOeIeDKbGsymtuqMLiOGaqI10sTyhFsspZduDivgovpz5W2bZ1T0+MXoJ8df5X9FWYzKUZx5O1rhk612zjubWF79ayjqNBem+3cNIufSloa15X7DzQ6jNofY50h43avwchkZKkm6KZIc38bBpB+Bb4GyLVW4YS9ANWUo/s4MMcF76ZnHau0573+5v9L1BLAwQUAAIACABhV9pYASLxaX0AAAB9AAAAHAAAAHVuaXZlcnNhbC9sb2NhbF9zZXR0aW5ncy54bWyzsa/IzVEoSy0qzszPs1Uy1DNQUkjNS85PycxLt1UKDXHTtVBSKC5JzEtJzMnPS7VVystXUrC347LJyU9OzAlOLSkBKixWKMhJrEwtCknNBTJKUv0Sc4EqwzIf7m4vUcg4vDlRR+HhrpV5CskPd88sUcgvzcnMS1XSt+MCAFBLAwQUAAIACABiV9pYwTFqPx4ZAAChLgAAFwAAAHVuaXZlcnNhbC91bml2ZXJzYWwucG5n7Xp7VFJp2zflZDNm0zQ6lWVaaamZmpp5QsiZGuuxUcvxlAdqxCwTTBlF5FQ5NWXmsUQ8gM805ZQHRk0MU8wxRQVhOijZVmg8QImASoKIwIc9z7zr+9613vW8/35ryVqw197cv/u+rmv/ruv63XvtGyFBAetNtpqAQKD1x44ePgkCfWIPAhklf2psuEI2Jn9qOKxCnQz4GlTPtXxvOPkk0f87fxCoIX/d0pk1hvPPLh6NQoFAn3ctf1exUn6Dg0DOB48d9v8+M046yruZ/P6M1dsl9MG4/kzSp/Ir0tiCmW9Xde/4NJJydbMNdqf5kbhzZuc3flp0pW3Lr6ePb9rU1Hjg2O3D/l+eObqrO/7r6z5taFG5ZuB5RPrDoAgVViIQXybV1yvuBlWiWluZLQ9r9J1GBisOka+sNhx+Cw0x/ILSTZb9qQryX2U4vHIwOAS61PrNmm4aYd7RISHBgxpDqRsEp5ykhyt6azaDQI/REV+Z19h1v7gxnqp5Xe0SDxtJAYHexjnYyw7ksaTxVGYuPrVjFegSNj3VvyFr175du2hxhgFWDvaHD8c1gUBP/ebsrNBbWePKhmBYD/Ox0HCp/WTIyHnLfIAFwVtoxggGK1X/8E+tvtGhBaydq/sa/ts6Z0AY4P+6NLguR47Xa1wayzJsiQpP6MIzlX7uAnF25iVV98GMjyh+j1XkJvOhdi3zd63bWyoyJM9C1+9AWSMxx2W7g5uDibM3YSPTbY/PxuqntgnBWCaFHSq9eZcxCeFkMbVS+b7qgT4cY3TwUWDa+/F+J3m0IXyqqWPrcng45QaSRXY22EEfQNWNbsZwzD6Yrnb7IpAw7kmUjPtHmWRDdWPUpTdLAJwJ90CU1xLT8UWaeTVP/zztTZ1ZwNoCB2s6Cz6tNy2Z08q1OuuRH//88KrPlYe5PV6pQb+frVCU4svioXJew3ZyCYKdDiR8y60MBabrLtiynFkz70Cad8yFFyTddLdyUnx6KWZ0DNz6gQArsiwPpDu0eFoF5sEJMWSXFBRbU7Ic56wSdEhF1mpKRGaoM/z3AjbwnrRHYm10yVTZc+jti3TKNnByk2cpp+qDt7EyFQ7yNrmenKgEMvZT5ajjbsL4vD5UoqltkxxFzDPl5Mte3jZzCOiBbLcQ+ztTt13KQ3TYYiVb++iWTnZFdzW7gBKE5b0zyu8IZ50xdp2MmKwOVVF82nudlSrBQ1rEyXdk6KuVnXUywJA4IzVJ/q7GrL7MiCNFEWcUHkYTx9n80Oy6fZ60eOcvRIAlrSwPI+5U4UYf4x7CS/lUYBtQxmHzjMqliESGVBUvCDQLMC7AJGhe4QNFWm+5al/xeYUre7IhRpZSz8YPEILDVRf2UdU9TDZO0caow3TkwQGxYocRczbvTgyU7ujttgPSGhw8yi9M1VHfoBUYHzvVmYpQBjWKJ2htFIrGn4y2kESumh8gqmJLSWpFUXKwiE0/qxFLmqanxBflBF4fgd3aAx6v6PNp3D5MOV7OK3Ql3s/XNre3T7waDxmqfD+sbBiIJ8dwfVhZxWrIHkadqxM7XyKmdgYuM/5heMjEsUzBFYqdlExhq8vOk9FWBZNplFoe2w4zpnsg1FVuzr7OIaVPalzxzmZp3pItEo6jIP5pgUShLT3ItGZzLSSWki3ZP5vaihDcjNzzUXteovB0D2FiwQEeVnrJJ890RxM1gm8XH91D52rwx7dpfGBiKZe5hZ1ADuss0Baqe3zCjRi2L+niwKJ00cEeFQOMtAPK2FEH+bQSITt0+qUt8CNSOCB+XzFdrAb36YDoCBm6nsp3lQOBqB9hySnQvgyeypVlB1TChbfiy6TgeVSpnDcqL6wIVeCiWAvenPTx2T3iQLchPytiEQbG1UBJxanRNlG8UhcJTzqxiBHySO5CHDYqo4I2PHR8G0A+H8/4Oz65dh/GNerPcKJK6u3EpwX+rAWCrYEBl85YfYpwyb/8DzdhHBO59lW18S0GJLvKtKIH5DuMFIJDAIFSqcEYKML/fEcE60yQ8am7j46JtJSEFqNZKd6Sn9hRi7RjXYDU2ygajgYhEod8U75xFrcmizN0oSx5DLI5WIF34z64oBytGPTuaKlXpzUuk6GXeZTeAk2bgnABEq2a8LlKpjrKvbrPXY+rK5psxDmL22AI1P38xp1kErmYVSXNsAM0B51TiFzRPJL4bdCoiLGckw+/MldDjPJw2y2C36Awvqcj118U2WltFLhqZztFI1YyHAelY7FaHKzoxOlkfrMWokDK5XFjQ2u6k3x76BSfa/G6GCva4tnf6aPUviQorR7aUjmssviJm3BExDsNYXOGnZ+Q7mp+9L3ITbc4l4eIHKXiqBIUBgvJra0XRvNx3t7NPFUaHGYLAMEnN+U27mY5GX3gkH59tw1oeTMUyOvwdvgqbRvqRilii/z7oyLqX6EGmzreXLOVcL2pQPnNHLWOQ+LVeSrgfmoCPIxQse7f+dzhw6g8CL1MXeuFmoMTNBN4q1eVrRUco2vqud6ki171PJC3UQWGHEOcCgOkrXRhily++4aNUe80K1mfdMr4osKVrNI8iPei+8JYEDJsO6X4fE3nUIaehrxgK7GiReYDFi3tlao34LPUvMszvTjrcFWiAC3mNku9m//rJr1jvhYQ3DpeOmiSIFCRNBohee2JVWHvzKLKgMAzrvSdZD6JVsP6RboYAfz+neyCybUYSLqQ3uJJ81TERB9N/pt6/l0LEKM21y3sNsUjzCV3O6MC1y1H03wVp+WvJidevT0D99UrF10zrY1Kk2F0FMezPpgueUOganx5xGNjvSC3bKrpG7rRFLxtDmySi+mg5f3VNkp2kXBV1TllqW30NceQiRCB9yYA2Gqh8SOn2EkqYU6w0Y52g3NnsUHrfVTK0QcoJ82P2DhZnaMmFbLBHfEkLzDtRxgHKJqgN6X0uPI+NOC9g7yR8Zq59Cd18cLpUbm3Qn1H6zrkS41ngIc8rW7SxZMZ2hrEUdFkmuAWgiLn4TCa1yQJK6upfro4FSnWSDOkBqUiG2wyN8e8YGaF7Te6A3a1tsjuj+G+TY6hshWnfwwyvhrPBD+nptjx65ztLGxtAbYNoI7g56/COydqRAiKGKi/oMHT1W9WpVtaHNrDoCkyuEAxwoI/oMGnm7IyEimuvVth7vaxo9XqzN0MZBykDwwAZcWYYnXryFCbnudE3Js/XA1oPFK6GHgSm4ymHGz0q04bUQ55yH+uKB+ulzLwx/JkN5PZrwW2QOP2pzzAUz89QApwE0bKRrQUdyEBaaNxJbc4JXS1MdVL2/gp/GW+AuCS7wwUYVZwgEY/YYv4RdvI7mWlMr9vTTcDPlPU2YWLpdymxVncId24m/0+OpFQ3X3UOAb48oxLQJwTMyHuHv5N3r/VTZiLPZ22b49JjvZZzfchE6W30nbCFIm2fKuuQcZMBeaO8ryvsltrUIaysPaqyATNUJJ6/lnNgUsVwkYKOnRkfBY7qDzv/u8hg45RIb2EP0Bz9P+oiVLBSGvNh4Tpm5r1hixzXNNd2TP7GD/9ktTgIvMEgS7SzM3/d+Lq/52opsYkJ9JvZ4l4INkjtp6X7KH9rn8oyQozv6x1ZFMfFePbIXPzZf1Y+T/rx9iwkKUFFnTTxn99hgea652XJSWIe+J/VJs+a5a1cUh11fKAqf+4xApoBbQCWgGtgFZAK6AV0ApoBbQCWgGtgFZAK6AV0ApoBbQC+v8QJIsyMfn3c8NCFEavVUGTvnRGh32casb8Pz96jA1ZknfoiRtgep0+c6Eapn/fBdUp9IszD6C6YBqusXJYkIymW4NA7xZqrHWjXVC9iCdPAu+sdu855X3fm55f2PCG1KHR3ZzfXQMUR7iPl04u+J3l4MP8ZxV6NdFa9xdVJ540Hg1s1DIMszxVLL4kKoQk3vPJ+WN5sxv1s2K9WMYqmzuTZokC5z9+WJUZaxWSp/vTYBwL/rQxC+lMg+WZBik+zx1snYAUj2Oeha3plrw4N0kwjODZEZHtH4ek1dKaT+WPoPMMM0SOvms3BoEyISY5nnYmJsfyQkJAPNmQNR37IfsiYi0ITF2KO6UVFPFdvIf4p+oCZL4B9vaXEudfWdPL02Fz/o/pRiAK6crYwI0rXxfZmJs/bcrK2wC0T/wL7LKmu9xszVVbAwb5LhGqGe4S64et/dpUAuLCuzI8bGmM2haJVGrl+iebJerpRP3MEebsrRTCgavRms4NhJlZJpevjsSJffXK8fiZe1CN4meYbo5k/Z36V5QitjWvbhBTmNChbO5YyMQrMIWYJk5piaa50ROGtAHIUsLeYDXycuFIjxWwCsQL9J8VTaQ72s/FTI3q51TcvxxRP10Z+9btT027UJ/9czBxER38+ectJ+Fwcp0pOPQk/PfSdG1Pim4o7N5aEnu2n8klcAm8t35uBdYst2OYhq2PqOXyF+nJlT4ujclDrkMkTNq2QmkQplCCIqY9cRSL2K2NulpPBfjOIG88FM5LIlf3UgbdgjeCzrk/xqLS5GuO6I6cNbkxQV26qVfO0PRafdYsLZQ6fvUe32E5YLbZ7V6qqfnwuAfMidGN/Npi9mRpwiGI5lWKnsuS7yrNH4jZCt8BNZ4Ri3w9pRWh4iMllTcfcooxTe3DsigZ38suNHliabjcBeYeLCu/MpYxjBpwy1ejvgCdCw1p82aIr+y6ehgCX6IRFtAu//is+9ms5T+rHjdc6P/JdYugOIIhvuzQ0rD1ev54i08exi5wIjL3h/ERnPh+JWqq7bWzb0oikyvSlHxpM9klwHVNtUaf0oKRxUM+HeYvTllvvy2PclKYD6Peu+Vra01A556k+xeKP/vGmSYqDJIxqnoVf7oQVdr8Dt5kjCdP4TPhTSDk/bbJPJoU9OQIpT8ppLUooplFNasojuhroc2httVcXgC/FVqxwhgXkcxAvqsvOs7Syf5aoDg6Fh1YQ2UVHhg6/yAxgMqZjnJqIoUCaUg81jlKtCn4HahKWrLmiPGtb+KkkLmU1iY/i9KBKES8QEA9D2xeN9eWsM8TRs3l7TuqmxuFEX44pftqoZSOT4CoHPk8ownveMaIMmmxlwEEcxEapyJtZt1gVt5Zy6ZQC1YaDqoUt8HoUXW+Lr9NMvdUcztHhtooiEYmBz0BDkx1Q0L7VCQmYAP46n0XQ8Uj8WkGxvWEZ7+4o66br564I5deKgKi1j8Tr9IrvSAB/qmytszRdTngUq7+c3dSxIYXmBnOoxiibFWmgT2hFh0TwU7oqUU4bzd7gsQSmBW2gw5FG4fUCE/w93SYJQbEjQqYO9zYjzCCWcvTT7QOW6+pF215oWeBTkkm1924+hglxbTa+Mk3SKwHHi5X8pb9waf/7U9Pg2WPrkLFHhK0KnCI+ZEfU2BwvCLLxY9HZ2VmTC0N74H6NrEgwhHRp2u6b9UZ34se7zLj9Tm+V3MuB+o++Sn+5CfJwsq0vsQQDncA/d7nWrti7F1iiCmJy99rL1qrkRopKg4MNrXt/T1r/2hTpf77ucAzSJL4/LhmNv2On7ikD78tSPviyQHQnxkylcaDzL4KdokcQDkrLrm64CbQ+CJ219LqvmYjFhwMs2AjYZWUtaRxFbY/J7J9/Ay8F0G7nz89qmMgOo6I8LgHBqf28NazUreLA5WSx0jTtz/HkOSK9C2KvNz0fHzZ/C30ftOaeBKwVbKFJ238brx1FqwsU+yTWLrpIyPyFBnqdg6vrmVyJH65SPQ4O9j3PJ27fSII7mejeHob6LuEnwZMX7F8TdNi+6+c+OKWnrDR4cu03LHl/KibrtxMhmzeO255IwbaX5AsXPLeNDwUs1ks2rZ1TfdS4OKIy+TEbWn2LAUjQHCHuZ7E2ATeg4Qes7sY4QSp53nRatCb+u1edUXppgFszewfXQ9Hthj1mm5ipfNNLYsxM14CaSH6OEdhq3hinwbdBWTIBuU7W9rLKDFpmmq6Npyc//JeuIRxJGh7B3yLRlGkbTwlnGqLSpgmDeL4FYnjSivN6vCiSRbvcK3y5fOPOW+6X9X/k+n3rEupu7MnENz1Md7OrJ3ZyulxXOVaicUSTUmspwpvXExienkiLsjbrt9eF4+/a3sjGT0EvT8gPs20vveMob5Wi45T1dURrAJQ5TCK2ArekvINO/u81eGIjl5VspiK4pYyF1v7DTVQUXPwGCVmgrnnbkLHQdCfyteXeeCQm66/te1R+IQTtzZuNY1zv3i8x9f121VucZ1C3edC5iEzrOacF1rowtCGAoSaCULMhWZK9MSr2cBrDVCxtkgdIBKfrZm/Nd6yt10EJ2cm+7uaXB2RgeXPOS0b44nggx/bVrpMnKrz5YT1ZOsvyhDnsOHs3Ar3+zRmfWNiM2cv5mTqo4qjoCqE70zrwfiq7VijzlDy2h9q/F8n7c9E+LvSUaZJLCqyliLORZ84bFyJpV3bIDYuII3oHiA6wnoOLZ2sQZeO7A1YlzMcY587n1COwuCsgc1kuoUmIU7YG8nbLR7+vTU4wD1ufy6K10Dr22hi8jaqUoMZwRYMfJAKF+tEgcraEgvvxOMwvIETSeRAlMypCgAdAuLXho5XrirsXPLoWBsg6hRsuU0pg9Q/OfvWS485YnJ5n3vc6aj1f4jRJ2IaidcG6XYkgS4JSCGPyDzCjZTRk/8VJraN4ubheHxTRX7N6qTyBli4SlWmSI4crbbpw7gL7mwEePu8yz62cR+VIrPPCFukvjb4Ybl5FaJ6Pgzywwz2MWwxjYUwWwAdVpFFWgN6NPrD/vnXERhWot+zJOy3n7ltENEsvLi7+/unVB8K5hHVCPeKMtULAGYoN8Ufyw2y8O6a7gxBYQMTvJm91HePauSqZMevy5l1Jt+V2745W+uCbOZOGKrMVcJcMRWM00pgxEyNtAVaGEM6/zQhHJo/vkr9okV1a+1zVPDxf0XMV7hkqCI1CUo3/S9lgTm4ARWgNgOdi17/BW3ACfJnym3LKN6Sc26tL+/IrmxeqjZz7R9KDCuzE07QuZXwUOXJQC/4t0p+oalay6ykD1xMEgSmED3etSeklRtkj3iThcoPeFR5MFeL6SN4tzDbc7VF6cnVsSjKLcz4q5uhpLOQcDX58aNkxrLWyfgVd3Tj7FB0it/SPEw/34WVt6tutCm4vhtgC39sjuPc/e0S3tCzLggEXsQQEaOFKjU0rf6lqu2KR7PahY8pQoILEtUJRXKWGX1wyVAS4Yda+pXfNNG2V936Gjrnkd0NN5W1ZD9SS+UW4Dz1z7MMoyj576P3XZ0kZFrwtQsmOXXJPI8WWtXC/q6HVa+3siuihXE9hD4f+ktnQ0FXiCSlaA6UpooRofaEW1tqSg1lwGs8ewMk8wTk15+87BS3ftlFuvzSEOq+zJNfVFvNKKq8oVuoFzJVtSXed5Yat7Y8KSMstyIDR91J5k2DbR9tRO9VOPZacGI1D1OMM6OQjnzEWtWx+ugBqB4zlXnPl2chSgjoQd2Q7rhoSNDUAamjPYQzs9fcvM+QGb0PUJmE6m7GROLZOMK8jMJa7jMWMHV/RNzSZ6x7biklq4KiteA9mENWHV42G0oxX1iT9aIDyq0Cw23n7t4wVk0gG7w0xI4PX/qlvE5kdIm+xD2lzfMpWoqjwEYi1791Pmb8a589eC4GHhZiyxhwJRatGkuCYJpNcrDsZvGwh4JrcTV8ItHB4Jzc1fuXUyEHmuyIzEL04RhHNjzqNGJe4ZX28DPK5I1vrC5FsHnDTadEDsuV495wiU9XUpxB5ST4p0rgFw9SssGDp6WM4he7XerB3Y7j2BMhYGe1u8jyyQSF123IL7uJ0S/UnBt1Maq6FLzkSNB3HaLYzTP3o7Rgbl/2Ravb4ogju4TV79sfWQj+XmS3d1jQsyQC6Bz2zroc247oplt9dfpNHYWzspd35c6Y4+bm+eyFlH0OA+Ev5bsNJAxaGBFDVDM6DXXJ0w+6+Dzfirk4SCPsYiBLEhr3/U5fxOBypj+KtOUVVoMQtCz/2dbdLlMxc/Uvq69fGUvtW5fB1/X11JQuG4wTuVPV714EAmk/wC8075v5pziz/BQyPl8KuiS+V5WJ+qWqYDllPzMxydyq6Dia9bBiUb7J/W/hfdh/p6Ha5ZiFE8cKeaTXJWYA758zdlYXBaHEme+H2rVLOV/996Fz8q8jrK+o2+V4+XjaLlJLYy7Rw0Q8aUSkjKXsauK261e7NW0HzeDMzVOCzM2Llgn81yhaiM+U1LVAFmVpUXvYhp2ci4O9oMLe3tZ77OGVMQfhtaWKPu3jw/3X0AKM+K5cmSCwuWfY/rTJlsWfM7WcLSFZSi6Maoi1BcF7WIrrNSY54oX9LeLee9ZbPCHBY4BQpwzg1+JnOte6iKLwSMO+c+YvsXMdZRlpQyXOt+Z6THZZaguUBmS1bhnZbL2F9MdOqkOhYdeDtY7VvFgILTgeEWTY3p2H6WQatvjd3KIta+E6/0ytg7Xojatq+uGVXZSprhGKTb766WPcwiSQ0qEdg13n9qXXbHj5CQhEiIVQnx76MB+Y976QRykdVUSGQjjx0F+1/+uXaP7Tttkem7mg/+t5evlQU63z8r/HjgQdrv/69JX/A1BLAwQUAAIACABiV9pYkXUJiEwAAABrAAAAGwAAAHVuaXZlcnNhbC91bml2ZXJzYWwucG5nLnhtbLOxr8jNUShLLSrOzM+zVTLUM1Cyt+PlsikoSi3LTC1XqACKAQUhQEmh0lbJxAjBLc9MKckAqjAwMUAIZqRmpmeU2CqZWyAE9YFmAgBQSwECAAAUAAIACADlCyFRNmFYAkcDAADhCQAAFAAAAAAAAAABAAAAAAAAAAAAdW5pdmVyc2FsL3BsYXllci54bWxQSwECAAAUAAIACABhV9pYpmRal5QGAACRFwAAHQAAAAAAAAABAAAAAAB5AwAAdW5pdmVyc2FsL2NvbW1vbl9tZXNzYWdlcy5sbmdQSwECAAAUAAIACABhV9pYFR5gG6MAAAB/AQAALgAAAAAAAAABAAAAAABICgAAdW5pdmVyc2FsL3BsYXliYWNrX2FuZF9uYXZpZ2F0aW9uX3NldHRpbmdzLnhtbFBLAQIAABQAAgAIAGFX2lgNPB/kAgUAABcZAAAnAAAAAAAAAAEAAAAAADcLAAB1bml2ZXJzYWwvZmxhc2hfcHVibGlzaGluZ19zZXR0aW5ncy54bWxQSwECAAAUAAIACABhV9pYtFD3CpMDAAC0DAAAIQAAAAAAAAABAAAAAAB+EAAAdW5pdmVyc2FsL2ZsYXNoX3NraW5fc2V0dGluZ3MueG1sUEsBAgAAFAACAAgAYVfaWJLIT/X+BAAAoRgAACYAAAAAAAAAAQAAAAAAUBQAAHVuaXZlcnNhbC9odG1sX3B1Ymxpc2hpbmdfc2V0dGluZ3MueG1sUEsBAgAAFAACAAgAYVfaWDdJ7OC8AQAAfwYAAB8AAAAAAAAAAQAAAAAAkhkAAHVuaXZlcnNhbC9odG1sX3NraW5fc2V0dGluZ3MuanNQSwECAAAUAAIACABhV9pYASLxaX0AAAB9AAAAHAAAAAAAAAABAAAAAACLGwAAdW5pdmVyc2FsL2xvY2FsX3NldHRpbmdzLnhtbFBLAQIAABQAAgAIAGJX2ljBMWo/HhkAAKEuAAAXAAAAAAAAAAAAAAAAAEIcAAB1bml2ZXJzYWwvdW5pdmVyc2FsLnBuZ1BLAQIAABQAAgAIAGJX2liRdQmITAAAAGsAAAAbAAAAAAAAAAEAAAAAAJU1AAB1bml2ZXJzYWwvdW5pdmVyc2FsLnBuZy54bWxQSwUGAAAAAAoACgAGAwAAGjYAAAAA"/>
  <p:tag name="ISPRING_LMS_API_VERSION" val="SCORM 2004 (4th edition)"/>
  <p:tag name="ISPRING_ULTRA_SCORM_COURSE_ID" val="C2C1925C-C82B-4106-B299-FCCBDA457A4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`\u0018\uFFFD{F3558BC5-3075-45E6-A7D9-7BB9C018EF27}&quot;,&quot;G:\\PowerPoin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Hệ thức lượng tiết 1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1124</Words>
  <Application>Microsoft Office PowerPoint</Application>
  <PresentationFormat>Widescreen</PresentationFormat>
  <Paragraphs>295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Cambria Math</vt:lpstr>
      <vt:lpstr>Aptos</vt:lpstr>
      <vt:lpstr>#9Slide04 SVN-Aleo Bold</vt:lpstr>
      <vt:lpstr>#9Slide03 SFU Toledo Bold</vt:lpstr>
      <vt:lpstr>#9Slide03 SVNSari</vt:lpstr>
      <vt:lpstr>Calibri</vt:lpstr>
      <vt:lpstr>Arial</vt:lpstr>
      <vt:lpstr>Aptos Display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9Slide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Hệ thức lượng tiết 1</dc:title>
  <dc:creator>Cao Đô</dc:creator>
  <cp:lastModifiedBy>Thảo Nguyễn Thu</cp:lastModifiedBy>
  <cp:revision>52</cp:revision>
  <dcterms:created xsi:type="dcterms:W3CDTF">2024-06-17T03:06:24Z</dcterms:created>
  <dcterms:modified xsi:type="dcterms:W3CDTF">2025-09-09T09:46:06Z</dcterms:modified>
</cp:coreProperties>
</file>