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82" r:id="rId4"/>
    <p:sldId id="314" r:id="rId5"/>
    <p:sldId id="315" r:id="rId6"/>
    <p:sldId id="316" r:id="rId7"/>
    <p:sldId id="318" r:id="rId8"/>
    <p:sldId id="285" r:id="rId9"/>
    <p:sldId id="319" r:id="rId10"/>
    <p:sldId id="320" r:id="rId11"/>
    <p:sldId id="321" r:id="rId12"/>
    <p:sldId id="292" r:id="rId13"/>
    <p:sldId id="322" r:id="rId14"/>
  </p:sldIdLst>
  <p:sldSz cx="12192000" cy="6858000"/>
  <p:notesSz cx="6858000" cy="9144000"/>
  <p:embeddedFontLst>
    <p:embeddedFont>
      <p:font typeface="#9Slide03 SFU Toledo Bold" panose="00000700000000000000" pitchFamily="2" charset="0"/>
      <p:bold r:id="rId16"/>
    </p:embeddedFont>
    <p:embeddedFont>
      <p:font typeface="#9Slide03 SVNSari" panose="020B0504040101020102" pitchFamily="34" charset="0"/>
      <p:regular r:id="rId17"/>
    </p:embeddedFont>
    <p:embeddedFont>
      <p:font typeface="#9Slide04 SVN-Aleo Bold" panose="020F0802020204030203" pitchFamily="34" charset="0"/>
      <p:bold r:id="rId18"/>
    </p:embeddedFont>
    <p:embeddedFont>
      <p:font typeface="Cambria Math" panose="02040503050406030204" pitchFamily="18" charset="0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5F0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9" autoAdjust="0"/>
    <p:restoredTop sz="94552" autoAdjust="0"/>
  </p:normalViewPr>
  <p:slideViewPr>
    <p:cSldViewPr snapToGrid="0">
      <p:cViewPr varScale="1">
        <p:scale>
          <a:sx n="57" d="100"/>
          <a:sy n="57" d="100"/>
        </p:scale>
        <p:origin x="112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Cẩm" userId="9319acf799cdbbb4" providerId="LiveId" clId="{537F6972-7537-4783-88A6-D2AEF6FAA106}"/>
    <pc:docChg chg="custSel modSld">
      <pc:chgData name="Vân Cẩm" userId="9319acf799cdbbb4" providerId="LiveId" clId="{537F6972-7537-4783-88A6-D2AEF6FAA106}" dt="2025-09-07T16:07:49.746" v="11" actId="478"/>
      <pc:docMkLst>
        <pc:docMk/>
      </pc:docMkLst>
      <pc:sldChg chg="delSp mod">
        <pc:chgData name="Vân Cẩm" userId="9319acf799cdbbb4" providerId="LiveId" clId="{537F6972-7537-4783-88A6-D2AEF6FAA106}" dt="2025-09-07T16:07:26.968" v="0" actId="478"/>
        <pc:sldMkLst>
          <pc:docMk/>
          <pc:sldMk cId="0" sldId="258"/>
        </pc:sldMkLst>
        <pc:picChg chg="del">
          <ac:chgData name="Vân Cẩm" userId="9319acf799cdbbb4" providerId="LiveId" clId="{537F6972-7537-4783-88A6-D2AEF6FAA106}" dt="2025-09-07T16:07:26.968" v="0" actId="478"/>
          <ac:picMkLst>
            <pc:docMk/>
            <pc:sldMk cId="0" sldId="258"/>
            <ac:picMk id="9" creationId="{8D108BEC-25B3-141F-C22C-F64149C6D54B}"/>
          </ac:picMkLst>
        </pc:picChg>
      </pc:sldChg>
      <pc:sldChg chg="delSp mod">
        <pc:chgData name="Vân Cẩm" userId="9319acf799cdbbb4" providerId="LiveId" clId="{537F6972-7537-4783-88A6-D2AEF6FAA106}" dt="2025-09-07T16:07:29.862" v="1" actId="478"/>
        <pc:sldMkLst>
          <pc:docMk/>
          <pc:sldMk cId="4264419245" sldId="282"/>
        </pc:sldMkLst>
        <pc:picChg chg="del">
          <ac:chgData name="Vân Cẩm" userId="9319acf799cdbbb4" providerId="LiveId" clId="{537F6972-7537-4783-88A6-D2AEF6FAA106}" dt="2025-09-07T16:07:29.862" v="1" actId="478"/>
          <ac:picMkLst>
            <pc:docMk/>
            <pc:sldMk cId="4264419245" sldId="282"/>
            <ac:picMk id="23" creationId="{292EA36A-5103-D1A0-0B8B-04D7A59EBF2D}"/>
          </ac:picMkLst>
        </pc:picChg>
      </pc:sldChg>
      <pc:sldChg chg="delSp mod">
        <pc:chgData name="Vân Cẩm" userId="9319acf799cdbbb4" providerId="LiveId" clId="{537F6972-7537-4783-88A6-D2AEF6FAA106}" dt="2025-09-07T16:07:38.819" v="6" actId="478"/>
        <pc:sldMkLst>
          <pc:docMk/>
          <pc:sldMk cId="2395552993" sldId="285"/>
        </pc:sldMkLst>
        <pc:picChg chg="del">
          <ac:chgData name="Vân Cẩm" userId="9319acf799cdbbb4" providerId="LiveId" clId="{537F6972-7537-4783-88A6-D2AEF6FAA106}" dt="2025-09-07T16:07:38.819" v="6" actId="478"/>
          <ac:picMkLst>
            <pc:docMk/>
            <pc:sldMk cId="2395552993" sldId="285"/>
            <ac:picMk id="22" creationId="{5630DF0F-90DE-C483-88EC-A21E5841CAB4}"/>
          </ac:picMkLst>
        </pc:picChg>
      </pc:sldChg>
      <pc:sldChg chg="delSp mod">
        <pc:chgData name="Vân Cẩm" userId="9319acf799cdbbb4" providerId="LiveId" clId="{537F6972-7537-4783-88A6-D2AEF6FAA106}" dt="2025-09-07T16:07:45.269" v="10" actId="478"/>
        <pc:sldMkLst>
          <pc:docMk/>
          <pc:sldMk cId="2523130718" sldId="292"/>
        </pc:sldMkLst>
        <pc:picChg chg="del">
          <ac:chgData name="Vân Cẩm" userId="9319acf799cdbbb4" providerId="LiveId" clId="{537F6972-7537-4783-88A6-D2AEF6FAA106}" dt="2025-09-07T16:07:45.269" v="10" actId="478"/>
          <ac:picMkLst>
            <pc:docMk/>
            <pc:sldMk cId="2523130718" sldId="292"/>
            <ac:picMk id="12" creationId="{9B1D4E4E-621C-2F68-B6FE-6145D90F0991}"/>
          </ac:picMkLst>
        </pc:picChg>
      </pc:sldChg>
      <pc:sldChg chg="delSp mod">
        <pc:chgData name="Vân Cẩm" userId="9319acf799cdbbb4" providerId="LiveId" clId="{537F6972-7537-4783-88A6-D2AEF6FAA106}" dt="2025-09-07T16:07:32.461" v="2" actId="478"/>
        <pc:sldMkLst>
          <pc:docMk/>
          <pc:sldMk cId="3872423563" sldId="314"/>
        </pc:sldMkLst>
        <pc:picChg chg="del">
          <ac:chgData name="Vân Cẩm" userId="9319acf799cdbbb4" providerId="LiveId" clId="{537F6972-7537-4783-88A6-D2AEF6FAA106}" dt="2025-09-07T16:07:32.461" v="2" actId="478"/>
          <ac:picMkLst>
            <pc:docMk/>
            <pc:sldMk cId="3872423563" sldId="314"/>
            <ac:picMk id="23" creationId="{292EA36A-5103-D1A0-0B8B-04D7A59EBF2D}"/>
          </ac:picMkLst>
        </pc:picChg>
      </pc:sldChg>
      <pc:sldChg chg="delSp mod">
        <pc:chgData name="Vân Cẩm" userId="9319acf799cdbbb4" providerId="LiveId" clId="{537F6972-7537-4783-88A6-D2AEF6FAA106}" dt="2025-09-07T16:07:33.881" v="3" actId="478"/>
        <pc:sldMkLst>
          <pc:docMk/>
          <pc:sldMk cId="2557828352" sldId="315"/>
        </pc:sldMkLst>
        <pc:picChg chg="del">
          <ac:chgData name="Vân Cẩm" userId="9319acf799cdbbb4" providerId="LiveId" clId="{537F6972-7537-4783-88A6-D2AEF6FAA106}" dt="2025-09-07T16:07:33.881" v="3" actId="478"/>
          <ac:picMkLst>
            <pc:docMk/>
            <pc:sldMk cId="2557828352" sldId="315"/>
            <ac:picMk id="23" creationId="{292EA36A-5103-D1A0-0B8B-04D7A59EBF2D}"/>
          </ac:picMkLst>
        </pc:picChg>
      </pc:sldChg>
      <pc:sldChg chg="delSp mod">
        <pc:chgData name="Vân Cẩm" userId="9319acf799cdbbb4" providerId="LiveId" clId="{537F6972-7537-4783-88A6-D2AEF6FAA106}" dt="2025-09-07T16:07:35.178" v="4" actId="478"/>
        <pc:sldMkLst>
          <pc:docMk/>
          <pc:sldMk cId="3527026664" sldId="316"/>
        </pc:sldMkLst>
        <pc:picChg chg="del">
          <ac:chgData name="Vân Cẩm" userId="9319acf799cdbbb4" providerId="LiveId" clId="{537F6972-7537-4783-88A6-D2AEF6FAA106}" dt="2025-09-07T16:07:35.178" v="4" actId="478"/>
          <ac:picMkLst>
            <pc:docMk/>
            <pc:sldMk cId="3527026664" sldId="316"/>
            <ac:picMk id="23" creationId="{292EA36A-5103-D1A0-0B8B-04D7A59EBF2D}"/>
          </ac:picMkLst>
        </pc:picChg>
      </pc:sldChg>
      <pc:sldChg chg="delSp mod">
        <pc:chgData name="Vân Cẩm" userId="9319acf799cdbbb4" providerId="LiveId" clId="{537F6972-7537-4783-88A6-D2AEF6FAA106}" dt="2025-09-07T16:07:37.389" v="5" actId="478"/>
        <pc:sldMkLst>
          <pc:docMk/>
          <pc:sldMk cId="146237810" sldId="318"/>
        </pc:sldMkLst>
        <pc:picChg chg="del">
          <ac:chgData name="Vân Cẩm" userId="9319acf799cdbbb4" providerId="LiveId" clId="{537F6972-7537-4783-88A6-D2AEF6FAA106}" dt="2025-09-07T16:07:37.389" v="5" actId="478"/>
          <ac:picMkLst>
            <pc:docMk/>
            <pc:sldMk cId="146237810" sldId="318"/>
            <ac:picMk id="23" creationId="{292EA36A-5103-D1A0-0B8B-04D7A59EBF2D}"/>
          </ac:picMkLst>
        </pc:picChg>
      </pc:sldChg>
      <pc:sldChg chg="delSp mod">
        <pc:chgData name="Vân Cẩm" userId="9319acf799cdbbb4" providerId="LiveId" clId="{537F6972-7537-4783-88A6-D2AEF6FAA106}" dt="2025-09-07T16:07:40.293" v="7" actId="478"/>
        <pc:sldMkLst>
          <pc:docMk/>
          <pc:sldMk cId="1343286814" sldId="319"/>
        </pc:sldMkLst>
        <pc:picChg chg="del">
          <ac:chgData name="Vân Cẩm" userId="9319acf799cdbbb4" providerId="LiveId" clId="{537F6972-7537-4783-88A6-D2AEF6FAA106}" dt="2025-09-07T16:07:40.293" v="7" actId="478"/>
          <ac:picMkLst>
            <pc:docMk/>
            <pc:sldMk cId="1343286814" sldId="319"/>
            <ac:picMk id="22" creationId="{5630DF0F-90DE-C483-88EC-A21E5841CAB4}"/>
          </ac:picMkLst>
        </pc:picChg>
      </pc:sldChg>
      <pc:sldChg chg="delSp mod">
        <pc:chgData name="Vân Cẩm" userId="9319acf799cdbbb4" providerId="LiveId" clId="{537F6972-7537-4783-88A6-D2AEF6FAA106}" dt="2025-09-07T16:07:41.729" v="8" actId="478"/>
        <pc:sldMkLst>
          <pc:docMk/>
          <pc:sldMk cId="286390878" sldId="320"/>
        </pc:sldMkLst>
        <pc:picChg chg="del">
          <ac:chgData name="Vân Cẩm" userId="9319acf799cdbbb4" providerId="LiveId" clId="{537F6972-7537-4783-88A6-D2AEF6FAA106}" dt="2025-09-07T16:07:41.729" v="8" actId="478"/>
          <ac:picMkLst>
            <pc:docMk/>
            <pc:sldMk cId="286390878" sldId="320"/>
            <ac:picMk id="22" creationId="{5630DF0F-90DE-C483-88EC-A21E5841CAB4}"/>
          </ac:picMkLst>
        </pc:picChg>
      </pc:sldChg>
      <pc:sldChg chg="delSp mod">
        <pc:chgData name="Vân Cẩm" userId="9319acf799cdbbb4" providerId="LiveId" clId="{537F6972-7537-4783-88A6-D2AEF6FAA106}" dt="2025-09-07T16:07:43.176" v="9" actId="478"/>
        <pc:sldMkLst>
          <pc:docMk/>
          <pc:sldMk cId="2283110769" sldId="321"/>
        </pc:sldMkLst>
        <pc:picChg chg="del">
          <ac:chgData name="Vân Cẩm" userId="9319acf799cdbbb4" providerId="LiveId" clId="{537F6972-7537-4783-88A6-D2AEF6FAA106}" dt="2025-09-07T16:07:43.176" v="9" actId="478"/>
          <ac:picMkLst>
            <pc:docMk/>
            <pc:sldMk cId="2283110769" sldId="321"/>
            <ac:picMk id="22" creationId="{5630DF0F-90DE-C483-88EC-A21E5841CAB4}"/>
          </ac:picMkLst>
        </pc:picChg>
      </pc:sldChg>
      <pc:sldChg chg="delSp mod">
        <pc:chgData name="Vân Cẩm" userId="9319acf799cdbbb4" providerId="LiveId" clId="{537F6972-7537-4783-88A6-D2AEF6FAA106}" dt="2025-09-07T16:07:49.746" v="11" actId="478"/>
        <pc:sldMkLst>
          <pc:docMk/>
          <pc:sldMk cId="1213493058" sldId="322"/>
        </pc:sldMkLst>
        <pc:picChg chg="del">
          <ac:chgData name="Vân Cẩm" userId="9319acf799cdbbb4" providerId="LiveId" clId="{537F6972-7537-4783-88A6-D2AEF6FAA106}" dt="2025-09-07T16:07:49.746" v="11" actId="478"/>
          <ac:picMkLst>
            <pc:docMk/>
            <pc:sldMk cId="1213493058" sldId="322"/>
            <ac:picMk id="4" creationId="{C5F8C693-FFFB-BB87-2D2D-6050118B48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22FC6-1548-40D9-AC28-1A7BE062436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316B2-64BC-4652-A09B-8EFBCE9B8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6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5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7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3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0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16B2-64BC-4652-A09B-8EFBCE9B85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9950-6A06-D70B-09AE-0AF2F285E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109B1-8FBE-8CFE-969C-FDD60C41E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D77A0-CB26-4782-E27C-40924B70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99AAE-7A44-A158-F269-B54BA76E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CC50-12DF-3466-08B1-90B8F345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A293-C04E-308F-B7C5-DB348020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8DE1E-4F5E-EB65-868D-1D38F4785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77266-7F4D-F9CC-4F51-48C94F8A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5663-F263-914D-3C4F-DD248A8C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D250-4F96-3B8C-6EBE-18BD2BDF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D6D2C-5DE4-BDC8-FE5D-FDB69BC2B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87A36-CB54-02E5-9720-20713FA62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BE4A-347E-24DA-1F53-369ABEBE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B738E-482B-B393-8670-A7234102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CBC74-56D1-FA58-B16D-1D125D52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3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8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3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EBE8-1CF5-4DB9-9636-5212A337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842B-6A3F-DFDD-8EFD-6443632E4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15CE-5F74-3733-2B6D-73C738CF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98BCA-D79E-BD5E-22A7-CA29A235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35F9-0577-90CC-DD88-B4C8C0FB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2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4AA0-6CE5-9D7F-C7AE-8A47878D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BB9D8-951B-E1AD-398B-FB239DA5E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8337C-0504-35B7-9BB6-2A5DA2FC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42702-18E7-BC31-ED77-34875BC1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059C-2F51-F867-CF8E-790D3405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1C76-4055-930F-9E03-2DB01CCF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D92C-3284-249A-362F-E673B3E9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698D9-8EA5-5E96-D2D3-0A4BEB8EC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AD272-6EE5-604C-2837-3C2D0B84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929A9-5B56-17CC-9CD6-E40FA2C9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4FFB5-BFCE-2623-A897-19BA1BD4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D66F-EA7F-8E6B-A300-848A50AE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C877-F31D-1A84-707F-DA390C24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38097-FEDD-232D-43DF-ECDC78704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3FDBD-77CD-129E-CD65-9248E0EA5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8AE0E-AC64-E680-4DE5-77AB5654A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8BCB7-0064-7186-7D72-2AABA3FB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BBF00-CC38-4864-601C-1E4D3732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7148D-D09F-45D6-99E1-40BCD705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4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8DEE-AA61-C835-8834-5C313F6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37E5A-0041-D5F0-2D1D-F40F974C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D9F24-D503-311F-B163-1F998D78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B8B6B-27D8-029E-BD5F-85661370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031EE-21DA-B0EB-047A-0B5E919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F8E39-ED10-46CF-7962-250BC02F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9B68A-FAAE-9036-1F1F-F549A9C0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9021-34FE-D2F7-AC01-D6B244D4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CD8-BBA6-E729-E43F-A294BDF8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42013-338E-2CBE-3490-6EE7C58FA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24ECA-4B93-B138-1CE2-F9838AC3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1D16-BCC1-7960-5783-CFE149C0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FC0E2-F881-32AA-DBD1-558822C5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6082-ADFA-9C31-A634-211126AF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2FB70-DC91-CC20-A062-23D392DB3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E854B-CF75-FE10-2A8C-7F84DB19C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7A7BE-4DBF-0761-2F6C-89B7106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3199-F446-75D5-DF35-3B2EF792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D4814-3D32-F663-BE40-DF9DF17B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9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07309-2CA5-908B-0E60-5A8B106C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2E407-E2C7-08E4-1FD9-D78A7364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48FD-BDA5-DC49-4A6F-AFC6CAF3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253E4-B515-47C6-B523-62BCCDB8F33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BAC84-D9D9-C6B7-D1F5-57073251B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2056-924F-4DC0-00C1-053AA1BB2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41287" y="767751"/>
            <a:ext cx="10709426" cy="4760344"/>
            <a:chOff x="0" y="0"/>
            <a:chExt cx="45219913" cy="1177378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11629000"/>
            </a:xfrm>
            <a:custGeom>
              <a:avLst/>
              <a:gdLst/>
              <a:ahLst/>
              <a:cxnLst/>
              <a:rect l="l" t="t" r="r" b="b"/>
              <a:pathLst>
                <a:path w="45075133" h="11629000">
                  <a:moveTo>
                    <a:pt x="0" y="0"/>
                  </a:moveTo>
                  <a:lnTo>
                    <a:pt x="45075133" y="0"/>
                  </a:lnTo>
                  <a:lnTo>
                    <a:pt x="45075133" y="11629000"/>
                  </a:lnTo>
                  <a:lnTo>
                    <a:pt x="0" y="116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11773780"/>
            </a:xfrm>
            <a:custGeom>
              <a:avLst/>
              <a:gdLst/>
              <a:ahLst/>
              <a:cxnLst/>
              <a:rect l="l" t="t" r="r" b="b"/>
              <a:pathLst>
                <a:path w="45219913" h="11773780">
                  <a:moveTo>
                    <a:pt x="45075134" y="11628999"/>
                  </a:moveTo>
                  <a:lnTo>
                    <a:pt x="45219913" y="11628999"/>
                  </a:lnTo>
                  <a:lnTo>
                    <a:pt x="45219913" y="11773780"/>
                  </a:lnTo>
                  <a:lnTo>
                    <a:pt x="45075134" y="11773780"/>
                  </a:lnTo>
                  <a:lnTo>
                    <a:pt x="45075134" y="11628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28999"/>
                  </a:lnTo>
                  <a:lnTo>
                    <a:pt x="0" y="11628999"/>
                  </a:lnTo>
                  <a:lnTo>
                    <a:pt x="0" y="144780"/>
                  </a:lnTo>
                  <a:close/>
                  <a:moveTo>
                    <a:pt x="0" y="11628999"/>
                  </a:moveTo>
                  <a:lnTo>
                    <a:pt x="144780" y="11628999"/>
                  </a:lnTo>
                  <a:lnTo>
                    <a:pt x="144780" y="11773780"/>
                  </a:lnTo>
                  <a:lnTo>
                    <a:pt x="0" y="11773780"/>
                  </a:lnTo>
                  <a:lnTo>
                    <a:pt x="0" y="11628999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11628999"/>
                  </a:lnTo>
                  <a:lnTo>
                    <a:pt x="45075134" y="11628999"/>
                  </a:lnTo>
                  <a:lnTo>
                    <a:pt x="45075134" y="144780"/>
                  </a:lnTo>
                  <a:close/>
                  <a:moveTo>
                    <a:pt x="144780" y="11628999"/>
                  </a:moveTo>
                  <a:lnTo>
                    <a:pt x="45075134" y="11628999"/>
                  </a:lnTo>
                  <a:lnTo>
                    <a:pt x="45075134" y="11773780"/>
                  </a:lnTo>
                  <a:lnTo>
                    <a:pt x="144780" y="11773780"/>
                  </a:lnTo>
                  <a:lnTo>
                    <a:pt x="144780" y="11628999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6752" y="1616016"/>
            <a:ext cx="10338496" cy="3733800"/>
            <a:chOff x="0" y="0"/>
            <a:chExt cx="41155827" cy="950817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9363393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B65F97-3634-4544-5275-83BFCD66EEB8}"/>
              </a:ext>
            </a:extLst>
          </p:cNvPr>
          <p:cNvSpPr txBox="1"/>
          <p:nvPr/>
        </p:nvSpPr>
        <p:spPr>
          <a:xfrm>
            <a:off x="1783922" y="2213282"/>
            <a:ext cx="862415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>
                <a:solidFill>
                  <a:srgbClr val="002060"/>
                </a:solidFill>
                <a:latin typeface="#9Slide04 SVN-Aleo Bold" panose="020F0802020204030203" pitchFamily="34" charset="0"/>
              </a:rPr>
              <a:t>TỈ SỐ LƯỢNG GIÁC </a:t>
            </a:r>
          </a:p>
          <a:p>
            <a:pPr algn="ctr"/>
            <a:r>
              <a:rPr lang="en-US" sz="4400">
                <a:solidFill>
                  <a:schemeClr val="accent2"/>
                </a:solidFill>
                <a:latin typeface="#9Slide04 SVN-Aleo Bold" panose="020F0802020204030203" pitchFamily="34" charset="0"/>
              </a:rPr>
              <a:t>CỦA GÓC NHỌN ĐẶC BIỆT</a:t>
            </a:r>
            <a:endParaRPr lang="vi-VN" sz="4400">
              <a:solidFill>
                <a:schemeClr val="accent2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D582BB-D14E-4E46-54A7-16FFB45B63F4}"/>
              </a:ext>
            </a:extLst>
          </p:cNvPr>
          <p:cNvSpPr txBox="1"/>
          <p:nvPr/>
        </p:nvSpPr>
        <p:spPr>
          <a:xfrm>
            <a:off x="5062191" y="939344"/>
            <a:ext cx="2067618" cy="455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#9Slide04 SVN-Aleo Bold" panose="020F0802020204030203" pitchFamily="34" charset="0"/>
              </a:rPr>
              <a:t>TOÁN LỚP 9 MỚI</a:t>
            </a:r>
            <a:endParaRPr lang="vi-VN" sz="1050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87319FF-F95A-CD17-5C50-9DAE496C8297}"/>
              </a:ext>
            </a:extLst>
          </p:cNvPr>
          <p:cNvSpPr txBox="1"/>
          <p:nvPr/>
        </p:nvSpPr>
        <p:spPr>
          <a:xfrm>
            <a:off x="9757631" y="6347091"/>
            <a:ext cx="862737" cy="455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#9Slide04 SVN-Aleo Bold" panose="020F0802020204030203" pitchFamily="34" charset="0"/>
              </a:rPr>
              <a:t>TIẾT 2</a:t>
            </a:r>
            <a:endParaRPr lang="vi-VN" sz="105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E0171-3957-0D5C-B70F-A87E12CCA049}"/>
              </a:ext>
            </a:extLst>
          </p:cNvPr>
          <p:cNvGrpSpPr/>
          <p:nvPr/>
        </p:nvGrpSpPr>
        <p:grpSpPr>
          <a:xfrm>
            <a:off x="2789967" y="684782"/>
            <a:ext cx="6612063" cy="659194"/>
            <a:chOff x="2537011" y="553685"/>
            <a:chExt cx="6612063" cy="659194"/>
          </a:xfrm>
        </p:grpSpPr>
        <p:grpSp>
          <p:nvGrpSpPr>
            <p:cNvPr id="9" name="Nhóm 39">
              <a:extLst>
                <a:ext uri="{FF2B5EF4-FFF2-40B4-BE49-F238E27FC236}">
                  <a16:creationId xmlns:a16="http://schemas.microsoft.com/office/drawing/2014/main" id="{7E284DD0-5A19-2B5B-FD98-149F2CFA33A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7" name="Hình chữ nhật: Góc Tròn 35">
                <a:extLst>
                  <a:ext uri="{FF2B5EF4-FFF2-40B4-BE49-F238E27FC236}">
                    <a16:creationId xmlns:a16="http://schemas.microsoft.com/office/drawing/2014/main" id="{7B3CCA4D-DFC5-556F-1F93-B030BAD862C7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Hình chữ nhật: Góc Tròn 34">
                <a:extLst>
                  <a:ext uri="{FF2B5EF4-FFF2-40B4-BE49-F238E27FC236}">
                    <a16:creationId xmlns:a16="http://schemas.microsoft.com/office/drawing/2014/main" id="{18B9B2E8-C682-5D89-D5EB-316AA0FCD906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ộp Văn bản 15">
                <a:extLst>
                  <a:ext uri="{FF2B5EF4-FFF2-40B4-BE49-F238E27FC236}">
                    <a16:creationId xmlns:a16="http://schemas.microsoft.com/office/drawing/2014/main" id="{539DC0BD-4BE7-514D-42C0-530D9763D5E2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0" name="Hình chữ nhật: Góc Tròn 37">
                <a:extLst>
                  <a:ext uri="{FF2B5EF4-FFF2-40B4-BE49-F238E27FC236}">
                    <a16:creationId xmlns:a16="http://schemas.microsoft.com/office/drawing/2014/main" id="{4E5E0D53-1823-9E5E-3C80-11C205B3AB5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8">
                <a:extLst>
                  <a:ext uri="{FF2B5EF4-FFF2-40B4-BE49-F238E27FC236}">
                    <a16:creationId xmlns:a16="http://schemas.microsoft.com/office/drawing/2014/main" id="{D851BDD5-500E-A458-5FA1-1516EBF666A3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AD0FF36B-002F-1829-7CA4-8D0580250286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5" name="Mũi tên: Hình V 40">
                <a:extLst>
                  <a:ext uri="{FF2B5EF4-FFF2-40B4-BE49-F238E27FC236}">
                    <a16:creationId xmlns:a16="http://schemas.microsoft.com/office/drawing/2014/main" id="{CF0A6ECF-E5AA-7A26-2E4A-73547B06CCF8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Mũi tên: Hình V 41">
                <a:extLst>
                  <a:ext uri="{FF2B5EF4-FFF2-40B4-BE49-F238E27FC236}">
                    <a16:creationId xmlns:a16="http://schemas.microsoft.com/office/drawing/2014/main" id="{EB50FDDF-C136-8463-0159-686E011FC7FF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B5241D28-3070-3E7B-BC7C-15C2BD753E61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3" name="Mũi tên: Hình V 42">
                <a:extLst>
                  <a:ext uri="{FF2B5EF4-FFF2-40B4-BE49-F238E27FC236}">
                    <a16:creationId xmlns:a16="http://schemas.microsoft.com/office/drawing/2014/main" id="{9263CCE1-49BD-D99B-9026-17B276A97D76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Mũi tên: Hình V 43">
                <a:extLst>
                  <a:ext uri="{FF2B5EF4-FFF2-40B4-BE49-F238E27FC236}">
                    <a16:creationId xmlns:a16="http://schemas.microsoft.com/office/drawing/2014/main" id="{878C185C-E2D9-9E94-04D9-DA686D0522BC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2399D5-8A51-BDE8-2DE5-1626725BB48C}"/>
              </a:ext>
            </a:extLst>
          </p:cNvPr>
          <p:cNvGrpSpPr/>
          <p:nvPr/>
        </p:nvGrpSpPr>
        <p:grpSpPr>
          <a:xfrm>
            <a:off x="1048316" y="1760131"/>
            <a:ext cx="676494" cy="532560"/>
            <a:chOff x="953971" y="4688710"/>
            <a:chExt cx="676494" cy="532560"/>
          </a:xfrm>
        </p:grpSpPr>
        <p:sp>
          <p:nvSpPr>
            <p:cNvPr id="29" name="Hình chữ nhật: Góc Tròn 35">
              <a:extLst>
                <a:ext uri="{FF2B5EF4-FFF2-40B4-BE49-F238E27FC236}">
                  <a16:creationId xmlns:a16="http://schemas.microsoft.com/office/drawing/2014/main" id="{C3EB60E6-F2B4-C8EE-7E1E-0A4E31D2222A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Hình chữ nhật: Góc Tròn 34">
              <a:extLst>
                <a:ext uri="{FF2B5EF4-FFF2-40B4-BE49-F238E27FC236}">
                  <a16:creationId xmlns:a16="http://schemas.microsoft.com/office/drawing/2014/main" id="{2A0A451F-545C-16F2-F7B4-B745A0A92023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Hộp Văn bản 15">
              <a:extLst>
                <a:ext uri="{FF2B5EF4-FFF2-40B4-BE49-F238E27FC236}">
                  <a16:creationId xmlns:a16="http://schemas.microsoft.com/office/drawing/2014/main" id="{8F2B2460-F3F1-AA2D-7664-EFC3635A37D0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9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01BEE76-C826-2816-0119-A944820BD114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1030" name="Hình chữ nhật: Góc Tròn 38">
                <a:extLst>
                  <a:ext uri="{FF2B5EF4-FFF2-40B4-BE49-F238E27FC236}">
                    <a16:creationId xmlns:a16="http://schemas.microsoft.com/office/drawing/2014/main" id="{F94C15AC-9EBD-802A-990D-7E3EC8EC2BE8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033" name="Nhóm 45">
                <a:extLst>
                  <a:ext uri="{FF2B5EF4-FFF2-40B4-BE49-F238E27FC236}">
                    <a16:creationId xmlns:a16="http://schemas.microsoft.com/office/drawing/2014/main" id="{52B578FA-804A-1459-88F1-CC0881A0D37B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1066" name="Mũi tên: Hình V 40">
                  <a:extLst>
                    <a:ext uri="{FF2B5EF4-FFF2-40B4-BE49-F238E27FC236}">
                      <a16:creationId xmlns:a16="http://schemas.microsoft.com/office/drawing/2014/main" id="{15D52948-4224-BD88-21E1-B69B18848C5B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7" name="Mũi tên: Hình V 41">
                  <a:extLst>
                    <a:ext uri="{FF2B5EF4-FFF2-40B4-BE49-F238E27FC236}">
                      <a16:creationId xmlns:a16="http://schemas.microsoft.com/office/drawing/2014/main" id="{3CC614AC-E8F7-7B1C-A92D-BCB2BCE95180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2EE29D-E5CF-200D-FD10-326DD1A88149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34" name="Hình chữ nhật: Góc Tròn 37">
                <a:extLst>
                  <a:ext uri="{FF2B5EF4-FFF2-40B4-BE49-F238E27FC236}">
                    <a16:creationId xmlns:a16="http://schemas.microsoft.com/office/drawing/2014/main" id="{A7830AA9-1005-7A3E-0B5C-574C58BE3368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8" name="Nhóm 44">
                <a:extLst>
                  <a:ext uri="{FF2B5EF4-FFF2-40B4-BE49-F238E27FC236}">
                    <a16:creationId xmlns:a16="http://schemas.microsoft.com/office/drawing/2014/main" id="{17D35FCD-988A-654D-1E30-221CB03459B1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50" name="Mũi tên: Hình V 42">
                  <a:extLst>
                    <a:ext uri="{FF2B5EF4-FFF2-40B4-BE49-F238E27FC236}">
                      <a16:creationId xmlns:a16="http://schemas.microsoft.com/office/drawing/2014/main" id="{D020722B-7504-E21E-B7C0-C957C293E398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6" name="Mũi tên: Hình V 43">
                  <a:extLst>
                    <a:ext uri="{FF2B5EF4-FFF2-40B4-BE49-F238E27FC236}">
                      <a16:creationId xmlns:a16="http://schemas.microsoft.com/office/drawing/2014/main" id="{A73605D7-1DB7-74EE-5C61-2214C73F108B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68" name="TextBox 1067">
            <a:extLst>
              <a:ext uri="{FF2B5EF4-FFF2-40B4-BE49-F238E27FC236}">
                <a16:creationId xmlns:a16="http://schemas.microsoft.com/office/drawing/2014/main" id="{5D07E0E4-5BE2-5784-6CD5-E21D2EA5C3ED}"/>
              </a:ext>
            </a:extLst>
          </p:cNvPr>
          <p:cNvSpPr txBox="1"/>
          <p:nvPr/>
        </p:nvSpPr>
        <p:spPr>
          <a:xfrm>
            <a:off x="1760016" y="1797816"/>
            <a:ext cx="94708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Cho tam giác ABC vuông tại A có C = 30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r>
              <a:rPr lang="en-US">
                <a:solidFill>
                  <a:srgbClr val="002060"/>
                </a:solidFill>
              </a:rPr>
              <a:t> và BC = a. Tính các cạnh AB, AC theo 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A24711-90EE-268B-5975-E41F40970CF0}"/>
              </a:ext>
            </a:extLst>
          </p:cNvPr>
          <p:cNvSpPr txBox="1"/>
          <p:nvPr/>
        </p:nvSpPr>
        <p:spPr>
          <a:xfrm>
            <a:off x="1755852" y="4889921"/>
            <a:ext cx="6595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Tương tự, cos C =       , suy ra AC = a . cos 30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2E9FBF-018E-7BC6-EE9C-069B513A02E5}"/>
              </a:ext>
            </a:extLst>
          </p:cNvPr>
          <p:cNvSpPr txBox="1"/>
          <p:nvPr/>
        </p:nvSpPr>
        <p:spPr>
          <a:xfrm>
            <a:off x="3076320" y="3738723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63F9A2-32D2-F10D-83BB-B53A4DB38C34}"/>
              </a:ext>
            </a:extLst>
          </p:cNvPr>
          <p:cNvSpPr txBox="1"/>
          <p:nvPr/>
        </p:nvSpPr>
        <p:spPr>
          <a:xfrm>
            <a:off x="3097418" y="4216521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D104B0-4746-CD00-76E1-015473218B10}"/>
              </a:ext>
            </a:extLst>
          </p:cNvPr>
          <p:cNvCxnSpPr>
            <a:cxnSpLocks/>
          </p:cNvCxnSpPr>
          <p:nvPr/>
        </p:nvCxnSpPr>
        <p:spPr>
          <a:xfrm>
            <a:off x="3146478" y="4202049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7275892-0762-C591-F6AC-1F50F1D62ADF}"/>
              </a:ext>
            </a:extLst>
          </p:cNvPr>
          <p:cNvSpPr txBox="1"/>
          <p:nvPr/>
        </p:nvSpPr>
        <p:spPr>
          <a:xfrm>
            <a:off x="4826475" y="3739388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4D78AE-95AF-1B95-A42B-79FF6FD89385}"/>
              </a:ext>
            </a:extLst>
          </p:cNvPr>
          <p:cNvSpPr txBox="1"/>
          <p:nvPr/>
        </p:nvSpPr>
        <p:spPr>
          <a:xfrm>
            <a:off x="4830906" y="4217186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29B703-D885-408D-F5D0-EDE29BF9AC70}"/>
              </a:ext>
            </a:extLst>
          </p:cNvPr>
          <p:cNvCxnSpPr>
            <a:cxnSpLocks/>
          </p:cNvCxnSpPr>
          <p:nvPr/>
        </p:nvCxnSpPr>
        <p:spPr>
          <a:xfrm>
            <a:off x="4879966" y="4202714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15A73470-C53F-9EFC-649C-B855C448B011}"/>
              </a:ext>
            </a:extLst>
          </p:cNvPr>
          <p:cNvGrpSpPr/>
          <p:nvPr/>
        </p:nvGrpSpPr>
        <p:grpSpPr>
          <a:xfrm>
            <a:off x="6539407" y="1818506"/>
            <a:ext cx="268191" cy="45719"/>
            <a:chOff x="5839287" y="2914470"/>
            <a:chExt cx="262392" cy="45719"/>
          </a:xfrm>
        </p:grpSpPr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5F011BC4-5CE9-38CF-7D83-DE133BD4F879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7F0A9C60-17F2-BF40-1D3C-36E68161E7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6" name="Right Triangle 1055">
            <a:extLst>
              <a:ext uri="{FF2B5EF4-FFF2-40B4-BE49-F238E27FC236}">
                <a16:creationId xmlns:a16="http://schemas.microsoft.com/office/drawing/2014/main" id="{BD47A4A6-2A34-B1E2-EB84-80F6AC5154BF}"/>
              </a:ext>
            </a:extLst>
          </p:cNvPr>
          <p:cNvSpPr/>
          <p:nvPr/>
        </p:nvSpPr>
        <p:spPr>
          <a:xfrm>
            <a:off x="8946836" y="4156509"/>
            <a:ext cx="2172668" cy="1404892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F9C98CC9-02B1-91FD-E333-D9452C6D5EB8}"/>
              </a:ext>
            </a:extLst>
          </p:cNvPr>
          <p:cNvCxnSpPr>
            <a:cxnSpLocks/>
          </p:cNvCxnSpPr>
          <p:nvPr/>
        </p:nvCxnSpPr>
        <p:spPr>
          <a:xfrm>
            <a:off x="8947573" y="5387761"/>
            <a:ext cx="1705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D91A8B16-1BD6-9D66-FB3D-64795966D78B}"/>
              </a:ext>
            </a:extLst>
          </p:cNvPr>
          <p:cNvCxnSpPr>
            <a:cxnSpLocks/>
          </p:cNvCxnSpPr>
          <p:nvPr/>
        </p:nvCxnSpPr>
        <p:spPr>
          <a:xfrm rot="5400000">
            <a:off x="9029420" y="5469291"/>
            <a:ext cx="1705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1060">
            <a:extLst>
              <a:ext uri="{FF2B5EF4-FFF2-40B4-BE49-F238E27FC236}">
                <a16:creationId xmlns:a16="http://schemas.microsoft.com/office/drawing/2014/main" id="{0025536A-19C2-CB96-07E0-681A922FBDD5}"/>
              </a:ext>
            </a:extLst>
          </p:cNvPr>
          <p:cNvSpPr txBox="1"/>
          <p:nvPr/>
        </p:nvSpPr>
        <p:spPr>
          <a:xfrm>
            <a:off x="8661838" y="5515271"/>
            <a:ext cx="3491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52F2E1D5-0A19-B7F5-8044-9E3D17EF0CAB}"/>
              </a:ext>
            </a:extLst>
          </p:cNvPr>
          <p:cNvSpPr txBox="1"/>
          <p:nvPr/>
        </p:nvSpPr>
        <p:spPr>
          <a:xfrm>
            <a:off x="8659745" y="3749699"/>
            <a:ext cx="3491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</a:t>
            </a:r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F2084264-689F-65D7-5FB8-512471E02629}"/>
              </a:ext>
            </a:extLst>
          </p:cNvPr>
          <p:cNvSpPr txBox="1"/>
          <p:nvPr/>
        </p:nvSpPr>
        <p:spPr>
          <a:xfrm>
            <a:off x="11074219" y="5515271"/>
            <a:ext cx="3491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</a:t>
            </a:r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BCDB971E-D0F8-B009-21EE-203DFCBE71D0}"/>
              </a:ext>
            </a:extLst>
          </p:cNvPr>
          <p:cNvSpPr txBox="1"/>
          <p:nvPr/>
        </p:nvSpPr>
        <p:spPr>
          <a:xfrm>
            <a:off x="10252879" y="5239889"/>
            <a:ext cx="60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1800">
                <a:solidFill>
                  <a:srgbClr val="002060"/>
                </a:solidFill>
              </a:rPr>
              <a:t>30</a:t>
            </a:r>
            <a:r>
              <a:rPr lang="en-US" sz="1800" baseline="30000">
                <a:solidFill>
                  <a:srgbClr val="002060"/>
                </a:solidFill>
              </a:rPr>
              <a:t>0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1AED58DD-790E-EFCC-236A-0B042B8178E3}"/>
              </a:ext>
            </a:extLst>
          </p:cNvPr>
          <p:cNvSpPr txBox="1"/>
          <p:nvPr/>
        </p:nvSpPr>
        <p:spPr>
          <a:xfrm>
            <a:off x="10033170" y="4467367"/>
            <a:ext cx="32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672F6558-E796-4F77-84EB-0BBE4FA0CE43}"/>
              </a:ext>
            </a:extLst>
          </p:cNvPr>
          <p:cNvSpPr txBox="1"/>
          <p:nvPr/>
        </p:nvSpPr>
        <p:spPr>
          <a:xfrm>
            <a:off x="1760016" y="3009680"/>
            <a:ext cx="76420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 có sin C =        , suy ra AB = BC . sin C = a . sin 30</a:t>
            </a:r>
            <a:r>
              <a:rPr lang="en-US" baseline="30000"/>
              <a:t>0</a:t>
            </a:r>
            <a:endParaRPr lang="en-US"/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1B255D63-1048-D4B7-C3E1-0A9BC56FF4EA}"/>
              </a:ext>
            </a:extLst>
          </p:cNvPr>
          <p:cNvCxnSpPr>
            <a:cxnSpLocks/>
          </p:cNvCxnSpPr>
          <p:nvPr/>
        </p:nvCxnSpPr>
        <p:spPr>
          <a:xfrm>
            <a:off x="3704161" y="3260985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1" name="TextBox 1070">
            <a:extLst>
              <a:ext uri="{FF2B5EF4-FFF2-40B4-BE49-F238E27FC236}">
                <a16:creationId xmlns:a16="http://schemas.microsoft.com/office/drawing/2014/main" id="{503DC1DD-5709-836E-A6F4-56C92459BAD6}"/>
              </a:ext>
            </a:extLst>
          </p:cNvPr>
          <p:cNvSpPr txBox="1"/>
          <p:nvPr/>
        </p:nvSpPr>
        <p:spPr>
          <a:xfrm>
            <a:off x="3656922" y="2787344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D54598D8-6054-135E-FDD3-2EC528DD0953}"/>
              </a:ext>
            </a:extLst>
          </p:cNvPr>
          <p:cNvSpPr txBox="1"/>
          <p:nvPr/>
        </p:nvSpPr>
        <p:spPr>
          <a:xfrm>
            <a:off x="3655780" y="3274572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D78378AA-C7AA-9861-4AE5-92CD8F3B848A}"/>
              </a:ext>
            </a:extLst>
          </p:cNvPr>
          <p:cNvSpPr txBox="1"/>
          <p:nvPr/>
        </p:nvSpPr>
        <p:spPr>
          <a:xfrm>
            <a:off x="1755852" y="3948548"/>
            <a:ext cx="31955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sin 30</a:t>
            </a:r>
            <a:r>
              <a:rPr lang="en-US" baseline="30000"/>
              <a:t>0</a:t>
            </a:r>
            <a:r>
              <a:rPr lang="en-US"/>
              <a:t> =     nên AB = </a:t>
            </a:r>
          </a:p>
        </p:txBody>
      </p:sp>
      <p:cxnSp>
        <p:nvCxnSpPr>
          <p:cNvPr id="1074" name="Straight Connector 1073">
            <a:extLst>
              <a:ext uri="{FF2B5EF4-FFF2-40B4-BE49-F238E27FC236}">
                <a16:creationId xmlns:a16="http://schemas.microsoft.com/office/drawing/2014/main" id="{2EC60623-5DC2-9B09-2438-3D2D52113933}"/>
              </a:ext>
            </a:extLst>
          </p:cNvPr>
          <p:cNvCxnSpPr>
            <a:cxnSpLocks/>
          </p:cNvCxnSpPr>
          <p:nvPr/>
        </p:nvCxnSpPr>
        <p:spPr>
          <a:xfrm>
            <a:off x="4323490" y="5141144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1074">
            <a:extLst>
              <a:ext uri="{FF2B5EF4-FFF2-40B4-BE49-F238E27FC236}">
                <a16:creationId xmlns:a16="http://schemas.microsoft.com/office/drawing/2014/main" id="{3EC233A4-4F12-F5F7-A3B0-19E6F4ABF43B}"/>
              </a:ext>
            </a:extLst>
          </p:cNvPr>
          <p:cNvSpPr txBox="1"/>
          <p:nvPr/>
        </p:nvSpPr>
        <p:spPr>
          <a:xfrm>
            <a:off x="4276251" y="4667503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2224772A-4DF1-85F7-16CF-64A14707B622}"/>
              </a:ext>
            </a:extLst>
          </p:cNvPr>
          <p:cNvSpPr txBox="1"/>
          <p:nvPr/>
        </p:nvSpPr>
        <p:spPr>
          <a:xfrm>
            <a:off x="4275109" y="5154731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925E6304-9171-CC7F-AFE0-C14FC158878E}"/>
              </a:ext>
            </a:extLst>
          </p:cNvPr>
          <p:cNvSpPr txBox="1"/>
          <p:nvPr/>
        </p:nvSpPr>
        <p:spPr>
          <a:xfrm>
            <a:off x="6342470" y="5626257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582F4493-344F-300F-8798-97EA2159A3C4}"/>
              </a:ext>
            </a:extLst>
          </p:cNvPr>
          <p:cNvSpPr txBox="1"/>
          <p:nvPr/>
        </p:nvSpPr>
        <p:spPr>
          <a:xfrm>
            <a:off x="6763464" y="5440289"/>
            <a:ext cx="723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  3</a:t>
            </a:r>
          </a:p>
        </p:txBody>
      </p:sp>
      <p:cxnSp>
        <p:nvCxnSpPr>
          <p:cNvPr id="1081" name="Straight Connector 1080">
            <a:extLst>
              <a:ext uri="{FF2B5EF4-FFF2-40B4-BE49-F238E27FC236}">
                <a16:creationId xmlns:a16="http://schemas.microsoft.com/office/drawing/2014/main" id="{DD306BA3-CBEE-B686-90A4-8F9E58CE1BD5}"/>
              </a:ext>
            </a:extLst>
          </p:cNvPr>
          <p:cNvCxnSpPr>
            <a:cxnSpLocks/>
          </p:cNvCxnSpPr>
          <p:nvPr/>
        </p:nvCxnSpPr>
        <p:spPr>
          <a:xfrm>
            <a:off x="6753553" y="5876868"/>
            <a:ext cx="6886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2" name="TextBox 1081">
            <a:extLst>
              <a:ext uri="{FF2B5EF4-FFF2-40B4-BE49-F238E27FC236}">
                <a16:creationId xmlns:a16="http://schemas.microsoft.com/office/drawing/2014/main" id="{8B23C33E-16BD-B57D-1222-8513C9CB91AC}"/>
              </a:ext>
            </a:extLst>
          </p:cNvPr>
          <p:cNvSpPr txBox="1"/>
          <p:nvPr/>
        </p:nvSpPr>
        <p:spPr>
          <a:xfrm>
            <a:off x="6956287" y="5884896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D0EC5379-411A-EB4B-220D-59FC35A2AF4D}"/>
              </a:ext>
            </a:extLst>
          </p:cNvPr>
          <p:cNvCxnSpPr>
            <a:cxnSpLocks/>
          </p:cNvCxnSpPr>
          <p:nvPr/>
        </p:nvCxnSpPr>
        <p:spPr>
          <a:xfrm flipH="1">
            <a:off x="7151190" y="5456840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487317AC-C877-8A4F-BCB4-6B8407F97447}"/>
              </a:ext>
            </a:extLst>
          </p:cNvPr>
          <p:cNvCxnSpPr>
            <a:cxnSpLocks/>
          </p:cNvCxnSpPr>
          <p:nvPr/>
        </p:nvCxnSpPr>
        <p:spPr>
          <a:xfrm flipV="1">
            <a:off x="7091284" y="5451789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D04E34FB-CEEF-DDA4-AA8D-01DF505D8443}"/>
              </a:ext>
            </a:extLst>
          </p:cNvPr>
          <p:cNvCxnSpPr>
            <a:cxnSpLocks/>
          </p:cNvCxnSpPr>
          <p:nvPr/>
        </p:nvCxnSpPr>
        <p:spPr>
          <a:xfrm flipH="1" flipV="1">
            <a:off x="7039645" y="5695303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10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" grpId="0"/>
      <p:bldP spid="28" grpId="0"/>
      <p:bldP spid="35" grpId="0"/>
      <p:bldP spid="36" grpId="0"/>
      <p:bldP spid="40" grpId="0"/>
      <p:bldP spid="41" grpId="0"/>
      <p:bldP spid="1056" grpId="0" animBg="1"/>
      <p:bldP spid="1061" grpId="0"/>
      <p:bldP spid="1062" grpId="0"/>
      <p:bldP spid="1063" grpId="0"/>
      <p:bldP spid="1064" grpId="0"/>
      <p:bldP spid="1065" grpId="0"/>
      <p:bldP spid="1069" grpId="0"/>
      <p:bldP spid="1071" grpId="0"/>
      <p:bldP spid="1072" grpId="0"/>
      <p:bldP spid="1073" grpId="0"/>
      <p:bldP spid="1075" grpId="0"/>
      <p:bldP spid="1076" grpId="0"/>
      <p:bldP spid="1079" grpId="0"/>
      <p:bldP spid="1080" grpId="0"/>
      <p:bldP spid="10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DC82A35-A16F-3720-0233-565CE0D128C3}"/>
              </a:ext>
            </a:extLst>
          </p:cNvPr>
          <p:cNvGrpSpPr/>
          <p:nvPr/>
        </p:nvGrpSpPr>
        <p:grpSpPr>
          <a:xfrm>
            <a:off x="-2920181" y="-2518287"/>
            <a:ext cx="18032361" cy="10143203"/>
            <a:chOff x="0" y="0"/>
            <a:chExt cx="12192000" cy="6858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703" b="-670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4F846C7-89BB-7ADA-1CFE-BBCB4E432B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4054775 w 12192000"/>
                <a:gd name="connsiteY0" fmla="*/ 211348 h 6858000"/>
                <a:gd name="connsiteX1" fmla="*/ 837122 w 12192000"/>
                <a:gd name="connsiteY1" fmla="*/ 3429001 h 6858000"/>
                <a:gd name="connsiteX2" fmla="*/ 4054775 w 12192000"/>
                <a:gd name="connsiteY2" fmla="*/ 6646654 h 6858000"/>
                <a:gd name="connsiteX3" fmla="*/ 7272428 w 12192000"/>
                <a:gd name="connsiteY3" fmla="*/ 3429001 h 6858000"/>
                <a:gd name="connsiteX4" fmla="*/ 4054775 w 12192000"/>
                <a:gd name="connsiteY4" fmla="*/ 211348 h 6858000"/>
                <a:gd name="connsiteX5" fmla="*/ 0 w 12192000"/>
                <a:gd name="connsiteY5" fmla="*/ 0 h 6858000"/>
                <a:gd name="connsiteX6" fmla="*/ 12192000 w 12192000"/>
                <a:gd name="connsiteY6" fmla="*/ 0 h 6858000"/>
                <a:gd name="connsiteX7" fmla="*/ 12192000 w 12192000"/>
                <a:gd name="connsiteY7" fmla="*/ 6858000 h 6858000"/>
                <a:gd name="connsiteX8" fmla="*/ 0 w 121920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6858000">
                  <a:moveTo>
                    <a:pt x="4054775" y="211348"/>
                  </a:moveTo>
                  <a:cubicBezTo>
                    <a:pt x="2277714" y="211348"/>
                    <a:pt x="837122" y="1651940"/>
                    <a:pt x="837122" y="3429001"/>
                  </a:cubicBezTo>
                  <a:cubicBezTo>
                    <a:pt x="837122" y="5206062"/>
                    <a:pt x="2277714" y="6646654"/>
                    <a:pt x="4054775" y="6646654"/>
                  </a:cubicBezTo>
                  <a:cubicBezTo>
                    <a:pt x="5831836" y="6646654"/>
                    <a:pt x="7272428" y="5206062"/>
                    <a:pt x="7272428" y="3429001"/>
                  </a:cubicBezTo>
                  <a:cubicBezTo>
                    <a:pt x="7272428" y="1651940"/>
                    <a:pt x="5831836" y="211348"/>
                    <a:pt x="4054775" y="211348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 t="-6703" b="-6703"/>
              </a:stretch>
            </a:blipFill>
          </p:spPr>
          <p:txBody>
            <a:bodyPr wrap="square">
              <a:noAutofit/>
            </a:bodyPr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028623-4AC0-B4FA-9A13-6078B910676A}"/>
              </a:ext>
            </a:extLst>
          </p:cNvPr>
          <p:cNvCxnSpPr>
            <a:cxnSpLocks/>
          </p:cNvCxnSpPr>
          <p:nvPr/>
        </p:nvCxnSpPr>
        <p:spPr>
          <a:xfrm>
            <a:off x="3145314" y="6110288"/>
            <a:ext cx="1774349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E50DA6-70B3-7BD0-A2D7-2D7932668174}"/>
              </a:ext>
            </a:extLst>
          </p:cNvPr>
          <p:cNvCxnSpPr>
            <a:cxnSpLocks/>
          </p:cNvCxnSpPr>
          <p:nvPr/>
        </p:nvCxnSpPr>
        <p:spPr>
          <a:xfrm>
            <a:off x="4571684" y="5769610"/>
            <a:ext cx="34797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865CB0-8B61-CD56-CAFA-41426542DF0D}"/>
              </a:ext>
            </a:extLst>
          </p:cNvPr>
          <p:cNvCxnSpPr>
            <a:cxnSpLocks/>
          </p:cNvCxnSpPr>
          <p:nvPr/>
        </p:nvCxnSpPr>
        <p:spPr>
          <a:xfrm rot="5400000">
            <a:off x="4402457" y="5936458"/>
            <a:ext cx="34797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68553C-30CF-4FC7-8EAB-0B9133207616}"/>
              </a:ext>
            </a:extLst>
          </p:cNvPr>
          <p:cNvGrpSpPr/>
          <p:nvPr/>
        </p:nvGrpSpPr>
        <p:grpSpPr>
          <a:xfrm>
            <a:off x="6210300" y="1061884"/>
            <a:ext cx="5776779" cy="4734232"/>
            <a:chOff x="6096000" y="691965"/>
            <a:chExt cx="5772200" cy="5474069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B363B9BB-6DF5-7FED-D1D7-50903BA3EC71}"/>
                </a:ext>
              </a:extLst>
            </p:cNvPr>
            <p:cNvGrpSpPr/>
            <p:nvPr/>
          </p:nvGrpSpPr>
          <p:grpSpPr>
            <a:xfrm>
              <a:off x="6096000" y="691965"/>
              <a:ext cx="5772200" cy="5474069"/>
              <a:chOff x="0" y="0"/>
              <a:chExt cx="24372769" cy="23113930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D8728530-420C-D12F-8061-8C39668B710A}"/>
                  </a:ext>
                </a:extLst>
              </p:cNvPr>
              <p:cNvSpPr/>
              <p:nvPr/>
            </p:nvSpPr>
            <p:spPr>
              <a:xfrm>
                <a:off x="72390" y="72390"/>
                <a:ext cx="24227990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24227990" h="22969151">
                    <a:moveTo>
                      <a:pt x="0" y="0"/>
                    </a:moveTo>
                    <a:lnTo>
                      <a:pt x="24227990" y="0"/>
                    </a:lnTo>
                    <a:lnTo>
                      <a:pt x="24227990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4D811B04-3764-01C7-C0A5-BEA8755C1B58}"/>
                  </a:ext>
                </a:extLst>
              </p:cNvPr>
              <p:cNvSpPr/>
              <p:nvPr/>
            </p:nvSpPr>
            <p:spPr>
              <a:xfrm>
                <a:off x="0" y="0"/>
                <a:ext cx="2437277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24372770" h="23113930">
                    <a:moveTo>
                      <a:pt x="24227989" y="22969150"/>
                    </a:moveTo>
                    <a:lnTo>
                      <a:pt x="24372770" y="22969150"/>
                    </a:lnTo>
                    <a:lnTo>
                      <a:pt x="24372770" y="23113930"/>
                    </a:lnTo>
                    <a:lnTo>
                      <a:pt x="24227989" y="23113930"/>
                    </a:lnTo>
                    <a:lnTo>
                      <a:pt x="24227989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24227989" y="144780"/>
                    </a:moveTo>
                    <a:lnTo>
                      <a:pt x="24372770" y="144780"/>
                    </a:lnTo>
                    <a:lnTo>
                      <a:pt x="24372770" y="22969150"/>
                    </a:lnTo>
                    <a:lnTo>
                      <a:pt x="24227989" y="22969150"/>
                    </a:lnTo>
                    <a:lnTo>
                      <a:pt x="24227989" y="144780"/>
                    </a:lnTo>
                    <a:close/>
                    <a:moveTo>
                      <a:pt x="144780" y="22969150"/>
                    </a:moveTo>
                    <a:lnTo>
                      <a:pt x="24227989" y="22969150"/>
                    </a:lnTo>
                    <a:lnTo>
                      <a:pt x="24227989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24227989" y="0"/>
                    </a:moveTo>
                    <a:lnTo>
                      <a:pt x="24372770" y="0"/>
                    </a:lnTo>
                    <a:lnTo>
                      <a:pt x="24372770" y="144780"/>
                    </a:lnTo>
                    <a:lnTo>
                      <a:pt x="24227989" y="144780"/>
                    </a:lnTo>
                    <a:lnTo>
                      <a:pt x="2422798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4227989" y="0"/>
                    </a:lnTo>
                    <a:lnTo>
                      <a:pt x="2422798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id="{37D38412-3A4C-BDAD-06A6-88054E150CCB}"/>
                </a:ext>
              </a:extLst>
            </p:cNvPr>
            <p:cNvGrpSpPr/>
            <p:nvPr/>
          </p:nvGrpSpPr>
          <p:grpSpPr>
            <a:xfrm>
              <a:off x="6281465" y="894099"/>
              <a:ext cx="5388379" cy="5069802"/>
              <a:chOff x="0" y="0"/>
              <a:chExt cx="21450237" cy="20182034"/>
            </a:xfrm>
          </p:grpSpPr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185BFA71-9C57-17E6-4A04-1B77FBDEB3F2}"/>
                  </a:ext>
                </a:extLst>
              </p:cNvPr>
              <p:cNvSpPr/>
              <p:nvPr/>
            </p:nvSpPr>
            <p:spPr>
              <a:xfrm>
                <a:off x="72390" y="72390"/>
                <a:ext cx="21305457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21305457" h="20037254">
                    <a:moveTo>
                      <a:pt x="0" y="0"/>
                    </a:moveTo>
                    <a:lnTo>
                      <a:pt x="21305457" y="0"/>
                    </a:lnTo>
                    <a:lnTo>
                      <a:pt x="21305457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1C99F673-1927-7816-D3BB-34FC015DA336}"/>
                  </a:ext>
                </a:extLst>
              </p:cNvPr>
              <p:cNvSpPr/>
              <p:nvPr/>
            </p:nvSpPr>
            <p:spPr>
              <a:xfrm>
                <a:off x="0" y="0"/>
                <a:ext cx="2145023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21450236" h="20182035">
                    <a:moveTo>
                      <a:pt x="21305458" y="20037254"/>
                    </a:moveTo>
                    <a:lnTo>
                      <a:pt x="21450236" y="20037254"/>
                    </a:lnTo>
                    <a:lnTo>
                      <a:pt x="21450236" y="20182035"/>
                    </a:lnTo>
                    <a:lnTo>
                      <a:pt x="21305458" y="20182035"/>
                    </a:lnTo>
                    <a:lnTo>
                      <a:pt x="21305458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21305458" y="144780"/>
                    </a:moveTo>
                    <a:lnTo>
                      <a:pt x="21450236" y="144780"/>
                    </a:lnTo>
                    <a:lnTo>
                      <a:pt x="21450236" y="20037254"/>
                    </a:lnTo>
                    <a:lnTo>
                      <a:pt x="21305458" y="20037254"/>
                    </a:lnTo>
                    <a:lnTo>
                      <a:pt x="21305458" y="144780"/>
                    </a:lnTo>
                    <a:close/>
                    <a:moveTo>
                      <a:pt x="144780" y="20037254"/>
                    </a:moveTo>
                    <a:lnTo>
                      <a:pt x="21305458" y="20037254"/>
                    </a:lnTo>
                    <a:lnTo>
                      <a:pt x="21305458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21305458" y="0"/>
                    </a:moveTo>
                    <a:lnTo>
                      <a:pt x="21450236" y="0"/>
                    </a:lnTo>
                    <a:lnTo>
                      <a:pt x="21450236" y="144780"/>
                    </a:lnTo>
                    <a:lnTo>
                      <a:pt x="21305458" y="144780"/>
                    </a:lnTo>
                    <a:lnTo>
                      <a:pt x="21305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305458" y="0"/>
                    </a:lnTo>
                    <a:lnTo>
                      <a:pt x="21305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305F183-F2FD-F02A-032E-627DC35B3353}"/>
              </a:ext>
            </a:extLst>
          </p:cNvPr>
          <p:cNvSpPr txBox="1"/>
          <p:nvPr/>
        </p:nvSpPr>
        <p:spPr>
          <a:xfrm>
            <a:off x="6343994" y="1774768"/>
            <a:ext cx="5453965" cy="19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#9Slide03 SVNSari" panose="020B0504040101020102" pitchFamily="34" charset="0"/>
              </a:rPr>
              <a:t>Biết độ dài của bóng cột đèn là 0,8 m và góc chiếu của tia nắng mặt trời so với mặt đất là 60</a:t>
            </a:r>
            <a:r>
              <a:rPr lang="en-US" sz="2800" baseline="30000">
                <a:latin typeface="#9Slide03 SVNSari" panose="020B0504040101020102" pitchFamily="34" charset="0"/>
              </a:rPr>
              <a:t>0</a:t>
            </a:r>
            <a:endParaRPr lang="en-US" sz="2800">
              <a:latin typeface="#9Slide03 SVNSari" panose="020B0504040101020102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3D4B64-1782-8BC5-F9AE-E2CFC78E2E08}"/>
              </a:ext>
            </a:extLst>
          </p:cNvPr>
          <p:cNvSpPr txBox="1"/>
          <p:nvPr/>
        </p:nvSpPr>
        <p:spPr>
          <a:xfrm>
            <a:off x="3443971" y="6110288"/>
            <a:ext cx="117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#9Slide03 SVNSari" panose="020B0504040101020102" pitchFamily="34" charset="0"/>
              </a:rPr>
              <a:t>0,8 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8AA9E1-1F75-40AE-5797-B5778F1CC6B0}"/>
              </a:ext>
            </a:extLst>
          </p:cNvPr>
          <p:cNvSpPr txBox="1"/>
          <p:nvPr/>
        </p:nvSpPr>
        <p:spPr>
          <a:xfrm>
            <a:off x="4991811" y="4623613"/>
            <a:ext cx="34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#9Slide03 SVNSari" panose="020B0504040101020102" pitchFamily="34" charset="0"/>
              </a:rPr>
              <a:t>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077328-4B80-4061-ED92-4557FD79E784}"/>
              </a:ext>
            </a:extLst>
          </p:cNvPr>
          <p:cNvCxnSpPr>
            <a:cxnSpLocks/>
          </p:cNvCxnSpPr>
          <p:nvPr/>
        </p:nvCxnSpPr>
        <p:spPr>
          <a:xfrm flipV="1">
            <a:off x="3145314" y="3257550"/>
            <a:ext cx="1774349" cy="285273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52FED3-A4B0-BC03-CCC5-C93EE278BCE1}"/>
              </a:ext>
            </a:extLst>
          </p:cNvPr>
          <p:cNvSpPr txBox="1"/>
          <p:nvPr/>
        </p:nvSpPr>
        <p:spPr>
          <a:xfrm>
            <a:off x="3336206" y="5710179"/>
            <a:ext cx="56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#9Slide03 SVNSari" panose="020B0504040101020102" pitchFamily="34" charset="0"/>
              </a:rPr>
              <a:t>60</a:t>
            </a:r>
            <a:r>
              <a:rPr lang="en-US" sz="2000" baseline="30000">
                <a:latin typeface="#9Slide03 SVNSari" panose="020B0504040101020102" pitchFamily="34" charset="0"/>
              </a:rPr>
              <a:t>0</a:t>
            </a:r>
            <a:endParaRPr lang="en-US" sz="2000">
              <a:latin typeface="#9Slide03 SVNSari" panose="020B050404010102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67823-405D-407B-D7C2-76D73E3555E7}"/>
              </a:ext>
            </a:extLst>
          </p:cNvPr>
          <p:cNvSpPr txBox="1"/>
          <p:nvPr/>
        </p:nvSpPr>
        <p:spPr>
          <a:xfrm>
            <a:off x="7156793" y="4278219"/>
            <a:ext cx="382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#9Slide03 SVNSari" panose="020B0504040101020102" pitchFamily="34" charset="0"/>
              </a:rPr>
              <a:t>Tính chiều cao cột đèn.</a:t>
            </a:r>
          </a:p>
        </p:txBody>
      </p:sp>
    </p:spTree>
    <p:extLst>
      <p:ext uri="{BB962C8B-B14F-4D97-AF65-F5344CB8AC3E}">
        <p14:creationId xmlns:p14="http://schemas.microsoft.com/office/powerpoint/2010/main" val="2523130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0C82F7-8352-C94B-D596-505DEA362FF4}"/>
              </a:ext>
            </a:extLst>
          </p:cNvPr>
          <p:cNvGrpSpPr/>
          <p:nvPr/>
        </p:nvGrpSpPr>
        <p:grpSpPr>
          <a:xfrm>
            <a:off x="-5692877" y="-4077927"/>
            <a:ext cx="20805057" cy="11702844"/>
            <a:chOff x="-2920181" y="-2518287"/>
            <a:chExt cx="18032361" cy="101432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C82A35-A16F-3720-0233-565CE0D128C3}"/>
                </a:ext>
              </a:extLst>
            </p:cNvPr>
            <p:cNvGrpSpPr/>
            <p:nvPr/>
          </p:nvGrpSpPr>
          <p:grpSpPr>
            <a:xfrm>
              <a:off x="-2920181" y="-2518287"/>
              <a:ext cx="18032361" cy="10143203"/>
              <a:chOff x="0" y="0"/>
              <a:chExt cx="12192000" cy="685800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0"/>
                <a:ext cx="12192000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10287000">
                    <a:moveTo>
                      <a:pt x="0" y="0"/>
                    </a:moveTo>
                    <a:lnTo>
                      <a:pt x="18288000" y="0"/>
                    </a:lnTo>
                    <a:lnTo>
                      <a:pt x="18288000" y="10287000"/>
                    </a:lnTo>
                    <a:lnTo>
                      <a:pt x="0" y="10287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6703" b="-670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4F846C7-89BB-7ADA-1CFE-BBCB4E432B76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custGeom>
                <a:avLst/>
                <a:gdLst>
                  <a:gd name="connsiteX0" fmla="*/ 4054775 w 12192000"/>
                  <a:gd name="connsiteY0" fmla="*/ 211348 h 6858000"/>
                  <a:gd name="connsiteX1" fmla="*/ 837122 w 12192000"/>
                  <a:gd name="connsiteY1" fmla="*/ 3429001 h 6858000"/>
                  <a:gd name="connsiteX2" fmla="*/ 4054775 w 12192000"/>
                  <a:gd name="connsiteY2" fmla="*/ 6646654 h 6858000"/>
                  <a:gd name="connsiteX3" fmla="*/ 7272428 w 12192000"/>
                  <a:gd name="connsiteY3" fmla="*/ 3429001 h 6858000"/>
                  <a:gd name="connsiteX4" fmla="*/ 4054775 w 12192000"/>
                  <a:gd name="connsiteY4" fmla="*/ 211348 h 6858000"/>
                  <a:gd name="connsiteX5" fmla="*/ 0 w 12192000"/>
                  <a:gd name="connsiteY5" fmla="*/ 0 h 6858000"/>
                  <a:gd name="connsiteX6" fmla="*/ 12192000 w 12192000"/>
                  <a:gd name="connsiteY6" fmla="*/ 0 h 6858000"/>
                  <a:gd name="connsiteX7" fmla="*/ 12192000 w 12192000"/>
                  <a:gd name="connsiteY7" fmla="*/ 6858000 h 6858000"/>
                  <a:gd name="connsiteX8" fmla="*/ 0 w 12192000"/>
                  <a:gd name="connsiteY8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2000" h="6858000">
                    <a:moveTo>
                      <a:pt x="4054775" y="211348"/>
                    </a:moveTo>
                    <a:cubicBezTo>
                      <a:pt x="2277714" y="211348"/>
                      <a:pt x="837122" y="1651940"/>
                      <a:pt x="837122" y="3429001"/>
                    </a:cubicBezTo>
                    <a:cubicBezTo>
                      <a:pt x="837122" y="5206062"/>
                      <a:pt x="2277714" y="6646654"/>
                      <a:pt x="4054775" y="6646654"/>
                    </a:cubicBezTo>
                    <a:cubicBezTo>
                      <a:pt x="5831836" y="6646654"/>
                      <a:pt x="7272428" y="5206062"/>
                      <a:pt x="7272428" y="3429001"/>
                    </a:cubicBezTo>
                    <a:cubicBezTo>
                      <a:pt x="7272428" y="1651940"/>
                      <a:pt x="5831836" y="211348"/>
                      <a:pt x="4054775" y="211348"/>
                    </a:cubicBezTo>
                    <a:close/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tretch>
                  <a:fillRect t="-6703" b="-6703"/>
                </a:stretch>
              </a:blipFill>
            </p:spPr>
            <p:txBody>
              <a:bodyPr wrap="square">
                <a:noAutofit/>
              </a:bodyPr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B028623-4AC0-B4FA-9A13-6078B910676A}"/>
                </a:ext>
              </a:extLst>
            </p:cNvPr>
            <p:cNvCxnSpPr>
              <a:cxnSpLocks/>
            </p:cNvCxnSpPr>
            <p:nvPr/>
          </p:nvCxnSpPr>
          <p:spPr>
            <a:xfrm>
              <a:off x="3145314" y="6110288"/>
              <a:ext cx="1774349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E50DA6-70B3-7BD0-A2D7-2D7932668174}"/>
                </a:ext>
              </a:extLst>
            </p:cNvPr>
            <p:cNvCxnSpPr>
              <a:cxnSpLocks/>
            </p:cNvCxnSpPr>
            <p:nvPr/>
          </p:nvCxnSpPr>
          <p:spPr>
            <a:xfrm>
              <a:off x="4571684" y="5769610"/>
              <a:ext cx="34797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865CB0-8B61-CD56-CAFA-41426542DF0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02457" y="5936458"/>
              <a:ext cx="34797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33D4B64-1782-8BC5-F9AE-E2CFC78E2E08}"/>
                </a:ext>
              </a:extLst>
            </p:cNvPr>
            <p:cNvSpPr txBox="1"/>
            <p:nvPr/>
          </p:nvSpPr>
          <p:spPr>
            <a:xfrm>
              <a:off x="3443971" y="6110288"/>
              <a:ext cx="1177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6">
                      <a:lumMod val="50000"/>
                    </a:schemeClr>
                  </a:solidFill>
                  <a:latin typeface="#9Slide03 SVNSari" panose="020B0504040101020102" pitchFamily="34" charset="0"/>
                </a:rPr>
                <a:t>0,8 m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8AA9E1-1F75-40AE-5797-B5778F1CC6B0}"/>
                </a:ext>
              </a:extLst>
            </p:cNvPr>
            <p:cNvSpPr txBox="1"/>
            <p:nvPr/>
          </p:nvSpPr>
          <p:spPr>
            <a:xfrm>
              <a:off x="4991811" y="4623613"/>
              <a:ext cx="348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#9Slide03 SVNSari" panose="020B0504040101020102" pitchFamily="34" charset="0"/>
                </a:rPr>
                <a:t>h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6077328-4B80-4061-ED92-4557FD79E7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5314" y="3257550"/>
              <a:ext cx="1774349" cy="28527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52FED3-A4B0-BC03-CCC5-C93EE278BCE1}"/>
                </a:ext>
              </a:extLst>
            </p:cNvPr>
            <p:cNvSpPr txBox="1"/>
            <p:nvPr/>
          </p:nvSpPr>
          <p:spPr>
            <a:xfrm>
              <a:off x="3336206" y="5710179"/>
              <a:ext cx="5639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#9Slide03 SVNSari" panose="020B0504040101020102" pitchFamily="34" charset="0"/>
                </a:rPr>
                <a:t>60</a:t>
              </a:r>
              <a:r>
                <a:rPr lang="en-US" sz="2000" baseline="30000">
                  <a:latin typeface="#9Slide03 SVNSari" panose="020B0504040101020102" pitchFamily="34" charset="0"/>
                </a:rPr>
                <a:t>0</a:t>
              </a:r>
              <a:endParaRPr lang="en-US" sz="2000">
                <a:latin typeface="#9Slide03 SVNSari" panose="020B0504040101020102" pitchFamily="34" charset="0"/>
              </a:endParaRPr>
            </a:p>
          </p:txBody>
        </p:sp>
        <p:cxnSp>
          <p:nvCxnSpPr>
            <p:cNvPr id="58" name="Straight Connector 27">
              <a:extLst>
                <a:ext uri="{FF2B5EF4-FFF2-40B4-BE49-F238E27FC236}">
                  <a16:creationId xmlns:a16="http://schemas.microsoft.com/office/drawing/2014/main" id="{FFFDEB8F-5BB5-5ABF-8B04-18556556E965}"/>
                </a:ext>
              </a:extLst>
            </p:cNvPr>
            <p:cNvCxnSpPr>
              <a:cxnSpLocks/>
            </p:cNvCxnSpPr>
            <p:nvPr/>
          </p:nvCxnSpPr>
          <p:spPr>
            <a:xfrm>
              <a:off x="4919405" y="3255978"/>
              <a:ext cx="0" cy="286137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68553C-30CF-4FC7-8EAB-0B9133207616}"/>
              </a:ext>
            </a:extLst>
          </p:cNvPr>
          <p:cNvGrpSpPr/>
          <p:nvPr/>
        </p:nvGrpSpPr>
        <p:grpSpPr>
          <a:xfrm>
            <a:off x="5547214" y="304521"/>
            <a:ext cx="6093386" cy="6248958"/>
            <a:chOff x="6096000" y="691965"/>
            <a:chExt cx="5772200" cy="5474069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B363B9BB-6DF5-7FED-D1D7-50903BA3EC71}"/>
                </a:ext>
              </a:extLst>
            </p:cNvPr>
            <p:cNvGrpSpPr/>
            <p:nvPr/>
          </p:nvGrpSpPr>
          <p:grpSpPr>
            <a:xfrm>
              <a:off x="6096000" y="691965"/>
              <a:ext cx="5772200" cy="5474069"/>
              <a:chOff x="0" y="0"/>
              <a:chExt cx="24372769" cy="23113930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D8728530-420C-D12F-8061-8C39668B710A}"/>
                  </a:ext>
                </a:extLst>
              </p:cNvPr>
              <p:cNvSpPr/>
              <p:nvPr/>
            </p:nvSpPr>
            <p:spPr>
              <a:xfrm>
                <a:off x="72390" y="72390"/>
                <a:ext cx="24227990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24227990" h="22969151">
                    <a:moveTo>
                      <a:pt x="0" y="0"/>
                    </a:moveTo>
                    <a:lnTo>
                      <a:pt x="24227990" y="0"/>
                    </a:lnTo>
                    <a:lnTo>
                      <a:pt x="24227990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4D811B04-3764-01C7-C0A5-BEA8755C1B58}"/>
                  </a:ext>
                </a:extLst>
              </p:cNvPr>
              <p:cNvSpPr/>
              <p:nvPr/>
            </p:nvSpPr>
            <p:spPr>
              <a:xfrm>
                <a:off x="0" y="0"/>
                <a:ext cx="2437277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24372770" h="23113930">
                    <a:moveTo>
                      <a:pt x="24227989" y="22969150"/>
                    </a:moveTo>
                    <a:lnTo>
                      <a:pt x="24372770" y="22969150"/>
                    </a:lnTo>
                    <a:lnTo>
                      <a:pt x="24372770" y="23113930"/>
                    </a:lnTo>
                    <a:lnTo>
                      <a:pt x="24227989" y="23113930"/>
                    </a:lnTo>
                    <a:lnTo>
                      <a:pt x="24227989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24227989" y="144780"/>
                    </a:moveTo>
                    <a:lnTo>
                      <a:pt x="24372770" y="144780"/>
                    </a:lnTo>
                    <a:lnTo>
                      <a:pt x="24372770" y="22969150"/>
                    </a:lnTo>
                    <a:lnTo>
                      <a:pt x="24227989" y="22969150"/>
                    </a:lnTo>
                    <a:lnTo>
                      <a:pt x="24227989" y="144780"/>
                    </a:lnTo>
                    <a:close/>
                    <a:moveTo>
                      <a:pt x="144780" y="22969150"/>
                    </a:moveTo>
                    <a:lnTo>
                      <a:pt x="24227989" y="22969150"/>
                    </a:lnTo>
                    <a:lnTo>
                      <a:pt x="24227989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24227989" y="0"/>
                    </a:moveTo>
                    <a:lnTo>
                      <a:pt x="24372770" y="0"/>
                    </a:lnTo>
                    <a:lnTo>
                      <a:pt x="24372770" y="144780"/>
                    </a:lnTo>
                    <a:lnTo>
                      <a:pt x="24227989" y="144780"/>
                    </a:lnTo>
                    <a:lnTo>
                      <a:pt x="2422798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4227989" y="0"/>
                    </a:lnTo>
                    <a:lnTo>
                      <a:pt x="2422798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id="{37D38412-3A4C-BDAD-06A6-88054E150CCB}"/>
                </a:ext>
              </a:extLst>
            </p:cNvPr>
            <p:cNvGrpSpPr/>
            <p:nvPr/>
          </p:nvGrpSpPr>
          <p:grpSpPr>
            <a:xfrm>
              <a:off x="6281465" y="894099"/>
              <a:ext cx="5388379" cy="5069802"/>
              <a:chOff x="0" y="0"/>
              <a:chExt cx="21450237" cy="20182034"/>
            </a:xfrm>
          </p:grpSpPr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185BFA71-9C57-17E6-4A04-1B77FBDEB3F2}"/>
                  </a:ext>
                </a:extLst>
              </p:cNvPr>
              <p:cNvSpPr/>
              <p:nvPr/>
            </p:nvSpPr>
            <p:spPr>
              <a:xfrm>
                <a:off x="72390" y="72390"/>
                <a:ext cx="21305457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21305457" h="20037254">
                    <a:moveTo>
                      <a:pt x="0" y="0"/>
                    </a:moveTo>
                    <a:lnTo>
                      <a:pt x="21305457" y="0"/>
                    </a:lnTo>
                    <a:lnTo>
                      <a:pt x="21305457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1C99F673-1927-7816-D3BB-34FC015DA336}"/>
                  </a:ext>
                </a:extLst>
              </p:cNvPr>
              <p:cNvSpPr/>
              <p:nvPr/>
            </p:nvSpPr>
            <p:spPr>
              <a:xfrm>
                <a:off x="0" y="0"/>
                <a:ext cx="2145023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21450236" h="20182035">
                    <a:moveTo>
                      <a:pt x="21305458" y="20037254"/>
                    </a:moveTo>
                    <a:lnTo>
                      <a:pt x="21450236" y="20037254"/>
                    </a:lnTo>
                    <a:lnTo>
                      <a:pt x="21450236" y="20182035"/>
                    </a:lnTo>
                    <a:lnTo>
                      <a:pt x="21305458" y="20182035"/>
                    </a:lnTo>
                    <a:lnTo>
                      <a:pt x="21305458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21305458" y="144780"/>
                    </a:moveTo>
                    <a:lnTo>
                      <a:pt x="21450236" y="144780"/>
                    </a:lnTo>
                    <a:lnTo>
                      <a:pt x="21450236" y="20037254"/>
                    </a:lnTo>
                    <a:lnTo>
                      <a:pt x="21305458" y="20037254"/>
                    </a:lnTo>
                    <a:lnTo>
                      <a:pt x="21305458" y="144780"/>
                    </a:lnTo>
                    <a:close/>
                    <a:moveTo>
                      <a:pt x="144780" y="20037254"/>
                    </a:moveTo>
                    <a:lnTo>
                      <a:pt x="21305458" y="20037254"/>
                    </a:lnTo>
                    <a:lnTo>
                      <a:pt x="21305458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21305458" y="0"/>
                    </a:moveTo>
                    <a:lnTo>
                      <a:pt x="21450236" y="0"/>
                    </a:lnTo>
                    <a:lnTo>
                      <a:pt x="21450236" y="144780"/>
                    </a:lnTo>
                    <a:lnTo>
                      <a:pt x="21305458" y="144780"/>
                    </a:lnTo>
                    <a:lnTo>
                      <a:pt x="21305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305458" y="0"/>
                    </a:lnTo>
                    <a:lnTo>
                      <a:pt x="21305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" name="TextBox 106">
            <a:extLst>
              <a:ext uri="{FF2B5EF4-FFF2-40B4-BE49-F238E27FC236}">
                <a16:creationId xmlns:a16="http://schemas.microsoft.com/office/drawing/2014/main" id="{7400DDCA-234B-3E9E-E19C-F37E23DD036A}"/>
              </a:ext>
            </a:extLst>
          </p:cNvPr>
          <p:cNvSpPr txBox="1"/>
          <p:nvPr/>
        </p:nvSpPr>
        <p:spPr>
          <a:xfrm>
            <a:off x="5897437" y="1030985"/>
            <a:ext cx="5514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ABC vuông tại A, C = 60</a:t>
            </a:r>
            <a:r>
              <a:rPr lang="en-US" baseline="30000"/>
              <a:t>0</a:t>
            </a:r>
            <a:endParaRPr lang="en-US"/>
          </a:p>
        </p:txBody>
      </p:sp>
      <p:cxnSp>
        <p:nvCxnSpPr>
          <p:cNvPr id="13" name="Straight Connector 119">
            <a:extLst>
              <a:ext uri="{FF2B5EF4-FFF2-40B4-BE49-F238E27FC236}">
                <a16:creationId xmlns:a16="http://schemas.microsoft.com/office/drawing/2014/main" id="{0DADB1F2-18D4-2307-ABAA-73B162A01DDD}"/>
              </a:ext>
            </a:extLst>
          </p:cNvPr>
          <p:cNvCxnSpPr>
            <a:cxnSpLocks/>
          </p:cNvCxnSpPr>
          <p:nvPr/>
        </p:nvCxnSpPr>
        <p:spPr>
          <a:xfrm>
            <a:off x="9334196" y="2367724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1">
            <a:extLst>
              <a:ext uri="{FF2B5EF4-FFF2-40B4-BE49-F238E27FC236}">
                <a16:creationId xmlns:a16="http://schemas.microsoft.com/office/drawing/2014/main" id="{975A90D7-E16D-0318-4990-1D36F83089BE}"/>
              </a:ext>
            </a:extLst>
          </p:cNvPr>
          <p:cNvSpPr txBox="1"/>
          <p:nvPr/>
        </p:nvSpPr>
        <p:spPr>
          <a:xfrm>
            <a:off x="6779381" y="2116673"/>
            <a:ext cx="2761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tan</a:t>
            </a:r>
            <a:r>
              <a:rPr lang="en-US">
                <a:solidFill>
                  <a:schemeClr val="tx1"/>
                </a:solidFill>
              </a:rPr>
              <a:t> 60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tan C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22">
            <a:extLst>
              <a:ext uri="{FF2B5EF4-FFF2-40B4-BE49-F238E27FC236}">
                <a16:creationId xmlns:a16="http://schemas.microsoft.com/office/drawing/2014/main" id="{CF62B143-27A0-6B6E-D79D-F39557C75AE7}"/>
              </a:ext>
            </a:extLst>
          </p:cNvPr>
          <p:cNvSpPr txBox="1"/>
          <p:nvPr/>
        </p:nvSpPr>
        <p:spPr>
          <a:xfrm>
            <a:off x="9282194" y="1889320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16" name="TextBox 137">
            <a:extLst>
              <a:ext uri="{FF2B5EF4-FFF2-40B4-BE49-F238E27FC236}">
                <a16:creationId xmlns:a16="http://schemas.microsoft.com/office/drawing/2014/main" id="{0BF920A8-964C-7BAE-E7C1-C2C32BC3F391}"/>
              </a:ext>
            </a:extLst>
          </p:cNvPr>
          <p:cNvSpPr txBox="1"/>
          <p:nvPr/>
        </p:nvSpPr>
        <p:spPr>
          <a:xfrm>
            <a:off x="9271076" y="2381311"/>
            <a:ext cx="61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pic>
        <p:nvPicPr>
          <p:cNvPr id="17" name="Picture 138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E41B57D7-9470-74CC-E342-04BD3D909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6629799" y="2271075"/>
            <a:ext cx="175979" cy="175979"/>
          </a:xfrm>
          <a:prstGeom prst="rect">
            <a:avLst/>
          </a:prstGeom>
        </p:spPr>
      </p:pic>
      <p:grpSp>
        <p:nvGrpSpPr>
          <p:cNvPr id="51" name="Group 1052">
            <a:extLst>
              <a:ext uri="{FF2B5EF4-FFF2-40B4-BE49-F238E27FC236}">
                <a16:creationId xmlns:a16="http://schemas.microsoft.com/office/drawing/2014/main" id="{C04F00E3-FAAE-18CC-DBC6-0060A18AADF0}"/>
              </a:ext>
            </a:extLst>
          </p:cNvPr>
          <p:cNvGrpSpPr/>
          <p:nvPr/>
        </p:nvGrpSpPr>
        <p:grpSpPr>
          <a:xfrm>
            <a:off x="10163111" y="1028781"/>
            <a:ext cx="268191" cy="45719"/>
            <a:chOff x="5839287" y="2914470"/>
            <a:chExt cx="262392" cy="45719"/>
          </a:xfrm>
        </p:grpSpPr>
        <p:cxnSp>
          <p:nvCxnSpPr>
            <p:cNvPr id="52" name="Straight Connector 1053">
              <a:extLst>
                <a:ext uri="{FF2B5EF4-FFF2-40B4-BE49-F238E27FC236}">
                  <a16:creationId xmlns:a16="http://schemas.microsoft.com/office/drawing/2014/main" id="{D79A8CC3-3C24-51D5-80DE-0B4903D82BF9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054">
              <a:extLst>
                <a:ext uri="{FF2B5EF4-FFF2-40B4-BE49-F238E27FC236}">
                  <a16:creationId xmlns:a16="http://schemas.microsoft.com/office/drawing/2014/main" id="{A1660422-1D2D-4A4C-7B1F-D91AC75DC2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108">
            <a:extLst>
              <a:ext uri="{FF2B5EF4-FFF2-40B4-BE49-F238E27FC236}">
                <a16:creationId xmlns:a16="http://schemas.microsoft.com/office/drawing/2014/main" id="{0ED01DDA-A572-113D-BAB7-CA352F1C8D2B}"/>
              </a:ext>
            </a:extLst>
          </p:cNvPr>
          <p:cNvSpPr txBox="1"/>
          <p:nvPr/>
        </p:nvSpPr>
        <p:spPr>
          <a:xfrm>
            <a:off x="3468348" y="5824919"/>
            <a:ext cx="4178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55" name="TextBox 108">
            <a:extLst>
              <a:ext uri="{FF2B5EF4-FFF2-40B4-BE49-F238E27FC236}">
                <a16:creationId xmlns:a16="http://schemas.microsoft.com/office/drawing/2014/main" id="{7D683436-A9DC-1BC0-1CE8-144244DD4D1D}"/>
              </a:ext>
            </a:extLst>
          </p:cNvPr>
          <p:cNvSpPr txBox="1"/>
          <p:nvPr/>
        </p:nvSpPr>
        <p:spPr>
          <a:xfrm>
            <a:off x="3259808" y="2116673"/>
            <a:ext cx="4178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</a:t>
            </a:r>
          </a:p>
        </p:txBody>
      </p:sp>
      <p:sp>
        <p:nvSpPr>
          <p:cNvPr id="56" name="TextBox 108">
            <a:extLst>
              <a:ext uri="{FF2B5EF4-FFF2-40B4-BE49-F238E27FC236}">
                <a16:creationId xmlns:a16="http://schemas.microsoft.com/office/drawing/2014/main" id="{86AFCA9F-09BF-DCAA-527E-D4A80EEA1133}"/>
              </a:ext>
            </a:extLst>
          </p:cNvPr>
          <p:cNvSpPr txBox="1"/>
          <p:nvPr/>
        </p:nvSpPr>
        <p:spPr>
          <a:xfrm>
            <a:off x="905058" y="5825103"/>
            <a:ext cx="4178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</a:t>
            </a:r>
          </a:p>
        </p:txBody>
      </p:sp>
      <p:sp>
        <p:nvSpPr>
          <p:cNvPr id="60" name="TextBox 121">
            <a:extLst>
              <a:ext uri="{FF2B5EF4-FFF2-40B4-BE49-F238E27FC236}">
                <a16:creationId xmlns:a16="http://schemas.microsoft.com/office/drawing/2014/main" id="{6ABF11DF-FB18-02AB-3C35-94E1AA84B50C}"/>
              </a:ext>
            </a:extLst>
          </p:cNvPr>
          <p:cNvSpPr txBox="1"/>
          <p:nvPr/>
        </p:nvSpPr>
        <p:spPr>
          <a:xfrm>
            <a:off x="6789483" y="3097798"/>
            <a:ext cx="3774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h</a:t>
            </a:r>
            <a:r>
              <a:rPr lang="en-US"/>
              <a:t>ay h = AB = AC . tan 60</a:t>
            </a:r>
            <a:r>
              <a:rPr lang="en-US" baseline="30000"/>
              <a:t>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121">
            <a:extLst>
              <a:ext uri="{FF2B5EF4-FFF2-40B4-BE49-F238E27FC236}">
                <a16:creationId xmlns:a16="http://schemas.microsoft.com/office/drawing/2014/main" id="{78BC8C2D-5497-8134-F6F9-80A9C8EB1F81}"/>
              </a:ext>
            </a:extLst>
          </p:cNvPr>
          <p:cNvSpPr txBox="1"/>
          <p:nvPr/>
        </p:nvSpPr>
        <p:spPr>
          <a:xfrm>
            <a:off x="7863975" y="3777594"/>
            <a:ext cx="1535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0,8 .   3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63ACF1E-AAD5-994C-0760-E5625093CC18}"/>
              </a:ext>
            </a:extLst>
          </p:cNvPr>
          <p:cNvGrpSpPr/>
          <p:nvPr/>
        </p:nvGrpSpPr>
        <p:grpSpPr>
          <a:xfrm>
            <a:off x="8676681" y="3807125"/>
            <a:ext cx="355254" cy="349689"/>
            <a:chOff x="7039645" y="5451789"/>
            <a:chExt cx="355254" cy="349689"/>
          </a:xfrm>
        </p:grpSpPr>
        <p:cxnSp>
          <p:nvCxnSpPr>
            <p:cNvPr id="62" name="Straight Connector 1082">
              <a:extLst>
                <a:ext uri="{FF2B5EF4-FFF2-40B4-BE49-F238E27FC236}">
                  <a16:creationId xmlns:a16="http://schemas.microsoft.com/office/drawing/2014/main" id="{14B14267-8B8E-8197-101B-F3E3CE697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1190" y="5456840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083">
              <a:extLst>
                <a:ext uri="{FF2B5EF4-FFF2-40B4-BE49-F238E27FC236}">
                  <a16:creationId xmlns:a16="http://schemas.microsoft.com/office/drawing/2014/main" id="{82076319-56AA-F96E-B932-099FA5235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1284" y="5451789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084">
              <a:extLst>
                <a:ext uri="{FF2B5EF4-FFF2-40B4-BE49-F238E27FC236}">
                  <a16:creationId xmlns:a16="http://schemas.microsoft.com/office/drawing/2014/main" id="{6FFBD527-068A-2D35-C732-94D0B76E80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9645" y="5695303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121">
            <a:extLst>
              <a:ext uri="{FF2B5EF4-FFF2-40B4-BE49-F238E27FC236}">
                <a16:creationId xmlns:a16="http://schemas.microsoft.com/office/drawing/2014/main" id="{C7CB0352-E2AD-2060-B14B-8C21DE80F68A}"/>
              </a:ext>
            </a:extLst>
          </p:cNvPr>
          <p:cNvSpPr txBox="1"/>
          <p:nvPr/>
        </p:nvSpPr>
        <p:spPr>
          <a:xfrm>
            <a:off x="7362733" y="3781684"/>
            <a:ext cx="6535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h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121">
            <a:extLst>
              <a:ext uri="{FF2B5EF4-FFF2-40B4-BE49-F238E27FC236}">
                <a16:creationId xmlns:a16="http://schemas.microsoft.com/office/drawing/2014/main" id="{FD362E50-CD31-B3BC-1B52-3EB239B54B3C}"/>
              </a:ext>
            </a:extLst>
          </p:cNvPr>
          <p:cNvSpPr txBox="1"/>
          <p:nvPr/>
        </p:nvSpPr>
        <p:spPr>
          <a:xfrm>
            <a:off x="7890552" y="4515516"/>
            <a:ext cx="713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4  3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BAA93C13-9793-CC89-494A-D00CCBA2CBDF}"/>
              </a:ext>
            </a:extLst>
          </p:cNvPr>
          <p:cNvGrpSpPr/>
          <p:nvPr/>
        </p:nvGrpSpPr>
        <p:grpSpPr>
          <a:xfrm>
            <a:off x="8191186" y="4519606"/>
            <a:ext cx="352873" cy="349689"/>
            <a:chOff x="7042026" y="5451789"/>
            <a:chExt cx="352873" cy="349689"/>
          </a:xfrm>
        </p:grpSpPr>
        <p:cxnSp>
          <p:nvCxnSpPr>
            <p:cNvPr id="69" name="Straight Connector 1082">
              <a:extLst>
                <a:ext uri="{FF2B5EF4-FFF2-40B4-BE49-F238E27FC236}">
                  <a16:creationId xmlns:a16="http://schemas.microsoft.com/office/drawing/2014/main" id="{70BC5CBE-8BD2-BE40-8E5B-F718AD0B0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1190" y="5456840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1083">
              <a:extLst>
                <a:ext uri="{FF2B5EF4-FFF2-40B4-BE49-F238E27FC236}">
                  <a16:creationId xmlns:a16="http://schemas.microsoft.com/office/drawing/2014/main" id="{49F9C038-D609-BF96-5D6C-9341CEE12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1284" y="5451789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1084">
              <a:extLst>
                <a:ext uri="{FF2B5EF4-FFF2-40B4-BE49-F238E27FC236}">
                  <a16:creationId xmlns:a16="http://schemas.microsoft.com/office/drawing/2014/main" id="{674FB069-E9F0-16FB-8F06-57E265FDF6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026" y="5695303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121">
            <a:extLst>
              <a:ext uri="{FF2B5EF4-FFF2-40B4-BE49-F238E27FC236}">
                <a16:creationId xmlns:a16="http://schemas.microsoft.com/office/drawing/2014/main" id="{A42CB0A4-792B-CFAF-065B-F6CF70262C96}"/>
              </a:ext>
            </a:extLst>
          </p:cNvPr>
          <p:cNvSpPr txBox="1"/>
          <p:nvPr/>
        </p:nvSpPr>
        <p:spPr>
          <a:xfrm>
            <a:off x="7362733" y="4721481"/>
            <a:ext cx="6535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h =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3" name="Straight Connector 1082">
            <a:extLst>
              <a:ext uri="{FF2B5EF4-FFF2-40B4-BE49-F238E27FC236}">
                <a16:creationId xmlns:a16="http://schemas.microsoft.com/office/drawing/2014/main" id="{C0C96FC4-F038-4907-1ABA-9543B4F79735}"/>
              </a:ext>
            </a:extLst>
          </p:cNvPr>
          <p:cNvCxnSpPr>
            <a:cxnSpLocks/>
          </p:cNvCxnSpPr>
          <p:nvPr/>
        </p:nvCxnSpPr>
        <p:spPr>
          <a:xfrm flipH="1">
            <a:off x="7968706" y="4966314"/>
            <a:ext cx="6133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21">
            <a:extLst>
              <a:ext uri="{FF2B5EF4-FFF2-40B4-BE49-F238E27FC236}">
                <a16:creationId xmlns:a16="http://schemas.microsoft.com/office/drawing/2014/main" id="{BDF4150B-7176-9897-F049-CABEEE358B25}"/>
              </a:ext>
            </a:extLst>
          </p:cNvPr>
          <p:cNvSpPr txBox="1"/>
          <p:nvPr/>
        </p:nvSpPr>
        <p:spPr>
          <a:xfrm>
            <a:off x="8113293" y="4960008"/>
            <a:ext cx="324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121">
            <a:extLst>
              <a:ext uri="{FF2B5EF4-FFF2-40B4-BE49-F238E27FC236}">
                <a16:creationId xmlns:a16="http://schemas.microsoft.com/office/drawing/2014/main" id="{2A858205-15C5-B67D-2641-2CEB498F1261}"/>
              </a:ext>
            </a:extLst>
          </p:cNvPr>
          <p:cNvSpPr txBox="1"/>
          <p:nvPr/>
        </p:nvSpPr>
        <p:spPr>
          <a:xfrm>
            <a:off x="8611837" y="4721481"/>
            <a:ext cx="6535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(m)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93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54" grpId="0"/>
      <p:bldP spid="55" grpId="0"/>
      <p:bldP spid="56" grpId="0"/>
      <p:bldP spid="60" grpId="0"/>
      <p:bldP spid="61" grpId="0"/>
      <p:bldP spid="66" grpId="0"/>
      <p:bldP spid="67" grpId="0"/>
      <p:bldP spid="72" grpId="0"/>
      <p:bldP spid="75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9C361-16EE-87F8-7B7B-98A9967CDEF1}"/>
              </a:ext>
            </a:extLst>
          </p:cNvPr>
          <p:cNvGrpSpPr/>
          <p:nvPr/>
        </p:nvGrpSpPr>
        <p:grpSpPr>
          <a:xfrm>
            <a:off x="2918968" y="605683"/>
            <a:ext cx="6612063" cy="659194"/>
            <a:chOff x="2537011" y="553685"/>
            <a:chExt cx="6612063" cy="659194"/>
          </a:xfrm>
        </p:grpSpPr>
        <p:grpSp>
          <p:nvGrpSpPr>
            <p:cNvPr id="10" name="Nhóm 39">
              <a:extLst>
                <a:ext uri="{FF2B5EF4-FFF2-40B4-BE49-F238E27FC236}">
                  <a16:creationId xmlns:a16="http://schemas.microsoft.com/office/drawing/2014/main" id="{481707A1-2701-7E6F-2ABE-22F66FCED34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8" name="Hình chữ nhật: Góc Tròn 35">
                <a:extLst>
                  <a:ext uri="{FF2B5EF4-FFF2-40B4-BE49-F238E27FC236}">
                    <a16:creationId xmlns:a16="http://schemas.microsoft.com/office/drawing/2014/main" id="{FCF3D003-CFBC-05E4-5981-1F96F4B161CF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ình chữ nhật: Góc Tròn 34">
                <a:extLst>
                  <a:ext uri="{FF2B5EF4-FFF2-40B4-BE49-F238E27FC236}">
                    <a16:creationId xmlns:a16="http://schemas.microsoft.com/office/drawing/2014/main" id="{19D92BEC-4CCC-7D8D-5046-AB35DDBD7778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Hộp Văn bản 15">
                <a:extLst>
                  <a:ext uri="{FF2B5EF4-FFF2-40B4-BE49-F238E27FC236}">
                    <a16:creationId xmlns:a16="http://schemas.microsoft.com/office/drawing/2014/main" id="{05EE61E1-11BB-E245-C9F4-7ABC3166FB40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1" name="Hình chữ nhật: Góc Tròn 37">
                <a:extLst>
                  <a:ext uri="{FF2B5EF4-FFF2-40B4-BE49-F238E27FC236}">
                    <a16:creationId xmlns:a16="http://schemas.microsoft.com/office/drawing/2014/main" id="{5C5B88D1-AEC8-4513-A95D-A6187E4ED74B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ình chữ nhật: Góc Tròn 38">
                <a:extLst>
                  <a:ext uri="{FF2B5EF4-FFF2-40B4-BE49-F238E27FC236}">
                    <a16:creationId xmlns:a16="http://schemas.microsoft.com/office/drawing/2014/main" id="{EBAFDB89-F747-FF5E-2070-05D5B2529E6A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" name="Nhóm 45">
              <a:extLst>
                <a:ext uri="{FF2B5EF4-FFF2-40B4-BE49-F238E27FC236}">
                  <a16:creationId xmlns:a16="http://schemas.microsoft.com/office/drawing/2014/main" id="{872E5FED-B37B-A58B-CDD2-1D207FFC0C81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6" name="Mũi tên: Hình V 40">
                <a:extLst>
                  <a:ext uri="{FF2B5EF4-FFF2-40B4-BE49-F238E27FC236}">
                    <a16:creationId xmlns:a16="http://schemas.microsoft.com/office/drawing/2014/main" id="{07A0126F-B635-04EB-3E3B-548328278C4B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1">
                <a:extLst>
                  <a:ext uri="{FF2B5EF4-FFF2-40B4-BE49-F238E27FC236}">
                    <a16:creationId xmlns:a16="http://schemas.microsoft.com/office/drawing/2014/main" id="{F722D5CA-D09A-C0A9-147C-2AE4C7E29E48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Nhóm 44">
              <a:extLst>
                <a:ext uri="{FF2B5EF4-FFF2-40B4-BE49-F238E27FC236}">
                  <a16:creationId xmlns:a16="http://schemas.microsoft.com/office/drawing/2014/main" id="{1E75B820-7577-645C-BD8A-C94E52BC71B8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4" name="Mũi tên: Hình V 42">
                <a:extLst>
                  <a:ext uri="{FF2B5EF4-FFF2-40B4-BE49-F238E27FC236}">
                    <a16:creationId xmlns:a16="http://schemas.microsoft.com/office/drawing/2014/main" id="{7D6F9843-8E53-E2EC-B804-FA57F2865D47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Mũi tên: Hình V 43">
                <a:extLst>
                  <a:ext uri="{FF2B5EF4-FFF2-40B4-BE49-F238E27FC236}">
                    <a16:creationId xmlns:a16="http://schemas.microsoft.com/office/drawing/2014/main" id="{43A0796A-C5F2-6FBF-BC99-225CA41366DE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9F72B-9BFF-41E7-6D9C-896C35ED0C19}"/>
              </a:ext>
            </a:extLst>
          </p:cNvPr>
          <p:cNvGrpSpPr/>
          <p:nvPr/>
        </p:nvGrpSpPr>
        <p:grpSpPr>
          <a:xfrm>
            <a:off x="762553" y="1470831"/>
            <a:ext cx="676494" cy="532560"/>
            <a:chOff x="953971" y="4688710"/>
            <a:chExt cx="676494" cy="532560"/>
          </a:xfrm>
        </p:grpSpPr>
        <p:sp>
          <p:nvSpPr>
            <p:cNvPr id="26" name="Hình chữ nhật: Góc Tròn 35">
              <a:extLst>
                <a:ext uri="{FF2B5EF4-FFF2-40B4-BE49-F238E27FC236}">
                  <a16:creationId xmlns:a16="http://schemas.microsoft.com/office/drawing/2014/main" id="{793767CD-E66D-7542-C0F2-6F14D9A2624F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Hình chữ nhật: Góc Tròn 34">
              <a:extLst>
                <a:ext uri="{FF2B5EF4-FFF2-40B4-BE49-F238E27FC236}">
                  <a16:creationId xmlns:a16="http://schemas.microsoft.com/office/drawing/2014/main" id="{498FBEC0-14D3-5DEA-DED0-885743B0F49B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Hộp Văn bản 15">
              <a:extLst>
                <a:ext uri="{FF2B5EF4-FFF2-40B4-BE49-F238E27FC236}">
                  <a16:creationId xmlns:a16="http://schemas.microsoft.com/office/drawing/2014/main" id="{6ABE4D8A-B078-EB79-3BA1-76D971AE4998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4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7D9380-4943-F1C8-9386-1F9CD35E95C2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35" name="Hình chữ nhật: Góc Tròn 38">
                <a:extLst>
                  <a:ext uri="{FF2B5EF4-FFF2-40B4-BE49-F238E27FC236}">
                    <a16:creationId xmlns:a16="http://schemas.microsoft.com/office/drawing/2014/main" id="{DFA14221-ACE3-2B11-B95D-9955C5737FC5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6" name="Nhóm 45">
                <a:extLst>
                  <a:ext uri="{FF2B5EF4-FFF2-40B4-BE49-F238E27FC236}">
                    <a16:creationId xmlns:a16="http://schemas.microsoft.com/office/drawing/2014/main" id="{37578F06-696B-9905-D0A9-020332431327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37" name="Mũi tên: Hình V 40">
                  <a:extLst>
                    <a:ext uri="{FF2B5EF4-FFF2-40B4-BE49-F238E27FC236}">
                      <a16:creationId xmlns:a16="http://schemas.microsoft.com/office/drawing/2014/main" id="{5DF83ACB-C83A-3952-548B-1BCCB5C34DDA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Mũi tên: Hình V 41">
                  <a:extLst>
                    <a:ext uri="{FF2B5EF4-FFF2-40B4-BE49-F238E27FC236}">
                      <a16:creationId xmlns:a16="http://schemas.microsoft.com/office/drawing/2014/main" id="{4DA19150-EAB6-19AD-09E5-86E15F29D9AC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F9C961-A647-0A9E-2927-92D4AEF966BE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31" name="Hình chữ nhật: Góc Tròn 37">
                <a:extLst>
                  <a:ext uri="{FF2B5EF4-FFF2-40B4-BE49-F238E27FC236}">
                    <a16:creationId xmlns:a16="http://schemas.microsoft.com/office/drawing/2014/main" id="{7316FBA0-767E-C5A0-7DD9-4F4470316673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2" name="Nhóm 44">
                <a:extLst>
                  <a:ext uri="{FF2B5EF4-FFF2-40B4-BE49-F238E27FC236}">
                    <a16:creationId xmlns:a16="http://schemas.microsoft.com/office/drawing/2014/main" id="{4F46E9F0-8EE2-58D5-095D-5031260B06C1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33" name="Mũi tên: Hình V 42">
                  <a:extLst>
                    <a:ext uri="{FF2B5EF4-FFF2-40B4-BE49-F238E27FC236}">
                      <a16:creationId xmlns:a16="http://schemas.microsoft.com/office/drawing/2014/main" id="{EF6CA21A-D3B9-674D-EA46-819FF738E586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Mũi tên: Hình V 43">
                  <a:extLst>
                    <a:ext uri="{FF2B5EF4-FFF2-40B4-BE49-F238E27FC236}">
                      <a16:creationId xmlns:a16="http://schemas.microsoft.com/office/drawing/2014/main" id="{9FBDD871-5AB2-F4D0-73D4-972F72123CC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50928DE-40C5-CD7C-ED65-56AEB0A4734F}"/>
              </a:ext>
            </a:extLst>
          </p:cNvPr>
          <p:cNvSpPr txBox="1"/>
          <p:nvPr/>
        </p:nvSpPr>
        <p:spPr>
          <a:xfrm>
            <a:off x="1474253" y="1508516"/>
            <a:ext cx="8469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Cho tam giác đều ABC có AB = 2a. Kẻ đường cao AH.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CD95602-D9C8-E9DD-ACF2-C1E1DD17158B}"/>
              </a:ext>
            </a:extLst>
          </p:cNvPr>
          <p:cNvSpPr/>
          <p:nvPr/>
        </p:nvSpPr>
        <p:spPr>
          <a:xfrm>
            <a:off x="8987447" y="3324830"/>
            <a:ext cx="2014524" cy="173665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B9C7F2-BE4E-F358-42CA-0E0FF8BB59F8}"/>
              </a:ext>
            </a:extLst>
          </p:cNvPr>
          <p:cNvCxnSpPr>
            <a:cxnSpLocks/>
          </p:cNvCxnSpPr>
          <p:nvPr/>
        </p:nvCxnSpPr>
        <p:spPr>
          <a:xfrm>
            <a:off x="9994708" y="3324830"/>
            <a:ext cx="0" cy="173665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F0C0F4-14DC-D6BB-0332-60A3C6F4DFA8}"/>
              </a:ext>
            </a:extLst>
          </p:cNvPr>
          <p:cNvCxnSpPr>
            <a:cxnSpLocks/>
          </p:cNvCxnSpPr>
          <p:nvPr/>
        </p:nvCxnSpPr>
        <p:spPr>
          <a:xfrm>
            <a:off x="10163777" y="4888706"/>
            <a:ext cx="0" cy="1727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7A75E9-9E5E-2D50-93DD-8D10C955A994}"/>
              </a:ext>
            </a:extLst>
          </p:cNvPr>
          <p:cNvCxnSpPr>
            <a:cxnSpLocks/>
          </p:cNvCxnSpPr>
          <p:nvPr/>
        </p:nvCxnSpPr>
        <p:spPr>
          <a:xfrm rot="5400000">
            <a:off x="10077386" y="4807077"/>
            <a:ext cx="0" cy="1727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EE2C571-33BF-C489-FB20-E258D6368681}"/>
              </a:ext>
            </a:extLst>
          </p:cNvPr>
          <p:cNvSpPr txBox="1"/>
          <p:nvPr/>
        </p:nvSpPr>
        <p:spPr>
          <a:xfrm>
            <a:off x="9805600" y="2930312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B68397-A88C-08A7-AA81-209117A50832}"/>
              </a:ext>
            </a:extLst>
          </p:cNvPr>
          <p:cNvSpPr txBox="1"/>
          <p:nvPr/>
        </p:nvSpPr>
        <p:spPr>
          <a:xfrm>
            <a:off x="8674169" y="4962890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2FA6EC-5D35-ED48-E9E7-93150B684A4C}"/>
              </a:ext>
            </a:extLst>
          </p:cNvPr>
          <p:cNvSpPr txBox="1"/>
          <p:nvPr/>
        </p:nvSpPr>
        <p:spPr>
          <a:xfrm>
            <a:off x="10978299" y="4962890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5FFD8B-1B00-8C55-87B3-CFCAEBDF857A}"/>
              </a:ext>
            </a:extLst>
          </p:cNvPr>
          <p:cNvSpPr txBox="1"/>
          <p:nvPr/>
        </p:nvSpPr>
        <p:spPr>
          <a:xfrm>
            <a:off x="9815619" y="5057673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7E99B3-7041-99F2-71D0-679BF5320FD1}"/>
              </a:ext>
            </a:extLst>
          </p:cNvPr>
          <p:cNvSpPr txBox="1"/>
          <p:nvPr/>
        </p:nvSpPr>
        <p:spPr>
          <a:xfrm>
            <a:off x="9024903" y="3859783"/>
            <a:ext cx="5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2a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D11A79-2A2D-D240-3519-0A4276BB0900}"/>
              </a:ext>
            </a:extLst>
          </p:cNvPr>
          <p:cNvSpPr txBox="1"/>
          <p:nvPr/>
        </p:nvSpPr>
        <p:spPr>
          <a:xfrm>
            <a:off x="1483778" y="2114819"/>
            <a:ext cx="5526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a) Tính độ dài các đoạn thẳng BH, AH.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F6E4CB-D580-7B32-A900-C1597F25E0AD}"/>
              </a:ext>
            </a:extLst>
          </p:cNvPr>
          <p:cNvSpPr txBox="1"/>
          <p:nvPr/>
        </p:nvSpPr>
        <p:spPr>
          <a:xfrm>
            <a:off x="1818761" y="3333088"/>
            <a:ext cx="32318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 có BH =        = a.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0EDF66-3A52-2F3A-5CEF-EEF811EB15A3}"/>
              </a:ext>
            </a:extLst>
          </p:cNvPr>
          <p:cNvSpPr txBox="1"/>
          <p:nvPr/>
        </p:nvSpPr>
        <p:spPr>
          <a:xfrm>
            <a:off x="3443309" y="3110968"/>
            <a:ext cx="6719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4BFD0D-F143-5BE4-6FD2-5F8B6E563A9A}"/>
              </a:ext>
            </a:extLst>
          </p:cNvPr>
          <p:cNvSpPr txBox="1"/>
          <p:nvPr/>
        </p:nvSpPr>
        <p:spPr>
          <a:xfrm>
            <a:off x="3571892" y="3577965"/>
            <a:ext cx="3581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1C4762C-2FCA-470C-ACEC-521BD35ACA75}"/>
              </a:ext>
            </a:extLst>
          </p:cNvPr>
          <p:cNvCxnSpPr>
            <a:cxnSpLocks/>
          </p:cNvCxnSpPr>
          <p:nvPr/>
        </p:nvCxnSpPr>
        <p:spPr>
          <a:xfrm>
            <a:off x="3529345" y="3580505"/>
            <a:ext cx="408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D44C1F-B2CC-E52A-86ED-8025E32CDDE0}"/>
              </a:ext>
            </a:extLst>
          </p:cNvPr>
          <p:cNvSpPr txBox="1"/>
          <p:nvPr/>
        </p:nvSpPr>
        <p:spPr>
          <a:xfrm>
            <a:off x="1818761" y="4147989"/>
            <a:ext cx="52470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ABH vuông tại H, ta có: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1C0FE6-A66B-F3A7-4F5D-D0FBB509216E}"/>
              </a:ext>
            </a:extLst>
          </p:cNvPr>
          <p:cNvSpPr txBox="1"/>
          <p:nvPr/>
        </p:nvSpPr>
        <p:spPr>
          <a:xfrm>
            <a:off x="2574612" y="4962890"/>
            <a:ext cx="52470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AH =   AB</a:t>
            </a:r>
            <a:r>
              <a:rPr lang="en-US" baseline="30000"/>
              <a:t>2</a:t>
            </a:r>
            <a:r>
              <a:rPr lang="en-US"/>
              <a:t> – BH</a:t>
            </a:r>
            <a:r>
              <a:rPr lang="en-US" baseline="30000"/>
              <a:t>2</a:t>
            </a:r>
            <a:r>
              <a:rPr lang="en-US"/>
              <a:t>  =   4a</a:t>
            </a:r>
            <a:r>
              <a:rPr lang="en-US" baseline="30000"/>
              <a:t>2</a:t>
            </a:r>
            <a:r>
              <a:rPr lang="en-US"/>
              <a:t> – a</a:t>
            </a:r>
            <a:r>
              <a:rPr lang="en-US" baseline="30000"/>
              <a:t>2</a:t>
            </a:r>
            <a:r>
              <a:rPr lang="en-US"/>
              <a:t>  =  a  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ADBBFFE-D91B-D337-24DD-5B5E89654EE3}"/>
              </a:ext>
            </a:extLst>
          </p:cNvPr>
          <p:cNvCxnSpPr>
            <a:cxnSpLocks/>
          </p:cNvCxnSpPr>
          <p:nvPr/>
        </p:nvCxnSpPr>
        <p:spPr>
          <a:xfrm>
            <a:off x="3593227" y="4911345"/>
            <a:ext cx="1324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2B670FB-386B-1633-980C-E8C9DB5BC906}"/>
              </a:ext>
            </a:extLst>
          </p:cNvPr>
          <p:cNvCxnSpPr>
            <a:cxnSpLocks/>
          </p:cNvCxnSpPr>
          <p:nvPr/>
        </p:nvCxnSpPr>
        <p:spPr>
          <a:xfrm flipV="1">
            <a:off x="3511482" y="4906015"/>
            <a:ext cx="88095" cy="4602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C5917FB-2F1C-B306-C84D-12993CEA1115}"/>
              </a:ext>
            </a:extLst>
          </p:cNvPr>
          <p:cNvCxnSpPr>
            <a:cxnSpLocks/>
          </p:cNvCxnSpPr>
          <p:nvPr/>
        </p:nvCxnSpPr>
        <p:spPr>
          <a:xfrm flipH="1" flipV="1">
            <a:off x="3458034" y="5200508"/>
            <a:ext cx="53448" cy="159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D086EFC-E52B-40AB-06C0-ECDEF0489579}"/>
              </a:ext>
            </a:extLst>
          </p:cNvPr>
          <p:cNvCxnSpPr>
            <a:cxnSpLocks/>
          </p:cNvCxnSpPr>
          <p:nvPr/>
        </p:nvCxnSpPr>
        <p:spPr>
          <a:xfrm>
            <a:off x="5531507" y="4906488"/>
            <a:ext cx="10724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9419E91-DD10-8B5B-C317-0EE8234CBCEE}"/>
              </a:ext>
            </a:extLst>
          </p:cNvPr>
          <p:cNvCxnSpPr>
            <a:cxnSpLocks/>
          </p:cNvCxnSpPr>
          <p:nvPr/>
        </p:nvCxnSpPr>
        <p:spPr>
          <a:xfrm flipV="1">
            <a:off x="5449762" y="4901158"/>
            <a:ext cx="88095" cy="4602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7F22B-E5A7-573C-E297-91CF83D4A583}"/>
              </a:ext>
            </a:extLst>
          </p:cNvPr>
          <p:cNvCxnSpPr>
            <a:cxnSpLocks/>
          </p:cNvCxnSpPr>
          <p:nvPr/>
        </p:nvCxnSpPr>
        <p:spPr>
          <a:xfrm flipH="1" flipV="1">
            <a:off x="5396314" y="5195651"/>
            <a:ext cx="53448" cy="159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F20A1E9-B197-AA52-1799-5BFEA96606E0}"/>
              </a:ext>
            </a:extLst>
          </p:cNvPr>
          <p:cNvGrpSpPr/>
          <p:nvPr/>
        </p:nvGrpSpPr>
        <p:grpSpPr>
          <a:xfrm>
            <a:off x="7288185" y="4965502"/>
            <a:ext cx="325265" cy="383982"/>
            <a:chOff x="7296967" y="4910077"/>
            <a:chExt cx="418283" cy="46024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4DBCD1E-0B41-AF3E-A281-722954CFC8F6}"/>
                </a:ext>
              </a:extLst>
            </p:cNvPr>
            <p:cNvCxnSpPr>
              <a:cxnSpLocks/>
            </p:cNvCxnSpPr>
            <p:nvPr/>
          </p:nvCxnSpPr>
          <p:spPr>
            <a:xfrm>
              <a:off x="7432160" y="4918261"/>
              <a:ext cx="2830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03E994B-99D0-10EF-94B7-9EE5005382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0415" y="4910077"/>
              <a:ext cx="88095" cy="4602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B4EC4FA-63F9-249F-B7FC-ED52D8F98E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6967" y="5204570"/>
              <a:ext cx="53448" cy="159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419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9C361-16EE-87F8-7B7B-98A9967CDEF1}"/>
              </a:ext>
            </a:extLst>
          </p:cNvPr>
          <p:cNvGrpSpPr/>
          <p:nvPr/>
        </p:nvGrpSpPr>
        <p:grpSpPr>
          <a:xfrm>
            <a:off x="2918968" y="605683"/>
            <a:ext cx="6612063" cy="659194"/>
            <a:chOff x="2537011" y="553685"/>
            <a:chExt cx="6612063" cy="659194"/>
          </a:xfrm>
        </p:grpSpPr>
        <p:grpSp>
          <p:nvGrpSpPr>
            <p:cNvPr id="10" name="Nhóm 39">
              <a:extLst>
                <a:ext uri="{FF2B5EF4-FFF2-40B4-BE49-F238E27FC236}">
                  <a16:creationId xmlns:a16="http://schemas.microsoft.com/office/drawing/2014/main" id="{481707A1-2701-7E6F-2ABE-22F66FCED34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8" name="Hình chữ nhật: Góc Tròn 35">
                <a:extLst>
                  <a:ext uri="{FF2B5EF4-FFF2-40B4-BE49-F238E27FC236}">
                    <a16:creationId xmlns:a16="http://schemas.microsoft.com/office/drawing/2014/main" id="{FCF3D003-CFBC-05E4-5981-1F96F4B161CF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ình chữ nhật: Góc Tròn 34">
                <a:extLst>
                  <a:ext uri="{FF2B5EF4-FFF2-40B4-BE49-F238E27FC236}">
                    <a16:creationId xmlns:a16="http://schemas.microsoft.com/office/drawing/2014/main" id="{19D92BEC-4CCC-7D8D-5046-AB35DDBD7778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Hộp Văn bản 15">
                <a:extLst>
                  <a:ext uri="{FF2B5EF4-FFF2-40B4-BE49-F238E27FC236}">
                    <a16:creationId xmlns:a16="http://schemas.microsoft.com/office/drawing/2014/main" id="{05EE61E1-11BB-E245-C9F4-7ABC3166FB40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1" name="Hình chữ nhật: Góc Tròn 37">
                <a:extLst>
                  <a:ext uri="{FF2B5EF4-FFF2-40B4-BE49-F238E27FC236}">
                    <a16:creationId xmlns:a16="http://schemas.microsoft.com/office/drawing/2014/main" id="{5C5B88D1-AEC8-4513-A95D-A6187E4ED74B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ình chữ nhật: Góc Tròn 38">
                <a:extLst>
                  <a:ext uri="{FF2B5EF4-FFF2-40B4-BE49-F238E27FC236}">
                    <a16:creationId xmlns:a16="http://schemas.microsoft.com/office/drawing/2014/main" id="{EBAFDB89-F747-FF5E-2070-05D5B2529E6A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" name="Nhóm 45">
              <a:extLst>
                <a:ext uri="{FF2B5EF4-FFF2-40B4-BE49-F238E27FC236}">
                  <a16:creationId xmlns:a16="http://schemas.microsoft.com/office/drawing/2014/main" id="{872E5FED-B37B-A58B-CDD2-1D207FFC0C81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6" name="Mũi tên: Hình V 40">
                <a:extLst>
                  <a:ext uri="{FF2B5EF4-FFF2-40B4-BE49-F238E27FC236}">
                    <a16:creationId xmlns:a16="http://schemas.microsoft.com/office/drawing/2014/main" id="{07A0126F-B635-04EB-3E3B-548328278C4B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1">
                <a:extLst>
                  <a:ext uri="{FF2B5EF4-FFF2-40B4-BE49-F238E27FC236}">
                    <a16:creationId xmlns:a16="http://schemas.microsoft.com/office/drawing/2014/main" id="{F722D5CA-D09A-C0A9-147C-2AE4C7E29E48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Nhóm 44">
              <a:extLst>
                <a:ext uri="{FF2B5EF4-FFF2-40B4-BE49-F238E27FC236}">
                  <a16:creationId xmlns:a16="http://schemas.microsoft.com/office/drawing/2014/main" id="{1E75B820-7577-645C-BD8A-C94E52BC71B8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4" name="Mũi tên: Hình V 42">
                <a:extLst>
                  <a:ext uri="{FF2B5EF4-FFF2-40B4-BE49-F238E27FC236}">
                    <a16:creationId xmlns:a16="http://schemas.microsoft.com/office/drawing/2014/main" id="{7D6F9843-8E53-E2EC-B804-FA57F2865D47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Mũi tên: Hình V 43">
                <a:extLst>
                  <a:ext uri="{FF2B5EF4-FFF2-40B4-BE49-F238E27FC236}">
                    <a16:creationId xmlns:a16="http://schemas.microsoft.com/office/drawing/2014/main" id="{43A0796A-C5F2-6FBF-BC99-225CA41366DE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9F72B-9BFF-41E7-6D9C-896C35ED0C19}"/>
              </a:ext>
            </a:extLst>
          </p:cNvPr>
          <p:cNvGrpSpPr/>
          <p:nvPr/>
        </p:nvGrpSpPr>
        <p:grpSpPr>
          <a:xfrm>
            <a:off x="762553" y="1470831"/>
            <a:ext cx="676494" cy="532560"/>
            <a:chOff x="953971" y="4688710"/>
            <a:chExt cx="676494" cy="532560"/>
          </a:xfrm>
        </p:grpSpPr>
        <p:sp>
          <p:nvSpPr>
            <p:cNvPr id="26" name="Hình chữ nhật: Góc Tròn 35">
              <a:extLst>
                <a:ext uri="{FF2B5EF4-FFF2-40B4-BE49-F238E27FC236}">
                  <a16:creationId xmlns:a16="http://schemas.microsoft.com/office/drawing/2014/main" id="{793767CD-E66D-7542-C0F2-6F14D9A2624F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Hình chữ nhật: Góc Tròn 34">
              <a:extLst>
                <a:ext uri="{FF2B5EF4-FFF2-40B4-BE49-F238E27FC236}">
                  <a16:creationId xmlns:a16="http://schemas.microsoft.com/office/drawing/2014/main" id="{498FBEC0-14D3-5DEA-DED0-885743B0F49B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Hộp Văn bản 15">
              <a:extLst>
                <a:ext uri="{FF2B5EF4-FFF2-40B4-BE49-F238E27FC236}">
                  <a16:creationId xmlns:a16="http://schemas.microsoft.com/office/drawing/2014/main" id="{6ABE4D8A-B078-EB79-3BA1-76D971AE4998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4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7D9380-4943-F1C8-9386-1F9CD35E95C2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35" name="Hình chữ nhật: Góc Tròn 38">
                <a:extLst>
                  <a:ext uri="{FF2B5EF4-FFF2-40B4-BE49-F238E27FC236}">
                    <a16:creationId xmlns:a16="http://schemas.microsoft.com/office/drawing/2014/main" id="{DFA14221-ACE3-2B11-B95D-9955C5737FC5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6" name="Nhóm 45">
                <a:extLst>
                  <a:ext uri="{FF2B5EF4-FFF2-40B4-BE49-F238E27FC236}">
                    <a16:creationId xmlns:a16="http://schemas.microsoft.com/office/drawing/2014/main" id="{37578F06-696B-9905-D0A9-020332431327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37" name="Mũi tên: Hình V 40">
                  <a:extLst>
                    <a:ext uri="{FF2B5EF4-FFF2-40B4-BE49-F238E27FC236}">
                      <a16:creationId xmlns:a16="http://schemas.microsoft.com/office/drawing/2014/main" id="{5DF83ACB-C83A-3952-548B-1BCCB5C34DDA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Mũi tên: Hình V 41">
                  <a:extLst>
                    <a:ext uri="{FF2B5EF4-FFF2-40B4-BE49-F238E27FC236}">
                      <a16:creationId xmlns:a16="http://schemas.microsoft.com/office/drawing/2014/main" id="{4DA19150-EAB6-19AD-09E5-86E15F29D9AC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F9C961-A647-0A9E-2927-92D4AEF966BE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31" name="Hình chữ nhật: Góc Tròn 37">
                <a:extLst>
                  <a:ext uri="{FF2B5EF4-FFF2-40B4-BE49-F238E27FC236}">
                    <a16:creationId xmlns:a16="http://schemas.microsoft.com/office/drawing/2014/main" id="{7316FBA0-767E-C5A0-7DD9-4F4470316673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2" name="Nhóm 44">
                <a:extLst>
                  <a:ext uri="{FF2B5EF4-FFF2-40B4-BE49-F238E27FC236}">
                    <a16:creationId xmlns:a16="http://schemas.microsoft.com/office/drawing/2014/main" id="{4F46E9F0-8EE2-58D5-095D-5031260B06C1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33" name="Mũi tên: Hình V 42">
                  <a:extLst>
                    <a:ext uri="{FF2B5EF4-FFF2-40B4-BE49-F238E27FC236}">
                      <a16:creationId xmlns:a16="http://schemas.microsoft.com/office/drawing/2014/main" id="{EF6CA21A-D3B9-674D-EA46-819FF738E586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Mũi tên: Hình V 43">
                  <a:extLst>
                    <a:ext uri="{FF2B5EF4-FFF2-40B4-BE49-F238E27FC236}">
                      <a16:creationId xmlns:a16="http://schemas.microsoft.com/office/drawing/2014/main" id="{9FBDD871-5AB2-F4D0-73D4-972F72123CC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50928DE-40C5-CD7C-ED65-56AEB0A4734F}"/>
              </a:ext>
            </a:extLst>
          </p:cNvPr>
          <p:cNvSpPr txBox="1"/>
          <p:nvPr/>
        </p:nvSpPr>
        <p:spPr>
          <a:xfrm>
            <a:off x="1474253" y="1508516"/>
            <a:ext cx="8469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Cho tam giác đều ABC có AB = 2a. Kẻ đường cao AH.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CD95602-D9C8-E9DD-ACF2-C1E1DD17158B}"/>
              </a:ext>
            </a:extLst>
          </p:cNvPr>
          <p:cNvSpPr/>
          <p:nvPr/>
        </p:nvSpPr>
        <p:spPr>
          <a:xfrm>
            <a:off x="8528105" y="3258278"/>
            <a:ext cx="2014524" cy="173665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B9C7F2-BE4E-F358-42CA-0E0FF8BB59F8}"/>
              </a:ext>
            </a:extLst>
          </p:cNvPr>
          <p:cNvCxnSpPr>
            <a:cxnSpLocks/>
          </p:cNvCxnSpPr>
          <p:nvPr/>
        </p:nvCxnSpPr>
        <p:spPr>
          <a:xfrm>
            <a:off x="9535366" y="3258278"/>
            <a:ext cx="0" cy="173665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F0C0F4-14DC-D6BB-0332-60A3C6F4DFA8}"/>
              </a:ext>
            </a:extLst>
          </p:cNvPr>
          <p:cNvCxnSpPr>
            <a:cxnSpLocks/>
          </p:cNvCxnSpPr>
          <p:nvPr/>
        </p:nvCxnSpPr>
        <p:spPr>
          <a:xfrm>
            <a:off x="9704435" y="4822154"/>
            <a:ext cx="0" cy="1727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7A75E9-9E5E-2D50-93DD-8D10C955A994}"/>
              </a:ext>
            </a:extLst>
          </p:cNvPr>
          <p:cNvCxnSpPr>
            <a:cxnSpLocks/>
          </p:cNvCxnSpPr>
          <p:nvPr/>
        </p:nvCxnSpPr>
        <p:spPr>
          <a:xfrm rot="5400000">
            <a:off x="9618044" y="4740525"/>
            <a:ext cx="0" cy="1727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EE2C571-33BF-C489-FB20-E258D6368681}"/>
              </a:ext>
            </a:extLst>
          </p:cNvPr>
          <p:cNvSpPr txBox="1"/>
          <p:nvPr/>
        </p:nvSpPr>
        <p:spPr>
          <a:xfrm>
            <a:off x="9346258" y="2863760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B68397-A88C-08A7-AA81-209117A50832}"/>
              </a:ext>
            </a:extLst>
          </p:cNvPr>
          <p:cNvSpPr txBox="1"/>
          <p:nvPr/>
        </p:nvSpPr>
        <p:spPr>
          <a:xfrm>
            <a:off x="8214827" y="4896338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2FA6EC-5D35-ED48-E9E7-93150B684A4C}"/>
              </a:ext>
            </a:extLst>
          </p:cNvPr>
          <p:cNvSpPr txBox="1"/>
          <p:nvPr/>
        </p:nvSpPr>
        <p:spPr>
          <a:xfrm>
            <a:off x="10518957" y="4896338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5FFD8B-1B00-8C55-87B3-CFCAEBDF857A}"/>
              </a:ext>
            </a:extLst>
          </p:cNvPr>
          <p:cNvSpPr txBox="1"/>
          <p:nvPr/>
        </p:nvSpPr>
        <p:spPr>
          <a:xfrm>
            <a:off x="9356277" y="4991121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7E99B3-7041-99F2-71D0-679BF5320FD1}"/>
              </a:ext>
            </a:extLst>
          </p:cNvPr>
          <p:cNvSpPr txBox="1"/>
          <p:nvPr/>
        </p:nvSpPr>
        <p:spPr>
          <a:xfrm>
            <a:off x="8565561" y="3793231"/>
            <a:ext cx="5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2a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D11A79-2A2D-D240-3519-0A4276BB0900}"/>
              </a:ext>
            </a:extLst>
          </p:cNvPr>
          <p:cNvSpPr txBox="1"/>
          <p:nvPr/>
        </p:nvSpPr>
        <p:spPr>
          <a:xfrm>
            <a:off x="1474252" y="2057669"/>
            <a:ext cx="5669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b) Tính các tỉ số lượng giác của góc 60</a:t>
            </a:r>
            <a:r>
              <a:rPr lang="en-US" baseline="30000">
                <a:solidFill>
                  <a:srgbClr val="002060"/>
                </a:solidFill>
              </a:rPr>
              <a:t>o</a:t>
            </a:r>
            <a:r>
              <a:rPr lang="en-US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EFB326-788C-8E0E-4F06-44A74CBB730B}"/>
              </a:ext>
            </a:extLst>
          </p:cNvPr>
          <p:cNvGrpSpPr/>
          <p:nvPr/>
        </p:nvGrpSpPr>
        <p:grpSpPr>
          <a:xfrm>
            <a:off x="9484104" y="4193341"/>
            <a:ext cx="729813" cy="400110"/>
            <a:chOff x="9984688" y="4274117"/>
            <a:chExt cx="729813" cy="40011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1C902DC-6279-39F0-4C24-566CD46AB1B0}"/>
                </a:ext>
              </a:extLst>
            </p:cNvPr>
            <p:cNvSpPr txBox="1"/>
            <p:nvPr/>
          </p:nvSpPr>
          <p:spPr>
            <a:xfrm>
              <a:off x="9984688" y="4274117"/>
              <a:ext cx="729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500">
                  <a:latin typeface="#9Slide03 SVNSari" panose="020B0504040101020102" pitchFamily="34" charset="0"/>
                </a:defRPr>
              </a:lvl1pPr>
            </a:lstStyle>
            <a:p>
              <a:r>
                <a:rPr lang="en-US" sz="2000">
                  <a:solidFill>
                    <a:srgbClr val="0070C0"/>
                  </a:solidFill>
                </a:rPr>
                <a:t>a  3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DEEC517-6109-0970-D5DB-7B09B211984E}"/>
                </a:ext>
              </a:extLst>
            </p:cNvPr>
            <p:cNvGrpSpPr/>
            <p:nvPr/>
          </p:nvGrpSpPr>
          <p:grpSpPr>
            <a:xfrm>
              <a:off x="10229997" y="4302125"/>
              <a:ext cx="290363" cy="271809"/>
              <a:chOff x="7296967" y="4910077"/>
              <a:chExt cx="487358" cy="460243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6CC55F8-34BE-E4FF-EFA3-A40AFE6516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2161" y="4914227"/>
                <a:ext cx="352164" cy="0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6C8F7BE-9374-6985-06CD-FA87D3E38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50415" y="4910077"/>
                <a:ext cx="88095" cy="460243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594EFB7F-41CE-0C6B-9555-29D7410077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96967" y="5204570"/>
                <a:ext cx="53448" cy="159248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141B619-E8B3-9E15-7B28-AEEBCC07A6CC}"/>
              </a:ext>
            </a:extLst>
          </p:cNvPr>
          <p:cNvCxnSpPr>
            <a:cxnSpLocks/>
          </p:cNvCxnSpPr>
          <p:nvPr/>
        </p:nvCxnSpPr>
        <p:spPr>
          <a:xfrm>
            <a:off x="4880625" y="3228335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99E57A1-656B-1882-FE22-99D6D356DE07}"/>
              </a:ext>
            </a:extLst>
          </p:cNvPr>
          <p:cNvSpPr txBox="1"/>
          <p:nvPr/>
        </p:nvSpPr>
        <p:spPr>
          <a:xfrm>
            <a:off x="2065406" y="2977284"/>
            <a:ext cx="2909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sin</a:t>
            </a:r>
            <a:r>
              <a:rPr lang="en-US">
                <a:solidFill>
                  <a:schemeClr val="tx1"/>
                </a:solidFill>
              </a:rPr>
              <a:t> 60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sin ABH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8C72108-E9E0-8E7D-9485-58DF28C6E6DF}"/>
              </a:ext>
            </a:extLst>
          </p:cNvPr>
          <p:cNvSpPr txBox="1"/>
          <p:nvPr/>
        </p:nvSpPr>
        <p:spPr>
          <a:xfrm>
            <a:off x="4828623" y="2749931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77FAC2-379D-BDFC-6AFC-FB1FCC975757}"/>
              </a:ext>
            </a:extLst>
          </p:cNvPr>
          <p:cNvSpPr txBox="1"/>
          <p:nvPr/>
        </p:nvSpPr>
        <p:spPr>
          <a:xfrm>
            <a:off x="4846533" y="3241922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pic>
        <p:nvPicPr>
          <p:cNvPr id="76" name="Picture 75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37841DF4-05AC-61A4-D937-51A8CDA1C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915823" y="3131686"/>
            <a:ext cx="175979" cy="17597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C6B38E2A-5F5D-A68D-B6FF-43A83183D79C}"/>
              </a:ext>
            </a:extLst>
          </p:cNvPr>
          <p:cNvGrpSpPr/>
          <p:nvPr/>
        </p:nvGrpSpPr>
        <p:grpSpPr>
          <a:xfrm>
            <a:off x="3896104" y="2907999"/>
            <a:ext cx="655753" cy="98978"/>
            <a:chOff x="5839287" y="2914470"/>
            <a:chExt cx="262392" cy="4571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9AF0EE5-B263-EEFF-4BF2-977DC02D83DB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B43927E-5C63-C420-A24C-1112349626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4A54445-8441-D848-D529-FEC5493606A2}"/>
              </a:ext>
            </a:extLst>
          </p:cNvPr>
          <p:cNvSpPr txBox="1"/>
          <p:nvPr/>
        </p:nvSpPr>
        <p:spPr>
          <a:xfrm>
            <a:off x="5751407" y="2766921"/>
            <a:ext cx="730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  </a:t>
            </a:r>
            <a:r>
              <a:rPr lang="en-US" sz="1050"/>
              <a:t> </a:t>
            </a:r>
            <a:r>
              <a:rPr lang="en-US"/>
              <a:t>3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9E3A5BD-BDA2-C4B3-5D40-1234EF65A0D3}"/>
              </a:ext>
            </a:extLst>
          </p:cNvPr>
          <p:cNvCxnSpPr>
            <a:cxnSpLocks/>
          </p:cNvCxnSpPr>
          <p:nvPr/>
        </p:nvCxnSpPr>
        <p:spPr>
          <a:xfrm>
            <a:off x="5771900" y="3226864"/>
            <a:ext cx="6511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89BDBCB-A6EC-C024-1201-8AF8AAD529EB}"/>
              </a:ext>
            </a:extLst>
          </p:cNvPr>
          <p:cNvSpPr txBox="1"/>
          <p:nvPr/>
        </p:nvSpPr>
        <p:spPr>
          <a:xfrm>
            <a:off x="5876206" y="3234892"/>
            <a:ext cx="51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11E7E36-5778-D9D1-2BC7-3969442D8465}"/>
              </a:ext>
            </a:extLst>
          </p:cNvPr>
          <p:cNvSpPr txBox="1"/>
          <p:nvPr/>
        </p:nvSpPr>
        <p:spPr>
          <a:xfrm>
            <a:off x="5394577" y="2978520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DAC960-4D45-FD65-3615-C46949EE6B3D}"/>
              </a:ext>
            </a:extLst>
          </p:cNvPr>
          <p:cNvSpPr txBox="1"/>
          <p:nvPr/>
        </p:nvSpPr>
        <p:spPr>
          <a:xfrm>
            <a:off x="5923429" y="3740373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78F013-42DB-F883-AE1E-7B39F6CF3C47}"/>
              </a:ext>
            </a:extLst>
          </p:cNvPr>
          <p:cNvCxnSpPr>
            <a:cxnSpLocks/>
          </p:cNvCxnSpPr>
          <p:nvPr/>
        </p:nvCxnSpPr>
        <p:spPr>
          <a:xfrm>
            <a:off x="5954059" y="4200316"/>
            <a:ext cx="3153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3FDCFDB-4779-B069-0E73-8BD0137F00F2}"/>
              </a:ext>
            </a:extLst>
          </p:cNvPr>
          <p:cNvSpPr txBox="1"/>
          <p:nvPr/>
        </p:nvSpPr>
        <p:spPr>
          <a:xfrm>
            <a:off x="5932953" y="4208344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EA16D2-393F-3CEB-68EE-5E9DD04D1065}"/>
              </a:ext>
            </a:extLst>
          </p:cNvPr>
          <p:cNvSpPr txBox="1"/>
          <p:nvPr/>
        </p:nvSpPr>
        <p:spPr>
          <a:xfrm>
            <a:off x="6459001" y="2978520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12BACB8-A80A-EC3D-BD87-E1074DEB41A1}"/>
              </a:ext>
            </a:extLst>
          </p:cNvPr>
          <p:cNvCxnSpPr>
            <a:cxnSpLocks/>
          </p:cNvCxnSpPr>
          <p:nvPr/>
        </p:nvCxnSpPr>
        <p:spPr>
          <a:xfrm>
            <a:off x="5066582" y="4203405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9DF03D95-4E70-845E-C60E-7275AC9ED222}"/>
              </a:ext>
            </a:extLst>
          </p:cNvPr>
          <p:cNvSpPr txBox="1"/>
          <p:nvPr/>
        </p:nvSpPr>
        <p:spPr>
          <a:xfrm>
            <a:off x="2065622" y="3952354"/>
            <a:ext cx="306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cos</a:t>
            </a:r>
            <a:r>
              <a:rPr lang="en-US">
                <a:solidFill>
                  <a:schemeClr val="tx1"/>
                </a:solidFill>
              </a:rPr>
              <a:t> 60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cos ABH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100252-373C-3680-20F3-E1EB357CFF0C}"/>
              </a:ext>
            </a:extLst>
          </p:cNvPr>
          <p:cNvSpPr txBox="1"/>
          <p:nvPr/>
        </p:nvSpPr>
        <p:spPr>
          <a:xfrm>
            <a:off x="5014580" y="3725001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AEE1E7-7576-68B6-2806-6C43F57FBFB7}"/>
              </a:ext>
            </a:extLst>
          </p:cNvPr>
          <p:cNvSpPr txBox="1"/>
          <p:nvPr/>
        </p:nvSpPr>
        <p:spPr>
          <a:xfrm>
            <a:off x="5025244" y="4216992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pic>
        <p:nvPicPr>
          <p:cNvPr id="103" name="Picture 102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3301A5D8-174F-C22C-1822-B9F0C83E9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916040" y="4106756"/>
            <a:ext cx="175979" cy="175979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48AADC9-75A5-1E0E-9168-F2D7AF46C1AA}"/>
              </a:ext>
            </a:extLst>
          </p:cNvPr>
          <p:cNvGrpSpPr/>
          <p:nvPr/>
        </p:nvGrpSpPr>
        <p:grpSpPr>
          <a:xfrm>
            <a:off x="4067771" y="3883069"/>
            <a:ext cx="655753" cy="98978"/>
            <a:chOff x="5839287" y="2914470"/>
            <a:chExt cx="262392" cy="45719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C98C5C3-41E0-E12F-E3BF-021B04722FB3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7970FB3-BFD9-1277-51DA-2C6228E5F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96EFD3E5-D8FB-D95B-1411-3D90A212462B}"/>
              </a:ext>
            </a:extLst>
          </p:cNvPr>
          <p:cNvSpPr txBox="1"/>
          <p:nvPr/>
        </p:nvSpPr>
        <p:spPr>
          <a:xfrm>
            <a:off x="5580534" y="3953590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CEEBF92-EC51-5D8B-20F9-677A267A10DF}"/>
              </a:ext>
            </a:extLst>
          </p:cNvPr>
          <p:cNvSpPr txBox="1"/>
          <p:nvPr/>
        </p:nvSpPr>
        <p:spPr>
          <a:xfrm>
            <a:off x="6923869" y="2790285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09E638B-4257-3B62-4EB6-121AB8E8F1E3}"/>
              </a:ext>
            </a:extLst>
          </p:cNvPr>
          <p:cNvCxnSpPr>
            <a:cxnSpLocks/>
          </p:cNvCxnSpPr>
          <p:nvPr/>
        </p:nvCxnSpPr>
        <p:spPr>
          <a:xfrm>
            <a:off x="6840932" y="3226864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96458CBC-9CE2-0BE5-BD30-43F9CA871F71}"/>
              </a:ext>
            </a:extLst>
          </p:cNvPr>
          <p:cNvSpPr txBox="1"/>
          <p:nvPr/>
        </p:nvSpPr>
        <p:spPr>
          <a:xfrm>
            <a:off x="6872216" y="3234892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EBD6596-71CF-1EFC-291B-6D2528223B4D}"/>
              </a:ext>
            </a:extLst>
          </p:cNvPr>
          <p:cNvCxnSpPr>
            <a:cxnSpLocks/>
          </p:cNvCxnSpPr>
          <p:nvPr/>
        </p:nvCxnSpPr>
        <p:spPr>
          <a:xfrm flipH="1">
            <a:off x="6981394" y="2806836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F759716-50D8-7135-B1E4-C89333EBCDE2}"/>
              </a:ext>
            </a:extLst>
          </p:cNvPr>
          <p:cNvCxnSpPr>
            <a:cxnSpLocks/>
          </p:cNvCxnSpPr>
          <p:nvPr/>
        </p:nvCxnSpPr>
        <p:spPr>
          <a:xfrm flipV="1">
            <a:off x="6921488" y="2801785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DCE6ED3-3C77-B893-9E44-95AC86714CD7}"/>
              </a:ext>
            </a:extLst>
          </p:cNvPr>
          <p:cNvCxnSpPr>
            <a:cxnSpLocks/>
          </p:cNvCxnSpPr>
          <p:nvPr/>
        </p:nvCxnSpPr>
        <p:spPr>
          <a:xfrm flipH="1" flipV="1">
            <a:off x="6869849" y="3045299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7C1B1657-A448-CC44-DE9D-E256DEDCFD9C}"/>
              </a:ext>
            </a:extLst>
          </p:cNvPr>
          <p:cNvSpPr txBox="1"/>
          <p:nvPr/>
        </p:nvSpPr>
        <p:spPr>
          <a:xfrm>
            <a:off x="2065406" y="4742640"/>
            <a:ext cx="1468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tan</a:t>
            </a:r>
            <a:r>
              <a:rPr lang="en-US">
                <a:solidFill>
                  <a:schemeClr val="tx1"/>
                </a:solidFill>
              </a:rPr>
              <a:t> 60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25" name="Picture 124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952FBBEB-167D-081E-19FA-927DD9219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915823" y="4897042"/>
            <a:ext cx="175979" cy="175979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FE319489-AE1F-7D55-789A-014FDDF65EC8}"/>
              </a:ext>
            </a:extLst>
          </p:cNvPr>
          <p:cNvSpPr txBox="1"/>
          <p:nvPr/>
        </p:nvSpPr>
        <p:spPr>
          <a:xfrm>
            <a:off x="2065623" y="5565311"/>
            <a:ext cx="155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cot</a:t>
            </a:r>
            <a:r>
              <a:rPr lang="en-US">
                <a:solidFill>
                  <a:schemeClr val="tx1"/>
                </a:solidFill>
              </a:rPr>
              <a:t> 60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27" name="Picture 126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CE23113D-7926-B561-0EA5-E101FA188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916040" y="5719713"/>
            <a:ext cx="175979" cy="17597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F9B42E75-D2E4-EC6A-DAE6-FAD28AA22AF9}"/>
              </a:ext>
            </a:extLst>
          </p:cNvPr>
          <p:cNvSpPr txBox="1"/>
          <p:nvPr/>
        </p:nvSpPr>
        <p:spPr>
          <a:xfrm>
            <a:off x="3569579" y="5357739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9B91FC8-CFFB-E62F-1D1E-C0BD454C1474}"/>
              </a:ext>
            </a:extLst>
          </p:cNvPr>
          <p:cNvCxnSpPr>
            <a:cxnSpLocks/>
          </p:cNvCxnSpPr>
          <p:nvPr/>
        </p:nvCxnSpPr>
        <p:spPr>
          <a:xfrm>
            <a:off x="3486642" y="5794318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7B0E03A1-0788-3FFC-4D97-277D13431207}"/>
              </a:ext>
            </a:extLst>
          </p:cNvPr>
          <p:cNvSpPr txBox="1"/>
          <p:nvPr/>
        </p:nvSpPr>
        <p:spPr>
          <a:xfrm>
            <a:off x="3517926" y="5802346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29D18D-A3B2-928B-733A-0D15F050E1E1}"/>
              </a:ext>
            </a:extLst>
          </p:cNvPr>
          <p:cNvCxnSpPr>
            <a:cxnSpLocks/>
          </p:cNvCxnSpPr>
          <p:nvPr/>
        </p:nvCxnSpPr>
        <p:spPr>
          <a:xfrm flipH="1">
            <a:off x="3627104" y="5374290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C147844-13B1-7696-37E8-221A6F9DC7AB}"/>
              </a:ext>
            </a:extLst>
          </p:cNvPr>
          <p:cNvCxnSpPr>
            <a:cxnSpLocks/>
          </p:cNvCxnSpPr>
          <p:nvPr/>
        </p:nvCxnSpPr>
        <p:spPr>
          <a:xfrm flipV="1">
            <a:off x="3567198" y="5369239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4766DE7-7251-720A-7C3A-057BDBB58F3C}"/>
              </a:ext>
            </a:extLst>
          </p:cNvPr>
          <p:cNvCxnSpPr>
            <a:cxnSpLocks/>
          </p:cNvCxnSpPr>
          <p:nvPr/>
        </p:nvCxnSpPr>
        <p:spPr>
          <a:xfrm flipH="1" flipV="1">
            <a:off x="3515559" y="5612753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98437AC0-2AEA-80DA-D671-4E989A73D1BC}"/>
              </a:ext>
            </a:extLst>
          </p:cNvPr>
          <p:cNvSpPr txBox="1"/>
          <p:nvPr/>
        </p:nvSpPr>
        <p:spPr>
          <a:xfrm>
            <a:off x="3571946" y="4779920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24F865A-1BC6-861C-BE4C-B7EE425D95F9}"/>
              </a:ext>
            </a:extLst>
          </p:cNvPr>
          <p:cNvCxnSpPr>
            <a:cxnSpLocks/>
          </p:cNvCxnSpPr>
          <p:nvPr/>
        </p:nvCxnSpPr>
        <p:spPr>
          <a:xfrm flipH="1">
            <a:off x="3629471" y="4796471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50E4568-EDA3-2E4E-A48A-5F9C18AFB169}"/>
              </a:ext>
            </a:extLst>
          </p:cNvPr>
          <p:cNvCxnSpPr>
            <a:cxnSpLocks/>
          </p:cNvCxnSpPr>
          <p:nvPr/>
        </p:nvCxnSpPr>
        <p:spPr>
          <a:xfrm flipV="1">
            <a:off x="3569565" y="4791420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7D14DF0-47AA-007A-589E-741DE37F4791}"/>
              </a:ext>
            </a:extLst>
          </p:cNvPr>
          <p:cNvCxnSpPr>
            <a:cxnSpLocks/>
          </p:cNvCxnSpPr>
          <p:nvPr/>
        </p:nvCxnSpPr>
        <p:spPr>
          <a:xfrm flipH="1" flipV="1">
            <a:off x="3517926" y="5034934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64DB9E08-7D63-E606-7DA2-B314DDA52946}"/>
              </a:ext>
            </a:extLst>
          </p:cNvPr>
          <p:cNvSpPr txBox="1"/>
          <p:nvPr/>
        </p:nvSpPr>
        <p:spPr>
          <a:xfrm>
            <a:off x="8892782" y="4959085"/>
            <a:ext cx="5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a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053D0FC-D8E1-F138-8659-DC4D5087B4D5}"/>
              </a:ext>
            </a:extLst>
          </p:cNvPr>
          <p:cNvCxnSpPr>
            <a:cxnSpLocks/>
          </p:cNvCxnSpPr>
          <p:nvPr/>
        </p:nvCxnSpPr>
        <p:spPr>
          <a:xfrm flipH="1">
            <a:off x="6166704" y="2778256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5ADCD7F-3B39-900D-D879-3F44C136FD2F}"/>
              </a:ext>
            </a:extLst>
          </p:cNvPr>
          <p:cNvCxnSpPr>
            <a:cxnSpLocks/>
          </p:cNvCxnSpPr>
          <p:nvPr/>
        </p:nvCxnSpPr>
        <p:spPr>
          <a:xfrm flipV="1">
            <a:off x="6103623" y="2773205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79A5578-8B50-EC32-0308-49BD8349A523}"/>
              </a:ext>
            </a:extLst>
          </p:cNvPr>
          <p:cNvCxnSpPr>
            <a:cxnSpLocks/>
          </p:cNvCxnSpPr>
          <p:nvPr/>
        </p:nvCxnSpPr>
        <p:spPr>
          <a:xfrm flipH="1" flipV="1">
            <a:off x="6051984" y="3016719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423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83" grpId="0"/>
      <p:bldP spid="91" grpId="0"/>
      <p:bldP spid="92" grpId="0"/>
      <p:bldP spid="93" grpId="0"/>
      <p:bldP spid="95" grpId="0"/>
      <p:bldP spid="96" grpId="0"/>
      <p:bldP spid="100" grpId="0"/>
      <p:bldP spid="101" grpId="0"/>
      <p:bldP spid="102" grpId="0"/>
      <p:bldP spid="110" grpId="0"/>
      <p:bldP spid="111" grpId="0"/>
      <p:bldP spid="113" grpId="0"/>
      <p:bldP spid="124" grpId="0"/>
      <p:bldP spid="126" grpId="0"/>
      <p:bldP spid="128" grpId="0"/>
      <p:bldP spid="130" grpId="0"/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9C361-16EE-87F8-7B7B-98A9967CDEF1}"/>
              </a:ext>
            </a:extLst>
          </p:cNvPr>
          <p:cNvGrpSpPr/>
          <p:nvPr/>
        </p:nvGrpSpPr>
        <p:grpSpPr>
          <a:xfrm>
            <a:off x="2918968" y="605683"/>
            <a:ext cx="6612063" cy="659194"/>
            <a:chOff x="2537011" y="553685"/>
            <a:chExt cx="6612063" cy="659194"/>
          </a:xfrm>
        </p:grpSpPr>
        <p:grpSp>
          <p:nvGrpSpPr>
            <p:cNvPr id="10" name="Nhóm 39">
              <a:extLst>
                <a:ext uri="{FF2B5EF4-FFF2-40B4-BE49-F238E27FC236}">
                  <a16:creationId xmlns:a16="http://schemas.microsoft.com/office/drawing/2014/main" id="{481707A1-2701-7E6F-2ABE-22F66FCED34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8" name="Hình chữ nhật: Góc Tròn 35">
                <a:extLst>
                  <a:ext uri="{FF2B5EF4-FFF2-40B4-BE49-F238E27FC236}">
                    <a16:creationId xmlns:a16="http://schemas.microsoft.com/office/drawing/2014/main" id="{FCF3D003-CFBC-05E4-5981-1F96F4B161CF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ình chữ nhật: Góc Tròn 34">
                <a:extLst>
                  <a:ext uri="{FF2B5EF4-FFF2-40B4-BE49-F238E27FC236}">
                    <a16:creationId xmlns:a16="http://schemas.microsoft.com/office/drawing/2014/main" id="{19D92BEC-4CCC-7D8D-5046-AB35DDBD7778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Hộp Văn bản 15">
                <a:extLst>
                  <a:ext uri="{FF2B5EF4-FFF2-40B4-BE49-F238E27FC236}">
                    <a16:creationId xmlns:a16="http://schemas.microsoft.com/office/drawing/2014/main" id="{05EE61E1-11BB-E245-C9F4-7ABC3166FB40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1" name="Hình chữ nhật: Góc Tròn 37">
                <a:extLst>
                  <a:ext uri="{FF2B5EF4-FFF2-40B4-BE49-F238E27FC236}">
                    <a16:creationId xmlns:a16="http://schemas.microsoft.com/office/drawing/2014/main" id="{5C5B88D1-AEC8-4513-A95D-A6187E4ED74B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ình chữ nhật: Góc Tròn 38">
                <a:extLst>
                  <a:ext uri="{FF2B5EF4-FFF2-40B4-BE49-F238E27FC236}">
                    <a16:creationId xmlns:a16="http://schemas.microsoft.com/office/drawing/2014/main" id="{EBAFDB89-F747-FF5E-2070-05D5B2529E6A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" name="Nhóm 45">
              <a:extLst>
                <a:ext uri="{FF2B5EF4-FFF2-40B4-BE49-F238E27FC236}">
                  <a16:creationId xmlns:a16="http://schemas.microsoft.com/office/drawing/2014/main" id="{872E5FED-B37B-A58B-CDD2-1D207FFC0C81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6" name="Mũi tên: Hình V 40">
                <a:extLst>
                  <a:ext uri="{FF2B5EF4-FFF2-40B4-BE49-F238E27FC236}">
                    <a16:creationId xmlns:a16="http://schemas.microsoft.com/office/drawing/2014/main" id="{07A0126F-B635-04EB-3E3B-548328278C4B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1">
                <a:extLst>
                  <a:ext uri="{FF2B5EF4-FFF2-40B4-BE49-F238E27FC236}">
                    <a16:creationId xmlns:a16="http://schemas.microsoft.com/office/drawing/2014/main" id="{F722D5CA-D09A-C0A9-147C-2AE4C7E29E48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Nhóm 44">
              <a:extLst>
                <a:ext uri="{FF2B5EF4-FFF2-40B4-BE49-F238E27FC236}">
                  <a16:creationId xmlns:a16="http://schemas.microsoft.com/office/drawing/2014/main" id="{1E75B820-7577-645C-BD8A-C94E52BC71B8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4" name="Mũi tên: Hình V 42">
                <a:extLst>
                  <a:ext uri="{FF2B5EF4-FFF2-40B4-BE49-F238E27FC236}">
                    <a16:creationId xmlns:a16="http://schemas.microsoft.com/office/drawing/2014/main" id="{7D6F9843-8E53-E2EC-B804-FA57F2865D47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Mũi tên: Hình V 43">
                <a:extLst>
                  <a:ext uri="{FF2B5EF4-FFF2-40B4-BE49-F238E27FC236}">
                    <a16:creationId xmlns:a16="http://schemas.microsoft.com/office/drawing/2014/main" id="{43A0796A-C5F2-6FBF-BC99-225CA41366DE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9F72B-9BFF-41E7-6D9C-896C35ED0C19}"/>
              </a:ext>
            </a:extLst>
          </p:cNvPr>
          <p:cNvGrpSpPr/>
          <p:nvPr/>
        </p:nvGrpSpPr>
        <p:grpSpPr>
          <a:xfrm>
            <a:off x="762553" y="1470831"/>
            <a:ext cx="676494" cy="532560"/>
            <a:chOff x="953971" y="4688710"/>
            <a:chExt cx="676494" cy="532560"/>
          </a:xfrm>
        </p:grpSpPr>
        <p:sp>
          <p:nvSpPr>
            <p:cNvPr id="26" name="Hình chữ nhật: Góc Tròn 35">
              <a:extLst>
                <a:ext uri="{FF2B5EF4-FFF2-40B4-BE49-F238E27FC236}">
                  <a16:creationId xmlns:a16="http://schemas.microsoft.com/office/drawing/2014/main" id="{793767CD-E66D-7542-C0F2-6F14D9A2624F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Hình chữ nhật: Góc Tròn 34">
              <a:extLst>
                <a:ext uri="{FF2B5EF4-FFF2-40B4-BE49-F238E27FC236}">
                  <a16:creationId xmlns:a16="http://schemas.microsoft.com/office/drawing/2014/main" id="{498FBEC0-14D3-5DEA-DED0-885743B0F49B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Hộp Văn bản 15">
              <a:extLst>
                <a:ext uri="{FF2B5EF4-FFF2-40B4-BE49-F238E27FC236}">
                  <a16:creationId xmlns:a16="http://schemas.microsoft.com/office/drawing/2014/main" id="{6ABE4D8A-B078-EB79-3BA1-76D971AE4998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5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7D9380-4943-F1C8-9386-1F9CD35E95C2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35" name="Hình chữ nhật: Góc Tròn 38">
                <a:extLst>
                  <a:ext uri="{FF2B5EF4-FFF2-40B4-BE49-F238E27FC236}">
                    <a16:creationId xmlns:a16="http://schemas.microsoft.com/office/drawing/2014/main" id="{DFA14221-ACE3-2B11-B95D-9955C5737FC5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6" name="Nhóm 45">
                <a:extLst>
                  <a:ext uri="{FF2B5EF4-FFF2-40B4-BE49-F238E27FC236}">
                    <a16:creationId xmlns:a16="http://schemas.microsoft.com/office/drawing/2014/main" id="{37578F06-696B-9905-D0A9-020332431327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37" name="Mũi tên: Hình V 40">
                  <a:extLst>
                    <a:ext uri="{FF2B5EF4-FFF2-40B4-BE49-F238E27FC236}">
                      <a16:creationId xmlns:a16="http://schemas.microsoft.com/office/drawing/2014/main" id="{5DF83ACB-C83A-3952-548B-1BCCB5C34DDA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Mũi tên: Hình V 41">
                  <a:extLst>
                    <a:ext uri="{FF2B5EF4-FFF2-40B4-BE49-F238E27FC236}">
                      <a16:creationId xmlns:a16="http://schemas.microsoft.com/office/drawing/2014/main" id="{4DA19150-EAB6-19AD-09E5-86E15F29D9AC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F9C961-A647-0A9E-2927-92D4AEF966BE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31" name="Hình chữ nhật: Góc Tròn 37">
                <a:extLst>
                  <a:ext uri="{FF2B5EF4-FFF2-40B4-BE49-F238E27FC236}">
                    <a16:creationId xmlns:a16="http://schemas.microsoft.com/office/drawing/2014/main" id="{7316FBA0-767E-C5A0-7DD9-4F4470316673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2" name="Nhóm 44">
                <a:extLst>
                  <a:ext uri="{FF2B5EF4-FFF2-40B4-BE49-F238E27FC236}">
                    <a16:creationId xmlns:a16="http://schemas.microsoft.com/office/drawing/2014/main" id="{4F46E9F0-8EE2-58D5-095D-5031260B06C1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33" name="Mũi tên: Hình V 42">
                  <a:extLst>
                    <a:ext uri="{FF2B5EF4-FFF2-40B4-BE49-F238E27FC236}">
                      <a16:creationId xmlns:a16="http://schemas.microsoft.com/office/drawing/2014/main" id="{EF6CA21A-D3B9-674D-EA46-819FF738E586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Mũi tên: Hình V 43">
                  <a:extLst>
                    <a:ext uri="{FF2B5EF4-FFF2-40B4-BE49-F238E27FC236}">
                      <a16:creationId xmlns:a16="http://schemas.microsoft.com/office/drawing/2014/main" id="{9FBDD871-5AB2-F4D0-73D4-972F72123CC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50928DE-40C5-CD7C-ED65-56AEB0A4734F}"/>
              </a:ext>
            </a:extLst>
          </p:cNvPr>
          <p:cNvSpPr txBox="1"/>
          <p:nvPr/>
        </p:nvSpPr>
        <p:spPr>
          <a:xfrm>
            <a:off x="1474253" y="1508516"/>
            <a:ext cx="84691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Cho tam giác ABC vuông cân tại A có AB = a. Tính các tỉ số lượng giác của góc 45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r>
              <a:rPr lang="en-US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173461-88D6-C01B-1643-4F53A8394263}"/>
              </a:ext>
            </a:extLst>
          </p:cNvPr>
          <p:cNvSpPr txBox="1"/>
          <p:nvPr/>
        </p:nvSpPr>
        <p:spPr>
          <a:xfrm>
            <a:off x="1474253" y="2518424"/>
            <a:ext cx="5738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ABC vuông cân tại A nên: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4F10040-21E6-CF71-4EAA-CF1D009B766F}"/>
              </a:ext>
            </a:extLst>
          </p:cNvPr>
          <p:cNvSpPr/>
          <p:nvPr/>
        </p:nvSpPr>
        <p:spPr>
          <a:xfrm rot="8113240">
            <a:off x="9384955" y="2954826"/>
            <a:ext cx="1364979" cy="1364979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637CB5-32EC-E25F-9291-42BA8F3D10D0}"/>
              </a:ext>
            </a:extLst>
          </p:cNvPr>
          <p:cNvSpPr txBox="1"/>
          <p:nvPr/>
        </p:nvSpPr>
        <p:spPr>
          <a:xfrm>
            <a:off x="9888096" y="2249110"/>
            <a:ext cx="358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6EDF0B-F1F3-0724-4BF0-27E55089BBDD}"/>
              </a:ext>
            </a:extLst>
          </p:cNvPr>
          <p:cNvSpPr txBox="1"/>
          <p:nvPr/>
        </p:nvSpPr>
        <p:spPr>
          <a:xfrm>
            <a:off x="8823136" y="3588517"/>
            <a:ext cx="358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F8B394-6D1C-C1E2-8D5B-34D43C4F6EA8}"/>
              </a:ext>
            </a:extLst>
          </p:cNvPr>
          <p:cNvSpPr txBox="1"/>
          <p:nvPr/>
        </p:nvSpPr>
        <p:spPr>
          <a:xfrm>
            <a:off x="10950329" y="3590406"/>
            <a:ext cx="358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64F2491-9DC8-1DB2-9049-659AAA36CC68}"/>
              </a:ext>
            </a:extLst>
          </p:cNvPr>
          <p:cNvCxnSpPr>
            <a:cxnSpLocks/>
          </p:cNvCxnSpPr>
          <p:nvPr/>
        </p:nvCxnSpPr>
        <p:spPr>
          <a:xfrm>
            <a:off x="9992917" y="2755711"/>
            <a:ext cx="84051" cy="821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D5BC548-BA81-92F1-D338-F2F2780BAB04}"/>
              </a:ext>
            </a:extLst>
          </p:cNvPr>
          <p:cNvCxnSpPr>
            <a:cxnSpLocks/>
          </p:cNvCxnSpPr>
          <p:nvPr/>
        </p:nvCxnSpPr>
        <p:spPr>
          <a:xfrm rot="5400000">
            <a:off x="10071598" y="2753737"/>
            <a:ext cx="84051" cy="821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1A756BD-E68A-27A9-E8A0-FEE534D9CF04}"/>
              </a:ext>
            </a:extLst>
          </p:cNvPr>
          <p:cNvSpPr txBox="1"/>
          <p:nvPr/>
        </p:nvSpPr>
        <p:spPr>
          <a:xfrm>
            <a:off x="9301473" y="2828728"/>
            <a:ext cx="35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3A7C332-E793-0CA1-66E4-438D3E12BD30}"/>
              </a:ext>
            </a:extLst>
          </p:cNvPr>
          <p:cNvSpPr txBox="1"/>
          <p:nvPr/>
        </p:nvSpPr>
        <p:spPr>
          <a:xfrm>
            <a:off x="2593693" y="3057021"/>
            <a:ext cx="3435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AB = AC = a và B = 45</a:t>
            </a:r>
            <a:r>
              <a:rPr lang="en-US" baseline="30000"/>
              <a:t>0</a:t>
            </a:r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1043F11-9D41-4AA0-51E6-5B54D25FB281}"/>
              </a:ext>
            </a:extLst>
          </p:cNvPr>
          <p:cNvGrpSpPr/>
          <p:nvPr/>
        </p:nvGrpSpPr>
        <p:grpSpPr>
          <a:xfrm>
            <a:off x="4781247" y="3048599"/>
            <a:ext cx="268191" cy="45719"/>
            <a:chOff x="5839287" y="2914470"/>
            <a:chExt cx="262392" cy="45719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75806F6-63BE-E8AF-8F71-8F5002DE3FB0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056A0F6-ED27-D2AC-45B2-72E9EDF57E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BB875224-823E-44DC-3C09-5E785D57A062}"/>
              </a:ext>
            </a:extLst>
          </p:cNvPr>
          <p:cNvSpPr txBox="1"/>
          <p:nvPr/>
        </p:nvSpPr>
        <p:spPr>
          <a:xfrm>
            <a:off x="1478417" y="3601799"/>
            <a:ext cx="43689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Theo định lí Pythagore, ta có: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572090F-1CF2-DC01-9ECE-6217FE69D4D4}"/>
              </a:ext>
            </a:extLst>
          </p:cNvPr>
          <p:cNvSpPr txBox="1"/>
          <p:nvPr/>
        </p:nvSpPr>
        <p:spPr>
          <a:xfrm>
            <a:off x="5562538" y="3594775"/>
            <a:ext cx="28627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BC</a:t>
            </a:r>
            <a:r>
              <a:rPr lang="en-US" baseline="30000"/>
              <a:t>2</a:t>
            </a:r>
            <a:r>
              <a:rPr lang="en-US"/>
              <a:t> = a</a:t>
            </a:r>
            <a:r>
              <a:rPr lang="en-US" baseline="30000"/>
              <a:t>2</a:t>
            </a:r>
            <a:r>
              <a:rPr lang="en-US"/>
              <a:t> + a</a:t>
            </a:r>
            <a:r>
              <a:rPr lang="en-US" baseline="30000"/>
              <a:t>2</a:t>
            </a:r>
            <a:r>
              <a:rPr lang="en-US"/>
              <a:t> = 2a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DA1950-1F44-9200-D280-8F1AFF5D4382}"/>
              </a:ext>
            </a:extLst>
          </p:cNvPr>
          <p:cNvSpPr txBox="1"/>
          <p:nvPr/>
        </p:nvSpPr>
        <p:spPr>
          <a:xfrm>
            <a:off x="5562538" y="4146714"/>
            <a:ext cx="14559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BC = a</a:t>
            </a:r>
            <a:r>
              <a:rPr lang="en-US" baseline="30000"/>
              <a:t>   </a:t>
            </a:r>
            <a:r>
              <a:rPr lang="en-US"/>
              <a:t>2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4F69797-5AA3-6D45-63F6-C6F6CC566E18}"/>
              </a:ext>
            </a:extLst>
          </p:cNvPr>
          <p:cNvGrpSpPr/>
          <p:nvPr/>
        </p:nvGrpSpPr>
        <p:grpSpPr>
          <a:xfrm>
            <a:off x="6591075" y="4170108"/>
            <a:ext cx="335956" cy="349689"/>
            <a:chOff x="9705119" y="5709560"/>
            <a:chExt cx="352754" cy="349689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991423-59A3-9CAA-233F-008648949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1257EE5-15E2-67C1-8317-6F2489DCAE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EB19F9F-3232-E979-7D2B-50035413D8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7AA6B6C-F07D-CAEE-63AC-6A0256D66421}"/>
              </a:ext>
            </a:extLst>
          </p:cNvPr>
          <p:cNvCxnSpPr>
            <a:cxnSpLocks/>
          </p:cNvCxnSpPr>
          <p:nvPr/>
        </p:nvCxnSpPr>
        <p:spPr>
          <a:xfrm>
            <a:off x="6255190" y="5710767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C194D07-AACB-ED75-57D2-6E6E819B1CCA}"/>
              </a:ext>
            </a:extLst>
          </p:cNvPr>
          <p:cNvSpPr txBox="1"/>
          <p:nvPr/>
        </p:nvSpPr>
        <p:spPr>
          <a:xfrm>
            <a:off x="3816490" y="5459716"/>
            <a:ext cx="2465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sin</a:t>
            </a:r>
            <a:r>
              <a:rPr lang="en-US">
                <a:solidFill>
                  <a:schemeClr val="tx1"/>
                </a:solidFill>
              </a:rPr>
              <a:t> 45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sin B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86132A9-D43B-7E23-6B98-83BCE84CF40E}"/>
              </a:ext>
            </a:extLst>
          </p:cNvPr>
          <p:cNvSpPr txBox="1"/>
          <p:nvPr/>
        </p:nvSpPr>
        <p:spPr>
          <a:xfrm>
            <a:off x="6203188" y="5232363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718F2C1-BA4F-FAAE-B27B-39E5C0B12AA4}"/>
              </a:ext>
            </a:extLst>
          </p:cNvPr>
          <p:cNvSpPr txBox="1"/>
          <p:nvPr/>
        </p:nvSpPr>
        <p:spPr>
          <a:xfrm>
            <a:off x="6221098" y="5724354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pic>
        <p:nvPicPr>
          <p:cNvPr id="139" name="Picture 138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D70E36C1-D8E5-0470-8B35-D01E53D95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3666907" y="5614118"/>
            <a:ext cx="175979" cy="175979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3E17E16-D25F-CFD0-1666-58A36F038156}"/>
              </a:ext>
            </a:extLst>
          </p:cNvPr>
          <p:cNvCxnSpPr>
            <a:cxnSpLocks/>
          </p:cNvCxnSpPr>
          <p:nvPr/>
        </p:nvCxnSpPr>
        <p:spPr>
          <a:xfrm>
            <a:off x="7146465" y="5709296"/>
            <a:ext cx="611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C74331C8-6FC1-665B-E855-B6B3DAEDA699}"/>
              </a:ext>
            </a:extLst>
          </p:cNvPr>
          <p:cNvSpPr txBox="1"/>
          <p:nvPr/>
        </p:nvSpPr>
        <p:spPr>
          <a:xfrm>
            <a:off x="7116347" y="5726747"/>
            <a:ext cx="8115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  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FBF6D30-ABB8-9806-0CD5-F63ABD48EEF8}"/>
              </a:ext>
            </a:extLst>
          </p:cNvPr>
          <p:cNvSpPr txBox="1"/>
          <p:nvPr/>
        </p:nvSpPr>
        <p:spPr>
          <a:xfrm>
            <a:off x="6769142" y="5460952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D8FE619-5E8D-D6FB-51F6-5AF5E67ECE01}"/>
              </a:ext>
            </a:extLst>
          </p:cNvPr>
          <p:cNvCxnSpPr>
            <a:cxnSpLocks/>
          </p:cNvCxnSpPr>
          <p:nvPr/>
        </p:nvCxnSpPr>
        <p:spPr>
          <a:xfrm>
            <a:off x="8163731" y="5709296"/>
            <a:ext cx="3875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F983C54E-CE53-2C4E-C372-2CFA780C2366}"/>
              </a:ext>
            </a:extLst>
          </p:cNvPr>
          <p:cNvSpPr txBox="1"/>
          <p:nvPr/>
        </p:nvSpPr>
        <p:spPr>
          <a:xfrm>
            <a:off x="8198549" y="5737574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1DB354-CC58-F825-0C1C-3D7DED847697}"/>
              </a:ext>
            </a:extLst>
          </p:cNvPr>
          <p:cNvSpPr txBox="1"/>
          <p:nvPr/>
        </p:nvSpPr>
        <p:spPr>
          <a:xfrm>
            <a:off x="7800695" y="5460952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B02C8DB-AB05-12A5-679B-2C7881C6CD71}"/>
              </a:ext>
            </a:extLst>
          </p:cNvPr>
          <p:cNvSpPr txBox="1"/>
          <p:nvPr/>
        </p:nvSpPr>
        <p:spPr>
          <a:xfrm>
            <a:off x="1454783" y="4705419"/>
            <a:ext cx="5738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ABC vuông cân tại A: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FEB465D-2C4A-A782-FB5B-4C70919065E6}"/>
              </a:ext>
            </a:extLst>
          </p:cNvPr>
          <p:cNvGrpSpPr/>
          <p:nvPr/>
        </p:nvGrpSpPr>
        <p:grpSpPr>
          <a:xfrm>
            <a:off x="5626703" y="5448885"/>
            <a:ext cx="268191" cy="45719"/>
            <a:chOff x="5839287" y="2914470"/>
            <a:chExt cx="262392" cy="45719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48B159A-4DD0-B907-7A8A-BBD817FFE4E1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366A780-37E9-DD6D-8712-9468A9E5E2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C27FC84-668C-2B43-9099-379A12F6BA1C}"/>
              </a:ext>
            </a:extLst>
          </p:cNvPr>
          <p:cNvGrpSpPr/>
          <p:nvPr/>
        </p:nvGrpSpPr>
        <p:grpSpPr>
          <a:xfrm>
            <a:off x="7396930" y="5753339"/>
            <a:ext cx="335956" cy="349689"/>
            <a:chOff x="9705119" y="5709560"/>
            <a:chExt cx="352754" cy="349689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E5BEAC4-F751-79E8-9394-31042C977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3F42F86-1B04-B9A9-5A26-2228A8942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08CBF3E-3931-EBE9-3CC7-394F485BD7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FF466A48-1718-EE7B-A5CB-DC156A0F2FB4}"/>
              </a:ext>
            </a:extLst>
          </p:cNvPr>
          <p:cNvSpPr txBox="1"/>
          <p:nvPr/>
        </p:nvSpPr>
        <p:spPr>
          <a:xfrm>
            <a:off x="7322891" y="5232363"/>
            <a:ext cx="355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B7167A7-238B-069D-1C29-2099CE547532}"/>
              </a:ext>
            </a:extLst>
          </p:cNvPr>
          <p:cNvSpPr txBox="1"/>
          <p:nvPr/>
        </p:nvSpPr>
        <p:spPr>
          <a:xfrm>
            <a:off x="8239710" y="5276729"/>
            <a:ext cx="355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FF9CCBB-0927-8031-418D-39D78907AEA4}"/>
              </a:ext>
            </a:extLst>
          </p:cNvPr>
          <p:cNvGrpSpPr/>
          <p:nvPr/>
        </p:nvGrpSpPr>
        <p:grpSpPr>
          <a:xfrm>
            <a:off x="8203007" y="5289608"/>
            <a:ext cx="335956" cy="349689"/>
            <a:chOff x="9705119" y="5709560"/>
            <a:chExt cx="352754" cy="349689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735F3CD-E0B0-6898-B697-66E1AF476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0216373-2E49-668A-08EB-26036DF020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D1E0F1F-9DED-9395-C2BB-4BAFCD34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82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8" grpId="0" animBg="1"/>
      <p:bldP spid="59" grpId="0"/>
      <p:bldP spid="61" grpId="0"/>
      <p:bldP spid="64" grpId="0"/>
      <p:bldP spid="78" grpId="0"/>
      <p:bldP spid="79" grpId="0"/>
      <p:bldP spid="107" grpId="0"/>
      <p:bldP spid="108" grpId="0"/>
      <p:bldP spid="109" grpId="0"/>
      <p:bldP spid="122" grpId="0"/>
      <p:bldP spid="123" grpId="0"/>
      <p:bldP spid="138" grpId="0"/>
      <p:bldP spid="144" grpId="0"/>
      <p:bldP spid="145" grpId="0"/>
      <p:bldP spid="147" grpId="0"/>
      <p:bldP spid="148" grpId="0"/>
      <p:bldP spid="149" grpId="0"/>
      <p:bldP spid="158" grpId="0"/>
      <p:bldP spid="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9C361-16EE-87F8-7B7B-98A9967CDEF1}"/>
              </a:ext>
            </a:extLst>
          </p:cNvPr>
          <p:cNvGrpSpPr/>
          <p:nvPr/>
        </p:nvGrpSpPr>
        <p:grpSpPr>
          <a:xfrm>
            <a:off x="2918968" y="605683"/>
            <a:ext cx="6612063" cy="659194"/>
            <a:chOff x="2537011" y="553685"/>
            <a:chExt cx="6612063" cy="659194"/>
          </a:xfrm>
        </p:grpSpPr>
        <p:grpSp>
          <p:nvGrpSpPr>
            <p:cNvPr id="10" name="Nhóm 39">
              <a:extLst>
                <a:ext uri="{FF2B5EF4-FFF2-40B4-BE49-F238E27FC236}">
                  <a16:creationId xmlns:a16="http://schemas.microsoft.com/office/drawing/2014/main" id="{481707A1-2701-7E6F-2ABE-22F66FCED34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8" name="Hình chữ nhật: Góc Tròn 35">
                <a:extLst>
                  <a:ext uri="{FF2B5EF4-FFF2-40B4-BE49-F238E27FC236}">
                    <a16:creationId xmlns:a16="http://schemas.microsoft.com/office/drawing/2014/main" id="{FCF3D003-CFBC-05E4-5981-1F96F4B161CF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ình chữ nhật: Góc Tròn 34">
                <a:extLst>
                  <a:ext uri="{FF2B5EF4-FFF2-40B4-BE49-F238E27FC236}">
                    <a16:creationId xmlns:a16="http://schemas.microsoft.com/office/drawing/2014/main" id="{19D92BEC-4CCC-7D8D-5046-AB35DDBD7778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Hộp Văn bản 15">
                <a:extLst>
                  <a:ext uri="{FF2B5EF4-FFF2-40B4-BE49-F238E27FC236}">
                    <a16:creationId xmlns:a16="http://schemas.microsoft.com/office/drawing/2014/main" id="{05EE61E1-11BB-E245-C9F4-7ABC3166FB40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1" name="Hình chữ nhật: Góc Tròn 37">
                <a:extLst>
                  <a:ext uri="{FF2B5EF4-FFF2-40B4-BE49-F238E27FC236}">
                    <a16:creationId xmlns:a16="http://schemas.microsoft.com/office/drawing/2014/main" id="{5C5B88D1-AEC8-4513-A95D-A6187E4ED74B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ình chữ nhật: Góc Tròn 38">
                <a:extLst>
                  <a:ext uri="{FF2B5EF4-FFF2-40B4-BE49-F238E27FC236}">
                    <a16:creationId xmlns:a16="http://schemas.microsoft.com/office/drawing/2014/main" id="{EBAFDB89-F747-FF5E-2070-05D5B2529E6A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" name="Nhóm 45">
              <a:extLst>
                <a:ext uri="{FF2B5EF4-FFF2-40B4-BE49-F238E27FC236}">
                  <a16:creationId xmlns:a16="http://schemas.microsoft.com/office/drawing/2014/main" id="{872E5FED-B37B-A58B-CDD2-1D207FFC0C81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6" name="Mũi tên: Hình V 40">
                <a:extLst>
                  <a:ext uri="{FF2B5EF4-FFF2-40B4-BE49-F238E27FC236}">
                    <a16:creationId xmlns:a16="http://schemas.microsoft.com/office/drawing/2014/main" id="{07A0126F-B635-04EB-3E3B-548328278C4B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1">
                <a:extLst>
                  <a:ext uri="{FF2B5EF4-FFF2-40B4-BE49-F238E27FC236}">
                    <a16:creationId xmlns:a16="http://schemas.microsoft.com/office/drawing/2014/main" id="{F722D5CA-D09A-C0A9-147C-2AE4C7E29E48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Nhóm 44">
              <a:extLst>
                <a:ext uri="{FF2B5EF4-FFF2-40B4-BE49-F238E27FC236}">
                  <a16:creationId xmlns:a16="http://schemas.microsoft.com/office/drawing/2014/main" id="{1E75B820-7577-645C-BD8A-C94E52BC71B8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4" name="Mũi tên: Hình V 42">
                <a:extLst>
                  <a:ext uri="{FF2B5EF4-FFF2-40B4-BE49-F238E27FC236}">
                    <a16:creationId xmlns:a16="http://schemas.microsoft.com/office/drawing/2014/main" id="{7D6F9843-8E53-E2EC-B804-FA57F2865D47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Mũi tên: Hình V 43">
                <a:extLst>
                  <a:ext uri="{FF2B5EF4-FFF2-40B4-BE49-F238E27FC236}">
                    <a16:creationId xmlns:a16="http://schemas.microsoft.com/office/drawing/2014/main" id="{43A0796A-C5F2-6FBF-BC99-225CA41366DE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9F72B-9BFF-41E7-6D9C-896C35ED0C19}"/>
              </a:ext>
            </a:extLst>
          </p:cNvPr>
          <p:cNvGrpSpPr/>
          <p:nvPr/>
        </p:nvGrpSpPr>
        <p:grpSpPr>
          <a:xfrm>
            <a:off x="762553" y="1470831"/>
            <a:ext cx="676494" cy="532560"/>
            <a:chOff x="953971" y="4688710"/>
            <a:chExt cx="676494" cy="532560"/>
          </a:xfrm>
        </p:grpSpPr>
        <p:sp>
          <p:nvSpPr>
            <p:cNvPr id="26" name="Hình chữ nhật: Góc Tròn 35">
              <a:extLst>
                <a:ext uri="{FF2B5EF4-FFF2-40B4-BE49-F238E27FC236}">
                  <a16:creationId xmlns:a16="http://schemas.microsoft.com/office/drawing/2014/main" id="{793767CD-E66D-7542-C0F2-6F14D9A2624F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Hình chữ nhật: Góc Tròn 34">
              <a:extLst>
                <a:ext uri="{FF2B5EF4-FFF2-40B4-BE49-F238E27FC236}">
                  <a16:creationId xmlns:a16="http://schemas.microsoft.com/office/drawing/2014/main" id="{498FBEC0-14D3-5DEA-DED0-885743B0F49B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Hộp Văn bản 15">
              <a:extLst>
                <a:ext uri="{FF2B5EF4-FFF2-40B4-BE49-F238E27FC236}">
                  <a16:creationId xmlns:a16="http://schemas.microsoft.com/office/drawing/2014/main" id="{6ABE4D8A-B078-EB79-3BA1-76D971AE4998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5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7D9380-4943-F1C8-9386-1F9CD35E95C2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35" name="Hình chữ nhật: Góc Tròn 38">
                <a:extLst>
                  <a:ext uri="{FF2B5EF4-FFF2-40B4-BE49-F238E27FC236}">
                    <a16:creationId xmlns:a16="http://schemas.microsoft.com/office/drawing/2014/main" id="{DFA14221-ACE3-2B11-B95D-9955C5737FC5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6" name="Nhóm 45">
                <a:extLst>
                  <a:ext uri="{FF2B5EF4-FFF2-40B4-BE49-F238E27FC236}">
                    <a16:creationId xmlns:a16="http://schemas.microsoft.com/office/drawing/2014/main" id="{37578F06-696B-9905-D0A9-020332431327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37" name="Mũi tên: Hình V 40">
                  <a:extLst>
                    <a:ext uri="{FF2B5EF4-FFF2-40B4-BE49-F238E27FC236}">
                      <a16:creationId xmlns:a16="http://schemas.microsoft.com/office/drawing/2014/main" id="{5DF83ACB-C83A-3952-548B-1BCCB5C34DDA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Mũi tên: Hình V 41">
                  <a:extLst>
                    <a:ext uri="{FF2B5EF4-FFF2-40B4-BE49-F238E27FC236}">
                      <a16:creationId xmlns:a16="http://schemas.microsoft.com/office/drawing/2014/main" id="{4DA19150-EAB6-19AD-09E5-86E15F29D9AC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F9C961-A647-0A9E-2927-92D4AEF966BE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31" name="Hình chữ nhật: Góc Tròn 37">
                <a:extLst>
                  <a:ext uri="{FF2B5EF4-FFF2-40B4-BE49-F238E27FC236}">
                    <a16:creationId xmlns:a16="http://schemas.microsoft.com/office/drawing/2014/main" id="{7316FBA0-767E-C5A0-7DD9-4F4470316673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2" name="Nhóm 44">
                <a:extLst>
                  <a:ext uri="{FF2B5EF4-FFF2-40B4-BE49-F238E27FC236}">
                    <a16:creationId xmlns:a16="http://schemas.microsoft.com/office/drawing/2014/main" id="{4F46E9F0-8EE2-58D5-095D-5031260B06C1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33" name="Mũi tên: Hình V 42">
                  <a:extLst>
                    <a:ext uri="{FF2B5EF4-FFF2-40B4-BE49-F238E27FC236}">
                      <a16:creationId xmlns:a16="http://schemas.microsoft.com/office/drawing/2014/main" id="{EF6CA21A-D3B9-674D-EA46-819FF738E586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Mũi tên: Hình V 43">
                  <a:extLst>
                    <a:ext uri="{FF2B5EF4-FFF2-40B4-BE49-F238E27FC236}">
                      <a16:creationId xmlns:a16="http://schemas.microsoft.com/office/drawing/2014/main" id="{9FBDD871-5AB2-F4D0-73D4-972F72123CC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50928DE-40C5-CD7C-ED65-56AEB0A4734F}"/>
              </a:ext>
            </a:extLst>
          </p:cNvPr>
          <p:cNvSpPr txBox="1"/>
          <p:nvPr/>
        </p:nvSpPr>
        <p:spPr>
          <a:xfrm>
            <a:off x="1474253" y="1508516"/>
            <a:ext cx="84691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Cho tam giác ABC vuông cân tại A có AB = a. Tính các tỉ số lượng giác của góc 45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r>
              <a:rPr lang="en-US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173461-88D6-C01B-1643-4F53A8394263}"/>
              </a:ext>
            </a:extLst>
          </p:cNvPr>
          <p:cNvSpPr txBox="1"/>
          <p:nvPr/>
        </p:nvSpPr>
        <p:spPr>
          <a:xfrm>
            <a:off x="1474253" y="2518424"/>
            <a:ext cx="5738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ABC vuông cân tại A nên: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4F10040-21E6-CF71-4EAA-CF1D009B766F}"/>
              </a:ext>
            </a:extLst>
          </p:cNvPr>
          <p:cNvSpPr/>
          <p:nvPr/>
        </p:nvSpPr>
        <p:spPr>
          <a:xfrm rot="8113240">
            <a:off x="9384955" y="2954826"/>
            <a:ext cx="1364979" cy="1364979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637CB5-32EC-E25F-9291-42BA8F3D10D0}"/>
              </a:ext>
            </a:extLst>
          </p:cNvPr>
          <p:cNvSpPr txBox="1"/>
          <p:nvPr/>
        </p:nvSpPr>
        <p:spPr>
          <a:xfrm>
            <a:off x="9888096" y="2249110"/>
            <a:ext cx="358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6EDF0B-F1F3-0724-4BF0-27E55089BBDD}"/>
              </a:ext>
            </a:extLst>
          </p:cNvPr>
          <p:cNvSpPr txBox="1"/>
          <p:nvPr/>
        </p:nvSpPr>
        <p:spPr>
          <a:xfrm>
            <a:off x="8823136" y="3588517"/>
            <a:ext cx="358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F8B394-6D1C-C1E2-8D5B-34D43C4F6EA8}"/>
              </a:ext>
            </a:extLst>
          </p:cNvPr>
          <p:cNvSpPr txBox="1"/>
          <p:nvPr/>
        </p:nvSpPr>
        <p:spPr>
          <a:xfrm>
            <a:off x="10950329" y="3590406"/>
            <a:ext cx="358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64F2491-9DC8-1DB2-9049-659AAA36CC68}"/>
              </a:ext>
            </a:extLst>
          </p:cNvPr>
          <p:cNvCxnSpPr>
            <a:cxnSpLocks/>
          </p:cNvCxnSpPr>
          <p:nvPr/>
        </p:nvCxnSpPr>
        <p:spPr>
          <a:xfrm>
            <a:off x="9992917" y="2755711"/>
            <a:ext cx="84051" cy="821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D5BC548-BA81-92F1-D338-F2F2780BAB04}"/>
              </a:ext>
            </a:extLst>
          </p:cNvPr>
          <p:cNvCxnSpPr>
            <a:cxnSpLocks/>
          </p:cNvCxnSpPr>
          <p:nvPr/>
        </p:nvCxnSpPr>
        <p:spPr>
          <a:xfrm rot="5400000">
            <a:off x="10071598" y="2753737"/>
            <a:ext cx="84051" cy="821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1A756BD-E68A-27A9-E8A0-FEE534D9CF04}"/>
              </a:ext>
            </a:extLst>
          </p:cNvPr>
          <p:cNvSpPr txBox="1"/>
          <p:nvPr/>
        </p:nvSpPr>
        <p:spPr>
          <a:xfrm>
            <a:off x="9301473" y="2828728"/>
            <a:ext cx="35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3A7C332-E793-0CA1-66E4-438D3E12BD30}"/>
              </a:ext>
            </a:extLst>
          </p:cNvPr>
          <p:cNvSpPr txBox="1"/>
          <p:nvPr/>
        </p:nvSpPr>
        <p:spPr>
          <a:xfrm>
            <a:off x="2593693" y="3057021"/>
            <a:ext cx="3435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AB = AC = a và B = 45</a:t>
            </a:r>
            <a:r>
              <a:rPr lang="en-US" baseline="30000"/>
              <a:t>0</a:t>
            </a:r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1043F11-9D41-4AA0-51E6-5B54D25FB281}"/>
              </a:ext>
            </a:extLst>
          </p:cNvPr>
          <p:cNvGrpSpPr/>
          <p:nvPr/>
        </p:nvGrpSpPr>
        <p:grpSpPr>
          <a:xfrm>
            <a:off x="4781247" y="3048599"/>
            <a:ext cx="268191" cy="45719"/>
            <a:chOff x="5839287" y="2914470"/>
            <a:chExt cx="262392" cy="45719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75806F6-63BE-E8AF-8F71-8F5002DE3FB0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056A0F6-ED27-D2AC-45B2-72E9EDF57E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BB875224-823E-44DC-3C09-5E785D57A062}"/>
              </a:ext>
            </a:extLst>
          </p:cNvPr>
          <p:cNvSpPr txBox="1"/>
          <p:nvPr/>
        </p:nvSpPr>
        <p:spPr>
          <a:xfrm>
            <a:off x="1478417" y="3601799"/>
            <a:ext cx="43689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Theo định lí Pythagore, ta có: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DA1950-1F44-9200-D280-8F1AFF5D4382}"/>
              </a:ext>
            </a:extLst>
          </p:cNvPr>
          <p:cNvSpPr txBox="1"/>
          <p:nvPr/>
        </p:nvSpPr>
        <p:spPr>
          <a:xfrm>
            <a:off x="5690511" y="3582003"/>
            <a:ext cx="14559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BC = a</a:t>
            </a:r>
            <a:r>
              <a:rPr lang="en-US" baseline="30000"/>
              <a:t>   </a:t>
            </a:r>
            <a:r>
              <a:rPr lang="en-US"/>
              <a:t>2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4F69797-5AA3-6D45-63F6-C6F6CC566E18}"/>
              </a:ext>
            </a:extLst>
          </p:cNvPr>
          <p:cNvGrpSpPr/>
          <p:nvPr/>
        </p:nvGrpSpPr>
        <p:grpSpPr>
          <a:xfrm>
            <a:off x="6719048" y="3605397"/>
            <a:ext cx="335956" cy="349689"/>
            <a:chOff x="9705119" y="5709560"/>
            <a:chExt cx="352754" cy="349689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991423-59A3-9CAA-233F-008648949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1257EE5-15E2-67C1-8317-6F2489DCAE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EB19F9F-3232-E979-7D2B-50035413D8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7AA6B6C-F07D-CAEE-63AC-6A0256D66421}"/>
              </a:ext>
            </a:extLst>
          </p:cNvPr>
          <p:cNvCxnSpPr>
            <a:cxnSpLocks/>
          </p:cNvCxnSpPr>
          <p:nvPr/>
        </p:nvCxnSpPr>
        <p:spPr>
          <a:xfrm>
            <a:off x="3994446" y="4673075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C194D07-AACB-ED75-57D2-6E6E819B1CCA}"/>
              </a:ext>
            </a:extLst>
          </p:cNvPr>
          <p:cNvSpPr txBox="1"/>
          <p:nvPr/>
        </p:nvSpPr>
        <p:spPr>
          <a:xfrm>
            <a:off x="1555746" y="4422024"/>
            <a:ext cx="2465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sin</a:t>
            </a:r>
            <a:r>
              <a:rPr lang="en-US">
                <a:solidFill>
                  <a:schemeClr val="tx1"/>
                </a:solidFill>
              </a:rPr>
              <a:t> 45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sin B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86132A9-D43B-7E23-6B98-83BCE84CF40E}"/>
              </a:ext>
            </a:extLst>
          </p:cNvPr>
          <p:cNvSpPr txBox="1"/>
          <p:nvPr/>
        </p:nvSpPr>
        <p:spPr>
          <a:xfrm>
            <a:off x="3942444" y="4194671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718F2C1-BA4F-FAAE-B27B-39E5C0B12AA4}"/>
              </a:ext>
            </a:extLst>
          </p:cNvPr>
          <p:cNvSpPr txBox="1"/>
          <p:nvPr/>
        </p:nvSpPr>
        <p:spPr>
          <a:xfrm>
            <a:off x="3960354" y="4686662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pic>
        <p:nvPicPr>
          <p:cNvPr id="139" name="Picture 138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D70E36C1-D8E5-0470-8B35-D01E53D95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406163" y="4576426"/>
            <a:ext cx="175979" cy="175979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3E17E16-D25F-CFD0-1666-58A36F038156}"/>
              </a:ext>
            </a:extLst>
          </p:cNvPr>
          <p:cNvCxnSpPr>
            <a:cxnSpLocks/>
          </p:cNvCxnSpPr>
          <p:nvPr/>
        </p:nvCxnSpPr>
        <p:spPr>
          <a:xfrm>
            <a:off x="4885721" y="4671604"/>
            <a:ext cx="611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C74331C8-6FC1-665B-E855-B6B3DAEDA699}"/>
              </a:ext>
            </a:extLst>
          </p:cNvPr>
          <p:cNvSpPr txBox="1"/>
          <p:nvPr/>
        </p:nvSpPr>
        <p:spPr>
          <a:xfrm>
            <a:off x="4855603" y="4689055"/>
            <a:ext cx="8115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  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FBF6D30-ABB8-9806-0CD5-F63ABD48EEF8}"/>
              </a:ext>
            </a:extLst>
          </p:cNvPr>
          <p:cNvSpPr txBox="1"/>
          <p:nvPr/>
        </p:nvSpPr>
        <p:spPr>
          <a:xfrm>
            <a:off x="4508398" y="4423260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D8FE619-5E8D-D6FB-51F6-5AF5E67ECE01}"/>
              </a:ext>
            </a:extLst>
          </p:cNvPr>
          <p:cNvCxnSpPr>
            <a:cxnSpLocks/>
          </p:cNvCxnSpPr>
          <p:nvPr/>
        </p:nvCxnSpPr>
        <p:spPr>
          <a:xfrm>
            <a:off x="5902987" y="4671604"/>
            <a:ext cx="3875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F983C54E-CE53-2C4E-C372-2CFA780C2366}"/>
              </a:ext>
            </a:extLst>
          </p:cNvPr>
          <p:cNvSpPr txBox="1"/>
          <p:nvPr/>
        </p:nvSpPr>
        <p:spPr>
          <a:xfrm>
            <a:off x="5937805" y="4699882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1DB354-CC58-F825-0C1C-3D7DED847697}"/>
              </a:ext>
            </a:extLst>
          </p:cNvPr>
          <p:cNvSpPr txBox="1"/>
          <p:nvPr/>
        </p:nvSpPr>
        <p:spPr>
          <a:xfrm>
            <a:off x="5539951" y="4423260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FEB465D-2C4A-A782-FB5B-4C70919065E6}"/>
              </a:ext>
            </a:extLst>
          </p:cNvPr>
          <p:cNvGrpSpPr/>
          <p:nvPr/>
        </p:nvGrpSpPr>
        <p:grpSpPr>
          <a:xfrm>
            <a:off x="3365959" y="4411193"/>
            <a:ext cx="268191" cy="45719"/>
            <a:chOff x="5839287" y="2914470"/>
            <a:chExt cx="262392" cy="45719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48B159A-4DD0-B907-7A8A-BBD817FFE4E1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366A780-37E9-DD6D-8712-9468A9E5E2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C27FC84-668C-2B43-9099-379A12F6BA1C}"/>
              </a:ext>
            </a:extLst>
          </p:cNvPr>
          <p:cNvGrpSpPr/>
          <p:nvPr/>
        </p:nvGrpSpPr>
        <p:grpSpPr>
          <a:xfrm>
            <a:off x="5136186" y="4715647"/>
            <a:ext cx="335956" cy="349689"/>
            <a:chOff x="9705119" y="5709560"/>
            <a:chExt cx="352754" cy="349689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E5BEAC4-F751-79E8-9394-31042C977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3F42F86-1B04-B9A9-5A26-2228A8942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08CBF3E-3931-EBE9-3CC7-394F485BD7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FF466A48-1718-EE7B-A5CB-DC156A0F2FB4}"/>
              </a:ext>
            </a:extLst>
          </p:cNvPr>
          <p:cNvSpPr txBox="1"/>
          <p:nvPr/>
        </p:nvSpPr>
        <p:spPr>
          <a:xfrm>
            <a:off x="5062147" y="4194671"/>
            <a:ext cx="355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B7167A7-238B-069D-1C29-2099CE547532}"/>
              </a:ext>
            </a:extLst>
          </p:cNvPr>
          <p:cNvSpPr txBox="1"/>
          <p:nvPr/>
        </p:nvSpPr>
        <p:spPr>
          <a:xfrm>
            <a:off x="5978966" y="4239037"/>
            <a:ext cx="355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FF9CCBB-0927-8031-418D-39D78907AEA4}"/>
              </a:ext>
            </a:extLst>
          </p:cNvPr>
          <p:cNvGrpSpPr/>
          <p:nvPr/>
        </p:nvGrpSpPr>
        <p:grpSpPr>
          <a:xfrm>
            <a:off x="5942263" y="4251916"/>
            <a:ext cx="335956" cy="349689"/>
            <a:chOff x="9705119" y="5709560"/>
            <a:chExt cx="352754" cy="349689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735F3CD-E0B0-6898-B697-66E1AF476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0216373-2E49-668A-08EB-26036DF020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D1E0F1F-9DED-9395-C2BB-4BAFCD34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29608B-31C7-2EC2-6470-504941C49F6A}"/>
              </a:ext>
            </a:extLst>
          </p:cNvPr>
          <p:cNvCxnSpPr>
            <a:cxnSpLocks/>
          </p:cNvCxnSpPr>
          <p:nvPr/>
        </p:nvCxnSpPr>
        <p:spPr>
          <a:xfrm>
            <a:off x="4149287" y="5747269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BCA0E4-8786-A71D-5176-1D998F5F71E6}"/>
              </a:ext>
            </a:extLst>
          </p:cNvPr>
          <p:cNvSpPr txBox="1"/>
          <p:nvPr/>
        </p:nvSpPr>
        <p:spPr>
          <a:xfrm>
            <a:off x="1567712" y="5496218"/>
            <a:ext cx="25939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cos</a:t>
            </a:r>
            <a:r>
              <a:rPr lang="en-US">
                <a:solidFill>
                  <a:schemeClr val="tx1"/>
                </a:solidFill>
              </a:rPr>
              <a:t> 45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cos B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9E74C1-5E2A-B5E5-664B-07E918F6FEEF}"/>
              </a:ext>
            </a:extLst>
          </p:cNvPr>
          <p:cNvSpPr txBox="1"/>
          <p:nvPr/>
        </p:nvSpPr>
        <p:spPr>
          <a:xfrm>
            <a:off x="4097285" y="5268865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191419-298B-2752-F0C3-B8F3972B7DB0}"/>
              </a:ext>
            </a:extLst>
          </p:cNvPr>
          <p:cNvSpPr txBox="1"/>
          <p:nvPr/>
        </p:nvSpPr>
        <p:spPr>
          <a:xfrm>
            <a:off x="4115195" y="5760856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</a:t>
            </a:r>
            <a:r>
              <a:rPr lang="en-US"/>
              <a:t>C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Picture 42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0D98FE18-218F-1A3D-A9AD-D4C19439F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418129" y="5650620"/>
            <a:ext cx="175979" cy="17597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DB575B2-CAE7-46A3-DE04-AABA20A46A4A}"/>
              </a:ext>
            </a:extLst>
          </p:cNvPr>
          <p:cNvCxnSpPr>
            <a:cxnSpLocks/>
          </p:cNvCxnSpPr>
          <p:nvPr/>
        </p:nvCxnSpPr>
        <p:spPr>
          <a:xfrm>
            <a:off x="5040562" y="5745798"/>
            <a:ext cx="611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BF89583-797E-4B98-453A-BE735FBB9A6B}"/>
              </a:ext>
            </a:extLst>
          </p:cNvPr>
          <p:cNvSpPr txBox="1"/>
          <p:nvPr/>
        </p:nvSpPr>
        <p:spPr>
          <a:xfrm>
            <a:off x="5010444" y="5763249"/>
            <a:ext cx="8115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 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6FB77C-8B39-B8D2-33D5-1AC77271DEE5}"/>
              </a:ext>
            </a:extLst>
          </p:cNvPr>
          <p:cNvSpPr txBox="1"/>
          <p:nvPr/>
        </p:nvSpPr>
        <p:spPr>
          <a:xfrm>
            <a:off x="4663239" y="5497454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B0437D-6D2B-FC76-6B19-85B4DF39A90A}"/>
              </a:ext>
            </a:extLst>
          </p:cNvPr>
          <p:cNvCxnSpPr>
            <a:cxnSpLocks/>
          </p:cNvCxnSpPr>
          <p:nvPr/>
        </p:nvCxnSpPr>
        <p:spPr>
          <a:xfrm>
            <a:off x="6057828" y="5745798"/>
            <a:ext cx="3875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236BF06-AC71-5DC7-5AC4-CCE8A7EE42A1}"/>
              </a:ext>
            </a:extLst>
          </p:cNvPr>
          <p:cNvSpPr txBox="1"/>
          <p:nvPr/>
        </p:nvSpPr>
        <p:spPr>
          <a:xfrm>
            <a:off x="6092646" y="5774076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AE69ED-92D2-40A0-CDB3-148D80403DE3}"/>
              </a:ext>
            </a:extLst>
          </p:cNvPr>
          <p:cNvSpPr txBox="1"/>
          <p:nvPr/>
        </p:nvSpPr>
        <p:spPr>
          <a:xfrm>
            <a:off x="5694792" y="5497454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6CE0B1-8E5B-CA72-DC3A-0731B3EC5558}"/>
              </a:ext>
            </a:extLst>
          </p:cNvPr>
          <p:cNvGrpSpPr/>
          <p:nvPr/>
        </p:nvGrpSpPr>
        <p:grpSpPr>
          <a:xfrm>
            <a:off x="3549375" y="5485387"/>
            <a:ext cx="268191" cy="45719"/>
            <a:chOff x="5839287" y="2914470"/>
            <a:chExt cx="262392" cy="4571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1F7880-4C39-D03B-4C36-DA2A9B6391FE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0B41470-1F09-2839-A418-ADDEE697EA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0AEAC4-D700-82F2-A919-41280E4634BB}"/>
              </a:ext>
            </a:extLst>
          </p:cNvPr>
          <p:cNvGrpSpPr/>
          <p:nvPr/>
        </p:nvGrpSpPr>
        <p:grpSpPr>
          <a:xfrm>
            <a:off x="5291027" y="5789841"/>
            <a:ext cx="335956" cy="349689"/>
            <a:chOff x="9705119" y="5709560"/>
            <a:chExt cx="352754" cy="349689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3119BAD-811E-74C8-A924-A359910F9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70CA874-E232-D4AE-C1C0-5100B5327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CB5610-1B75-487F-9E3A-6E42A81284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803FE1C-E68C-2ABE-C91C-6DDA15BCE5C8}"/>
              </a:ext>
            </a:extLst>
          </p:cNvPr>
          <p:cNvSpPr txBox="1"/>
          <p:nvPr/>
        </p:nvSpPr>
        <p:spPr>
          <a:xfrm>
            <a:off x="5216988" y="5268865"/>
            <a:ext cx="355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DD1D7F-ADFA-409D-A4D3-46D681E6E03D}"/>
              </a:ext>
            </a:extLst>
          </p:cNvPr>
          <p:cNvSpPr txBox="1"/>
          <p:nvPr/>
        </p:nvSpPr>
        <p:spPr>
          <a:xfrm>
            <a:off x="6133807" y="5313231"/>
            <a:ext cx="355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510E04-0B64-9123-E1E2-FFFD79991771}"/>
              </a:ext>
            </a:extLst>
          </p:cNvPr>
          <p:cNvGrpSpPr/>
          <p:nvPr/>
        </p:nvGrpSpPr>
        <p:grpSpPr>
          <a:xfrm>
            <a:off x="6097104" y="5326110"/>
            <a:ext cx="335956" cy="349689"/>
            <a:chOff x="9705119" y="5709560"/>
            <a:chExt cx="352754" cy="34968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4C0B91-78F9-D743-B025-734E8053F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0219415-7F8D-72B6-4E5D-0DB13F7EB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1EFBC4-5A8D-35B2-171C-1B5050F186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264D2FB-3CA4-91A7-59E8-A120BD063E40}"/>
              </a:ext>
            </a:extLst>
          </p:cNvPr>
          <p:cNvSpPr txBox="1"/>
          <p:nvPr/>
        </p:nvSpPr>
        <p:spPr>
          <a:xfrm>
            <a:off x="9748888" y="3665461"/>
            <a:ext cx="81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a  2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236C17-6E66-D901-BC18-5ADC65A92602}"/>
              </a:ext>
            </a:extLst>
          </p:cNvPr>
          <p:cNvGrpSpPr/>
          <p:nvPr/>
        </p:nvGrpSpPr>
        <p:grpSpPr>
          <a:xfrm>
            <a:off x="10002341" y="3697325"/>
            <a:ext cx="253874" cy="265630"/>
            <a:chOff x="9705119" y="5709560"/>
            <a:chExt cx="352754" cy="349689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15BB0C-A7AB-3EEB-2C0E-A5BDD8F9B7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164" y="5714611"/>
              <a:ext cx="243709" cy="0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4089C50-50BA-09AE-9BCB-D023B61BA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4258" y="5709560"/>
              <a:ext cx="69917" cy="349689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CBC54E-AAF8-794F-04C7-FF08D20605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5119" y="5953074"/>
              <a:ext cx="52606" cy="103971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D670B34-B6E7-97EF-0968-1578A99FF594}"/>
              </a:ext>
            </a:extLst>
          </p:cNvPr>
          <p:cNvSpPr txBox="1"/>
          <p:nvPr/>
        </p:nvSpPr>
        <p:spPr>
          <a:xfrm>
            <a:off x="7765681" y="4422024"/>
            <a:ext cx="3021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tan</a:t>
            </a:r>
            <a:r>
              <a:rPr lang="en-US">
                <a:solidFill>
                  <a:schemeClr val="tx1"/>
                </a:solidFill>
              </a:rPr>
              <a:t> 45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tan B = 1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4" name="Picture 73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83615122-581C-7A78-A963-0A0287D44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7616098" y="4576426"/>
            <a:ext cx="175979" cy="1759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C29D5FF-BB0F-2EA0-E129-1D802F548A1F}"/>
              </a:ext>
            </a:extLst>
          </p:cNvPr>
          <p:cNvSpPr txBox="1"/>
          <p:nvPr/>
        </p:nvSpPr>
        <p:spPr>
          <a:xfrm>
            <a:off x="7777646" y="5496218"/>
            <a:ext cx="29336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cot</a:t>
            </a:r>
            <a:r>
              <a:rPr lang="en-US">
                <a:solidFill>
                  <a:schemeClr val="tx1"/>
                </a:solidFill>
              </a:rPr>
              <a:t> 45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cot B = 1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DCE7BCD0-6CA6-54A0-C4DB-068CD1FB0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7628064" y="5650620"/>
            <a:ext cx="175979" cy="17597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3067A79-CCA0-566A-A03C-4D83385EF293}"/>
              </a:ext>
            </a:extLst>
          </p:cNvPr>
          <p:cNvGrpSpPr/>
          <p:nvPr/>
        </p:nvGrpSpPr>
        <p:grpSpPr>
          <a:xfrm>
            <a:off x="9659524" y="4417929"/>
            <a:ext cx="268191" cy="45719"/>
            <a:chOff x="5839287" y="2914470"/>
            <a:chExt cx="262392" cy="4571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F79975B-F72E-29B2-DF6E-672A312404F3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9D46778-AF4C-1F9B-9993-2FCD2205EA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3984A03-A1D7-E5B7-6AAB-57ECBF02DE1E}"/>
              </a:ext>
            </a:extLst>
          </p:cNvPr>
          <p:cNvGrpSpPr/>
          <p:nvPr/>
        </p:nvGrpSpPr>
        <p:grpSpPr>
          <a:xfrm>
            <a:off x="9690540" y="5492123"/>
            <a:ext cx="268191" cy="45719"/>
            <a:chOff x="5839287" y="2914470"/>
            <a:chExt cx="262392" cy="45719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D88554-8483-3F7A-A9B4-9F09D8573E9B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AF4075D-BD8B-0F6C-2155-FA90FD7EA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026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  <p:bldP spid="45" grpId="0"/>
      <p:bldP spid="46" grpId="0"/>
      <p:bldP spid="48" grpId="0"/>
      <p:bldP spid="49" grpId="0"/>
      <p:bldP spid="57" grpId="0"/>
      <p:bldP spid="58" grpId="0"/>
      <p:bldP spid="73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9C361-16EE-87F8-7B7B-98A9967CDEF1}"/>
              </a:ext>
            </a:extLst>
          </p:cNvPr>
          <p:cNvGrpSpPr/>
          <p:nvPr/>
        </p:nvGrpSpPr>
        <p:grpSpPr>
          <a:xfrm>
            <a:off x="2918968" y="605683"/>
            <a:ext cx="6612063" cy="659194"/>
            <a:chOff x="2537011" y="553685"/>
            <a:chExt cx="6612063" cy="659194"/>
          </a:xfrm>
        </p:grpSpPr>
        <p:grpSp>
          <p:nvGrpSpPr>
            <p:cNvPr id="10" name="Nhóm 39">
              <a:extLst>
                <a:ext uri="{FF2B5EF4-FFF2-40B4-BE49-F238E27FC236}">
                  <a16:creationId xmlns:a16="http://schemas.microsoft.com/office/drawing/2014/main" id="{481707A1-2701-7E6F-2ABE-22F66FCED34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8" name="Hình chữ nhật: Góc Tròn 35">
                <a:extLst>
                  <a:ext uri="{FF2B5EF4-FFF2-40B4-BE49-F238E27FC236}">
                    <a16:creationId xmlns:a16="http://schemas.microsoft.com/office/drawing/2014/main" id="{FCF3D003-CFBC-05E4-5981-1F96F4B161CF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ình chữ nhật: Góc Tròn 34">
                <a:extLst>
                  <a:ext uri="{FF2B5EF4-FFF2-40B4-BE49-F238E27FC236}">
                    <a16:creationId xmlns:a16="http://schemas.microsoft.com/office/drawing/2014/main" id="{19D92BEC-4CCC-7D8D-5046-AB35DDBD7778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Hộp Văn bản 15">
                <a:extLst>
                  <a:ext uri="{FF2B5EF4-FFF2-40B4-BE49-F238E27FC236}">
                    <a16:creationId xmlns:a16="http://schemas.microsoft.com/office/drawing/2014/main" id="{05EE61E1-11BB-E245-C9F4-7ABC3166FB40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1" name="Hình chữ nhật: Góc Tròn 37">
                <a:extLst>
                  <a:ext uri="{FF2B5EF4-FFF2-40B4-BE49-F238E27FC236}">
                    <a16:creationId xmlns:a16="http://schemas.microsoft.com/office/drawing/2014/main" id="{5C5B88D1-AEC8-4513-A95D-A6187E4ED74B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ình chữ nhật: Góc Tròn 38">
                <a:extLst>
                  <a:ext uri="{FF2B5EF4-FFF2-40B4-BE49-F238E27FC236}">
                    <a16:creationId xmlns:a16="http://schemas.microsoft.com/office/drawing/2014/main" id="{EBAFDB89-F747-FF5E-2070-05D5B2529E6A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" name="Nhóm 45">
              <a:extLst>
                <a:ext uri="{FF2B5EF4-FFF2-40B4-BE49-F238E27FC236}">
                  <a16:creationId xmlns:a16="http://schemas.microsoft.com/office/drawing/2014/main" id="{872E5FED-B37B-A58B-CDD2-1D207FFC0C81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6" name="Mũi tên: Hình V 40">
                <a:extLst>
                  <a:ext uri="{FF2B5EF4-FFF2-40B4-BE49-F238E27FC236}">
                    <a16:creationId xmlns:a16="http://schemas.microsoft.com/office/drawing/2014/main" id="{07A0126F-B635-04EB-3E3B-548328278C4B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1">
                <a:extLst>
                  <a:ext uri="{FF2B5EF4-FFF2-40B4-BE49-F238E27FC236}">
                    <a16:creationId xmlns:a16="http://schemas.microsoft.com/office/drawing/2014/main" id="{F722D5CA-D09A-C0A9-147C-2AE4C7E29E48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Nhóm 44">
              <a:extLst>
                <a:ext uri="{FF2B5EF4-FFF2-40B4-BE49-F238E27FC236}">
                  <a16:creationId xmlns:a16="http://schemas.microsoft.com/office/drawing/2014/main" id="{1E75B820-7577-645C-BD8A-C94E52BC71B8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4" name="Mũi tên: Hình V 42">
                <a:extLst>
                  <a:ext uri="{FF2B5EF4-FFF2-40B4-BE49-F238E27FC236}">
                    <a16:creationId xmlns:a16="http://schemas.microsoft.com/office/drawing/2014/main" id="{7D6F9843-8E53-E2EC-B804-FA57F2865D47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Mũi tên: Hình V 43">
                <a:extLst>
                  <a:ext uri="{FF2B5EF4-FFF2-40B4-BE49-F238E27FC236}">
                    <a16:creationId xmlns:a16="http://schemas.microsoft.com/office/drawing/2014/main" id="{43A0796A-C5F2-6FBF-BC99-225CA41366DE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9F72B-9BFF-41E7-6D9C-896C35ED0C19}"/>
              </a:ext>
            </a:extLst>
          </p:cNvPr>
          <p:cNvGrpSpPr/>
          <p:nvPr/>
        </p:nvGrpSpPr>
        <p:grpSpPr>
          <a:xfrm>
            <a:off x="762553" y="1470831"/>
            <a:ext cx="676494" cy="532560"/>
            <a:chOff x="953971" y="4688710"/>
            <a:chExt cx="676494" cy="532560"/>
          </a:xfrm>
        </p:grpSpPr>
        <p:sp>
          <p:nvSpPr>
            <p:cNvPr id="26" name="Hình chữ nhật: Góc Tròn 35">
              <a:extLst>
                <a:ext uri="{FF2B5EF4-FFF2-40B4-BE49-F238E27FC236}">
                  <a16:creationId xmlns:a16="http://schemas.microsoft.com/office/drawing/2014/main" id="{793767CD-E66D-7542-C0F2-6F14D9A2624F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Hình chữ nhật: Góc Tròn 34">
              <a:extLst>
                <a:ext uri="{FF2B5EF4-FFF2-40B4-BE49-F238E27FC236}">
                  <a16:creationId xmlns:a16="http://schemas.microsoft.com/office/drawing/2014/main" id="{498FBEC0-14D3-5DEA-DED0-885743B0F49B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Hộp Văn bản 15">
              <a:extLst>
                <a:ext uri="{FF2B5EF4-FFF2-40B4-BE49-F238E27FC236}">
                  <a16:creationId xmlns:a16="http://schemas.microsoft.com/office/drawing/2014/main" id="{6ABE4D8A-B078-EB79-3BA1-76D971AE4998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6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7D9380-4943-F1C8-9386-1F9CD35E95C2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35" name="Hình chữ nhật: Góc Tròn 38">
                <a:extLst>
                  <a:ext uri="{FF2B5EF4-FFF2-40B4-BE49-F238E27FC236}">
                    <a16:creationId xmlns:a16="http://schemas.microsoft.com/office/drawing/2014/main" id="{DFA14221-ACE3-2B11-B95D-9955C5737FC5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6" name="Nhóm 45">
                <a:extLst>
                  <a:ext uri="{FF2B5EF4-FFF2-40B4-BE49-F238E27FC236}">
                    <a16:creationId xmlns:a16="http://schemas.microsoft.com/office/drawing/2014/main" id="{37578F06-696B-9905-D0A9-020332431327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37" name="Mũi tên: Hình V 40">
                  <a:extLst>
                    <a:ext uri="{FF2B5EF4-FFF2-40B4-BE49-F238E27FC236}">
                      <a16:creationId xmlns:a16="http://schemas.microsoft.com/office/drawing/2014/main" id="{5DF83ACB-C83A-3952-548B-1BCCB5C34DDA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Mũi tên: Hình V 41">
                  <a:extLst>
                    <a:ext uri="{FF2B5EF4-FFF2-40B4-BE49-F238E27FC236}">
                      <a16:creationId xmlns:a16="http://schemas.microsoft.com/office/drawing/2014/main" id="{4DA19150-EAB6-19AD-09E5-86E15F29D9AC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F9C961-A647-0A9E-2927-92D4AEF966BE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31" name="Hình chữ nhật: Góc Tròn 37">
                <a:extLst>
                  <a:ext uri="{FF2B5EF4-FFF2-40B4-BE49-F238E27FC236}">
                    <a16:creationId xmlns:a16="http://schemas.microsoft.com/office/drawing/2014/main" id="{7316FBA0-767E-C5A0-7DD9-4F4470316673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2" name="Nhóm 44">
                <a:extLst>
                  <a:ext uri="{FF2B5EF4-FFF2-40B4-BE49-F238E27FC236}">
                    <a16:creationId xmlns:a16="http://schemas.microsoft.com/office/drawing/2014/main" id="{4F46E9F0-8EE2-58D5-095D-5031260B06C1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33" name="Mũi tên: Hình V 42">
                  <a:extLst>
                    <a:ext uri="{FF2B5EF4-FFF2-40B4-BE49-F238E27FC236}">
                      <a16:creationId xmlns:a16="http://schemas.microsoft.com/office/drawing/2014/main" id="{EF6CA21A-D3B9-674D-EA46-819FF738E586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Mũi tên: Hình V 43">
                  <a:extLst>
                    <a:ext uri="{FF2B5EF4-FFF2-40B4-BE49-F238E27FC236}">
                      <a16:creationId xmlns:a16="http://schemas.microsoft.com/office/drawing/2014/main" id="{9FBDD871-5AB2-F4D0-73D4-972F72123CC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50928DE-40C5-CD7C-ED65-56AEB0A4734F}"/>
              </a:ext>
            </a:extLst>
          </p:cNvPr>
          <p:cNvSpPr txBox="1"/>
          <p:nvPr/>
        </p:nvSpPr>
        <p:spPr>
          <a:xfrm>
            <a:off x="1474253" y="1508516"/>
            <a:ext cx="8469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Cho tam giác đều ABC có AB = 2a. Kẻ đường cao AH.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CD95602-D9C8-E9DD-ACF2-C1E1DD17158B}"/>
              </a:ext>
            </a:extLst>
          </p:cNvPr>
          <p:cNvSpPr/>
          <p:nvPr/>
        </p:nvSpPr>
        <p:spPr>
          <a:xfrm>
            <a:off x="9111274" y="1873268"/>
            <a:ext cx="2014524" cy="173665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B9C7F2-BE4E-F358-42CA-0E0FF8BB59F8}"/>
              </a:ext>
            </a:extLst>
          </p:cNvPr>
          <p:cNvCxnSpPr>
            <a:cxnSpLocks/>
          </p:cNvCxnSpPr>
          <p:nvPr/>
        </p:nvCxnSpPr>
        <p:spPr>
          <a:xfrm>
            <a:off x="10118535" y="1873268"/>
            <a:ext cx="0" cy="173665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F0C0F4-14DC-D6BB-0332-60A3C6F4DFA8}"/>
              </a:ext>
            </a:extLst>
          </p:cNvPr>
          <p:cNvCxnSpPr>
            <a:cxnSpLocks/>
          </p:cNvCxnSpPr>
          <p:nvPr/>
        </p:nvCxnSpPr>
        <p:spPr>
          <a:xfrm>
            <a:off x="10287604" y="3437144"/>
            <a:ext cx="0" cy="1727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7A75E9-9E5E-2D50-93DD-8D10C955A994}"/>
              </a:ext>
            </a:extLst>
          </p:cNvPr>
          <p:cNvCxnSpPr>
            <a:cxnSpLocks/>
          </p:cNvCxnSpPr>
          <p:nvPr/>
        </p:nvCxnSpPr>
        <p:spPr>
          <a:xfrm rot="5400000">
            <a:off x="10201213" y="3355515"/>
            <a:ext cx="0" cy="1727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EE2C571-33BF-C489-FB20-E258D6368681}"/>
              </a:ext>
            </a:extLst>
          </p:cNvPr>
          <p:cNvSpPr txBox="1"/>
          <p:nvPr/>
        </p:nvSpPr>
        <p:spPr>
          <a:xfrm>
            <a:off x="9929427" y="1478750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B68397-A88C-08A7-AA81-209117A50832}"/>
              </a:ext>
            </a:extLst>
          </p:cNvPr>
          <p:cNvSpPr txBox="1"/>
          <p:nvPr/>
        </p:nvSpPr>
        <p:spPr>
          <a:xfrm>
            <a:off x="8797996" y="3511328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2FA6EC-5D35-ED48-E9E7-93150B684A4C}"/>
              </a:ext>
            </a:extLst>
          </p:cNvPr>
          <p:cNvSpPr txBox="1"/>
          <p:nvPr/>
        </p:nvSpPr>
        <p:spPr>
          <a:xfrm>
            <a:off x="11102126" y="3511328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5FFD8B-1B00-8C55-87B3-CFCAEBDF857A}"/>
              </a:ext>
            </a:extLst>
          </p:cNvPr>
          <p:cNvSpPr txBox="1"/>
          <p:nvPr/>
        </p:nvSpPr>
        <p:spPr>
          <a:xfrm>
            <a:off x="9939446" y="3606111"/>
            <a:ext cx="358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7E99B3-7041-99F2-71D0-679BF5320FD1}"/>
              </a:ext>
            </a:extLst>
          </p:cNvPr>
          <p:cNvSpPr txBox="1"/>
          <p:nvPr/>
        </p:nvSpPr>
        <p:spPr>
          <a:xfrm>
            <a:off x="9148730" y="2408221"/>
            <a:ext cx="5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2a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D11A79-2A2D-D240-3519-0A4276BB0900}"/>
              </a:ext>
            </a:extLst>
          </p:cNvPr>
          <p:cNvSpPr txBox="1"/>
          <p:nvPr/>
        </p:nvSpPr>
        <p:spPr>
          <a:xfrm>
            <a:off x="1474252" y="2057669"/>
            <a:ext cx="5669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Tính các tỉ số lượng giác của góc 30</a:t>
            </a:r>
            <a:r>
              <a:rPr lang="en-US" baseline="30000">
                <a:solidFill>
                  <a:srgbClr val="002060"/>
                </a:solidFill>
              </a:rPr>
              <a:t>o</a:t>
            </a:r>
            <a:r>
              <a:rPr lang="en-US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EFB326-788C-8E0E-4F06-44A74CBB730B}"/>
              </a:ext>
            </a:extLst>
          </p:cNvPr>
          <p:cNvGrpSpPr/>
          <p:nvPr/>
        </p:nvGrpSpPr>
        <p:grpSpPr>
          <a:xfrm>
            <a:off x="10067273" y="2808331"/>
            <a:ext cx="729813" cy="400110"/>
            <a:chOff x="9984688" y="4274117"/>
            <a:chExt cx="729813" cy="40011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1C902DC-6279-39F0-4C24-566CD46AB1B0}"/>
                </a:ext>
              </a:extLst>
            </p:cNvPr>
            <p:cNvSpPr txBox="1"/>
            <p:nvPr/>
          </p:nvSpPr>
          <p:spPr>
            <a:xfrm>
              <a:off x="9984688" y="4274117"/>
              <a:ext cx="729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500">
                  <a:latin typeface="#9Slide03 SVNSari" panose="020B0504040101020102" pitchFamily="34" charset="0"/>
                </a:defRPr>
              </a:lvl1pPr>
            </a:lstStyle>
            <a:p>
              <a:r>
                <a:rPr lang="en-US" sz="2000">
                  <a:solidFill>
                    <a:srgbClr val="0070C0"/>
                  </a:solidFill>
                </a:rPr>
                <a:t>a  3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DEEC517-6109-0970-D5DB-7B09B211984E}"/>
                </a:ext>
              </a:extLst>
            </p:cNvPr>
            <p:cNvGrpSpPr/>
            <p:nvPr/>
          </p:nvGrpSpPr>
          <p:grpSpPr>
            <a:xfrm>
              <a:off x="10229997" y="4302125"/>
              <a:ext cx="290363" cy="271809"/>
              <a:chOff x="7296967" y="4910077"/>
              <a:chExt cx="487358" cy="460243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6CC55F8-34BE-E4FF-EFA3-A40AFE6516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2161" y="4914227"/>
                <a:ext cx="352164" cy="0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6C8F7BE-9374-6985-06CD-FA87D3E38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50415" y="4910077"/>
                <a:ext cx="88095" cy="460243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594EFB7F-41CE-0C6B-9555-29D7410077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96967" y="5204570"/>
                <a:ext cx="53448" cy="159248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0173461-88D6-C01B-1643-4F53A8394263}"/>
              </a:ext>
            </a:extLst>
          </p:cNvPr>
          <p:cNvSpPr txBox="1"/>
          <p:nvPr/>
        </p:nvSpPr>
        <p:spPr>
          <a:xfrm>
            <a:off x="1818761" y="2813134"/>
            <a:ext cx="47344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ABH vuông tại H có: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C28AF3-0D00-2D01-307C-5DFEAF8D45F3}"/>
              </a:ext>
            </a:extLst>
          </p:cNvPr>
          <p:cNvSpPr txBox="1"/>
          <p:nvPr/>
        </p:nvSpPr>
        <p:spPr>
          <a:xfrm>
            <a:off x="3379360" y="3427205"/>
            <a:ext cx="19648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BAH  =  30</a:t>
            </a:r>
            <a:r>
              <a:rPr lang="en-US" baseline="30000"/>
              <a:t>0</a:t>
            </a:r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51878B-F030-8EED-1E73-CA45B62CE36C}"/>
              </a:ext>
            </a:extLst>
          </p:cNvPr>
          <p:cNvGrpSpPr/>
          <p:nvPr/>
        </p:nvGrpSpPr>
        <p:grpSpPr>
          <a:xfrm>
            <a:off x="3434776" y="3362674"/>
            <a:ext cx="655753" cy="98978"/>
            <a:chOff x="5839287" y="2914470"/>
            <a:chExt cx="262392" cy="4571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5237A0D-97AF-CF23-4EEE-FD93213793B1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74672E3-7EC7-ADEF-6A36-EAD0E6667A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141B619-E8B3-9E15-7B28-AEEBCC07A6CC}"/>
              </a:ext>
            </a:extLst>
          </p:cNvPr>
          <p:cNvCxnSpPr>
            <a:cxnSpLocks/>
          </p:cNvCxnSpPr>
          <p:nvPr/>
        </p:nvCxnSpPr>
        <p:spPr>
          <a:xfrm>
            <a:off x="4640149" y="4614410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99E57A1-656B-1882-FE22-99D6D356DE07}"/>
              </a:ext>
            </a:extLst>
          </p:cNvPr>
          <p:cNvSpPr txBox="1"/>
          <p:nvPr/>
        </p:nvSpPr>
        <p:spPr>
          <a:xfrm>
            <a:off x="1824930" y="4363359"/>
            <a:ext cx="2909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sin</a:t>
            </a:r>
            <a:r>
              <a:rPr lang="en-US">
                <a:solidFill>
                  <a:schemeClr val="tx1"/>
                </a:solidFill>
              </a:rPr>
              <a:t> 30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sin BAH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8C72108-E9E0-8E7D-9485-58DF28C6E6DF}"/>
              </a:ext>
            </a:extLst>
          </p:cNvPr>
          <p:cNvSpPr txBox="1"/>
          <p:nvPr/>
        </p:nvSpPr>
        <p:spPr>
          <a:xfrm>
            <a:off x="4588147" y="4136006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77FAC2-379D-BDFC-6AFC-FB1FCC975757}"/>
              </a:ext>
            </a:extLst>
          </p:cNvPr>
          <p:cNvSpPr txBox="1"/>
          <p:nvPr/>
        </p:nvSpPr>
        <p:spPr>
          <a:xfrm>
            <a:off x="4606057" y="4627997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pic>
        <p:nvPicPr>
          <p:cNvPr id="76" name="Picture 75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37841DF4-05AC-61A4-D937-51A8CDA1C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675347" y="4517761"/>
            <a:ext cx="175979" cy="17597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C6B38E2A-5F5D-A68D-B6FF-43A83183D79C}"/>
              </a:ext>
            </a:extLst>
          </p:cNvPr>
          <p:cNvGrpSpPr/>
          <p:nvPr/>
        </p:nvGrpSpPr>
        <p:grpSpPr>
          <a:xfrm>
            <a:off x="3655628" y="4294074"/>
            <a:ext cx="655753" cy="98978"/>
            <a:chOff x="5839287" y="2914470"/>
            <a:chExt cx="262392" cy="4571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9AF0EE5-B263-EEFF-4BF2-977DC02D83DB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B43927E-5C63-C420-A24C-1112349626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4A54445-8441-D848-D529-FEC5493606A2}"/>
              </a:ext>
            </a:extLst>
          </p:cNvPr>
          <p:cNvSpPr txBox="1"/>
          <p:nvPr/>
        </p:nvSpPr>
        <p:spPr>
          <a:xfrm>
            <a:off x="5603007" y="4152996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9E3A5BD-BDA2-C4B3-5D40-1234EF65A0D3}"/>
              </a:ext>
            </a:extLst>
          </p:cNvPr>
          <p:cNvCxnSpPr>
            <a:cxnSpLocks/>
          </p:cNvCxnSpPr>
          <p:nvPr/>
        </p:nvCxnSpPr>
        <p:spPr>
          <a:xfrm>
            <a:off x="5531424" y="4612939"/>
            <a:ext cx="4821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89BDBCB-A6EC-C024-1201-8AF8AAD529EB}"/>
              </a:ext>
            </a:extLst>
          </p:cNvPr>
          <p:cNvSpPr txBox="1"/>
          <p:nvPr/>
        </p:nvSpPr>
        <p:spPr>
          <a:xfrm>
            <a:off x="5524605" y="4620967"/>
            <a:ext cx="51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11E7E36-5778-D9D1-2BC7-3969442D8465}"/>
              </a:ext>
            </a:extLst>
          </p:cNvPr>
          <p:cNvSpPr txBox="1"/>
          <p:nvPr/>
        </p:nvSpPr>
        <p:spPr>
          <a:xfrm>
            <a:off x="5154101" y="4364595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DAC960-4D45-FD65-3615-C46949EE6B3D}"/>
              </a:ext>
            </a:extLst>
          </p:cNvPr>
          <p:cNvSpPr txBox="1"/>
          <p:nvPr/>
        </p:nvSpPr>
        <p:spPr>
          <a:xfrm>
            <a:off x="6347731" y="4152996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78F013-42DB-F883-AE1E-7B39F6CF3C47}"/>
              </a:ext>
            </a:extLst>
          </p:cNvPr>
          <p:cNvCxnSpPr>
            <a:cxnSpLocks/>
          </p:cNvCxnSpPr>
          <p:nvPr/>
        </p:nvCxnSpPr>
        <p:spPr>
          <a:xfrm>
            <a:off x="6378361" y="4612939"/>
            <a:ext cx="3153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3FDCFDB-4779-B069-0E73-8BD0137F00F2}"/>
              </a:ext>
            </a:extLst>
          </p:cNvPr>
          <p:cNvSpPr txBox="1"/>
          <p:nvPr/>
        </p:nvSpPr>
        <p:spPr>
          <a:xfrm>
            <a:off x="6357255" y="4620967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EA16D2-393F-3CEB-68EE-5E9DD04D1065}"/>
              </a:ext>
            </a:extLst>
          </p:cNvPr>
          <p:cNvSpPr txBox="1"/>
          <p:nvPr/>
        </p:nvSpPr>
        <p:spPr>
          <a:xfrm>
            <a:off x="6015325" y="4364595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12BACB8-A80A-EC3D-BD87-E1074DEB41A1}"/>
              </a:ext>
            </a:extLst>
          </p:cNvPr>
          <p:cNvCxnSpPr>
            <a:cxnSpLocks/>
          </p:cNvCxnSpPr>
          <p:nvPr/>
        </p:nvCxnSpPr>
        <p:spPr>
          <a:xfrm>
            <a:off x="4826106" y="5661199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9DF03D95-4E70-845E-C60E-7275AC9ED222}"/>
              </a:ext>
            </a:extLst>
          </p:cNvPr>
          <p:cNvSpPr txBox="1"/>
          <p:nvPr/>
        </p:nvSpPr>
        <p:spPr>
          <a:xfrm>
            <a:off x="1825146" y="5410148"/>
            <a:ext cx="306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cos</a:t>
            </a:r>
            <a:r>
              <a:rPr lang="en-US">
                <a:solidFill>
                  <a:schemeClr val="tx1"/>
                </a:solidFill>
              </a:rPr>
              <a:t> 30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 cos BAH 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100252-373C-3680-20F3-E1EB357CFF0C}"/>
              </a:ext>
            </a:extLst>
          </p:cNvPr>
          <p:cNvSpPr txBox="1"/>
          <p:nvPr/>
        </p:nvSpPr>
        <p:spPr>
          <a:xfrm>
            <a:off x="4774104" y="5182795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AEE1E7-7576-68B6-2806-6C43F57FBFB7}"/>
              </a:ext>
            </a:extLst>
          </p:cNvPr>
          <p:cNvSpPr txBox="1"/>
          <p:nvPr/>
        </p:nvSpPr>
        <p:spPr>
          <a:xfrm>
            <a:off x="4756193" y="5674786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pic>
        <p:nvPicPr>
          <p:cNvPr id="103" name="Picture 102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3301A5D8-174F-C22C-1822-B9F0C83E9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675564" y="5564550"/>
            <a:ext cx="175979" cy="175979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48AADC9-75A5-1E0E-9168-F2D7AF46C1AA}"/>
              </a:ext>
            </a:extLst>
          </p:cNvPr>
          <p:cNvGrpSpPr/>
          <p:nvPr/>
        </p:nvGrpSpPr>
        <p:grpSpPr>
          <a:xfrm>
            <a:off x="3827295" y="5340863"/>
            <a:ext cx="655753" cy="98978"/>
            <a:chOff x="5839287" y="2914470"/>
            <a:chExt cx="262392" cy="45719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C98C5C3-41E0-E12F-E3BF-021B04722FB3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7970FB3-BFD9-1277-51DA-2C6228E5F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96EFD3E5-D8FB-D95B-1411-3D90A212462B}"/>
              </a:ext>
            </a:extLst>
          </p:cNvPr>
          <p:cNvSpPr txBox="1"/>
          <p:nvPr/>
        </p:nvSpPr>
        <p:spPr>
          <a:xfrm>
            <a:off x="5340058" y="5411384"/>
            <a:ext cx="31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CEEBF92-EC51-5D8B-20F9-677A267A10DF}"/>
              </a:ext>
            </a:extLst>
          </p:cNvPr>
          <p:cNvSpPr txBox="1"/>
          <p:nvPr/>
        </p:nvSpPr>
        <p:spPr>
          <a:xfrm>
            <a:off x="5761053" y="5225416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09E638B-4257-3B62-4EB6-121AB8E8F1E3}"/>
              </a:ext>
            </a:extLst>
          </p:cNvPr>
          <p:cNvCxnSpPr>
            <a:cxnSpLocks/>
          </p:cNvCxnSpPr>
          <p:nvPr/>
        </p:nvCxnSpPr>
        <p:spPr>
          <a:xfrm>
            <a:off x="5678116" y="5661995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96458CBC-9CE2-0BE5-BD30-43F9CA871F71}"/>
              </a:ext>
            </a:extLst>
          </p:cNvPr>
          <p:cNvSpPr txBox="1"/>
          <p:nvPr/>
        </p:nvSpPr>
        <p:spPr>
          <a:xfrm>
            <a:off x="5709400" y="5670023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EBD6596-71CF-1EFC-291B-6D2528223B4D}"/>
              </a:ext>
            </a:extLst>
          </p:cNvPr>
          <p:cNvCxnSpPr>
            <a:cxnSpLocks/>
          </p:cNvCxnSpPr>
          <p:nvPr/>
        </p:nvCxnSpPr>
        <p:spPr>
          <a:xfrm flipH="1">
            <a:off x="5818578" y="5241967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F759716-50D8-7135-B1E4-C89333EBCDE2}"/>
              </a:ext>
            </a:extLst>
          </p:cNvPr>
          <p:cNvCxnSpPr>
            <a:cxnSpLocks/>
          </p:cNvCxnSpPr>
          <p:nvPr/>
        </p:nvCxnSpPr>
        <p:spPr>
          <a:xfrm flipV="1">
            <a:off x="5758672" y="5236916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DCE6ED3-3C77-B893-9E44-95AC86714CD7}"/>
              </a:ext>
            </a:extLst>
          </p:cNvPr>
          <p:cNvCxnSpPr>
            <a:cxnSpLocks/>
          </p:cNvCxnSpPr>
          <p:nvPr/>
        </p:nvCxnSpPr>
        <p:spPr>
          <a:xfrm flipH="1" flipV="1">
            <a:off x="5707033" y="5480430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7C1B1657-A448-CC44-DE9D-E256DEDCFD9C}"/>
              </a:ext>
            </a:extLst>
          </p:cNvPr>
          <p:cNvSpPr txBox="1"/>
          <p:nvPr/>
        </p:nvSpPr>
        <p:spPr>
          <a:xfrm>
            <a:off x="8231199" y="4369013"/>
            <a:ext cx="1468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tan</a:t>
            </a:r>
            <a:r>
              <a:rPr lang="en-US">
                <a:solidFill>
                  <a:schemeClr val="tx1"/>
                </a:solidFill>
              </a:rPr>
              <a:t> 30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25" name="Picture 124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952FBBEB-167D-081E-19FA-927DD9219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8081616" y="4523415"/>
            <a:ext cx="175979" cy="175979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FE319489-AE1F-7D55-789A-014FDDF65EC8}"/>
              </a:ext>
            </a:extLst>
          </p:cNvPr>
          <p:cNvSpPr txBox="1"/>
          <p:nvPr/>
        </p:nvSpPr>
        <p:spPr>
          <a:xfrm>
            <a:off x="8231416" y="5415802"/>
            <a:ext cx="155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cot</a:t>
            </a:r>
            <a:r>
              <a:rPr lang="en-US">
                <a:solidFill>
                  <a:schemeClr val="tx1"/>
                </a:solidFill>
              </a:rPr>
              <a:t> 30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27" name="Picture 126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CE23113D-7926-B561-0EA5-E101FA188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8081833" y="5570204"/>
            <a:ext cx="175979" cy="17597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F9B42E75-D2E4-EC6A-DAE6-FAD28AA22AF9}"/>
              </a:ext>
            </a:extLst>
          </p:cNvPr>
          <p:cNvSpPr txBox="1"/>
          <p:nvPr/>
        </p:nvSpPr>
        <p:spPr>
          <a:xfrm>
            <a:off x="9764487" y="4186631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9B91FC8-CFFB-E62F-1D1E-C0BD454C1474}"/>
              </a:ext>
            </a:extLst>
          </p:cNvPr>
          <p:cNvCxnSpPr>
            <a:cxnSpLocks/>
          </p:cNvCxnSpPr>
          <p:nvPr/>
        </p:nvCxnSpPr>
        <p:spPr>
          <a:xfrm>
            <a:off x="9681550" y="4623210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7B0E03A1-0788-3FFC-4D97-277D13431207}"/>
              </a:ext>
            </a:extLst>
          </p:cNvPr>
          <p:cNvSpPr txBox="1"/>
          <p:nvPr/>
        </p:nvSpPr>
        <p:spPr>
          <a:xfrm>
            <a:off x="9712834" y="4631238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29D18D-A3B2-928B-733A-0D15F050E1E1}"/>
              </a:ext>
            </a:extLst>
          </p:cNvPr>
          <p:cNvCxnSpPr>
            <a:cxnSpLocks/>
          </p:cNvCxnSpPr>
          <p:nvPr/>
        </p:nvCxnSpPr>
        <p:spPr>
          <a:xfrm flipH="1">
            <a:off x="9822012" y="4203182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C147844-13B1-7696-37E8-221A6F9DC7AB}"/>
              </a:ext>
            </a:extLst>
          </p:cNvPr>
          <p:cNvCxnSpPr>
            <a:cxnSpLocks/>
          </p:cNvCxnSpPr>
          <p:nvPr/>
        </p:nvCxnSpPr>
        <p:spPr>
          <a:xfrm flipV="1">
            <a:off x="9762106" y="4198131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4766DE7-7251-720A-7C3A-057BDBB58F3C}"/>
              </a:ext>
            </a:extLst>
          </p:cNvPr>
          <p:cNvCxnSpPr>
            <a:cxnSpLocks/>
          </p:cNvCxnSpPr>
          <p:nvPr/>
        </p:nvCxnSpPr>
        <p:spPr>
          <a:xfrm flipH="1" flipV="1">
            <a:off x="9710467" y="4441645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98437AC0-2AEA-80DA-D671-4E989A73D1BC}"/>
              </a:ext>
            </a:extLst>
          </p:cNvPr>
          <p:cNvSpPr txBox="1"/>
          <p:nvPr/>
        </p:nvSpPr>
        <p:spPr>
          <a:xfrm>
            <a:off x="9756639" y="5425499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24F865A-1BC6-861C-BE4C-B7EE425D95F9}"/>
              </a:ext>
            </a:extLst>
          </p:cNvPr>
          <p:cNvCxnSpPr>
            <a:cxnSpLocks/>
          </p:cNvCxnSpPr>
          <p:nvPr/>
        </p:nvCxnSpPr>
        <p:spPr>
          <a:xfrm flipH="1">
            <a:off x="9814164" y="5442050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50E4568-EDA3-2E4E-A48A-5F9C18AFB169}"/>
              </a:ext>
            </a:extLst>
          </p:cNvPr>
          <p:cNvCxnSpPr>
            <a:cxnSpLocks/>
          </p:cNvCxnSpPr>
          <p:nvPr/>
        </p:nvCxnSpPr>
        <p:spPr>
          <a:xfrm flipV="1">
            <a:off x="9754258" y="5436999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7D14DF0-47AA-007A-589E-741DE37F4791}"/>
              </a:ext>
            </a:extLst>
          </p:cNvPr>
          <p:cNvCxnSpPr>
            <a:cxnSpLocks/>
          </p:cNvCxnSpPr>
          <p:nvPr/>
        </p:nvCxnSpPr>
        <p:spPr>
          <a:xfrm flipH="1" flipV="1">
            <a:off x="9702619" y="5680513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6F7899EA-EB64-DB7B-B576-1434C75606BD}"/>
              </a:ext>
            </a:extLst>
          </p:cNvPr>
          <p:cNvSpPr/>
          <p:nvPr/>
        </p:nvSpPr>
        <p:spPr>
          <a:xfrm rot="8553801">
            <a:off x="9853608" y="1987527"/>
            <a:ext cx="306833" cy="38916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1BBEA-D5E7-8019-DB4B-D06065AB5C05}"/>
              </a:ext>
            </a:extLst>
          </p:cNvPr>
          <p:cNvSpPr txBox="1"/>
          <p:nvPr/>
        </p:nvSpPr>
        <p:spPr>
          <a:xfrm rot="596030">
            <a:off x="9757691" y="2345289"/>
            <a:ext cx="46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1200">
                <a:solidFill>
                  <a:srgbClr val="0070C0"/>
                </a:solidFill>
              </a:rPr>
              <a:t>30</a:t>
            </a:r>
            <a:r>
              <a:rPr lang="en-US" sz="1200" baseline="30000">
                <a:solidFill>
                  <a:srgbClr val="0070C0"/>
                </a:solidFill>
              </a:rPr>
              <a:t>0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E07B6E-D474-4D9A-8DE0-52C58E9C2F24}"/>
              </a:ext>
            </a:extLst>
          </p:cNvPr>
          <p:cNvSpPr txBox="1"/>
          <p:nvPr/>
        </p:nvSpPr>
        <p:spPr>
          <a:xfrm>
            <a:off x="9484231" y="3531696"/>
            <a:ext cx="5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623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8" grpId="0"/>
      <p:bldP spid="49" grpId="0"/>
      <p:bldP spid="50" grpId="0"/>
      <p:bldP spid="51" grpId="0"/>
      <p:bldP spid="52" grpId="0"/>
      <p:bldP spid="41" grpId="0"/>
      <p:bldP spid="43" grpId="0"/>
      <p:bldP spid="73" grpId="0"/>
      <p:bldP spid="74" grpId="0"/>
      <p:bldP spid="75" grpId="0"/>
      <p:bldP spid="83" grpId="0"/>
      <p:bldP spid="91" grpId="0"/>
      <p:bldP spid="92" grpId="0"/>
      <p:bldP spid="93" grpId="0"/>
      <p:bldP spid="95" grpId="0"/>
      <p:bldP spid="96" grpId="0"/>
      <p:bldP spid="100" grpId="0"/>
      <p:bldP spid="101" grpId="0"/>
      <p:bldP spid="102" grpId="0"/>
      <p:bldP spid="110" grpId="0"/>
      <p:bldP spid="111" grpId="0"/>
      <p:bldP spid="113" grpId="0"/>
      <p:bldP spid="124" grpId="0"/>
      <p:bldP spid="126" grpId="0"/>
      <p:bldP spid="128" grpId="0"/>
      <p:bldP spid="130" grpId="0"/>
      <p:bldP spid="134" grpId="0"/>
      <p:bldP spid="6" grpId="0" animBg="1"/>
      <p:bldP spid="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E0171-3957-0D5C-B70F-A87E12CCA049}"/>
              </a:ext>
            </a:extLst>
          </p:cNvPr>
          <p:cNvGrpSpPr/>
          <p:nvPr/>
        </p:nvGrpSpPr>
        <p:grpSpPr>
          <a:xfrm>
            <a:off x="2789967" y="786382"/>
            <a:ext cx="6612063" cy="659194"/>
            <a:chOff x="2537011" y="553685"/>
            <a:chExt cx="6612063" cy="659194"/>
          </a:xfrm>
        </p:grpSpPr>
        <p:grpSp>
          <p:nvGrpSpPr>
            <p:cNvPr id="9" name="Nhóm 39">
              <a:extLst>
                <a:ext uri="{FF2B5EF4-FFF2-40B4-BE49-F238E27FC236}">
                  <a16:creationId xmlns:a16="http://schemas.microsoft.com/office/drawing/2014/main" id="{7E284DD0-5A19-2B5B-FD98-149F2CFA33A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7" name="Hình chữ nhật: Góc Tròn 35">
                <a:extLst>
                  <a:ext uri="{FF2B5EF4-FFF2-40B4-BE49-F238E27FC236}">
                    <a16:creationId xmlns:a16="http://schemas.microsoft.com/office/drawing/2014/main" id="{7B3CCA4D-DFC5-556F-1F93-B030BAD862C7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Hình chữ nhật: Góc Tròn 34">
                <a:extLst>
                  <a:ext uri="{FF2B5EF4-FFF2-40B4-BE49-F238E27FC236}">
                    <a16:creationId xmlns:a16="http://schemas.microsoft.com/office/drawing/2014/main" id="{18B9B2E8-C682-5D89-D5EB-316AA0FCD906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ộp Văn bản 15">
                <a:extLst>
                  <a:ext uri="{FF2B5EF4-FFF2-40B4-BE49-F238E27FC236}">
                    <a16:creationId xmlns:a16="http://schemas.microsoft.com/office/drawing/2014/main" id="{539DC0BD-4BE7-514D-42C0-530D9763D5E2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0" name="Hình chữ nhật: Góc Tròn 37">
                <a:extLst>
                  <a:ext uri="{FF2B5EF4-FFF2-40B4-BE49-F238E27FC236}">
                    <a16:creationId xmlns:a16="http://schemas.microsoft.com/office/drawing/2014/main" id="{4E5E0D53-1823-9E5E-3C80-11C205B3AB5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8">
                <a:extLst>
                  <a:ext uri="{FF2B5EF4-FFF2-40B4-BE49-F238E27FC236}">
                    <a16:creationId xmlns:a16="http://schemas.microsoft.com/office/drawing/2014/main" id="{D851BDD5-500E-A458-5FA1-1516EBF666A3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AD0FF36B-002F-1829-7CA4-8D0580250286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5" name="Mũi tên: Hình V 40">
                <a:extLst>
                  <a:ext uri="{FF2B5EF4-FFF2-40B4-BE49-F238E27FC236}">
                    <a16:creationId xmlns:a16="http://schemas.microsoft.com/office/drawing/2014/main" id="{CF0A6ECF-E5AA-7A26-2E4A-73547B06CCF8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Mũi tên: Hình V 41">
                <a:extLst>
                  <a:ext uri="{FF2B5EF4-FFF2-40B4-BE49-F238E27FC236}">
                    <a16:creationId xmlns:a16="http://schemas.microsoft.com/office/drawing/2014/main" id="{EB50FDDF-C136-8463-0159-686E011FC7FF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B5241D28-3070-3E7B-BC7C-15C2BD753E61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3" name="Mũi tên: Hình V 42">
                <a:extLst>
                  <a:ext uri="{FF2B5EF4-FFF2-40B4-BE49-F238E27FC236}">
                    <a16:creationId xmlns:a16="http://schemas.microsoft.com/office/drawing/2014/main" id="{9263CCE1-49BD-D99B-9026-17B276A97D76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Mũi tên: Hình V 43">
                <a:extLst>
                  <a:ext uri="{FF2B5EF4-FFF2-40B4-BE49-F238E27FC236}">
                    <a16:creationId xmlns:a16="http://schemas.microsoft.com/office/drawing/2014/main" id="{878C185C-E2D9-9E94-04D9-DA686D0522BC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CC9067C6-99B7-2CD9-20A2-493AD8A2EEBF}"/>
              </a:ext>
            </a:extLst>
          </p:cNvPr>
          <p:cNvGrpSpPr/>
          <p:nvPr/>
        </p:nvGrpSpPr>
        <p:grpSpPr>
          <a:xfrm>
            <a:off x="5246880" y="1877641"/>
            <a:ext cx="3527794" cy="4188809"/>
            <a:chOff x="5246880" y="2348184"/>
            <a:chExt cx="3527794" cy="350651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505C69-EF62-843B-2FA2-B62B3F78951F}"/>
                </a:ext>
              </a:extLst>
            </p:cNvPr>
            <p:cNvCxnSpPr>
              <a:cxnSpLocks/>
            </p:cNvCxnSpPr>
            <p:nvPr/>
          </p:nvCxnSpPr>
          <p:spPr>
            <a:xfrm>
              <a:off x="7010777" y="2348184"/>
              <a:ext cx="0" cy="35065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F860F1-4E0B-2061-FFEB-5EEC927D7523}"/>
                </a:ext>
              </a:extLst>
            </p:cNvPr>
            <p:cNvCxnSpPr>
              <a:cxnSpLocks/>
            </p:cNvCxnSpPr>
            <p:nvPr/>
          </p:nvCxnSpPr>
          <p:spPr>
            <a:xfrm>
              <a:off x="5246880" y="2348184"/>
              <a:ext cx="0" cy="35065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4A311F-F569-6D47-BE1A-D51DFE769E39}"/>
                </a:ext>
              </a:extLst>
            </p:cNvPr>
            <p:cNvCxnSpPr>
              <a:cxnSpLocks/>
            </p:cNvCxnSpPr>
            <p:nvPr/>
          </p:nvCxnSpPr>
          <p:spPr>
            <a:xfrm>
              <a:off x="8774674" y="2348184"/>
              <a:ext cx="0" cy="35065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B3EEE83-CEDA-7746-E916-61EEA23D7758}"/>
              </a:ext>
            </a:extLst>
          </p:cNvPr>
          <p:cNvGrpSpPr/>
          <p:nvPr/>
        </p:nvGrpSpPr>
        <p:grpSpPr>
          <a:xfrm>
            <a:off x="1655559" y="1868043"/>
            <a:ext cx="8885394" cy="4203574"/>
            <a:chOff x="1655559" y="2349156"/>
            <a:chExt cx="8885394" cy="34910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1540AF6-20D3-AC3E-7F75-E9DF4D78281D}"/>
                </a:ext>
              </a:extLst>
            </p:cNvPr>
            <p:cNvSpPr/>
            <p:nvPr/>
          </p:nvSpPr>
          <p:spPr>
            <a:xfrm>
              <a:off x="1655808" y="2349156"/>
              <a:ext cx="8885145" cy="3486719"/>
            </a:xfrm>
            <a:prstGeom prst="roundRect">
              <a:avLst>
                <a:gd name="adj" fmla="val 2575"/>
              </a:avLst>
            </a:prstGeom>
            <a:noFill/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16065CB-AF45-0651-8BDF-35DB4133C909}"/>
                </a:ext>
              </a:extLst>
            </p:cNvPr>
            <p:cNvSpPr/>
            <p:nvPr/>
          </p:nvSpPr>
          <p:spPr>
            <a:xfrm>
              <a:off x="1655559" y="2353443"/>
              <a:ext cx="1810753" cy="3486719"/>
            </a:xfrm>
            <a:prstGeom prst="roundRect">
              <a:avLst>
                <a:gd name="adj" fmla="val 499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801ED7-FCBE-726B-097A-3A94079DFF0E}"/>
              </a:ext>
            </a:extLst>
          </p:cNvPr>
          <p:cNvCxnSpPr>
            <a:cxnSpLocks/>
          </p:cNvCxnSpPr>
          <p:nvPr/>
        </p:nvCxnSpPr>
        <p:spPr>
          <a:xfrm>
            <a:off x="1653426" y="2699069"/>
            <a:ext cx="888514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091C2A9-70F4-B41A-168D-337FAADE0617}"/>
              </a:ext>
            </a:extLst>
          </p:cNvPr>
          <p:cNvCxnSpPr>
            <a:cxnSpLocks/>
          </p:cNvCxnSpPr>
          <p:nvPr/>
        </p:nvCxnSpPr>
        <p:spPr>
          <a:xfrm>
            <a:off x="1653427" y="3821529"/>
            <a:ext cx="888514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51C325-146B-DAD3-EDE1-6B8CFB2F91C7}"/>
              </a:ext>
            </a:extLst>
          </p:cNvPr>
          <p:cNvCxnSpPr>
            <a:cxnSpLocks/>
          </p:cNvCxnSpPr>
          <p:nvPr/>
        </p:nvCxnSpPr>
        <p:spPr>
          <a:xfrm>
            <a:off x="1653427" y="4943989"/>
            <a:ext cx="888514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371067D-AE0B-2941-0B68-6E9D551A945A}"/>
                  </a:ext>
                </a:extLst>
              </p:cNvPr>
              <p:cNvSpPr txBox="1"/>
              <p:nvPr/>
            </p:nvSpPr>
            <p:spPr>
              <a:xfrm>
                <a:off x="2371692" y="2011640"/>
                <a:ext cx="399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371067D-AE0B-2941-0B68-6E9D551A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92" y="2011640"/>
                <a:ext cx="3993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FAD904-9CBC-2EDE-8E03-8F037B8CB4A8}"/>
                  </a:ext>
                </a:extLst>
              </p:cNvPr>
              <p:cNvSpPr txBox="1"/>
              <p:nvPr/>
            </p:nvSpPr>
            <p:spPr>
              <a:xfrm>
                <a:off x="3848605" y="2011640"/>
                <a:ext cx="1047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 sz="2800"/>
                  <a:t>sin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FAD904-9CBC-2EDE-8E03-8F037B8CB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605" y="2011640"/>
                <a:ext cx="1047920" cy="523220"/>
              </a:xfrm>
              <a:prstGeom prst="rect">
                <a:avLst/>
              </a:prstGeom>
              <a:blipFill>
                <a:blip r:embed="rId6"/>
                <a:stretch>
                  <a:fillRect l="-116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D7B41F-EDEC-3119-13B9-D902F21111AD}"/>
                  </a:ext>
                </a:extLst>
              </p:cNvPr>
              <p:cNvSpPr txBox="1"/>
              <p:nvPr/>
            </p:nvSpPr>
            <p:spPr>
              <a:xfrm>
                <a:off x="5597236" y="2008615"/>
                <a:ext cx="1047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 sz="2800"/>
                  <a:t>cos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D7B41F-EDEC-3119-13B9-D902F211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6" y="2008615"/>
                <a:ext cx="1047920" cy="523220"/>
              </a:xfrm>
              <a:prstGeom prst="rect">
                <a:avLst/>
              </a:prstGeom>
              <a:blipFill>
                <a:blip r:embed="rId7"/>
                <a:stretch>
                  <a:fillRect l="-116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BFFC3D-0D2C-0BE2-AAD7-99132F7DDBA7}"/>
                  </a:ext>
                </a:extLst>
              </p:cNvPr>
              <p:cNvSpPr txBox="1"/>
              <p:nvPr/>
            </p:nvSpPr>
            <p:spPr>
              <a:xfrm>
                <a:off x="7420627" y="2007587"/>
                <a:ext cx="1047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 sz="2800"/>
                  <a:t>tan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BFFC3D-0D2C-0BE2-AAD7-99132F7D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627" y="2007587"/>
                <a:ext cx="1047920" cy="523220"/>
              </a:xfrm>
              <a:prstGeom prst="rect">
                <a:avLst/>
              </a:prstGeom>
              <a:blipFill>
                <a:blip r:embed="rId8"/>
                <a:stretch>
                  <a:fillRect l="-116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CA9D5F-3611-5D95-BD67-B1A23BCC6FDE}"/>
                  </a:ext>
                </a:extLst>
              </p:cNvPr>
              <p:cNvSpPr txBox="1"/>
              <p:nvPr/>
            </p:nvSpPr>
            <p:spPr>
              <a:xfrm>
                <a:off x="9169258" y="2004562"/>
                <a:ext cx="1047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 sz="2800"/>
                  <a:t>cot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CA9D5F-3611-5D95-BD67-B1A23BCC6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58" y="2004562"/>
                <a:ext cx="1047920" cy="523220"/>
              </a:xfrm>
              <a:prstGeom prst="rect">
                <a:avLst/>
              </a:prstGeom>
              <a:blipFill>
                <a:blip r:embed="rId9"/>
                <a:stretch>
                  <a:fillRect l="-116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5F7BFC4-65C6-02C8-5F40-B203A9CE164F}"/>
              </a:ext>
            </a:extLst>
          </p:cNvPr>
          <p:cNvSpPr txBox="1"/>
          <p:nvPr/>
        </p:nvSpPr>
        <p:spPr>
          <a:xfrm>
            <a:off x="2188970" y="3041654"/>
            <a:ext cx="76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800"/>
              <a:t>30</a:t>
            </a:r>
            <a:r>
              <a:rPr lang="en-US" sz="2800" baseline="30000"/>
              <a:t>0</a:t>
            </a:r>
            <a:endParaRPr lang="en-US" sz="28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0E1C3D-F11C-C75B-2BB2-0CE7AB6C51E6}"/>
              </a:ext>
            </a:extLst>
          </p:cNvPr>
          <p:cNvSpPr txBox="1"/>
          <p:nvPr/>
        </p:nvSpPr>
        <p:spPr>
          <a:xfrm>
            <a:off x="2188970" y="5259800"/>
            <a:ext cx="76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800"/>
              <a:t>60</a:t>
            </a:r>
            <a:r>
              <a:rPr lang="en-US" sz="2800" baseline="30000"/>
              <a:t>0</a:t>
            </a:r>
            <a:endParaRPr lang="en-US" sz="28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56B19D-6130-E2FE-AA7A-D6FDD6E8AF03}"/>
              </a:ext>
            </a:extLst>
          </p:cNvPr>
          <p:cNvSpPr txBox="1"/>
          <p:nvPr/>
        </p:nvSpPr>
        <p:spPr>
          <a:xfrm>
            <a:off x="2188970" y="4137334"/>
            <a:ext cx="76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800"/>
              <a:t>45</a:t>
            </a:r>
            <a:r>
              <a:rPr lang="en-US" sz="2800" baseline="30000"/>
              <a:t>0</a:t>
            </a:r>
            <a:endParaRPr lang="en-US" sz="28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763F10-7139-F4CA-0069-B3C02BF87C93}"/>
              </a:ext>
            </a:extLst>
          </p:cNvPr>
          <p:cNvSpPr txBox="1"/>
          <p:nvPr/>
        </p:nvSpPr>
        <p:spPr>
          <a:xfrm>
            <a:off x="4195487" y="2856990"/>
            <a:ext cx="34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40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080226-2EFA-3AA3-4E8F-3190F3710768}"/>
              </a:ext>
            </a:extLst>
          </p:cNvPr>
          <p:cNvSpPr txBox="1"/>
          <p:nvPr/>
        </p:nvSpPr>
        <p:spPr>
          <a:xfrm>
            <a:off x="4206668" y="3239489"/>
            <a:ext cx="34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400"/>
              <a:t>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E514E44-1D38-C230-0C9A-1B9B6D2ACC91}"/>
              </a:ext>
            </a:extLst>
          </p:cNvPr>
          <p:cNvCxnSpPr/>
          <p:nvPr/>
        </p:nvCxnSpPr>
        <p:spPr>
          <a:xfrm>
            <a:off x="4247623" y="3268614"/>
            <a:ext cx="2479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ECD8517-907E-0286-D202-3C76B9147D6C}"/>
              </a:ext>
            </a:extLst>
          </p:cNvPr>
          <p:cNvSpPr txBox="1"/>
          <p:nvPr/>
        </p:nvSpPr>
        <p:spPr>
          <a:xfrm>
            <a:off x="5949491" y="5105262"/>
            <a:ext cx="34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40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EABC19-625D-27B5-F145-01BCEC13AA11}"/>
              </a:ext>
            </a:extLst>
          </p:cNvPr>
          <p:cNvSpPr txBox="1"/>
          <p:nvPr/>
        </p:nvSpPr>
        <p:spPr>
          <a:xfrm>
            <a:off x="5960672" y="5487761"/>
            <a:ext cx="34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400"/>
              <a:t>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69B7A4-DF48-E16D-AFED-8C84A9E1E8E1}"/>
              </a:ext>
            </a:extLst>
          </p:cNvPr>
          <p:cNvCxnSpPr/>
          <p:nvPr/>
        </p:nvCxnSpPr>
        <p:spPr>
          <a:xfrm>
            <a:off x="6001627" y="5516886"/>
            <a:ext cx="2479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A41CAB-2C7A-0280-6E12-3C36B538046B}"/>
              </a:ext>
            </a:extLst>
          </p:cNvPr>
          <p:cNvSpPr txBox="1"/>
          <p:nvPr/>
        </p:nvSpPr>
        <p:spPr>
          <a:xfrm>
            <a:off x="7799995" y="5252106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4F3FD87-F295-0997-B743-1C5999B8545B}"/>
              </a:ext>
            </a:extLst>
          </p:cNvPr>
          <p:cNvCxnSpPr>
            <a:cxnSpLocks/>
          </p:cNvCxnSpPr>
          <p:nvPr/>
        </p:nvCxnSpPr>
        <p:spPr>
          <a:xfrm flipH="1">
            <a:off x="7857520" y="5268657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A803F0-841E-A4A2-7645-50CFF55BFBF2}"/>
              </a:ext>
            </a:extLst>
          </p:cNvPr>
          <p:cNvCxnSpPr>
            <a:cxnSpLocks/>
          </p:cNvCxnSpPr>
          <p:nvPr/>
        </p:nvCxnSpPr>
        <p:spPr>
          <a:xfrm flipV="1">
            <a:off x="7797614" y="5263606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FABFEE8-B0DE-3BE1-3888-169B9B5E08F8}"/>
              </a:ext>
            </a:extLst>
          </p:cNvPr>
          <p:cNvCxnSpPr>
            <a:cxnSpLocks/>
          </p:cNvCxnSpPr>
          <p:nvPr/>
        </p:nvCxnSpPr>
        <p:spPr>
          <a:xfrm flipH="1" flipV="1">
            <a:off x="7745975" y="5507120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FBB609D-15FD-663F-289E-6438DD8F6BCC}"/>
              </a:ext>
            </a:extLst>
          </p:cNvPr>
          <p:cNvSpPr txBox="1"/>
          <p:nvPr/>
        </p:nvSpPr>
        <p:spPr>
          <a:xfrm>
            <a:off x="9542853" y="3089357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49EA90C-BCAB-8BCE-6409-2F65576F08F2}"/>
              </a:ext>
            </a:extLst>
          </p:cNvPr>
          <p:cNvCxnSpPr>
            <a:cxnSpLocks/>
          </p:cNvCxnSpPr>
          <p:nvPr/>
        </p:nvCxnSpPr>
        <p:spPr>
          <a:xfrm flipH="1">
            <a:off x="9600378" y="3105908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F452D4C-3EB7-9C59-2146-E72A3943A421}"/>
              </a:ext>
            </a:extLst>
          </p:cNvPr>
          <p:cNvCxnSpPr>
            <a:cxnSpLocks/>
          </p:cNvCxnSpPr>
          <p:nvPr/>
        </p:nvCxnSpPr>
        <p:spPr>
          <a:xfrm flipV="1">
            <a:off x="9540472" y="3100857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5EE0840-A8CD-93A8-DA3A-D7990735159A}"/>
              </a:ext>
            </a:extLst>
          </p:cNvPr>
          <p:cNvCxnSpPr>
            <a:cxnSpLocks/>
          </p:cNvCxnSpPr>
          <p:nvPr/>
        </p:nvCxnSpPr>
        <p:spPr>
          <a:xfrm flipH="1" flipV="1">
            <a:off x="9488833" y="3344371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4A60A7F-F42A-DB37-4CF3-9D4B41959B3C}"/>
              </a:ext>
            </a:extLst>
          </p:cNvPr>
          <p:cNvSpPr txBox="1"/>
          <p:nvPr/>
        </p:nvSpPr>
        <p:spPr>
          <a:xfrm>
            <a:off x="7775008" y="2866685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1273EE86-E441-8324-9F16-3F97C24DBC9F}"/>
              </a:ext>
            </a:extLst>
          </p:cNvPr>
          <p:cNvCxnSpPr>
            <a:cxnSpLocks/>
          </p:cNvCxnSpPr>
          <p:nvPr/>
        </p:nvCxnSpPr>
        <p:spPr>
          <a:xfrm>
            <a:off x="7692071" y="3303264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0DE068B0-AA44-B3E2-EE9A-8840AE112A5B}"/>
              </a:ext>
            </a:extLst>
          </p:cNvPr>
          <p:cNvSpPr txBox="1"/>
          <p:nvPr/>
        </p:nvSpPr>
        <p:spPr>
          <a:xfrm>
            <a:off x="7723355" y="3311292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02ECBC2B-5BC2-241E-1B69-01EEA0B8B871}"/>
              </a:ext>
            </a:extLst>
          </p:cNvPr>
          <p:cNvCxnSpPr>
            <a:cxnSpLocks/>
          </p:cNvCxnSpPr>
          <p:nvPr/>
        </p:nvCxnSpPr>
        <p:spPr>
          <a:xfrm flipH="1">
            <a:off x="7832533" y="2883236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3E14E85B-A207-7A93-5E14-B32F667C5D9D}"/>
              </a:ext>
            </a:extLst>
          </p:cNvPr>
          <p:cNvCxnSpPr>
            <a:cxnSpLocks/>
          </p:cNvCxnSpPr>
          <p:nvPr/>
        </p:nvCxnSpPr>
        <p:spPr>
          <a:xfrm flipV="1">
            <a:off x="7772627" y="2878185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67C9BCD0-616D-5110-1DBB-CDF56776B3FC}"/>
              </a:ext>
            </a:extLst>
          </p:cNvPr>
          <p:cNvCxnSpPr>
            <a:cxnSpLocks/>
          </p:cNvCxnSpPr>
          <p:nvPr/>
        </p:nvCxnSpPr>
        <p:spPr>
          <a:xfrm flipH="1" flipV="1">
            <a:off x="7720988" y="3121699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5048DB58-19F2-2ED3-3DF1-F6DFC5A586E4}"/>
              </a:ext>
            </a:extLst>
          </p:cNvPr>
          <p:cNvSpPr txBox="1"/>
          <p:nvPr/>
        </p:nvSpPr>
        <p:spPr>
          <a:xfrm>
            <a:off x="9542486" y="5104514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557D31A-404C-EA1C-9ADB-BE719D80AA47}"/>
              </a:ext>
            </a:extLst>
          </p:cNvPr>
          <p:cNvCxnSpPr>
            <a:cxnSpLocks/>
          </p:cNvCxnSpPr>
          <p:nvPr/>
        </p:nvCxnSpPr>
        <p:spPr>
          <a:xfrm>
            <a:off x="9459549" y="5541093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>
            <a:extLst>
              <a:ext uri="{FF2B5EF4-FFF2-40B4-BE49-F238E27FC236}">
                <a16:creationId xmlns:a16="http://schemas.microsoft.com/office/drawing/2014/main" id="{02CF0239-C2E8-11C5-07F5-A45250730DD3}"/>
              </a:ext>
            </a:extLst>
          </p:cNvPr>
          <p:cNvSpPr txBox="1"/>
          <p:nvPr/>
        </p:nvSpPr>
        <p:spPr>
          <a:xfrm>
            <a:off x="9490833" y="5549121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7E0A6BBB-69AD-D51B-DEFE-1C06DAFD623E}"/>
              </a:ext>
            </a:extLst>
          </p:cNvPr>
          <p:cNvCxnSpPr>
            <a:cxnSpLocks/>
          </p:cNvCxnSpPr>
          <p:nvPr/>
        </p:nvCxnSpPr>
        <p:spPr>
          <a:xfrm flipH="1">
            <a:off x="9600011" y="5121065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8AFB2DA9-F8F8-7E68-F1F5-3F2B094A02F9}"/>
              </a:ext>
            </a:extLst>
          </p:cNvPr>
          <p:cNvCxnSpPr>
            <a:cxnSpLocks/>
          </p:cNvCxnSpPr>
          <p:nvPr/>
        </p:nvCxnSpPr>
        <p:spPr>
          <a:xfrm flipV="1">
            <a:off x="9540105" y="5116014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049FD60F-C632-FEF6-D08D-28D5A85EEF22}"/>
              </a:ext>
            </a:extLst>
          </p:cNvPr>
          <p:cNvCxnSpPr>
            <a:cxnSpLocks/>
          </p:cNvCxnSpPr>
          <p:nvPr/>
        </p:nvCxnSpPr>
        <p:spPr>
          <a:xfrm flipH="1" flipV="1">
            <a:off x="9488466" y="5359528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>
            <a:extLst>
              <a:ext uri="{FF2B5EF4-FFF2-40B4-BE49-F238E27FC236}">
                <a16:creationId xmlns:a16="http://schemas.microsoft.com/office/drawing/2014/main" id="{DA33170B-F1E5-93C3-02B6-C3EA9615AF55}"/>
              </a:ext>
            </a:extLst>
          </p:cNvPr>
          <p:cNvSpPr txBox="1"/>
          <p:nvPr/>
        </p:nvSpPr>
        <p:spPr>
          <a:xfrm>
            <a:off x="7741946" y="4160877"/>
            <a:ext cx="34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400"/>
              <a:t>1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FC35BA43-C03C-6D5F-2136-A39031F0CF0F}"/>
              </a:ext>
            </a:extLst>
          </p:cNvPr>
          <p:cNvSpPr txBox="1"/>
          <p:nvPr/>
        </p:nvSpPr>
        <p:spPr>
          <a:xfrm>
            <a:off x="9458821" y="4160877"/>
            <a:ext cx="34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400"/>
              <a:t>1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D7DB01B-0768-C76F-26F0-81B8CE240407}"/>
              </a:ext>
            </a:extLst>
          </p:cNvPr>
          <p:cNvSpPr txBox="1"/>
          <p:nvPr/>
        </p:nvSpPr>
        <p:spPr>
          <a:xfrm>
            <a:off x="6008970" y="2880072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0B383C4D-AB18-98DC-0C10-EF13132D9699}"/>
              </a:ext>
            </a:extLst>
          </p:cNvPr>
          <p:cNvCxnSpPr>
            <a:cxnSpLocks/>
          </p:cNvCxnSpPr>
          <p:nvPr/>
        </p:nvCxnSpPr>
        <p:spPr>
          <a:xfrm>
            <a:off x="5926033" y="3316651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TextBox 1043">
            <a:extLst>
              <a:ext uri="{FF2B5EF4-FFF2-40B4-BE49-F238E27FC236}">
                <a16:creationId xmlns:a16="http://schemas.microsoft.com/office/drawing/2014/main" id="{11C2A1D4-0517-97CC-6165-813ABAAD536B}"/>
              </a:ext>
            </a:extLst>
          </p:cNvPr>
          <p:cNvSpPr txBox="1"/>
          <p:nvPr/>
        </p:nvSpPr>
        <p:spPr>
          <a:xfrm>
            <a:off x="5957317" y="3324679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BA1E1582-3474-A7E4-6449-80E72EE8AC2E}"/>
              </a:ext>
            </a:extLst>
          </p:cNvPr>
          <p:cNvCxnSpPr>
            <a:cxnSpLocks/>
          </p:cNvCxnSpPr>
          <p:nvPr/>
        </p:nvCxnSpPr>
        <p:spPr>
          <a:xfrm flipH="1">
            <a:off x="6066495" y="2896623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23067B21-E200-107C-3B9C-189053C206D4}"/>
              </a:ext>
            </a:extLst>
          </p:cNvPr>
          <p:cNvCxnSpPr>
            <a:cxnSpLocks/>
          </p:cNvCxnSpPr>
          <p:nvPr/>
        </p:nvCxnSpPr>
        <p:spPr>
          <a:xfrm flipV="1">
            <a:off x="6006589" y="2891572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84186A43-55BF-9BFB-E2A4-3D1AC52C7AB3}"/>
              </a:ext>
            </a:extLst>
          </p:cNvPr>
          <p:cNvCxnSpPr>
            <a:cxnSpLocks/>
          </p:cNvCxnSpPr>
          <p:nvPr/>
        </p:nvCxnSpPr>
        <p:spPr>
          <a:xfrm flipH="1" flipV="1">
            <a:off x="5954950" y="3135086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9BEB9A4D-56FE-82AB-11ED-650CE0F53433}"/>
              </a:ext>
            </a:extLst>
          </p:cNvPr>
          <p:cNvSpPr txBox="1"/>
          <p:nvPr/>
        </p:nvSpPr>
        <p:spPr>
          <a:xfrm>
            <a:off x="4236576" y="5092164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F14E4370-980C-92F8-9D15-1453C4A88325}"/>
              </a:ext>
            </a:extLst>
          </p:cNvPr>
          <p:cNvCxnSpPr>
            <a:cxnSpLocks/>
          </p:cNvCxnSpPr>
          <p:nvPr/>
        </p:nvCxnSpPr>
        <p:spPr>
          <a:xfrm>
            <a:off x="4153639" y="5528743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TextBox 1049">
            <a:extLst>
              <a:ext uri="{FF2B5EF4-FFF2-40B4-BE49-F238E27FC236}">
                <a16:creationId xmlns:a16="http://schemas.microsoft.com/office/drawing/2014/main" id="{5A3C8AC8-F45D-9E54-0AAE-C3B259A4C80F}"/>
              </a:ext>
            </a:extLst>
          </p:cNvPr>
          <p:cNvSpPr txBox="1"/>
          <p:nvPr/>
        </p:nvSpPr>
        <p:spPr>
          <a:xfrm>
            <a:off x="4184923" y="5536771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9B5F3D53-62BF-27EB-B6B6-AFAF706CFFB8}"/>
              </a:ext>
            </a:extLst>
          </p:cNvPr>
          <p:cNvCxnSpPr>
            <a:cxnSpLocks/>
          </p:cNvCxnSpPr>
          <p:nvPr/>
        </p:nvCxnSpPr>
        <p:spPr>
          <a:xfrm flipH="1">
            <a:off x="4294101" y="5108715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9FA107F6-F310-AB12-418E-6590DD7AC180}"/>
              </a:ext>
            </a:extLst>
          </p:cNvPr>
          <p:cNvCxnSpPr>
            <a:cxnSpLocks/>
          </p:cNvCxnSpPr>
          <p:nvPr/>
        </p:nvCxnSpPr>
        <p:spPr>
          <a:xfrm flipV="1">
            <a:off x="4234195" y="5103664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6B3F9A84-987E-5C90-96E3-AB1E14D6A22B}"/>
              </a:ext>
            </a:extLst>
          </p:cNvPr>
          <p:cNvCxnSpPr>
            <a:cxnSpLocks/>
          </p:cNvCxnSpPr>
          <p:nvPr/>
        </p:nvCxnSpPr>
        <p:spPr>
          <a:xfrm flipH="1" flipV="1">
            <a:off x="4182556" y="5347178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TextBox 1053">
            <a:extLst>
              <a:ext uri="{FF2B5EF4-FFF2-40B4-BE49-F238E27FC236}">
                <a16:creationId xmlns:a16="http://schemas.microsoft.com/office/drawing/2014/main" id="{EF0630E2-BBB1-F380-196E-55BFB4CC5DC6}"/>
              </a:ext>
            </a:extLst>
          </p:cNvPr>
          <p:cNvSpPr txBox="1"/>
          <p:nvPr/>
        </p:nvSpPr>
        <p:spPr>
          <a:xfrm>
            <a:off x="4240472" y="3972344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3DC20B4A-83D1-03AF-2E92-B6AA92B60CA1}"/>
              </a:ext>
            </a:extLst>
          </p:cNvPr>
          <p:cNvCxnSpPr>
            <a:cxnSpLocks/>
          </p:cNvCxnSpPr>
          <p:nvPr/>
        </p:nvCxnSpPr>
        <p:spPr>
          <a:xfrm>
            <a:off x="4157535" y="4408923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Box 1055">
            <a:extLst>
              <a:ext uri="{FF2B5EF4-FFF2-40B4-BE49-F238E27FC236}">
                <a16:creationId xmlns:a16="http://schemas.microsoft.com/office/drawing/2014/main" id="{C5E85F9E-A685-183B-ED57-547B2E811FA5}"/>
              </a:ext>
            </a:extLst>
          </p:cNvPr>
          <p:cNvSpPr txBox="1"/>
          <p:nvPr/>
        </p:nvSpPr>
        <p:spPr>
          <a:xfrm>
            <a:off x="4188819" y="4416951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7CF396DD-2089-3B64-97EC-8E24E5AFE620}"/>
              </a:ext>
            </a:extLst>
          </p:cNvPr>
          <p:cNvCxnSpPr>
            <a:cxnSpLocks/>
          </p:cNvCxnSpPr>
          <p:nvPr/>
        </p:nvCxnSpPr>
        <p:spPr>
          <a:xfrm flipH="1">
            <a:off x="4297997" y="3988895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7FAC5A72-89FD-2FD4-734E-1850A4F9B616}"/>
              </a:ext>
            </a:extLst>
          </p:cNvPr>
          <p:cNvCxnSpPr>
            <a:cxnSpLocks/>
          </p:cNvCxnSpPr>
          <p:nvPr/>
        </p:nvCxnSpPr>
        <p:spPr>
          <a:xfrm flipV="1">
            <a:off x="4238091" y="3983844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786FB7C5-35C7-2DBA-6F8B-A1A9DB47CDCF}"/>
              </a:ext>
            </a:extLst>
          </p:cNvPr>
          <p:cNvCxnSpPr>
            <a:cxnSpLocks/>
          </p:cNvCxnSpPr>
          <p:nvPr/>
        </p:nvCxnSpPr>
        <p:spPr>
          <a:xfrm flipH="1" flipV="1">
            <a:off x="4186452" y="4227358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TextBox 1059">
            <a:extLst>
              <a:ext uri="{FF2B5EF4-FFF2-40B4-BE49-F238E27FC236}">
                <a16:creationId xmlns:a16="http://schemas.microsoft.com/office/drawing/2014/main" id="{E3482759-7F6F-5359-3B70-4A6D1422CD9E}"/>
              </a:ext>
            </a:extLst>
          </p:cNvPr>
          <p:cNvSpPr txBox="1"/>
          <p:nvPr/>
        </p:nvSpPr>
        <p:spPr>
          <a:xfrm>
            <a:off x="5990364" y="3964316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439162CF-B082-FE96-1B28-741B01117285}"/>
              </a:ext>
            </a:extLst>
          </p:cNvPr>
          <p:cNvCxnSpPr>
            <a:cxnSpLocks/>
          </p:cNvCxnSpPr>
          <p:nvPr/>
        </p:nvCxnSpPr>
        <p:spPr>
          <a:xfrm>
            <a:off x="5907427" y="4400895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0819378C-0A26-DDE4-AF07-FC110D3D3D7F}"/>
              </a:ext>
            </a:extLst>
          </p:cNvPr>
          <p:cNvSpPr txBox="1"/>
          <p:nvPr/>
        </p:nvSpPr>
        <p:spPr>
          <a:xfrm>
            <a:off x="5938711" y="4408923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0E6EC30F-0CBE-6CB5-35DD-44D8450FD6E8}"/>
              </a:ext>
            </a:extLst>
          </p:cNvPr>
          <p:cNvCxnSpPr>
            <a:cxnSpLocks/>
          </p:cNvCxnSpPr>
          <p:nvPr/>
        </p:nvCxnSpPr>
        <p:spPr>
          <a:xfrm flipH="1">
            <a:off x="6047889" y="3980867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F49EF535-CD48-84ED-9B41-FA605A965C85}"/>
              </a:ext>
            </a:extLst>
          </p:cNvPr>
          <p:cNvCxnSpPr>
            <a:cxnSpLocks/>
          </p:cNvCxnSpPr>
          <p:nvPr/>
        </p:nvCxnSpPr>
        <p:spPr>
          <a:xfrm flipV="1">
            <a:off x="5987983" y="3975816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5C31F80A-76B9-7846-913A-547B6C54D474}"/>
              </a:ext>
            </a:extLst>
          </p:cNvPr>
          <p:cNvCxnSpPr>
            <a:cxnSpLocks/>
          </p:cNvCxnSpPr>
          <p:nvPr/>
        </p:nvCxnSpPr>
        <p:spPr>
          <a:xfrm flipH="1" flipV="1">
            <a:off x="5936344" y="4219330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5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2" grpId="0"/>
      <p:bldP spid="53" grpId="0"/>
      <p:bldP spid="55" grpId="0"/>
      <p:bldP spid="59" grpId="0"/>
      <p:bldP spid="63" grpId="0"/>
      <p:bldP spid="1025" grpId="0"/>
      <p:bldP spid="1034" grpId="0"/>
      <p:bldP spid="1036" grpId="0"/>
      <p:bldP spid="1040" grpId="0"/>
      <p:bldP spid="1041" grpId="0"/>
      <p:bldP spid="1042" grpId="0"/>
      <p:bldP spid="1044" grpId="0"/>
      <p:bldP spid="1048" grpId="0"/>
      <p:bldP spid="1050" grpId="0"/>
      <p:bldP spid="1054" grpId="0"/>
      <p:bldP spid="1056" grpId="0"/>
      <p:bldP spid="1060" grpId="0"/>
      <p:bldP spid="10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E0171-3957-0D5C-B70F-A87E12CCA049}"/>
              </a:ext>
            </a:extLst>
          </p:cNvPr>
          <p:cNvGrpSpPr/>
          <p:nvPr/>
        </p:nvGrpSpPr>
        <p:grpSpPr>
          <a:xfrm>
            <a:off x="2789967" y="583182"/>
            <a:ext cx="6612063" cy="659194"/>
            <a:chOff x="2537011" y="553685"/>
            <a:chExt cx="6612063" cy="659194"/>
          </a:xfrm>
        </p:grpSpPr>
        <p:grpSp>
          <p:nvGrpSpPr>
            <p:cNvPr id="9" name="Nhóm 39">
              <a:extLst>
                <a:ext uri="{FF2B5EF4-FFF2-40B4-BE49-F238E27FC236}">
                  <a16:creationId xmlns:a16="http://schemas.microsoft.com/office/drawing/2014/main" id="{7E284DD0-5A19-2B5B-FD98-149F2CFA33A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7" name="Hình chữ nhật: Góc Tròn 35">
                <a:extLst>
                  <a:ext uri="{FF2B5EF4-FFF2-40B4-BE49-F238E27FC236}">
                    <a16:creationId xmlns:a16="http://schemas.microsoft.com/office/drawing/2014/main" id="{7B3CCA4D-DFC5-556F-1F93-B030BAD862C7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Hình chữ nhật: Góc Tròn 34">
                <a:extLst>
                  <a:ext uri="{FF2B5EF4-FFF2-40B4-BE49-F238E27FC236}">
                    <a16:creationId xmlns:a16="http://schemas.microsoft.com/office/drawing/2014/main" id="{18B9B2E8-C682-5D89-D5EB-316AA0FCD906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ộp Văn bản 15">
                <a:extLst>
                  <a:ext uri="{FF2B5EF4-FFF2-40B4-BE49-F238E27FC236}">
                    <a16:creationId xmlns:a16="http://schemas.microsoft.com/office/drawing/2014/main" id="{539DC0BD-4BE7-514D-42C0-530D9763D5E2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0" name="Hình chữ nhật: Góc Tròn 37">
                <a:extLst>
                  <a:ext uri="{FF2B5EF4-FFF2-40B4-BE49-F238E27FC236}">
                    <a16:creationId xmlns:a16="http://schemas.microsoft.com/office/drawing/2014/main" id="{4E5E0D53-1823-9E5E-3C80-11C205B3AB5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8">
                <a:extLst>
                  <a:ext uri="{FF2B5EF4-FFF2-40B4-BE49-F238E27FC236}">
                    <a16:creationId xmlns:a16="http://schemas.microsoft.com/office/drawing/2014/main" id="{D851BDD5-500E-A458-5FA1-1516EBF666A3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AD0FF36B-002F-1829-7CA4-8D0580250286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5" name="Mũi tên: Hình V 40">
                <a:extLst>
                  <a:ext uri="{FF2B5EF4-FFF2-40B4-BE49-F238E27FC236}">
                    <a16:creationId xmlns:a16="http://schemas.microsoft.com/office/drawing/2014/main" id="{CF0A6ECF-E5AA-7A26-2E4A-73547B06CCF8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Mũi tên: Hình V 41">
                <a:extLst>
                  <a:ext uri="{FF2B5EF4-FFF2-40B4-BE49-F238E27FC236}">
                    <a16:creationId xmlns:a16="http://schemas.microsoft.com/office/drawing/2014/main" id="{EB50FDDF-C136-8463-0159-686E011FC7FF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B5241D28-3070-3E7B-BC7C-15C2BD753E61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3" name="Mũi tên: Hình V 42">
                <a:extLst>
                  <a:ext uri="{FF2B5EF4-FFF2-40B4-BE49-F238E27FC236}">
                    <a16:creationId xmlns:a16="http://schemas.microsoft.com/office/drawing/2014/main" id="{9263CCE1-49BD-D99B-9026-17B276A97D76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Mũi tên: Hình V 43">
                <a:extLst>
                  <a:ext uri="{FF2B5EF4-FFF2-40B4-BE49-F238E27FC236}">
                    <a16:creationId xmlns:a16="http://schemas.microsoft.com/office/drawing/2014/main" id="{878C185C-E2D9-9E94-04D9-DA686D0522BC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2DFECCE-7040-9DE1-3E64-C06AC7972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985" y="3685058"/>
            <a:ext cx="4464904" cy="215905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E2399D5-8A51-BDE8-2DE5-1626725BB48C}"/>
              </a:ext>
            </a:extLst>
          </p:cNvPr>
          <p:cNvGrpSpPr/>
          <p:nvPr/>
        </p:nvGrpSpPr>
        <p:grpSpPr>
          <a:xfrm>
            <a:off x="1252431" y="2154055"/>
            <a:ext cx="676494" cy="532560"/>
            <a:chOff x="953971" y="4688710"/>
            <a:chExt cx="676494" cy="532560"/>
          </a:xfrm>
        </p:grpSpPr>
        <p:sp>
          <p:nvSpPr>
            <p:cNvPr id="29" name="Hình chữ nhật: Góc Tròn 35">
              <a:extLst>
                <a:ext uri="{FF2B5EF4-FFF2-40B4-BE49-F238E27FC236}">
                  <a16:creationId xmlns:a16="http://schemas.microsoft.com/office/drawing/2014/main" id="{C3EB60E6-F2B4-C8EE-7E1E-0A4E31D2222A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Hình chữ nhật: Góc Tròn 34">
              <a:extLst>
                <a:ext uri="{FF2B5EF4-FFF2-40B4-BE49-F238E27FC236}">
                  <a16:creationId xmlns:a16="http://schemas.microsoft.com/office/drawing/2014/main" id="{2A0A451F-545C-16F2-F7B4-B745A0A92023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Hộp Văn bản 15">
              <a:extLst>
                <a:ext uri="{FF2B5EF4-FFF2-40B4-BE49-F238E27FC236}">
                  <a16:creationId xmlns:a16="http://schemas.microsoft.com/office/drawing/2014/main" id="{8F2B2460-F3F1-AA2D-7664-EFC3635A37D0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7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01BEE76-C826-2816-0119-A944820BD114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1030" name="Hình chữ nhật: Góc Tròn 38">
                <a:extLst>
                  <a:ext uri="{FF2B5EF4-FFF2-40B4-BE49-F238E27FC236}">
                    <a16:creationId xmlns:a16="http://schemas.microsoft.com/office/drawing/2014/main" id="{F94C15AC-9EBD-802A-990D-7E3EC8EC2BE8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033" name="Nhóm 45">
                <a:extLst>
                  <a:ext uri="{FF2B5EF4-FFF2-40B4-BE49-F238E27FC236}">
                    <a16:creationId xmlns:a16="http://schemas.microsoft.com/office/drawing/2014/main" id="{52B578FA-804A-1459-88F1-CC0881A0D37B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1066" name="Mũi tên: Hình V 40">
                  <a:extLst>
                    <a:ext uri="{FF2B5EF4-FFF2-40B4-BE49-F238E27FC236}">
                      <a16:creationId xmlns:a16="http://schemas.microsoft.com/office/drawing/2014/main" id="{15D52948-4224-BD88-21E1-B69B18848C5B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7" name="Mũi tên: Hình V 41">
                  <a:extLst>
                    <a:ext uri="{FF2B5EF4-FFF2-40B4-BE49-F238E27FC236}">
                      <a16:creationId xmlns:a16="http://schemas.microsoft.com/office/drawing/2014/main" id="{3CC614AC-E8F7-7B1C-A92D-BCB2BCE95180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2EE29D-E5CF-200D-FD10-326DD1A88149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34" name="Hình chữ nhật: Góc Tròn 37">
                <a:extLst>
                  <a:ext uri="{FF2B5EF4-FFF2-40B4-BE49-F238E27FC236}">
                    <a16:creationId xmlns:a16="http://schemas.microsoft.com/office/drawing/2014/main" id="{A7830AA9-1005-7A3E-0B5C-574C58BE3368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8" name="Nhóm 44">
                <a:extLst>
                  <a:ext uri="{FF2B5EF4-FFF2-40B4-BE49-F238E27FC236}">
                    <a16:creationId xmlns:a16="http://schemas.microsoft.com/office/drawing/2014/main" id="{17D35FCD-988A-654D-1E30-221CB03459B1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50" name="Mũi tên: Hình V 42">
                  <a:extLst>
                    <a:ext uri="{FF2B5EF4-FFF2-40B4-BE49-F238E27FC236}">
                      <a16:creationId xmlns:a16="http://schemas.microsoft.com/office/drawing/2014/main" id="{D020722B-7504-E21E-B7C0-C957C293E398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6" name="Mũi tên: Hình V 43">
                  <a:extLst>
                    <a:ext uri="{FF2B5EF4-FFF2-40B4-BE49-F238E27FC236}">
                      <a16:creationId xmlns:a16="http://schemas.microsoft.com/office/drawing/2014/main" id="{A73605D7-1DB7-74EE-5C61-2214C73F108B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68" name="TextBox 1067">
            <a:extLst>
              <a:ext uri="{FF2B5EF4-FFF2-40B4-BE49-F238E27FC236}">
                <a16:creationId xmlns:a16="http://schemas.microsoft.com/office/drawing/2014/main" id="{5D07E0E4-5BE2-5784-6CD5-E21D2EA5C3ED}"/>
              </a:ext>
            </a:extLst>
          </p:cNvPr>
          <p:cNvSpPr txBox="1"/>
          <p:nvPr/>
        </p:nvSpPr>
        <p:spPr>
          <a:xfrm>
            <a:off x="1964132" y="2191740"/>
            <a:ext cx="4155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Tính giá trị của biểu thức P = </a:t>
            </a: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902FFB2A-6E04-1282-64A0-1D861C01A4BA}"/>
              </a:ext>
            </a:extLst>
          </p:cNvPr>
          <p:cNvSpPr txBox="1"/>
          <p:nvPr/>
        </p:nvSpPr>
        <p:spPr>
          <a:xfrm>
            <a:off x="6010270" y="1957118"/>
            <a:ext cx="24631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sin 30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r>
              <a:rPr lang="en-US">
                <a:solidFill>
                  <a:srgbClr val="002060"/>
                </a:solidFill>
              </a:rPr>
              <a:t> . cos 60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E018A524-0D6D-43AB-33AC-755DD5DCC932}"/>
              </a:ext>
            </a:extLst>
          </p:cNvPr>
          <p:cNvSpPr txBox="1"/>
          <p:nvPr/>
        </p:nvSpPr>
        <p:spPr>
          <a:xfrm>
            <a:off x="6676179" y="2470549"/>
            <a:ext cx="12026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tan 45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F3052BC7-CFCD-D4D3-4B51-BA42191593C6}"/>
              </a:ext>
            </a:extLst>
          </p:cNvPr>
          <p:cNvCxnSpPr>
            <a:cxnSpLocks/>
          </p:cNvCxnSpPr>
          <p:nvPr/>
        </p:nvCxnSpPr>
        <p:spPr>
          <a:xfrm>
            <a:off x="6044795" y="2440522"/>
            <a:ext cx="235718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TextBox 1073">
            <a:extLst>
              <a:ext uri="{FF2B5EF4-FFF2-40B4-BE49-F238E27FC236}">
                <a16:creationId xmlns:a16="http://schemas.microsoft.com/office/drawing/2014/main" id="{54B840F4-70E1-B01F-097E-5A03A3510944}"/>
              </a:ext>
            </a:extLst>
          </p:cNvPr>
          <p:cNvSpPr txBox="1"/>
          <p:nvPr/>
        </p:nvSpPr>
        <p:spPr>
          <a:xfrm>
            <a:off x="2361162" y="4583130"/>
            <a:ext cx="15886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 có: P =</a:t>
            </a:r>
          </a:p>
        </p:txBody>
      </p: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8F6FF258-F7BF-9682-A752-FB1AA5296AAD}"/>
              </a:ext>
            </a:extLst>
          </p:cNvPr>
          <p:cNvCxnSpPr>
            <a:cxnSpLocks/>
          </p:cNvCxnSpPr>
          <p:nvPr/>
        </p:nvCxnSpPr>
        <p:spPr>
          <a:xfrm>
            <a:off x="3932504" y="4828007"/>
            <a:ext cx="8930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9" name="TextBox 1078">
            <a:extLst>
              <a:ext uri="{FF2B5EF4-FFF2-40B4-BE49-F238E27FC236}">
                <a16:creationId xmlns:a16="http://schemas.microsoft.com/office/drawing/2014/main" id="{4042FF92-5915-6858-A352-474043A47830}"/>
              </a:ext>
            </a:extLst>
          </p:cNvPr>
          <p:cNvSpPr txBox="1"/>
          <p:nvPr/>
        </p:nvSpPr>
        <p:spPr>
          <a:xfrm>
            <a:off x="3934175" y="3885399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C83EF010-ED61-2895-8EC0-E9FCBD0F0CC6}"/>
              </a:ext>
            </a:extLst>
          </p:cNvPr>
          <p:cNvSpPr txBox="1"/>
          <p:nvPr/>
        </p:nvSpPr>
        <p:spPr>
          <a:xfrm>
            <a:off x="3955273" y="4363197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81" name="Straight Connector 1080">
            <a:extLst>
              <a:ext uri="{FF2B5EF4-FFF2-40B4-BE49-F238E27FC236}">
                <a16:creationId xmlns:a16="http://schemas.microsoft.com/office/drawing/2014/main" id="{3CD280BB-453D-FF92-6F94-36C01E4456D0}"/>
              </a:ext>
            </a:extLst>
          </p:cNvPr>
          <p:cNvCxnSpPr>
            <a:cxnSpLocks/>
          </p:cNvCxnSpPr>
          <p:nvPr/>
        </p:nvCxnSpPr>
        <p:spPr>
          <a:xfrm>
            <a:off x="4004333" y="4357690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TextBox 1082">
            <a:extLst>
              <a:ext uri="{FF2B5EF4-FFF2-40B4-BE49-F238E27FC236}">
                <a16:creationId xmlns:a16="http://schemas.microsoft.com/office/drawing/2014/main" id="{3DC8B8F9-6707-6B42-5B66-37D2D86453C7}"/>
              </a:ext>
            </a:extLst>
          </p:cNvPr>
          <p:cNvSpPr txBox="1"/>
          <p:nvPr/>
        </p:nvSpPr>
        <p:spPr>
          <a:xfrm>
            <a:off x="4421660" y="3885399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B806A00D-F9DF-3527-8B57-3D6DD572952E}"/>
              </a:ext>
            </a:extLst>
          </p:cNvPr>
          <p:cNvSpPr txBox="1"/>
          <p:nvPr/>
        </p:nvSpPr>
        <p:spPr>
          <a:xfrm>
            <a:off x="4442758" y="4363197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E966AE5B-4302-8C7A-FC2D-AFBA3C9ED1BC}"/>
              </a:ext>
            </a:extLst>
          </p:cNvPr>
          <p:cNvCxnSpPr>
            <a:cxnSpLocks/>
          </p:cNvCxnSpPr>
          <p:nvPr/>
        </p:nvCxnSpPr>
        <p:spPr>
          <a:xfrm>
            <a:off x="4491818" y="4357690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TextBox 1085">
            <a:extLst>
              <a:ext uri="{FF2B5EF4-FFF2-40B4-BE49-F238E27FC236}">
                <a16:creationId xmlns:a16="http://schemas.microsoft.com/office/drawing/2014/main" id="{90751C07-EA8F-AD14-E26B-FF52D8B1F1BF}"/>
              </a:ext>
            </a:extLst>
          </p:cNvPr>
          <p:cNvSpPr txBox="1"/>
          <p:nvPr/>
        </p:nvSpPr>
        <p:spPr>
          <a:xfrm>
            <a:off x="4245515" y="4039998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823222F8-4894-9CCE-7E3C-CB13EEC94274}"/>
              </a:ext>
            </a:extLst>
          </p:cNvPr>
          <p:cNvSpPr txBox="1"/>
          <p:nvPr/>
        </p:nvSpPr>
        <p:spPr>
          <a:xfrm>
            <a:off x="4233367" y="4834358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9FB2A1F5-CD1C-FD7B-B388-0AA46F6A79C8}"/>
              </a:ext>
            </a:extLst>
          </p:cNvPr>
          <p:cNvSpPr txBox="1"/>
          <p:nvPr/>
        </p:nvSpPr>
        <p:spPr>
          <a:xfrm>
            <a:off x="4886386" y="4583130"/>
            <a:ext cx="360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7C216E93-C49A-3648-8A2D-BF91A48A47D2}"/>
              </a:ext>
            </a:extLst>
          </p:cNvPr>
          <p:cNvSpPr txBox="1"/>
          <p:nvPr/>
        </p:nvSpPr>
        <p:spPr>
          <a:xfrm>
            <a:off x="5242939" y="4356560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E2E44E21-88CA-6B4F-DCC5-A9068B44D08B}"/>
              </a:ext>
            </a:extLst>
          </p:cNvPr>
          <p:cNvSpPr txBox="1"/>
          <p:nvPr/>
        </p:nvSpPr>
        <p:spPr>
          <a:xfrm>
            <a:off x="5264037" y="4834358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4</a:t>
            </a:r>
          </a:p>
        </p:txBody>
      </p: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7E19460C-B0DD-388B-7224-CFAFF612D92D}"/>
              </a:ext>
            </a:extLst>
          </p:cNvPr>
          <p:cNvCxnSpPr>
            <a:cxnSpLocks/>
          </p:cNvCxnSpPr>
          <p:nvPr/>
        </p:nvCxnSpPr>
        <p:spPr>
          <a:xfrm>
            <a:off x="5313097" y="4828851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2" name="Arc 1091">
            <a:extLst>
              <a:ext uri="{FF2B5EF4-FFF2-40B4-BE49-F238E27FC236}">
                <a16:creationId xmlns:a16="http://schemas.microsoft.com/office/drawing/2014/main" id="{72E8AB63-6C99-90EE-A2EC-CCDADFA85F1E}"/>
              </a:ext>
            </a:extLst>
          </p:cNvPr>
          <p:cNvSpPr/>
          <p:nvPr/>
        </p:nvSpPr>
        <p:spPr>
          <a:xfrm>
            <a:off x="6745925" y="2649909"/>
            <a:ext cx="2873628" cy="4554449"/>
          </a:xfrm>
          <a:prstGeom prst="arc">
            <a:avLst>
              <a:gd name="adj1" fmla="val 15693978"/>
              <a:gd name="adj2" fmla="val 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Arc 1092">
            <a:extLst>
              <a:ext uri="{FF2B5EF4-FFF2-40B4-BE49-F238E27FC236}">
                <a16:creationId xmlns:a16="http://schemas.microsoft.com/office/drawing/2014/main" id="{59044CB3-45C0-9A03-E81A-9A0CAC1FAEC7}"/>
              </a:ext>
            </a:extLst>
          </p:cNvPr>
          <p:cNvSpPr/>
          <p:nvPr/>
        </p:nvSpPr>
        <p:spPr>
          <a:xfrm>
            <a:off x="7225460" y="1781708"/>
            <a:ext cx="1957275" cy="6625692"/>
          </a:xfrm>
          <a:prstGeom prst="arc">
            <a:avLst>
              <a:gd name="adj1" fmla="val 15933625"/>
              <a:gd name="adj2" fmla="val 146528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Arc 1093">
            <a:extLst>
              <a:ext uri="{FF2B5EF4-FFF2-40B4-BE49-F238E27FC236}">
                <a16:creationId xmlns:a16="http://schemas.microsoft.com/office/drawing/2014/main" id="{67C5B0DC-B9EE-BDEA-6957-ADE6133C84BE}"/>
              </a:ext>
            </a:extLst>
          </p:cNvPr>
          <p:cNvSpPr/>
          <p:nvPr/>
        </p:nvSpPr>
        <p:spPr>
          <a:xfrm rot="20720551" flipH="1">
            <a:off x="6161405" y="2227811"/>
            <a:ext cx="2123962" cy="2556825"/>
          </a:xfrm>
          <a:prstGeom prst="arc">
            <a:avLst>
              <a:gd name="adj1" fmla="val 16933313"/>
              <a:gd name="adj2" fmla="val 6424541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6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" grpId="0"/>
      <p:bldP spid="1069" grpId="0"/>
      <p:bldP spid="1070" grpId="0"/>
      <p:bldP spid="1074" grpId="0"/>
      <p:bldP spid="1079" grpId="0"/>
      <p:bldP spid="1080" grpId="0"/>
      <p:bldP spid="1083" grpId="0"/>
      <p:bldP spid="1084" grpId="0"/>
      <p:bldP spid="1086" grpId="0"/>
      <p:bldP spid="1087" grpId="0"/>
      <p:bldP spid="1088" grpId="0"/>
      <p:bldP spid="1089" grpId="0"/>
      <p:bldP spid="1090" grpId="0"/>
      <p:bldP spid="1092" grpId="0" animBg="1"/>
      <p:bldP spid="1093" grpId="0" animBg="1"/>
      <p:bldP spid="10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E0171-3957-0D5C-B70F-A87E12CCA049}"/>
              </a:ext>
            </a:extLst>
          </p:cNvPr>
          <p:cNvGrpSpPr/>
          <p:nvPr/>
        </p:nvGrpSpPr>
        <p:grpSpPr>
          <a:xfrm>
            <a:off x="2789967" y="684782"/>
            <a:ext cx="6612063" cy="659194"/>
            <a:chOff x="2537011" y="553685"/>
            <a:chExt cx="6612063" cy="659194"/>
          </a:xfrm>
        </p:grpSpPr>
        <p:grpSp>
          <p:nvGrpSpPr>
            <p:cNvPr id="9" name="Nhóm 39">
              <a:extLst>
                <a:ext uri="{FF2B5EF4-FFF2-40B4-BE49-F238E27FC236}">
                  <a16:creationId xmlns:a16="http://schemas.microsoft.com/office/drawing/2014/main" id="{7E284DD0-5A19-2B5B-FD98-149F2CFA33A7}"/>
                </a:ext>
              </a:extLst>
            </p:cNvPr>
            <p:cNvGrpSpPr/>
            <p:nvPr/>
          </p:nvGrpSpPr>
          <p:grpSpPr>
            <a:xfrm>
              <a:off x="2537011" y="553685"/>
              <a:ext cx="6612063" cy="659194"/>
              <a:chOff x="2624485" y="3400921"/>
              <a:chExt cx="5985654" cy="659194"/>
            </a:xfrm>
          </p:grpSpPr>
          <p:sp>
            <p:nvSpPr>
              <p:cNvPr id="17" name="Hình chữ nhật: Góc Tròn 35">
                <a:extLst>
                  <a:ext uri="{FF2B5EF4-FFF2-40B4-BE49-F238E27FC236}">
                    <a16:creationId xmlns:a16="http://schemas.microsoft.com/office/drawing/2014/main" id="{7B3CCA4D-DFC5-556F-1F93-B030BAD862C7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Hình chữ nhật: Góc Tròn 34">
                <a:extLst>
                  <a:ext uri="{FF2B5EF4-FFF2-40B4-BE49-F238E27FC236}">
                    <a16:creationId xmlns:a16="http://schemas.microsoft.com/office/drawing/2014/main" id="{18B9B2E8-C682-5D89-D5EB-316AA0FCD906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ộp Văn bản 15">
                <a:extLst>
                  <a:ext uri="{FF2B5EF4-FFF2-40B4-BE49-F238E27FC236}">
                    <a16:creationId xmlns:a16="http://schemas.microsoft.com/office/drawing/2014/main" id="{539DC0BD-4BE7-514D-42C0-530D9763D5E2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5482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góc nhọn đặc biệt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0" name="Hình chữ nhật: Góc Tròn 37">
                <a:extLst>
                  <a:ext uri="{FF2B5EF4-FFF2-40B4-BE49-F238E27FC236}">
                    <a16:creationId xmlns:a16="http://schemas.microsoft.com/office/drawing/2014/main" id="{4E5E0D53-1823-9E5E-3C80-11C205B3AB5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8">
                <a:extLst>
                  <a:ext uri="{FF2B5EF4-FFF2-40B4-BE49-F238E27FC236}">
                    <a16:creationId xmlns:a16="http://schemas.microsoft.com/office/drawing/2014/main" id="{D851BDD5-500E-A458-5FA1-1516EBF666A3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AD0FF36B-002F-1829-7CA4-8D0580250286}"/>
                </a:ext>
              </a:extLst>
            </p:cNvPr>
            <p:cNvGrpSpPr/>
            <p:nvPr/>
          </p:nvGrpSpPr>
          <p:grpSpPr>
            <a:xfrm>
              <a:off x="8686481" y="803454"/>
              <a:ext cx="205447" cy="159443"/>
              <a:chOff x="8185645" y="3648076"/>
              <a:chExt cx="205447" cy="159443"/>
            </a:xfrm>
          </p:grpSpPr>
          <p:sp>
            <p:nvSpPr>
              <p:cNvPr id="15" name="Mũi tên: Hình V 40">
                <a:extLst>
                  <a:ext uri="{FF2B5EF4-FFF2-40B4-BE49-F238E27FC236}">
                    <a16:creationId xmlns:a16="http://schemas.microsoft.com/office/drawing/2014/main" id="{CF0A6ECF-E5AA-7A26-2E4A-73547B06CCF8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Mũi tên: Hình V 41">
                <a:extLst>
                  <a:ext uri="{FF2B5EF4-FFF2-40B4-BE49-F238E27FC236}">
                    <a16:creationId xmlns:a16="http://schemas.microsoft.com/office/drawing/2014/main" id="{EB50FDDF-C136-8463-0159-686E011FC7FF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B5241D28-3070-3E7B-BC7C-15C2BD753E61}"/>
                </a:ext>
              </a:extLst>
            </p:cNvPr>
            <p:cNvGrpSpPr/>
            <p:nvPr/>
          </p:nvGrpSpPr>
          <p:grpSpPr>
            <a:xfrm rot="10800000">
              <a:off x="2674162" y="803454"/>
              <a:ext cx="205447" cy="159443"/>
              <a:chOff x="8338045" y="3800476"/>
              <a:chExt cx="205447" cy="159443"/>
            </a:xfrm>
          </p:grpSpPr>
          <p:sp>
            <p:nvSpPr>
              <p:cNvPr id="13" name="Mũi tên: Hình V 42">
                <a:extLst>
                  <a:ext uri="{FF2B5EF4-FFF2-40B4-BE49-F238E27FC236}">
                    <a16:creationId xmlns:a16="http://schemas.microsoft.com/office/drawing/2014/main" id="{9263CCE1-49BD-D99B-9026-17B276A97D76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Mũi tên: Hình V 43">
                <a:extLst>
                  <a:ext uri="{FF2B5EF4-FFF2-40B4-BE49-F238E27FC236}">
                    <a16:creationId xmlns:a16="http://schemas.microsoft.com/office/drawing/2014/main" id="{878C185C-E2D9-9E94-04D9-DA686D0522BC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2DFECCE-7040-9DE1-3E64-C06AC7972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948" y="4221670"/>
            <a:ext cx="4464904" cy="215905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E2399D5-8A51-BDE8-2DE5-1626725BB48C}"/>
              </a:ext>
            </a:extLst>
          </p:cNvPr>
          <p:cNvGrpSpPr/>
          <p:nvPr/>
        </p:nvGrpSpPr>
        <p:grpSpPr>
          <a:xfrm>
            <a:off x="1048316" y="1760131"/>
            <a:ext cx="676494" cy="532560"/>
            <a:chOff x="953971" y="4688710"/>
            <a:chExt cx="676494" cy="532560"/>
          </a:xfrm>
        </p:grpSpPr>
        <p:sp>
          <p:nvSpPr>
            <p:cNvPr id="29" name="Hình chữ nhật: Góc Tròn 35">
              <a:extLst>
                <a:ext uri="{FF2B5EF4-FFF2-40B4-BE49-F238E27FC236}">
                  <a16:creationId xmlns:a16="http://schemas.microsoft.com/office/drawing/2014/main" id="{C3EB60E6-F2B4-C8EE-7E1E-0A4E31D2222A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Hình chữ nhật: Góc Tròn 34">
              <a:extLst>
                <a:ext uri="{FF2B5EF4-FFF2-40B4-BE49-F238E27FC236}">
                  <a16:creationId xmlns:a16="http://schemas.microsoft.com/office/drawing/2014/main" id="{2A0A451F-545C-16F2-F7B4-B745A0A92023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Hộp Văn bản 15">
              <a:extLst>
                <a:ext uri="{FF2B5EF4-FFF2-40B4-BE49-F238E27FC236}">
                  <a16:creationId xmlns:a16="http://schemas.microsoft.com/office/drawing/2014/main" id="{8F2B2460-F3F1-AA2D-7664-EFC3635A37D0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8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01BEE76-C826-2816-0119-A944820BD114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1030" name="Hình chữ nhật: Góc Tròn 38">
                <a:extLst>
                  <a:ext uri="{FF2B5EF4-FFF2-40B4-BE49-F238E27FC236}">
                    <a16:creationId xmlns:a16="http://schemas.microsoft.com/office/drawing/2014/main" id="{F94C15AC-9EBD-802A-990D-7E3EC8EC2BE8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033" name="Nhóm 45">
                <a:extLst>
                  <a:ext uri="{FF2B5EF4-FFF2-40B4-BE49-F238E27FC236}">
                    <a16:creationId xmlns:a16="http://schemas.microsoft.com/office/drawing/2014/main" id="{52B578FA-804A-1459-88F1-CC0881A0D37B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1066" name="Mũi tên: Hình V 40">
                  <a:extLst>
                    <a:ext uri="{FF2B5EF4-FFF2-40B4-BE49-F238E27FC236}">
                      <a16:creationId xmlns:a16="http://schemas.microsoft.com/office/drawing/2014/main" id="{15D52948-4224-BD88-21E1-B69B18848C5B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7" name="Mũi tên: Hình V 41">
                  <a:extLst>
                    <a:ext uri="{FF2B5EF4-FFF2-40B4-BE49-F238E27FC236}">
                      <a16:creationId xmlns:a16="http://schemas.microsoft.com/office/drawing/2014/main" id="{3CC614AC-E8F7-7B1C-A92D-BCB2BCE95180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2EE29D-E5CF-200D-FD10-326DD1A88149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34" name="Hình chữ nhật: Góc Tròn 37">
                <a:extLst>
                  <a:ext uri="{FF2B5EF4-FFF2-40B4-BE49-F238E27FC236}">
                    <a16:creationId xmlns:a16="http://schemas.microsoft.com/office/drawing/2014/main" id="{A7830AA9-1005-7A3E-0B5C-574C58BE3368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8" name="Nhóm 44">
                <a:extLst>
                  <a:ext uri="{FF2B5EF4-FFF2-40B4-BE49-F238E27FC236}">
                    <a16:creationId xmlns:a16="http://schemas.microsoft.com/office/drawing/2014/main" id="{17D35FCD-988A-654D-1E30-221CB03459B1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50" name="Mũi tên: Hình V 42">
                  <a:extLst>
                    <a:ext uri="{FF2B5EF4-FFF2-40B4-BE49-F238E27FC236}">
                      <a16:creationId xmlns:a16="http://schemas.microsoft.com/office/drawing/2014/main" id="{D020722B-7504-E21E-B7C0-C957C293E398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6" name="Mũi tên: Hình V 43">
                  <a:extLst>
                    <a:ext uri="{FF2B5EF4-FFF2-40B4-BE49-F238E27FC236}">
                      <a16:creationId xmlns:a16="http://schemas.microsoft.com/office/drawing/2014/main" id="{A73605D7-1DB7-74EE-5C61-2214C73F108B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68" name="TextBox 1067">
            <a:extLst>
              <a:ext uri="{FF2B5EF4-FFF2-40B4-BE49-F238E27FC236}">
                <a16:creationId xmlns:a16="http://schemas.microsoft.com/office/drawing/2014/main" id="{5D07E0E4-5BE2-5784-6CD5-E21D2EA5C3ED}"/>
              </a:ext>
            </a:extLst>
          </p:cNvPr>
          <p:cNvSpPr txBox="1"/>
          <p:nvPr/>
        </p:nvSpPr>
        <p:spPr>
          <a:xfrm>
            <a:off x="1760016" y="1797816"/>
            <a:ext cx="43449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Tính giá trị của mỗi biểu thức: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18E77D-D199-0623-2020-19353C96BEAF}"/>
              </a:ext>
            </a:extLst>
          </p:cNvPr>
          <p:cNvSpPr txBox="1"/>
          <p:nvPr/>
        </p:nvSpPr>
        <p:spPr>
          <a:xfrm>
            <a:off x="1777946" y="2789364"/>
            <a:ext cx="3420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 = sin</a:t>
            </a:r>
            <a:r>
              <a:rPr lang="en-US" baseline="30000">
                <a:solidFill>
                  <a:srgbClr val="002060"/>
                </a:solidFill>
              </a:rPr>
              <a:t>2</a:t>
            </a:r>
            <a:r>
              <a:rPr lang="en-US">
                <a:solidFill>
                  <a:srgbClr val="002060"/>
                </a:solidFill>
              </a:rPr>
              <a:t> 45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r>
              <a:rPr lang="en-US">
                <a:solidFill>
                  <a:srgbClr val="002060"/>
                </a:solidFill>
              </a:rPr>
              <a:t> + cos</a:t>
            </a:r>
            <a:r>
              <a:rPr lang="en-US" baseline="30000">
                <a:solidFill>
                  <a:srgbClr val="002060"/>
                </a:solidFill>
              </a:rPr>
              <a:t>2 </a:t>
            </a:r>
            <a:r>
              <a:rPr lang="en-US">
                <a:solidFill>
                  <a:srgbClr val="002060"/>
                </a:solidFill>
              </a:rPr>
              <a:t>45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r>
              <a:rPr lang="en-US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AF1485-EDB7-71F7-3EAD-ED9BB6C6EB32}"/>
              </a:ext>
            </a:extLst>
          </p:cNvPr>
          <p:cNvSpPr txBox="1"/>
          <p:nvPr/>
        </p:nvSpPr>
        <p:spPr>
          <a:xfrm>
            <a:off x="1777946" y="3973093"/>
            <a:ext cx="31347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 = tan 30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r>
              <a:rPr lang="en-US">
                <a:solidFill>
                  <a:srgbClr val="002060"/>
                </a:solidFill>
              </a:rPr>
              <a:t> . cot</a:t>
            </a:r>
            <a:r>
              <a:rPr lang="en-US" baseline="30000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30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21CFAB-22BD-C507-01C9-DA1E018CF297}"/>
              </a:ext>
            </a:extLst>
          </p:cNvPr>
          <p:cNvSpPr txBox="1"/>
          <p:nvPr/>
        </p:nvSpPr>
        <p:spPr>
          <a:xfrm>
            <a:off x="1777946" y="4782278"/>
            <a:ext cx="31347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 = sin 30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r>
              <a:rPr lang="en-US">
                <a:solidFill>
                  <a:srgbClr val="002060"/>
                </a:solidFill>
              </a:rPr>
              <a:t> – cos</a:t>
            </a:r>
            <a:r>
              <a:rPr lang="en-US" baseline="30000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60</a:t>
            </a:r>
            <a:r>
              <a:rPr lang="en-US" baseline="30000">
                <a:solidFill>
                  <a:srgbClr val="002060"/>
                </a:solidFill>
              </a:rPr>
              <a:t>0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A24711-90EE-268B-5975-E41F40970CF0}"/>
              </a:ext>
            </a:extLst>
          </p:cNvPr>
          <p:cNvSpPr txBox="1"/>
          <p:nvPr/>
        </p:nvSpPr>
        <p:spPr>
          <a:xfrm>
            <a:off x="2073781" y="5460952"/>
            <a:ext cx="321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2E9FBF-018E-7BC6-EE9C-069B513A02E5}"/>
              </a:ext>
            </a:extLst>
          </p:cNvPr>
          <p:cNvSpPr txBox="1"/>
          <p:nvPr/>
        </p:nvSpPr>
        <p:spPr>
          <a:xfrm>
            <a:off x="2438710" y="5247549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63F9A2-32D2-F10D-83BB-B53A4DB38C34}"/>
              </a:ext>
            </a:extLst>
          </p:cNvPr>
          <p:cNvSpPr txBox="1"/>
          <p:nvPr/>
        </p:nvSpPr>
        <p:spPr>
          <a:xfrm>
            <a:off x="2459808" y="5725347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D104B0-4746-CD00-76E1-015473218B10}"/>
              </a:ext>
            </a:extLst>
          </p:cNvPr>
          <p:cNvCxnSpPr>
            <a:cxnSpLocks/>
          </p:cNvCxnSpPr>
          <p:nvPr/>
        </p:nvCxnSpPr>
        <p:spPr>
          <a:xfrm>
            <a:off x="2508868" y="5710875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99E243B-ABE3-3F67-4392-1C5A0D07B436}"/>
              </a:ext>
            </a:extLst>
          </p:cNvPr>
          <p:cNvSpPr txBox="1"/>
          <p:nvPr/>
        </p:nvSpPr>
        <p:spPr>
          <a:xfrm>
            <a:off x="2825643" y="5456792"/>
            <a:ext cx="299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–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275892-0762-C591-F6AC-1F50F1D62ADF}"/>
              </a:ext>
            </a:extLst>
          </p:cNvPr>
          <p:cNvSpPr txBox="1"/>
          <p:nvPr/>
        </p:nvSpPr>
        <p:spPr>
          <a:xfrm>
            <a:off x="3115744" y="5247549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4D78AE-95AF-1B95-A42B-79FF6FD89385}"/>
              </a:ext>
            </a:extLst>
          </p:cNvPr>
          <p:cNvSpPr txBox="1"/>
          <p:nvPr/>
        </p:nvSpPr>
        <p:spPr>
          <a:xfrm>
            <a:off x="3136842" y="5725347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29B703-D885-408D-F5D0-EDE29BF9AC70}"/>
              </a:ext>
            </a:extLst>
          </p:cNvPr>
          <p:cNvCxnSpPr>
            <a:cxnSpLocks/>
          </p:cNvCxnSpPr>
          <p:nvPr/>
        </p:nvCxnSpPr>
        <p:spPr>
          <a:xfrm>
            <a:off x="3185902" y="5710875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D4713B5-E84A-0532-CC1C-5F92718BDC59}"/>
              </a:ext>
            </a:extLst>
          </p:cNvPr>
          <p:cNvSpPr txBox="1"/>
          <p:nvPr/>
        </p:nvSpPr>
        <p:spPr>
          <a:xfrm>
            <a:off x="3486585" y="5466834"/>
            <a:ext cx="765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0.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236E4-CD2D-5CFF-9780-02E290D15A88}"/>
              </a:ext>
            </a:extLst>
          </p:cNvPr>
          <p:cNvSpPr txBox="1"/>
          <p:nvPr/>
        </p:nvSpPr>
        <p:spPr>
          <a:xfrm>
            <a:off x="4701729" y="3968537"/>
            <a:ext cx="321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3F8D2D-9849-EEC2-35C4-57314CF5A33E}"/>
              </a:ext>
            </a:extLst>
          </p:cNvPr>
          <p:cNvSpPr txBox="1"/>
          <p:nvPr/>
        </p:nvSpPr>
        <p:spPr>
          <a:xfrm>
            <a:off x="5856272" y="4009386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90C1B4-FE91-8E9E-967A-72E75D80CC4D}"/>
              </a:ext>
            </a:extLst>
          </p:cNvPr>
          <p:cNvCxnSpPr>
            <a:cxnSpLocks/>
          </p:cNvCxnSpPr>
          <p:nvPr/>
        </p:nvCxnSpPr>
        <p:spPr>
          <a:xfrm flipH="1">
            <a:off x="5913797" y="4025937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2384DAD-FEFB-2C14-2FAD-545E6E8FBAF0}"/>
              </a:ext>
            </a:extLst>
          </p:cNvPr>
          <p:cNvCxnSpPr>
            <a:cxnSpLocks/>
          </p:cNvCxnSpPr>
          <p:nvPr/>
        </p:nvCxnSpPr>
        <p:spPr>
          <a:xfrm flipV="1">
            <a:off x="5853891" y="4020886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93C4FA-BE58-E214-2797-BEC393FEE21A}"/>
              </a:ext>
            </a:extLst>
          </p:cNvPr>
          <p:cNvCxnSpPr>
            <a:cxnSpLocks/>
          </p:cNvCxnSpPr>
          <p:nvPr/>
        </p:nvCxnSpPr>
        <p:spPr>
          <a:xfrm flipH="1" flipV="1">
            <a:off x="5802252" y="4264400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97B959D-3F68-DCD4-368D-66F908E6E851}"/>
              </a:ext>
            </a:extLst>
          </p:cNvPr>
          <p:cNvSpPr txBox="1"/>
          <p:nvPr/>
        </p:nvSpPr>
        <p:spPr>
          <a:xfrm>
            <a:off x="5230538" y="3762457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DFC9C4-4889-4503-CB69-59D54FBF8D63}"/>
              </a:ext>
            </a:extLst>
          </p:cNvPr>
          <p:cNvCxnSpPr>
            <a:cxnSpLocks/>
          </p:cNvCxnSpPr>
          <p:nvPr/>
        </p:nvCxnSpPr>
        <p:spPr>
          <a:xfrm>
            <a:off x="5147601" y="4199036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E66EC90-BD58-3F07-D878-7687319DE550}"/>
              </a:ext>
            </a:extLst>
          </p:cNvPr>
          <p:cNvSpPr txBox="1"/>
          <p:nvPr/>
        </p:nvSpPr>
        <p:spPr>
          <a:xfrm>
            <a:off x="5178885" y="4207064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FC7F12-E699-8229-DF74-C77559894CCF}"/>
              </a:ext>
            </a:extLst>
          </p:cNvPr>
          <p:cNvCxnSpPr>
            <a:cxnSpLocks/>
          </p:cNvCxnSpPr>
          <p:nvPr/>
        </p:nvCxnSpPr>
        <p:spPr>
          <a:xfrm flipH="1">
            <a:off x="5288063" y="3779008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DB291E4-581B-3552-D6DA-1A629A00F5C7}"/>
              </a:ext>
            </a:extLst>
          </p:cNvPr>
          <p:cNvCxnSpPr>
            <a:cxnSpLocks/>
          </p:cNvCxnSpPr>
          <p:nvPr/>
        </p:nvCxnSpPr>
        <p:spPr>
          <a:xfrm flipV="1">
            <a:off x="5228157" y="3773957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B2B099A-FF82-34FE-521B-693409B45416}"/>
              </a:ext>
            </a:extLst>
          </p:cNvPr>
          <p:cNvCxnSpPr>
            <a:cxnSpLocks/>
          </p:cNvCxnSpPr>
          <p:nvPr/>
        </p:nvCxnSpPr>
        <p:spPr>
          <a:xfrm flipH="1" flipV="1">
            <a:off x="5176518" y="4017471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5507CC0-64C9-7D8A-F19C-893EE7F0F971}"/>
              </a:ext>
            </a:extLst>
          </p:cNvPr>
          <p:cNvSpPr txBox="1"/>
          <p:nvPr/>
        </p:nvSpPr>
        <p:spPr>
          <a:xfrm>
            <a:off x="5558049" y="3867639"/>
            <a:ext cx="321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F9F381-BB3B-D41A-35B6-BC09CE109776}"/>
              </a:ext>
            </a:extLst>
          </p:cNvPr>
          <p:cNvSpPr txBox="1"/>
          <p:nvPr/>
        </p:nvSpPr>
        <p:spPr>
          <a:xfrm>
            <a:off x="6270472" y="3963568"/>
            <a:ext cx="765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1.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B0AFB0-778C-B60F-44DC-0D8F707362C5}"/>
              </a:ext>
            </a:extLst>
          </p:cNvPr>
          <p:cNvSpPr txBox="1"/>
          <p:nvPr/>
        </p:nvSpPr>
        <p:spPr>
          <a:xfrm>
            <a:off x="5002063" y="2796228"/>
            <a:ext cx="321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pic>
        <p:nvPicPr>
          <p:cNvPr id="59" name="Picture 58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4982937B-FA35-C1DC-1026-D6EB1111C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561470" y="2939900"/>
            <a:ext cx="175979" cy="175979"/>
          </a:xfrm>
          <a:prstGeom prst="rect">
            <a:avLst/>
          </a:prstGeom>
        </p:spPr>
      </p:pic>
      <p:pic>
        <p:nvPicPr>
          <p:cNvPr id="60" name="Picture 59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F7CB1074-4E09-C1D2-5AC9-C142EE8F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561470" y="4122272"/>
            <a:ext cx="175979" cy="175979"/>
          </a:xfrm>
          <a:prstGeom prst="rect">
            <a:avLst/>
          </a:prstGeom>
        </p:spPr>
      </p:pic>
      <p:pic>
        <p:nvPicPr>
          <p:cNvPr id="61" name="Picture 60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74CC4C93-E30E-0C07-9E82-2357418BD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561470" y="4923290"/>
            <a:ext cx="175979" cy="17597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83DDD29-4287-54DA-89AA-B6BE8C59D982}"/>
              </a:ext>
            </a:extLst>
          </p:cNvPr>
          <p:cNvSpPr txBox="1"/>
          <p:nvPr/>
        </p:nvSpPr>
        <p:spPr>
          <a:xfrm>
            <a:off x="5597711" y="2592393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51DD9CB-B495-E0F4-1974-748B0092AAC4}"/>
              </a:ext>
            </a:extLst>
          </p:cNvPr>
          <p:cNvCxnSpPr>
            <a:cxnSpLocks/>
          </p:cNvCxnSpPr>
          <p:nvPr/>
        </p:nvCxnSpPr>
        <p:spPr>
          <a:xfrm>
            <a:off x="5514774" y="3028972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F398484F-2BAE-9FD8-1EC7-A8563C5679AB}"/>
              </a:ext>
            </a:extLst>
          </p:cNvPr>
          <p:cNvSpPr txBox="1"/>
          <p:nvPr/>
        </p:nvSpPr>
        <p:spPr>
          <a:xfrm>
            <a:off x="5546058" y="3037000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5A6077B3-6FF6-F781-812C-28DA8A9A73D4}"/>
              </a:ext>
            </a:extLst>
          </p:cNvPr>
          <p:cNvCxnSpPr>
            <a:cxnSpLocks/>
          </p:cNvCxnSpPr>
          <p:nvPr/>
        </p:nvCxnSpPr>
        <p:spPr>
          <a:xfrm flipH="1">
            <a:off x="5655236" y="2608944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D1725C1C-8292-EC88-52C4-A58944573291}"/>
              </a:ext>
            </a:extLst>
          </p:cNvPr>
          <p:cNvCxnSpPr>
            <a:cxnSpLocks/>
          </p:cNvCxnSpPr>
          <p:nvPr/>
        </p:nvCxnSpPr>
        <p:spPr>
          <a:xfrm flipV="1">
            <a:off x="5595330" y="2603893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3D325D92-4744-6AFD-5F8E-EA106D56E84A}"/>
              </a:ext>
            </a:extLst>
          </p:cNvPr>
          <p:cNvCxnSpPr>
            <a:cxnSpLocks/>
          </p:cNvCxnSpPr>
          <p:nvPr/>
        </p:nvCxnSpPr>
        <p:spPr>
          <a:xfrm flipH="1" flipV="1">
            <a:off x="5543691" y="2847407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Left Bracket 1028">
            <a:extLst>
              <a:ext uri="{FF2B5EF4-FFF2-40B4-BE49-F238E27FC236}">
                <a16:creationId xmlns:a16="http://schemas.microsoft.com/office/drawing/2014/main" id="{10705A1A-1C23-6C05-684F-F7A5A312E665}"/>
              </a:ext>
            </a:extLst>
          </p:cNvPr>
          <p:cNvSpPr/>
          <p:nvPr/>
        </p:nvSpPr>
        <p:spPr>
          <a:xfrm>
            <a:off x="5428211" y="2534852"/>
            <a:ext cx="86563" cy="885575"/>
          </a:xfrm>
          <a:prstGeom prst="leftBracket">
            <a:avLst>
              <a:gd name="adj" fmla="val 447713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Left Bracket 1030">
            <a:extLst>
              <a:ext uri="{FF2B5EF4-FFF2-40B4-BE49-F238E27FC236}">
                <a16:creationId xmlns:a16="http://schemas.microsoft.com/office/drawing/2014/main" id="{83B05840-94B2-1D7C-478F-BEECE6A496F8}"/>
              </a:ext>
            </a:extLst>
          </p:cNvPr>
          <p:cNvSpPr/>
          <p:nvPr/>
        </p:nvSpPr>
        <p:spPr>
          <a:xfrm flipH="1">
            <a:off x="5935970" y="2534852"/>
            <a:ext cx="86563" cy="885575"/>
          </a:xfrm>
          <a:prstGeom prst="leftBracket">
            <a:avLst>
              <a:gd name="adj" fmla="val 447713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314D94E3-24E2-813D-F661-26EE7981748F}"/>
              </a:ext>
            </a:extLst>
          </p:cNvPr>
          <p:cNvSpPr txBox="1"/>
          <p:nvPr/>
        </p:nvSpPr>
        <p:spPr>
          <a:xfrm>
            <a:off x="5978613" y="2483121"/>
            <a:ext cx="30212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baseline="30000"/>
              <a:t>2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8A055DBD-ED06-73EE-19BA-DB63FD3840FE}"/>
              </a:ext>
            </a:extLst>
          </p:cNvPr>
          <p:cNvSpPr txBox="1"/>
          <p:nvPr/>
        </p:nvSpPr>
        <p:spPr>
          <a:xfrm>
            <a:off x="6730677" y="2593141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54CA83BA-EC6B-4319-865A-709F89C5D1E2}"/>
              </a:ext>
            </a:extLst>
          </p:cNvPr>
          <p:cNvCxnSpPr>
            <a:cxnSpLocks/>
          </p:cNvCxnSpPr>
          <p:nvPr/>
        </p:nvCxnSpPr>
        <p:spPr>
          <a:xfrm>
            <a:off x="6647740" y="3029720"/>
            <a:ext cx="398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>
            <a:extLst>
              <a:ext uri="{FF2B5EF4-FFF2-40B4-BE49-F238E27FC236}">
                <a16:creationId xmlns:a16="http://schemas.microsoft.com/office/drawing/2014/main" id="{6E62FFDB-6096-3F00-05CC-953CDF814922}"/>
              </a:ext>
            </a:extLst>
          </p:cNvPr>
          <p:cNvSpPr txBox="1"/>
          <p:nvPr/>
        </p:nvSpPr>
        <p:spPr>
          <a:xfrm>
            <a:off x="6679024" y="3037748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85C4EBD9-DB34-4AD6-718E-0A244C2FB529}"/>
              </a:ext>
            </a:extLst>
          </p:cNvPr>
          <p:cNvCxnSpPr>
            <a:cxnSpLocks/>
          </p:cNvCxnSpPr>
          <p:nvPr/>
        </p:nvCxnSpPr>
        <p:spPr>
          <a:xfrm flipH="1">
            <a:off x="6788202" y="2609692"/>
            <a:ext cx="2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634F2A74-AB6D-3973-6F91-0B036F087E18}"/>
              </a:ext>
            </a:extLst>
          </p:cNvPr>
          <p:cNvCxnSpPr>
            <a:cxnSpLocks/>
          </p:cNvCxnSpPr>
          <p:nvPr/>
        </p:nvCxnSpPr>
        <p:spPr>
          <a:xfrm flipV="1">
            <a:off x="6728296" y="2604641"/>
            <a:ext cx="69917" cy="349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C5E94013-38CE-25A1-67BA-E63E2BF62546}"/>
              </a:ext>
            </a:extLst>
          </p:cNvPr>
          <p:cNvCxnSpPr>
            <a:cxnSpLocks/>
          </p:cNvCxnSpPr>
          <p:nvPr/>
        </p:nvCxnSpPr>
        <p:spPr>
          <a:xfrm flipH="1" flipV="1">
            <a:off x="6676657" y="2848155"/>
            <a:ext cx="52606" cy="103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Left Bracket 1039">
            <a:extLst>
              <a:ext uri="{FF2B5EF4-FFF2-40B4-BE49-F238E27FC236}">
                <a16:creationId xmlns:a16="http://schemas.microsoft.com/office/drawing/2014/main" id="{803C455A-AF53-A3B6-48AB-EE5E2002C7BE}"/>
              </a:ext>
            </a:extLst>
          </p:cNvPr>
          <p:cNvSpPr/>
          <p:nvPr/>
        </p:nvSpPr>
        <p:spPr>
          <a:xfrm>
            <a:off x="6561177" y="2535600"/>
            <a:ext cx="86563" cy="885575"/>
          </a:xfrm>
          <a:prstGeom prst="leftBracket">
            <a:avLst>
              <a:gd name="adj" fmla="val 447713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Left Bracket 1040">
            <a:extLst>
              <a:ext uri="{FF2B5EF4-FFF2-40B4-BE49-F238E27FC236}">
                <a16:creationId xmlns:a16="http://schemas.microsoft.com/office/drawing/2014/main" id="{2F50FB7E-E001-6922-E540-920FA3386435}"/>
              </a:ext>
            </a:extLst>
          </p:cNvPr>
          <p:cNvSpPr/>
          <p:nvPr/>
        </p:nvSpPr>
        <p:spPr>
          <a:xfrm flipH="1">
            <a:off x="7068936" y="2535600"/>
            <a:ext cx="86563" cy="885575"/>
          </a:xfrm>
          <a:prstGeom prst="leftBracket">
            <a:avLst>
              <a:gd name="adj" fmla="val 447713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A9FCD6D-CB7C-F976-E50C-FCBF8FA5539E}"/>
              </a:ext>
            </a:extLst>
          </p:cNvPr>
          <p:cNvSpPr txBox="1"/>
          <p:nvPr/>
        </p:nvSpPr>
        <p:spPr>
          <a:xfrm>
            <a:off x="7111579" y="2483869"/>
            <a:ext cx="30212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baseline="30000"/>
              <a:t>2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74F16FBA-BC73-9E8B-A8F2-70554D8D2D5C}"/>
              </a:ext>
            </a:extLst>
          </p:cNvPr>
          <p:cNvSpPr txBox="1"/>
          <p:nvPr/>
        </p:nvSpPr>
        <p:spPr>
          <a:xfrm>
            <a:off x="6154639" y="2784600"/>
            <a:ext cx="302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52A0D234-8984-9F9B-87DA-682B32272BFB}"/>
              </a:ext>
            </a:extLst>
          </p:cNvPr>
          <p:cNvSpPr txBox="1"/>
          <p:nvPr/>
        </p:nvSpPr>
        <p:spPr>
          <a:xfrm>
            <a:off x="7335675" y="2778990"/>
            <a:ext cx="321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841EBE24-C76F-9AC7-83F9-742F772B76E8}"/>
              </a:ext>
            </a:extLst>
          </p:cNvPr>
          <p:cNvSpPr txBox="1"/>
          <p:nvPr/>
        </p:nvSpPr>
        <p:spPr>
          <a:xfrm>
            <a:off x="7700604" y="2565587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83B3A6DA-D734-E4DE-0716-91E34171B4F3}"/>
              </a:ext>
            </a:extLst>
          </p:cNvPr>
          <p:cNvSpPr txBox="1"/>
          <p:nvPr/>
        </p:nvSpPr>
        <p:spPr>
          <a:xfrm>
            <a:off x="7721702" y="3043385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9296D3F2-E665-E0D8-99D1-59426778135C}"/>
              </a:ext>
            </a:extLst>
          </p:cNvPr>
          <p:cNvCxnSpPr>
            <a:cxnSpLocks/>
          </p:cNvCxnSpPr>
          <p:nvPr/>
        </p:nvCxnSpPr>
        <p:spPr>
          <a:xfrm>
            <a:off x="7770762" y="3028913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B6A48F48-FAF1-943C-5CF4-FAAC4EA8C66E}"/>
              </a:ext>
            </a:extLst>
          </p:cNvPr>
          <p:cNvSpPr txBox="1"/>
          <p:nvPr/>
        </p:nvSpPr>
        <p:spPr>
          <a:xfrm>
            <a:off x="8066123" y="2778990"/>
            <a:ext cx="299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8EFCB2D-793F-8057-D887-24D33A8A5A20}"/>
              </a:ext>
            </a:extLst>
          </p:cNvPr>
          <p:cNvSpPr txBox="1"/>
          <p:nvPr/>
        </p:nvSpPr>
        <p:spPr>
          <a:xfrm>
            <a:off x="8377638" y="2565587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C119C9C7-69B7-2471-1D32-80A66A5B84F7}"/>
              </a:ext>
            </a:extLst>
          </p:cNvPr>
          <p:cNvSpPr txBox="1"/>
          <p:nvPr/>
        </p:nvSpPr>
        <p:spPr>
          <a:xfrm>
            <a:off x="8398736" y="3043385"/>
            <a:ext cx="299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2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A1AACE54-ADC1-E944-E36D-14A3AF1D7C8B}"/>
              </a:ext>
            </a:extLst>
          </p:cNvPr>
          <p:cNvCxnSpPr>
            <a:cxnSpLocks/>
          </p:cNvCxnSpPr>
          <p:nvPr/>
        </p:nvCxnSpPr>
        <p:spPr>
          <a:xfrm>
            <a:off x="8447796" y="3028913"/>
            <a:ext cx="23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1051">
            <a:extLst>
              <a:ext uri="{FF2B5EF4-FFF2-40B4-BE49-F238E27FC236}">
                <a16:creationId xmlns:a16="http://schemas.microsoft.com/office/drawing/2014/main" id="{3D08DCE2-A579-A928-6B49-016D8599507E}"/>
              </a:ext>
            </a:extLst>
          </p:cNvPr>
          <p:cNvSpPr txBox="1"/>
          <p:nvPr/>
        </p:nvSpPr>
        <p:spPr>
          <a:xfrm>
            <a:off x="8795312" y="2777689"/>
            <a:ext cx="765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1.</a:t>
            </a:r>
          </a:p>
        </p:txBody>
      </p:sp>
    </p:spTree>
    <p:extLst>
      <p:ext uri="{BB962C8B-B14F-4D97-AF65-F5344CB8AC3E}">
        <p14:creationId xmlns:p14="http://schemas.microsoft.com/office/powerpoint/2010/main" val="28639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35" grpId="0"/>
      <p:bldP spid="36" grpId="0"/>
      <p:bldP spid="39" grpId="0"/>
      <p:bldP spid="40" grpId="0"/>
      <p:bldP spid="41" grpId="0"/>
      <p:bldP spid="43" grpId="0"/>
      <p:bldP spid="44" grpId="0"/>
      <p:bldP spid="45" grpId="0"/>
      <p:bldP spid="49" grpId="0"/>
      <p:bldP spid="52" grpId="0"/>
      <p:bldP spid="56" grpId="0"/>
      <p:bldP spid="57" grpId="0"/>
      <p:bldP spid="58" grpId="0"/>
      <p:bldP spid="62" grpId="0"/>
      <p:bldP spid="1024" grpId="0"/>
      <p:bldP spid="1029" grpId="0" animBg="1"/>
      <p:bldP spid="1031" grpId="0" animBg="1"/>
      <p:bldP spid="1032" grpId="0"/>
      <p:bldP spid="1034" grpId="0"/>
      <p:bldP spid="1036" grpId="0"/>
      <p:bldP spid="1040" grpId="0" animBg="1"/>
      <p:bldP spid="1041" grpId="0" animBg="1"/>
      <p:bldP spid="1042" grpId="0"/>
      <p:bldP spid="1043" grpId="0"/>
      <p:bldP spid="1044" grpId="0"/>
      <p:bldP spid="1045" grpId="0"/>
      <p:bldP spid="1046" grpId="0"/>
      <p:bldP spid="1048" grpId="0"/>
      <p:bldP spid="1049" grpId="0"/>
      <p:bldP spid="1050" grpId="0"/>
      <p:bldP spid="10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Hệ thức lượng tiết 2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UWNpY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BUWNpY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FRY2lg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BUWNpY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BUWNpY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FRY2lg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BUWNpYASLxaX0AAAB9AAAAHAAAAHVuaXZlcnNhbC9sb2NhbF9zZXR0aW5ncy54bWyzsa/IzVEoSy0qzszPs1Uy1DNQUkjNS85PycxLt1UKDXHTtVBSKC5JzEtJzMnPS7VVystXUrC347LJyU9OzAlOLSkBKixWKMhJrEwtCknNBTJKUv0Sc4EqwzIf7m4vUcg4vDlRR+HhrpV5CskPd88sUcgvzcnMS1XSt+MCAFBLAwQUAAIACABUWNpY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BUWNpYkXUJiEwAAABrAAAAGwAAAHVuaXZlcnNhbC91bml2ZXJzYWwucG5nLnhtbLOxr8jNUShLLSrOzM+zVTLUM1Cyt+PlsikoSi3LTC1XqACKAQUhQEmh0lbJxAjBLc9MKckAqjAwMUAIZqRmpmeU2CqZWyAE9YFmAgBQSwECAAAUAAIACADlCyFRNmFYAkcDAADhCQAAFAAAAAAAAAABAAAAAAAAAAAAdW5pdmVyc2FsL3BsYXllci54bWxQSwECAAAUAAIACABUWNpYpmRal5QGAACRFwAAHQAAAAAAAAABAAAAAAB5AwAAdW5pdmVyc2FsL2NvbW1vbl9tZXNzYWdlcy5sbmdQSwECAAAUAAIACABUWNpYFR5gG6MAAAB/AQAALgAAAAAAAAABAAAAAABICgAAdW5pdmVyc2FsL3BsYXliYWNrX2FuZF9uYXZpZ2F0aW9uX3NldHRpbmdzLnhtbFBLAQIAABQAAgAIAFRY2lgNPB/kAgUAABcZAAAnAAAAAAAAAAEAAAAAADcLAAB1bml2ZXJzYWwvZmxhc2hfcHVibGlzaGluZ19zZXR0aW5ncy54bWxQSwECAAAUAAIACABUWNpYtFD3CpMDAAC0DAAAIQAAAAAAAAABAAAAAAB+EAAAdW5pdmVyc2FsL2ZsYXNoX3NraW5fc2V0dGluZ3MueG1sUEsBAgAAFAACAAgAVFjaWJLIT/X+BAAAoRgAACYAAAAAAAAAAQAAAAAAUBQAAHVuaXZlcnNhbC9odG1sX3B1Ymxpc2hpbmdfc2V0dGluZ3MueG1sUEsBAgAAFAACAAgAVFjaWDdJ7OC8AQAAfwYAAB8AAAAAAAAAAQAAAAAAkhkAAHVuaXZlcnNhbC9odG1sX3NraW5fc2V0dGluZ3MuanNQSwECAAAUAAIACABUWNpYASLxaX0AAAB9AAAAHAAAAAAAAAABAAAAAACLGwAAdW5pdmVyc2FsL2xvY2FsX3NldHRpbmdzLnhtbFBLAQIAABQAAgAIAFRY2ljBMWo/HhkAAKEuAAAXAAAAAAAAAAAAAAAAAEIcAAB1bml2ZXJzYWwvdW5pdmVyc2FsLnBuZ1BLAQIAABQAAgAIAFRY2liRdQmITAAAAGsAAAAbAAAAAAAAAAEAAAAAAJU1AAB1bml2ZXJzYWwvdW5pdmVyc2FsLnBuZy54bWxQSwUGAAAAAAoACgAGAwAAGjYAAAAA"/>
  <p:tag name="ISPRING_LMS_API_VERSION" val="SCORM 2004 (4th edition)"/>
  <p:tag name="ISPRING_ULTRA_SCORM_COURSE_ID" val="EB5C929C-670B-44F0-8662-088028F263E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`\u0018\uFFFD{F3558BC5-3075-45E6-A7D9-7BB9C018EF27}&quot;,&quot;G:\\PowerPoin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Hệ thức lượng tiết 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819</Words>
  <Application>Microsoft Office PowerPoint</Application>
  <PresentationFormat>Màn hình rộng</PresentationFormat>
  <Paragraphs>271</Paragraphs>
  <Slides>12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22" baseType="lpstr">
      <vt:lpstr>#9Slide04 SVN-Aleo Bold</vt:lpstr>
      <vt:lpstr>Cambria Math</vt:lpstr>
      <vt:lpstr>#9Slide03 SVNSari</vt:lpstr>
      <vt:lpstr>#9Slide03 SFU Toledo Bold</vt:lpstr>
      <vt:lpstr>Aptos</vt:lpstr>
      <vt:lpstr>Calibri</vt:lpstr>
      <vt:lpstr>Arial</vt:lpstr>
      <vt:lpstr>Aptos Display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Hệ thức lượng tiết 2</dc:title>
  <dc:creator>Cao Đô</dc:creator>
  <cp:lastModifiedBy>Cẩm Vân</cp:lastModifiedBy>
  <cp:revision>51</cp:revision>
  <dcterms:created xsi:type="dcterms:W3CDTF">2024-06-17T03:06:24Z</dcterms:created>
  <dcterms:modified xsi:type="dcterms:W3CDTF">2025-09-07T16:07:51Z</dcterms:modified>
</cp:coreProperties>
</file>