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2"/>
  </p:notesMasterIdLst>
  <p:sldIdLst>
    <p:sldId id="258" r:id="rId3"/>
    <p:sldId id="257" r:id="rId4"/>
    <p:sldId id="293" r:id="rId5"/>
    <p:sldId id="323" r:id="rId6"/>
    <p:sldId id="324" r:id="rId7"/>
    <p:sldId id="325" r:id="rId8"/>
    <p:sldId id="326" r:id="rId9"/>
    <p:sldId id="333" r:id="rId10"/>
    <p:sldId id="327" r:id="rId11"/>
    <p:sldId id="328" r:id="rId12"/>
    <p:sldId id="329" r:id="rId13"/>
    <p:sldId id="331" r:id="rId14"/>
    <p:sldId id="332" r:id="rId15"/>
    <p:sldId id="334" r:id="rId16"/>
    <p:sldId id="335" r:id="rId17"/>
    <p:sldId id="336" r:id="rId18"/>
    <p:sldId id="337" r:id="rId19"/>
    <p:sldId id="338" r:id="rId20"/>
    <p:sldId id="339" r:id="rId21"/>
  </p:sldIdLst>
  <p:sldSz cx="12192000" cy="6858000"/>
  <p:notesSz cx="6858000" cy="9144000"/>
  <p:embeddedFontLst>
    <p:embeddedFont>
      <p:font typeface="#9Slide03 SFU Futura_05" panose="00000800000000000000" pitchFamily="2" charset="0"/>
      <p:bold r:id="rId23"/>
    </p:embeddedFont>
    <p:embeddedFont>
      <p:font typeface="#9Slide03 SFU Toledo Bold" panose="00000700000000000000" pitchFamily="2" charset="0"/>
      <p:bold r:id="rId24"/>
    </p:embeddedFont>
    <p:embeddedFont>
      <p:font typeface="#9Slide03 SVNSari" panose="020B0504040101020102" pitchFamily="34" charset="0"/>
      <p:regular r:id="rId25"/>
    </p:embeddedFont>
    <p:embeddedFont>
      <p:font typeface="#9Slide04 SVN-Aleo Bold" panose="020F0802020204030203" pitchFamily="34" charset="0"/>
      <p:bold r:id="rId26"/>
    </p:embeddedFont>
    <p:embeddedFont>
      <p:font typeface="Cambria Math" panose="02040503050406030204" pitchFamily="18" charset="0"/>
      <p:regular r:id="rId27"/>
    </p:embeddedFont>
    <p:embeddedFont>
      <p:font typeface="CASIO ClassWiz" pitchFamily="2" charset="0"/>
      <p:regular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B2"/>
    <a:srgbClr val="FEFEFE"/>
    <a:srgbClr val="FF5F01"/>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4" autoAdjust="0"/>
    <p:restoredTop sz="94552" autoAdjust="0"/>
  </p:normalViewPr>
  <p:slideViewPr>
    <p:cSldViewPr snapToGrid="0">
      <p:cViewPr varScale="1">
        <p:scale>
          <a:sx n="59" d="100"/>
          <a:sy n="59" d="100"/>
        </p:scale>
        <p:origin x="102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ân Cẩm" userId="9319acf799cdbbb4" providerId="LiveId" clId="{537F6972-7537-4783-88A6-D2AEF6FAA106}"/>
    <pc:docChg chg="custSel modSld">
      <pc:chgData name="Vân Cẩm" userId="9319acf799cdbbb4" providerId="LiveId" clId="{537F6972-7537-4783-88A6-D2AEF6FAA106}" dt="2025-09-07T16:08:46.934" v="18" actId="478"/>
      <pc:docMkLst>
        <pc:docMk/>
      </pc:docMkLst>
      <pc:sldChg chg="delSp mod">
        <pc:chgData name="Vân Cẩm" userId="9319acf799cdbbb4" providerId="LiveId" clId="{537F6972-7537-4783-88A6-D2AEF6FAA106}" dt="2025-09-07T16:08:17.118" v="1" actId="478"/>
        <pc:sldMkLst>
          <pc:docMk/>
          <pc:sldMk cId="0" sldId="257"/>
        </pc:sldMkLst>
        <pc:picChg chg="del">
          <ac:chgData name="Vân Cẩm" userId="9319acf799cdbbb4" providerId="LiveId" clId="{537F6972-7537-4783-88A6-D2AEF6FAA106}" dt="2025-09-07T16:08:17.118" v="1" actId="478"/>
          <ac:picMkLst>
            <pc:docMk/>
            <pc:sldMk cId="0" sldId="257"/>
            <ac:picMk id="11" creationId="{16A38067-AFBF-4CAA-C090-4FE5EE96700F}"/>
          </ac:picMkLst>
        </pc:picChg>
      </pc:sldChg>
      <pc:sldChg chg="delSp mod">
        <pc:chgData name="Vân Cẩm" userId="9319acf799cdbbb4" providerId="LiveId" clId="{537F6972-7537-4783-88A6-D2AEF6FAA106}" dt="2025-09-07T16:08:14.592" v="0" actId="478"/>
        <pc:sldMkLst>
          <pc:docMk/>
          <pc:sldMk cId="0" sldId="258"/>
        </pc:sldMkLst>
        <pc:picChg chg="del">
          <ac:chgData name="Vân Cẩm" userId="9319acf799cdbbb4" providerId="LiveId" clId="{537F6972-7537-4783-88A6-D2AEF6FAA106}" dt="2025-09-07T16:08:14.592" v="0" actId="478"/>
          <ac:picMkLst>
            <pc:docMk/>
            <pc:sldMk cId="0" sldId="258"/>
            <ac:picMk id="9" creationId="{8D108BEC-25B3-141F-C22C-F64149C6D54B}"/>
          </ac:picMkLst>
        </pc:picChg>
      </pc:sldChg>
      <pc:sldChg chg="delSp mod">
        <pc:chgData name="Vân Cẩm" userId="9319acf799cdbbb4" providerId="LiveId" clId="{537F6972-7537-4783-88A6-D2AEF6FAA106}" dt="2025-09-07T16:08:19.488" v="2" actId="478"/>
        <pc:sldMkLst>
          <pc:docMk/>
          <pc:sldMk cId="1239941216" sldId="293"/>
        </pc:sldMkLst>
        <pc:picChg chg="del">
          <ac:chgData name="Vân Cẩm" userId="9319acf799cdbbb4" providerId="LiveId" clId="{537F6972-7537-4783-88A6-D2AEF6FAA106}" dt="2025-09-07T16:08:19.488" v="2" actId="478"/>
          <ac:picMkLst>
            <pc:docMk/>
            <pc:sldMk cId="1239941216" sldId="293"/>
            <ac:picMk id="25" creationId="{9BA657AF-A673-E1B1-0B31-B6DF0939AF5E}"/>
          </ac:picMkLst>
        </pc:picChg>
      </pc:sldChg>
      <pc:sldChg chg="delSp mod">
        <pc:chgData name="Vân Cẩm" userId="9319acf799cdbbb4" providerId="LiveId" clId="{537F6972-7537-4783-88A6-D2AEF6FAA106}" dt="2025-09-07T16:08:20.959" v="3" actId="478"/>
        <pc:sldMkLst>
          <pc:docMk/>
          <pc:sldMk cId="1552599853" sldId="323"/>
        </pc:sldMkLst>
        <pc:picChg chg="del">
          <ac:chgData name="Vân Cẩm" userId="9319acf799cdbbb4" providerId="LiveId" clId="{537F6972-7537-4783-88A6-D2AEF6FAA106}" dt="2025-09-07T16:08:20.959" v="3" actId="478"/>
          <ac:picMkLst>
            <pc:docMk/>
            <pc:sldMk cId="1552599853" sldId="323"/>
            <ac:picMk id="25" creationId="{9BA657AF-A673-E1B1-0B31-B6DF0939AF5E}"/>
          </ac:picMkLst>
        </pc:picChg>
      </pc:sldChg>
      <pc:sldChg chg="delSp mod">
        <pc:chgData name="Vân Cẩm" userId="9319acf799cdbbb4" providerId="LiveId" clId="{537F6972-7537-4783-88A6-D2AEF6FAA106}" dt="2025-09-07T16:08:22.450" v="4" actId="478"/>
        <pc:sldMkLst>
          <pc:docMk/>
          <pc:sldMk cId="2713026103" sldId="324"/>
        </pc:sldMkLst>
        <pc:picChg chg="del">
          <ac:chgData name="Vân Cẩm" userId="9319acf799cdbbb4" providerId="LiveId" clId="{537F6972-7537-4783-88A6-D2AEF6FAA106}" dt="2025-09-07T16:08:22.450" v="4" actId="478"/>
          <ac:picMkLst>
            <pc:docMk/>
            <pc:sldMk cId="2713026103" sldId="324"/>
            <ac:picMk id="25" creationId="{9BA657AF-A673-E1B1-0B31-B6DF0939AF5E}"/>
          </ac:picMkLst>
        </pc:picChg>
      </pc:sldChg>
      <pc:sldChg chg="delSp mod">
        <pc:chgData name="Vân Cẩm" userId="9319acf799cdbbb4" providerId="LiveId" clId="{537F6972-7537-4783-88A6-D2AEF6FAA106}" dt="2025-09-07T16:08:23.991" v="5" actId="478"/>
        <pc:sldMkLst>
          <pc:docMk/>
          <pc:sldMk cId="380954186" sldId="325"/>
        </pc:sldMkLst>
        <pc:picChg chg="del">
          <ac:chgData name="Vân Cẩm" userId="9319acf799cdbbb4" providerId="LiveId" clId="{537F6972-7537-4783-88A6-D2AEF6FAA106}" dt="2025-09-07T16:08:23.991" v="5" actId="478"/>
          <ac:picMkLst>
            <pc:docMk/>
            <pc:sldMk cId="380954186" sldId="325"/>
            <ac:picMk id="22" creationId="{5630DF0F-90DE-C483-88EC-A21E5841CAB4}"/>
          </ac:picMkLst>
        </pc:picChg>
      </pc:sldChg>
      <pc:sldChg chg="delSp mod">
        <pc:chgData name="Vân Cẩm" userId="9319acf799cdbbb4" providerId="LiveId" clId="{537F6972-7537-4783-88A6-D2AEF6FAA106}" dt="2025-09-07T16:08:25.574" v="6" actId="478"/>
        <pc:sldMkLst>
          <pc:docMk/>
          <pc:sldMk cId="2398852185" sldId="326"/>
        </pc:sldMkLst>
        <pc:picChg chg="del">
          <ac:chgData name="Vân Cẩm" userId="9319acf799cdbbb4" providerId="LiveId" clId="{537F6972-7537-4783-88A6-D2AEF6FAA106}" dt="2025-09-07T16:08:25.574" v="6" actId="478"/>
          <ac:picMkLst>
            <pc:docMk/>
            <pc:sldMk cId="2398852185" sldId="326"/>
            <ac:picMk id="22" creationId="{5630DF0F-90DE-C483-88EC-A21E5841CAB4}"/>
          </ac:picMkLst>
        </pc:picChg>
      </pc:sldChg>
      <pc:sldChg chg="delSp mod">
        <pc:chgData name="Vân Cẩm" userId="9319acf799cdbbb4" providerId="LiveId" clId="{537F6972-7537-4783-88A6-D2AEF6FAA106}" dt="2025-09-07T16:08:28.727" v="8" actId="478"/>
        <pc:sldMkLst>
          <pc:docMk/>
          <pc:sldMk cId="427099166" sldId="327"/>
        </pc:sldMkLst>
        <pc:picChg chg="del">
          <ac:chgData name="Vân Cẩm" userId="9319acf799cdbbb4" providerId="LiveId" clId="{537F6972-7537-4783-88A6-D2AEF6FAA106}" dt="2025-09-07T16:08:28.727" v="8" actId="478"/>
          <ac:picMkLst>
            <pc:docMk/>
            <pc:sldMk cId="427099166" sldId="327"/>
            <ac:picMk id="25" creationId="{9BA657AF-A673-E1B1-0B31-B6DF0939AF5E}"/>
          </ac:picMkLst>
        </pc:picChg>
      </pc:sldChg>
      <pc:sldChg chg="delSp mod">
        <pc:chgData name="Vân Cẩm" userId="9319acf799cdbbb4" providerId="LiveId" clId="{537F6972-7537-4783-88A6-D2AEF6FAA106}" dt="2025-09-07T16:08:30.261" v="9" actId="478"/>
        <pc:sldMkLst>
          <pc:docMk/>
          <pc:sldMk cId="702639031" sldId="328"/>
        </pc:sldMkLst>
        <pc:picChg chg="del">
          <ac:chgData name="Vân Cẩm" userId="9319acf799cdbbb4" providerId="LiveId" clId="{537F6972-7537-4783-88A6-D2AEF6FAA106}" dt="2025-09-07T16:08:30.261" v="9" actId="478"/>
          <ac:picMkLst>
            <pc:docMk/>
            <pc:sldMk cId="702639031" sldId="328"/>
            <ac:picMk id="25" creationId="{9BA657AF-A673-E1B1-0B31-B6DF0939AF5E}"/>
          </ac:picMkLst>
        </pc:picChg>
      </pc:sldChg>
      <pc:sldChg chg="delSp mod">
        <pc:chgData name="Vân Cẩm" userId="9319acf799cdbbb4" providerId="LiveId" clId="{537F6972-7537-4783-88A6-D2AEF6FAA106}" dt="2025-09-07T16:08:31.894" v="10" actId="478"/>
        <pc:sldMkLst>
          <pc:docMk/>
          <pc:sldMk cId="131546534" sldId="329"/>
        </pc:sldMkLst>
        <pc:picChg chg="del">
          <ac:chgData name="Vân Cẩm" userId="9319acf799cdbbb4" providerId="LiveId" clId="{537F6972-7537-4783-88A6-D2AEF6FAA106}" dt="2025-09-07T16:08:31.894" v="10" actId="478"/>
          <ac:picMkLst>
            <pc:docMk/>
            <pc:sldMk cId="131546534" sldId="329"/>
            <ac:picMk id="25" creationId="{9BA657AF-A673-E1B1-0B31-B6DF0939AF5E}"/>
          </ac:picMkLst>
        </pc:picChg>
      </pc:sldChg>
      <pc:sldChg chg="delSp mod">
        <pc:chgData name="Vân Cẩm" userId="9319acf799cdbbb4" providerId="LiveId" clId="{537F6972-7537-4783-88A6-D2AEF6FAA106}" dt="2025-09-07T16:08:33.504" v="11" actId="478"/>
        <pc:sldMkLst>
          <pc:docMk/>
          <pc:sldMk cId="1187911504" sldId="331"/>
        </pc:sldMkLst>
        <pc:picChg chg="del">
          <ac:chgData name="Vân Cẩm" userId="9319acf799cdbbb4" providerId="LiveId" clId="{537F6972-7537-4783-88A6-D2AEF6FAA106}" dt="2025-09-07T16:08:33.504" v="11" actId="478"/>
          <ac:picMkLst>
            <pc:docMk/>
            <pc:sldMk cId="1187911504" sldId="331"/>
            <ac:picMk id="25" creationId="{9BA657AF-A673-E1B1-0B31-B6DF0939AF5E}"/>
          </ac:picMkLst>
        </pc:picChg>
      </pc:sldChg>
      <pc:sldChg chg="delSp mod">
        <pc:chgData name="Vân Cẩm" userId="9319acf799cdbbb4" providerId="LiveId" clId="{537F6972-7537-4783-88A6-D2AEF6FAA106}" dt="2025-09-07T16:08:35.012" v="12" actId="478"/>
        <pc:sldMkLst>
          <pc:docMk/>
          <pc:sldMk cId="3654730748" sldId="332"/>
        </pc:sldMkLst>
        <pc:picChg chg="del">
          <ac:chgData name="Vân Cẩm" userId="9319acf799cdbbb4" providerId="LiveId" clId="{537F6972-7537-4783-88A6-D2AEF6FAA106}" dt="2025-09-07T16:08:35.012" v="12" actId="478"/>
          <ac:picMkLst>
            <pc:docMk/>
            <pc:sldMk cId="3654730748" sldId="332"/>
            <ac:picMk id="25" creationId="{9BA657AF-A673-E1B1-0B31-B6DF0939AF5E}"/>
          </ac:picMkLst>
        </pc:picChg>
      </pc:sldChg>
      <pc:sldChg chg="delSp mod">
        <pc:chgData name="Vân Cẩm" userId="9319acf799cdbbb4" providerId="LiveId" clId="{537F6972-7537-4783-88A6-D2AEF6FAA106}" dt="2025-09-07T16:08:27.126" v="7" actId="478"/>
        <pc:sldMkLst>
          <pc:docMk/>
          <pc:sldMk cId="4183929823" sldId="333"/>
        </pc:sldMkLst>
        <pc:picChg chg="del">
          <ac:chgData name="Vân Cẩm" userId="9319acf799cdbbb4" providerId="LiveId" clId="{537F6972-7537-4783-88A6-D2AEF6FAA106}" dt="2025-09-07T16:08:27.126" v="7" actId="478"/>
          <ac:picMkLst>
            <pc:docMk/>
            <pc:sldMk cId="4183929823" sldId="333"/>
            <ac:picMk id="25" creationId="{9BA657AF-A673-E1B1-0B31-B6DF0939AF5E}"/>
          </ac:picMkLst>
        </pc:picChg>
      </pc:sldChg>
      <pc:sldChg chg="delSp mod">
        <pc:chgData name="Vân Cẩm" userId="9319acf799cdbbb4" providerId="LiveId" clId="{537F6972-7537-4783-88A6-D2AEF6FAA106}" dt="2025-09-07T16:08:36.473" v="13" actId="478"/>
        <pc:sldMkLst>
          <pc:docMk/>
          <pc:sldMk cId="2792034207" sldId="334"/>
        </pc:sldMkLst>
        <pc:picChg chg="del">
          <ac:chgData name="Vân Cẩm" userId="9319acf799cdbbb4" providerId="LiveId" clId="{537F6972-7537-4783-88A6-D2AEF6FAA106}" dt="2025-09-07T16:08:36.473" v="13" actId="478"/>
          <ac:picMkLst>
            <pc:docMk/>
            <pc:sldMk cId="2792034207" sldId="334"/>
            <ac:picMk id="25" creationId="{9BA657AF-A673-E1B1-0B31-B6DF0939AF5E}"/>
          </ac:picMkLst>
        </pc:picChg>
      </pc:sldChg>
      <pc:sldChg chg="delSp mod">
        <pc:chgData name="Vân Cẩm" userId="9319acf799cdbbb4" providerId="LiveId" clId="{537F6972-7537-4783-88A6-D2AEF6FAA106}" dt="2025-09-07T16:08:37.947" v="14" actId="478"/>
        <pc:sldMkLst>
          <pc:docMk/>
          <pc:sldMk cId="675514100" sldId="335"/>
        </pc:sldMkLst>
        <pc:picChg chg="del">
          <ac:chgData name="Vân Cẩm" userId="9319acf799cdbbb4" providerId="LiveId" clId="{537F6972-7537-4783-88A6-D2AEF6FAA106}" dt="2025-09-07T16:08:37.947" v="14" actId="478"/>
          <ac:picMkLst>
            <pc:docMk/>
            <pc:sldMk cId="675514100" sldId="335"/>
            <ac:picMk id="25" creationId="{9BA657AF-A673-E1B1-0B31-B6DF0939AF5E}"/>
          </ac:picMkLst>
        </pc:picChg>
      </pc:sldChg>
      <pc:sldChg chg="delSp mod">
        <pc:chgData name="Vân Cẩm" userId="9319acf799cdbbb4" providerId="LiveId" clId="{537F6972-7537-4783-88A6-D2AEF6FAA106}" dt="2025-09-07T16:08:39.475" v="15" actId="478"/>
        <pc:sldMkLst>
          <pc:docMk/>
          <pc:sldMk cId="2212358338" sldId="336"/>
        </pc:sldMkLst>
        <pc:picChg chg="del">
          <ac:chgData name="Vân Cẩm" userId="9319acf799cdbbb4" providerId="LiveId" clId="{537F6972-7537-4783-88A6-D2AEF6FAA106}" dt="2025-09-07T16:08:39.475" v="15" actId="478"/>
          <ac:picMkLst>
            <pc:docMk/>
            <pc:sldMk cId="2212358338" sldId="336"/>
            <ac:picMk id="25" creationId="{9BA657AF-A673-E1B1-0B31-B6DF0939AF5E}"/>
          </ac:picMkLst>
        </pc:picChg>
      </pc:sldChg>
      <pc:sldChg chg="delSp mod">
        <pc:chgData name="Vân Cẩm" userId="9319acf799cdbbb4" providerId="LiveId" clId="{537F6972-7537-4783-88A6-D2AEF6FAA106}" dt="2025-09-07T16:08:40.944" v="16" actId="478"/>
        <pc:sldMkLst>
          <pc:docMk/>
          <pc:sldMk cId="3191447338" sldId="337"/>
        </pc:sldMkLst>
        <pc:picChg chg="del">
          <ac:chgData name="Vân Cẩm" userId="9319acf799cdbbb4" providerId="LiveId" clId="{537F6972-7537-4783-88A6-D2AEF6FAA106}" dt="2025-09-07T16:08:40.944" v="16" actId="478"/>
          <ac:picMkLst>
            <pc:docMk/>
            <pc:sldMk cId="3191447338" sldId="337"/>
            <ac:picMk id="25" creationId="{9BA657AF-A673-E1B1-0B31-B6DF0939AF5E}"/>
          </ac:picMkLst>
        </pc:picChg>
      </pc:sldChg>
      <pc:sldChg chg="delSp mod">
        <pc:chgData name="Vân Cẩm" userId="9319acf799cdbbb4" providerId="LiveId" clId="{537F6972-7537-4783-88A6-D2AEF6FAA106}" dt="2025-09-07T16:08:42.990" v="17" actId="478"/>
        <pc:sldMkLst>
          <pc:docMk/>
          <pc:sldMk cId="1785191911" sldId="338"/>
        </pc:sldMkLst>
        <pc:picChg chg="del">
          <ac:chgData name="Vân Cẩm" userId="9319acf799cdbbb4" providerId="LiveId" clId="{537F6972-7537-4783-88A6-D2AEF6FAA106}" dt="2025-09-07T16:08:42.990" v="17" actId="478"/>
          <ac:picMkLst>
            <pc:docMk/>
            <pc:sldMk cId="1785191911" sldId="338"/>
            <ac:picMk id="11" creationId="{16A38067-AFBF-4CAA-C090-4FE5EE96700F}"/>
          </ac:picMkLst>
        </pc:picChg>
      </pc:sldChg>
      <pc:sldChg chg="delSp mod">
        <pc:chgData name="Vân Cẩm" userId="9319acf799cdbbb4" providerId="LiveId" clId="{537F6972-7537-4783-88A6-D2AEF6FAA106}" dt="2025-09-07T16:08:46.934" v="18" actId="478"/>
        <pc:sldMkLst>
          <pc:docMk/>
          <pc:sldMk cId="259518927" sldId="339"/>
        </pc:sldMkLst>
        <pc:picChg chg="del">
          <ac:chgData name="Vân Cẩm" userId="9319acf799cdbbb4" providerId="LiveId" clId="{537F6972-7537-4783-88A6-D2AEF6FAA106}" dt="2025-09-07T16:08:46.934" v="18" actId="478"/>
          <ac:picMkLst>
            <pc:docMk/>
            <pc:sldMk cId="259518927" sldId="339"/>
            <ac:picMk id="11" creationId="{16A38067-AFBF-4CAA-C090-4FE5EE9670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547BC-F134-4853-95CF-6DC79058DC8B}" type="datetimeFigureOut">
              <a:rPr lang="en-US" smtClean="0"/>
              <a:t>9/7/2025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475F0-502B-4E81-B494-51F0668DFBAC}" type="slidenum">
              <a:rPr lang="en-US" smtClean="0"/>
              <a:t>‹#›</a:t>
            </a:fld>
            <a:endParaRPr lang="en-US"/>
          </a:p>
        </p:txBody>
      </p:sp>
    </p:spTree>
    <p:extLst>
      <p:ext uri="{BB962C8B-B14F-4D97-AF65-F5344CB8AC3E}">
        <p14:creationId xmlns:p14="http://schemas.microsoft.com/office/powerpoint/2010/main" val="197075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1</a:t>
            </a:fld>
            <a:endParaRPr lang="en-US"/>
          </a:p>
        </p:txBody>
      </p:sp>
    </p:spTree>
    <p:extLst>
      <p:ext uri="{BB962C8B-B14F-4D97-AF65-F5344CB8AC3E}">
        <p14:creationId xmlns:p14="http://schemas.microsoft.com/office/powerpoint/2010/main" val="3193952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10</a:t>
            </a:fld>
            <a:endParaRPr lang="en-US"/>
          </a:p>
        </p:txBody>
      </p:sp>
    </p:spTree>
    <p:extLst>
      <p:ext uri="{BB962C8B-B14F-4D97-AF65-F5344CB8AC3E}">
        <p14:creationId xmlns:p14="http://schemas.microsoft.com/office/powerpoint/2010/main" val="276640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11</a:t>
            </a:fld>
            <a:endParaRPr lang="en-US"/>
          </a:p>
        </p:txBody>
      </p:sp>
    </p:spTree>
    <p:extLst>
      <p:ext uri="{BB962C8B-B14F-4D97-AF65-F5344CB8AC3E}">
        <p14:creationId xmlns:p14="http://schemas.microsoft.com/office/powerpoint/2010/main" val="2570535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12</a:t>
            </a:fld>
            <a:endParaRPr lang="en-US"/>
          </a:p>
        </p:txBody>
      </p:sp>
    </p:spTree>
    <p:extLst>
      <p:ext uri="{BB962C8B-B14F-4D97-AF65-F5344CB8AC3E}">
        <p14:creationId xmlns:p14="http://schemas.microsoft.com/office/powerpoint/2010/main" val="122942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13</a:t>
            </a:fld>
            <a:endParaRPr lang="en-US"/>
          </a:p>
        </p:txBody>
      </p:sp>
    </p:spTree>
    <p:extLst>
      <p:ext uri="{BB962C8B-B14F-4D97-AF65-F5344CB8AC3E}">
        <p14:creationId xmlns:p14="http://schemas.microsoft.com/office/powerpoint/2010/main" val="395565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14</a:t>
            </a:fld>
            <a:endParaRPr lang="en-US"/>
          </a:p>
        </p:txBody>
      </p:sp>
    </p:spTree>
    <p:extLst>
      <p:ext uri="{BB962C8B-B14F-4D97-AF65-F5344CB8AC3E}">
        <p14:creationId xmlns:p14="http://schemas.microsoft.com/office/powerpoint/2010/main" val="3639679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15</a:t>
            </a:fld>
            <a:endParaRPr lang="en-US"/>
          </a:p>
        </p:txBody>
      </p:sp>
    </p:spTree>
    <p:extLst>
      <p:ext uri="{BB962C8B-B14F-4D97-AF65-F5344CB8AC3E}">
        <p14:creationId xmlns:p14="http://schemas.microsoft.com/office/powerpoint/2010/main" val="313677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16</a:t>
            </a:fld>
            <a:endParaRPr lang="en-US"/>
          </a:p>
        </p:txBody>
      </p:sp>
    </p:spTree>
    <p:extLst>
      <p:ext uri="{BB962C8B-B14F-4D97-AF65-F5344CB8AC3E}">
        <p14:creationId xmlns:p14="http://schemas.microsoft.com/office/powerpoint/2010/main" val="1760817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17</a:t>
            </a:fld>
            <a:endParaRPr lang="en-US"/>
          </a:p>
        </p:txBody>
      </p:sp>
    </p:spTree>
    <p:extLst>
      <p:ext uri="{BB962C8B-B14F-4D97-AF65-F5344CB8AC3E}">
        <p14:creationId xmlns:p14="http://schemas.microsoft.com/office/powerpoint/2010/main" val="1809377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18</a:t>
            </a:fld>
            <a:endParaRPr lang="en-US"/>
          </a:p>
        </p:txBody>
      </p:sp>
    </p:spTree>
    <p:extLst>
      <p:ext uri="{BB962C8B-B14F-4D97-AF65-F5344CB8AC3E}">
        <p14:creationId xmlns:p14="http://schemas.microsoft.com/office/powerpoint/2010/main" val="2381839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19</a:t>
            </a:fld>
            <a:endParaRPr lang="en-US"/>
          </a:p>
        </p:txBody>
      </p:sp>
    </p:spTree>
    <p:extLst>
      <p:ext uri="{BB962C8B-B14F-4D97-AF65-F5344CB8AC3E}">
        <p14:creationId xmlns:p14="http://schemas.microsoft.com/office/powerpoint/2010/main" val="31125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2</a:t>
            </a:fld>
            <a:endParaRPr lang="en-US"/>
          </a:p>
        </p:txBody>
      </p:sp>
    </p:spTree>
    <p:extLst>
      <p:ext uri="{BB962C8B-B14F-4D97-AF65-F5344CB8AC3E}">
        <p14:creationId xmlns:p14="http://schemas.microsoft.com/office/powerpoint/2010/main" val="252989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3</a:t>
            </a:fld>
            <a:endParaRPr lang="en-US"/>
          </a:p>
        </p:txBody>
      </p:sp>
    </p:spTree>
    <p:extLst>
      <p:ext uri="{BB962C8B-B14F-4D97-AF65-F5344CB8AC3E}">
        <p14:creationId xmlns:p14="http://schemas.microsoft.com/office/powerpoint/2010/main" val="5714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4</a:t>
            </a:fld>
            <a:endParaRPr lang="en-US"/>
          </a:p>
        </p:txBody>
      </p:sp>
    </p:spTree>
    <p:extLst>
      <p:ext uri="{BB962C8B-B14F-4D97-AF65-F5344CB8AC3E}">
        <p14:creationId xmlns:p14="http://schemas.microsoft.com/office/powerpoint/2010/main" val="3442453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5</a:t>
            </a:fld>
            <a:endParaRPr lang="en-US"/>
          </a:p>
        </p:txBody>
      </p:sp>
    </p:spTree>
    <p:extLst>
      <p:ext uri="{BB962C8B-B14F-4D97-AF65-F5344CB8AC3E}">
        <p14:creationId xmlns:p14="http://schemas.microsoft.com/office/powerpoint/2010/main" val="50734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6</a:t>
            </a:fld>
            <a:endParaRPr lang="en-US"/>
          </a:p>
        </p:txBody>
      </p:sp>
    </p:spTree>
    <p:extLst>
      <p:ext uri="{BB962C8B-B14F-4D97-AF65-F5344CB8AC3E}">
        <p14:creationId xmlns:p14="http://schemas.microsoft.com/office/powerpoint/2010/main" val="294398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7</a:t>
            </a:fld>
            <a:endParaRPr lang="en-US"/>
          </a:p>
        </p:txBody>
      </p:sp>
    </p:spTree>
    <p:extLst>
      <p:ext uri="{BB962C8B-B14F-4D97-AF65-F5344CB8AC3E}">
        <p14:creationId xmlns:p14="http://schemas.microsoft.com/office/powerpoint/2010/main" val="320714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8</a:t>
            </a:fld>
            <a:endParaRPr lang="en-US"/>
          </a:p>
        </p:txBody>
      </p:sp>
    </p:spTree>
    <p:extLst>
      <p:ext uri="{BB962C8B-B14F-4D97-AF65-F5344CB8AC3E}">
        <p14:creationId xmlns:p14="http://schemas.microsoft.com/office/powerpoint/2010/main" val="143357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475F0-502B-4E81-B494-51F0668DFBAC}" type="slidenum">
              <a:rPr lang="en-US" smtClean="0"/>
              <a:t>9</a:t>
            </a:fld>
            <a:endParaRPr lang="en-US"/>
          </a:p>
        </p:txBody>
      </p:sp>
    </p:spTree>
    <p:extLst>
      <p:ext uri="{BB962C8B-B14F-4D97-AF65-F5344CB8AC3E}">
        <p14:creationId xmlns:p14="http://schemas.microsoft.com/office/powerpoint/2010/main" val="125203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9950-6A06-D70B-09AE-0AF2F285E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5109B1-8FBE-8CFE-969C-FDD60C41ED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5D77A0-CB26-4782-E27C-40924B70C6DA}"/>
              </a:ext>
            </a:extLst>
          </p:cNvPr>
          <p:cNvSpPr>
            <a:spLocks noGrp="1"/>
          </p:cNvSpPr>
          <p:nvPr>
            <p:ph type="dt" sz="half" idx="10"/>
          </p:nvPr>
        </p:nvSpPr>
        <p:spPr/>
        <p:txBody>
          <a:bodyPr/>
          <a:lstStyle/>
          <a:p>
            <a:fld id="{839253E4-B515-47C6-B523-62BCCDB8F334}" type="datetimeFigureOut">
              <a:rPr lang="en-US" smtClean="0"/>
              <a:t>9/7/2025</a:t>
            </a:fld>
            <a:endParaRPr lang="en-US"/>
          </a:p>
        </p:txBody>
      </p:sp>
      <p:sp>
        <p:nvSpPr>
          <p:cNvPr id="5" name="Footer Placeholder 4">
            <a:extLst>
              <a:ext uri="{FF2B5EF4-FFF2-40B4-BE49-F238E27FC236}">
                <a16:creationId xmlns:a16="http://schemas.microsoft.com/office/drawing/2014/main" id="{4D199AAE-7A44-A158-F269-B54BA76EA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3CC50-12DF-3466-08B1-90B8F3451605}"/>
              </a:ext>
            </a:extLst>
          </p:cNvPr>
          <p:cNvSpPr>
            <a:spLocks noGrp="1"/>
          </p:cNvSpPr>
          <p:nvPr>
            <p:ph type="sldNum" sz="quarter" idx="12"/>
          </p:nvPr>
        </p:nvSpPr>
        <p:spPr/>
        <p:txBody>
          <a:bodyPr/>
          <a:lstStyle/>
          <a:p>
            <a:fld id="{8E705881-8547-4746-A636-32FFC4DB3800}" type="slidenum">
              <a:rPr lang="en-US" smtClean="0"/>
              <a:t>‹#›</a:t>
            </a:fld>
            <a:endParaRPr lang="en-US"/>
          </a:p>
        </p:txBody>
      </p:sp>
    </p:spTree>
    <p:extLst>
      <p:ext uri="{BB962C8B-B14F-4D97-AF65-F5344CB8AC3E}">
        <p14:creationId xmlns:p14="http://schemas.microsoft.com/office/powerpoint/2010/main" val="21361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A293-C04E-308F-B7C5-DB3480201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68DE1E-4F5E-EB65-868D-1D38F47850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77266-7F4D-F9CC-4F51-48C94F8A72AD}"/>
              </a:ext>
            </a:extLst>
          </p:cNvPr>
          <p:cNvSpPr>
            <a:spLocks noGrp="1"/>
          </p:cNvSpPr>
          <p:nvPr>
            <p:ph type="dt" sz="half" idx="10"/>
          </p:nvPr>
        </p:nvSpPr>
        <p:spPr/>
        <p:txBody>
          <a:bodyPr/>
          <a:lstStyle/>
          <a:p>
            <a:fld id="{839253E4-B515-47C6-B523-62BCCDB8F334}" type="datetimeFigureOut">
              <a:rPr lang="en-US" smtClean="0"/>
              <a:t>9/7/2025</a:t>
            </a:fld>
            <a:endParaRPr lang="en-US"/>
          </a:p>
        </p:txBody>
      </p:sp>
      <p:sp>
        <p:nvSpPr>
          <p:cNvPr id="5" name="Footer Placeholder 4">
            <a:extLst>
              <a:ext uri="{FF2B5EF4-FFF2-40B4-BE49-F238E27FC236}">
                <a16:creationId xmlns:a16="http://schemas.microsoft.com/office/drawing/2014/main" id="{CA7B5663-F263-914D-3C4F-DD248A8C4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5D250-4F96-3B8C-6EBE-18BD2BDF32D4}"/>
              </a:ext>
            </a:extLst>
          </p:cNvPr>
          <p:cNvSpPr>
            <a:spLocks noGrp="1"/>
          </p:cNvSpPr>
          <p:nvPr>
            <p:ph type="sldNum" sz="quarter" idx="12"/>
          </p:nvPr>
        </p:nvSpPr>
        <p:spPr/>
        <p:txBody>
          <a:bodyPr/>
          <a:lstStyle/>
          <a:p>
            <a:fld id="{8E705881-8547-4746-A636-32FFC4DB3800}" type="slidenum">
              <a:rPr lang="en-US" smtClean="0"/>
              <a:t>‹#›</a:t>
            </a:fld>
            <a:endParaRPr lang="en-US"/>
          </a:p>
        </p:txBody>
      </p:sp>
    </p:spTree>
    <p:extLst>
      <p:ext uri="{BB962C8B-B14F-4D97-AF65-F5344CB8AC3E}">
        <p14:creationId xmlns:p14="http://schemas.microsoft.com/office/powerpoint/2010/main" val="91518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D6D2C-5DE4-BDC8-FE5D-FDB69BC2BF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F87A36-CB54-02E5-9720-20713FA62E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4BE4A-347E-24DA-1F53-369ABEBE6C0F}"/>
              </a:ext>
            </a:extLst>
          </p:cNvPr>
          <p:cNvSpPr>
            <a:spLocks noGrp="1"/>
          </p:cNvSpPr>
          <p:nvPr>
            <p:ph type="dt" sz="half" idx="10"/>
          </p:nvPr>
        </p:nvSpPr>
        <p:spPr/>
        <p:txBody>
          <a:bodyPr/>
          <a:lstStyle/>
          <a:p>
            <a:fld id="{839253E4-B515-47C6-B523-62BCCDB8F334}" type="datetimeFigureOut">
              <a:rPr lang="en-US" smtClean="0"/>
              <a:t>9/7/2025</a:t>
            </a:fld>
            <a:endParaRPr lang="en-US"/>
          </a:p>
        </p:txBody>
      </p:sp>
      <p:sp>
        <p:nvSpPr>
          <p:cNvPr id="5" name="Footer Placeholder 4">
            <a:extLst>
              <a:ext uri="{FF2B5EF4-FFF2-40B4-BE49-F238E27FC236}">
                <a16:creationId xmlns:a16="http://schemas.microsoft.com/office/drawing/2014/main" id="{A6FB738E-482B-B393-8670-A7234102D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CBC74-56D1-FA58-B16D-1D125D52F08B}"/>
              </a:ext>
            </a:extLst>
          </p:cNvPr>
          <p:cNvSpPr>
            <a:spLocks noGrp="1"/>
          </p:cNvSpPr>
          <p:nvPr>
            <p:ph type="sldNum" sz="quarter" idx="12"/>
          </p:nvPr>
        </p:nvSpPr>
        <p:spPr/>
        <p:txBody>
          <a:bodyPr/>
          <a:lstStyle/>
          <a:p>
            <a:fld id="{8E705881-8547-4746-A636-32FFC4DB3800}" type="slidenum">
              <a:rPr lang="en-US" smtClean="0"/>
              <a:t>‹#›</a:t>
            </a:fld>
            <a:endParaRPr lang="en-US"/>
          </a:p>
        </p:txBody>
      </p:sp>
    </p:spTree>
    <p:extLst>
      <p:ext uri="{BB962C8B-B14F-4D97-AF65-F5344CB8AC3E}">
        <p14:creationId xmlns:p14="http://schemas.microsoft.com/office/powerpoint/2010/main" val="241988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0106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2736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250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3263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8688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9831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25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04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EBE8-1CF5-4DB9-9636-5212A33765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4842B-6A3F-DFDD-8EFD-6443632E40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515CE-5F74-3733-2B6D-73C738CFDCC2}"/>
              </a:ext>
            </a:extLst>
          </p:cNvPr>
          <p:cNvSpPr>
            <a:spLocks noGrp="1"/>
          </p:cNvSpPr>
          <p:nvPr>
            <p:ph type="dt" sz="half" idx="10"/>
          </p:nvPr>
        </p:nvSpPr>
        <p:spPr/>
        <p:txBody>
          <a:bodyPr/>
          <a:lstStyle/>
          <a:p>
            <a:fld id="{839253E4-B515-47C6-B523-62BCCDB8F334}" type="datetimeFigureOut">
              <a:rPr lang="en-US" smtClean="0"/>
              <a:t>9/7/2025</a:t>
            </a:fld>
            <a:endParaRPr lang="en-US"/>
          </a:p>
        </p:txBody>
      </p:sp>
      <p:sp>
        <p:nvSpPr>
          <p:cNvPr id="5" name="Footer Placeholder 4">
            <a:extLst>
              <a:ext uri="{FF2B5EF4-FFF2-40B4-BE49-F238E27FC236}">
                <a16:creationId xmlns:a16="http://schemas.microsoft.com/office/drawing/2014/main" id="{FAB98BCA-D79E-BD5E-22A7-CA29A235F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535F9-0577-90CC-DD88-B4C8C0FB1712}"/>
              </a:ext>
            </a:extLst>
          </p:cNvPr>
          <p:cNvSpPr>
            <a:spLocks noGrp="1"/>
          </p:cNvSpPr>
          <p:nvPr>
            <p:ph type="sldNum" sz="quarter" idx="12"/>
          </p:nvPr>
        </p:nvSpPr>
        <p:spPr/>
        <p:txBody>
          <a:bodyPr/>
          <a:lstStyle/>
          <a:p>
            <a:fld id="{8E705881-8547-4746-A636-32FFC4DB3800}" type="slidenum">
              <a:rPr lang="en-US" smtClean="0"/>
              <a:t>‹#›</a:t>
            </a:fld>
            <a:endParaRPr lang="en-US"/>
          </a:p>
        </p:txBody>
      </p:sp>
    </p:spTree>
    <p:extLst>
      <p:ext uri="{BB962C8B-B14F-4D97-AF65-F5344CB8AC3E}">
        <p14:creationId xmlns:p14="http://schemas.microsoft.com/office/powerpoint/2010/main" val="2997959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2162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954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29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4AA0-6CE5-9D7F-C7AE-8A47878D71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8BB9D8-951B-E1AD-398B-FB239DA5EA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28337C-0504-35B7-9BB6-2A5DA2FCA55B}"/>
              </a:ext>
            </a:extLst>
          </p:cNvPr>
          <p:cNvSpPr>
            <a:spLocks noGrp="1"/>
          </p:cNvSpPr>
          <p:nvPr>
            <p:ph type="dt" sz="half" idx="10"/>
          </p:nvPr>
        </p:nvSpPr>
        <p:spPr/>
        <p:txBody>
          <a:bodyPr/>
          <a:lstStyle/>
          <a:p>
            <a:fld id="{839253E4-B515-47C6-B523-62BCCDB8F334}" type="datetimeFigureOut">
              <a:rPr lang="en-US" smtClean="0"/>
              <a:t>9/7/2025</a:t>
            </a:fld>
            <a:endParaRPr lang="en-US"/>
          </a:p>
        </p:txBody>
      </p:sp>
      <p:sp>
        <p:nvSpPr>
          <p:cNvPr id="5" name="Footer Placeholder 4">
            <a:extLst>
              <a:ext uri="{FF2B5EF4-FFF2-40B4-BE49-F238E27FC236}">
                <a16:creationId xmlns:a16="http://schemas.microsoft.com/office/drawing/2014/main" id="{27742702-18E7-BC31-ED77-34875BC104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F059C-2F51-F867-CF8E-790D3405D398}"/>
              </a:ext>
            </a:extLst>
          </p:cNvPr>
          <p:cNvSpPr>
            <a:spLocks noGrp="1"/>
          </p:cNvSpPr>
          <p:nvPr>
            <p:ph type="sldNum" sz="quarter" idx="12"/>
          </p:nvPr>
        </p:nvSpPr>
        <p:spPr/>
        <p:txBody>
          <a:bodyPr/>
          <a:lstStyle/>
          <a:p>
            <a:fld id="{8E705881-8547-4746-A636-32FFC4DB3800}" type="slidenum">
              <a:rPr lang="en-US" smtClean="0"/>
              <a:t>‹#›</a:t>
            </a:fld>
            <a:endParaRPr lang="en-US"/>
          </a:p>
        </p:txBody>
      </p:sp>
    </p:spTree>
    <p:extLst>
      <p:ext uri="{BB962C8B-B14F-4D97-AF65-F5344CB8AC3E}">
        <p14:creationId xmlns:p14="http://schemas.microsoft.com/office/powerpoint/2010/main" val="138533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1C76-4055-930F-9E03-2DB01CCFAB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C9D92C-3284-249A-362F-E673B3E923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B698D9-8EA5-5E96-D2D3-0A4BEB8EC6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9AD272-6EE5-604C-2837-3C2D0B848F94}"/>
              </a:ext>
            </a:extLst>
          </p:cNvPr>
          <p:cNvSpPr>
            <a:spLocks noGrp="1"/>
          </p:cNvSpPr>
          <p:nvPr>
            <p:ph type="dt" sz="half" idx="10"/>
          </p:nvPr>
        </p:nvSpPr>
        <p:spPr/>
        <p:txBody>
          <a:bodyPr/>
          <a:lstStyle/>
          <a:p>
            <a:fld id="{839253E4-B515-47C6-B523-62BCCDB8F334}" type="datetimeFigureOut">
              <a:rPr lang="en-US" smtClean="0"/>
              <a:t>9/7/2025</a:t>
            </a:fld>
            <a:endParaRPr lang="en-US"/>
          </a:p>
        </p:txBody>
      </p:sp>
      <p:sp>
        <p:nvSpPr>
          <p:cNvPr id="6" name="Footer Placeholder 5">
            <a:extLst>
              <a:ext uri="{FF2B5EF4-FFF2-40B4-BE49-F238E27FC236}">
                <a16:creationId xmlns:a16="http://schemas.microsoft.com/office/drawing/2014/main" id="{627929A9-5B56-17CC-9CD6-E40FA2C97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4FFB5-BFCE-2623-A897-19BA1BD4F3C3}"/>
              </a:ext>
            </a:extLst>
          </p:cNvPr>
          <p:cNvSpPr>
            <a:spLocks noGrp="1"/>
          </p:cNvSpPr>
          <p:nvPr>
            <p:ph type="sldNum" sz="quarter" idx="12"/>
          </p:nvPr>
        </p:nvSpPr>
        <p:spPr/>
        <p:txBody>
          <a:bodyPr/>
          <a:lstStyle/>
          <a:p>
            <a:fld id="{8E705881-8547-4746-A636-32FFC4DB3800}" type="slidenum">
              <a:rPr lang="en-US" smtClean="0"/>
              <a:t>‹#›</a:t>
            </a:fld>
            <a:endParaRPr lang="en-US"/>
          </a:p>
        </p:txBody>
      </p:sp>
    </p:spTree>
    <p:extLst>
      <p:ext uri="{BB962C8B-B14F-4D97-AF65-F5344CB8AC3E}">
        <p14:creationId xmlns:p14="http://schemas.microsoft.com/office/powerpoint/2010/main" val="249506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D66F-EA7F-8E6B-A300-848A50AE27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5C877-F31D-1A84-707F-DA390C24AC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38097-FEDD-232D-43DF-ECDC787040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D3FDBD-77CD-129E-CD65-9248E0EA54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48AE0E-AC64-E680-4DE5-77AB5654A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8BCB7-0064-7186-7D72-2AABA3FB7942}"/>
              </a:ext>
            </a:extLst>
          </p:cNvPr>
          <p:cNvSpPr>
            <a:spLocks noGrp="1"/>
          </p:cNvSpPr>
          <p:nvPr>
            <p:ph type="dt" sz="half" idx="10"/>
          </p:nvPr>
        </p:nvSpPr>
        <p:spPr/>
        <p:txBody>
          <a:bodyPr/>
          <a:lstStyle/>
          <a:p>
            <a:fld id="{839253E4-B515-47C6-B523-62BCCDB8F334}" type="datetimeFigureOut">
              <a:rPr lang="en-US" smtClean="0"/>
              <a:t>9/7/2025</a:t>
            </a:fld>
            <a:endParaRPr lang="en-US"/>
          </a:p>
        </p:txBody>
      </p:sp>
      <p:sp>
        <p:nvSpPr>
          <p:cNvPr id="8" name="Footer Placeholder 7">
            <a:extLst>
              <a:ext uri="{FF2B5EF4-FFF2-40B4-BE49-F238E27FC236}">
                <a16:creationId xmlns:a16="http://schemas.microsoft.com/office/drawing/2014/main" id="{50DBBF00-CC38-4864-601C-1E4D3732D8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17148D-D09F-45D6-99E1-40BCD705468F}"/>
              </a:ext>
            </a:extLst>
          </p:cNvPr>
          <p:cNvSpPr>
            <a:spLocks noGrp="1"/>
          </p:cNvSpPr>
          <p:nvPr>
            <p:ph type="sldNum" sz="quarter" idx="12"/>
          </p:nvPr>
        </p:nvSpPr>
        <p:spPr/>
        <p:txBody>
          <a:bodyPr/>
          <a:lstStyle/>
          <a:p>
            <a:fld id="{8E705881-8547-4746-A636-32FFC4DB3800}" type="slidenum">
              <a:rPr lang="en-US" smtClean="0"/>
              <a:t>‹#›</a:t>
            </a:fld>
            <a:endParaRPr lang="en-US"/>
          </a:p>
        </p:txBody>
      </p:sp>
    </p:spTree>
    <p:extLst>
      <p:ext uri="{BB962C8B-B14F-4D97-AF65-F5344CB8AC3E}">
        <p14:creationId xmlns:p14="http://schemas.microsoft.com/office/powerpoint/2010/main" val="375364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8DEE-AA61-C835-8834-5C313F6A8F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237E5A-0041-D5F0-2D1D-F40F974C7784}"/>
              </a:ext>
            </a:extLst>
          </p:cNvPr>
          <p:cNvSpPr>
            <a:spLocks noGrp="1"/>
          </p:cNvSpPr>
          <p:nvPr>
            <p:ph type="dt" sz="half" idx="10"/>
          </p:nvPr>
        </p:nvSpPr>
        <p:spPr/>
        <p:txBody>
          <a:bodyPr/>
          <a:lstStyle/>
          <a:p>
            <a:fld id="{839253E4-B515-47C6-B523-62BCCDB8F334}" type="datetimeFigureOut">
              <a:rPr lang="en-US" smtClean="0"/>
              <a:t>9/7/2025</a:t>
            </a:fld>
            <a:endParaRPr lang="en-US"/>
          </a:p>
        </p:txBody>
      </p:sp>
      <p:sp>
        <p:nvSpPr>
          <p:cNvPr id="4" name="Footer Placeholder 3">
            <a:extLst>
              <a:ext uri="{FF2B5EF4-FFF2-40B4-BE49-F238E27FC236}">
                <a16:creationId xmlns:a16="http://schemas.microsoft.com/office/drawing/2014/main" id="{107D9F24-D503-311F-B163-1F998D786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B8B6B-27D8-029E-BD5F-856613708B39}"/>
              </a:ext>
            </a:extLst>
          </p:cNvPr>
          <p:cNvSpPr>
            <a:spLocks noGrp="1"/>
          </p:cNvSpPr>
          <p:nvPr>
            <p:ph type="sldNum" sz="quarter" idx="12"/>
          </p:nvPr>
        </p:nvSpPr>
        <p:spPr/>
        <p:txBody>
          <a:bodyPr/>
          <a:lstStyle/>
          <a:p>
            <a:fld id="{8E705881-8547-4746-A636-32FFC4DB3800}" type="slidenum">
              <a:rPr lang="en-US" smtClean="0"/>
              <a:t>‹#›</a:t>
            </a:fld>
            <a:endParaRPr lang="en-US"/>
          </a:p>
        </p:txBody>
      </p:sp>
    </p:spTree>
    <p:extLst>
      <p:ext uri="{BB962C8B-B14F-4D97-AF65-F5344CB8AC3E}">
        <p14:creationId xmlns:p14="http://schemas.microsoft.com/office/powerpoint/2010/main" val="364927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031EE-21DA-B0EB-047A-0B5E919432D5}"/>
              </a:ext>
            </a:extLst>
          </p:cNvPr>
          <p:cNvSpPr>
            <a:spLocks noGrp="1"/>
          </p:cNvSpPr>
          <p:nvPr>
            <p:ph type="dt" sz="half" idx="10"/>
          </p:nvPr>
        </p:nvSpPr>
        <p:spPr/>
        <p:txBody>
          <a:bodyPr/>
          <a:lstStyle/>
          <a:p>
            <a:fld id="{839253E4-B515-47C6-B523-62BCCDB8F334}" type="datetimeFigureOut">
              <a:rPr lang="en-US" smtClean="0"/>
              <a:t>9/7/2025</a:t>
            </a:fld>
            <a:endParaRPr lang="en-US"/>
          </a:p>
        </p:txBody>
      </p:sp>
      <p:sp>
        <p:nvSpPr>
          <p:cNvPr id="3" name="Footer Placeholder 2">
            <a:extLst>
              <a:ext uri="{FF2B5EF4-FFF2-40B4-BE49-F238E27FC236}">
                <a16:creationId xmlns:a16="http://schemas.microsoft.com/office/drawing/2014/main" id="{995F8E39-ED10-46CF-7962-250BC02F48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A9B68A-FAAE-9036-1F1F-F549A9C0B157}"/>
              </a:ext>
            </a:extLst>
          </p:cNvPr>
          <p:cNvSpPr>
            <a:spLocks noGrp="1"/>
          </p:cNvSpPr>
          <p:nvPr>
            <p:ph type="sldNum" sz="quarter" idx="12"/>
          </p:nvPr>
        </p:nvSpPr>
        <p:spPr/>
        <p:txBody>
          <a:bodyPr/>
          <a:lstStyle/>
          <a:p>
            <a:fld id="{8E705881-8547-4746-A636-32FFC4DB3800}" type="slidenum">
              <a:rPr lang="en-US" smtClean="0"/>
              <a:t>‹#›</a:t>
            </a:fld>
            <a:endParaRPr lang="en-US"/>
          </a:p>
        </p:txBody>
      </p:sp>
    </p:spTree>
    <p:extLst>
      <p:ext uri="{BB962C8B-B14F-4D97-AF65-F5344CB8AC3E}">
        <p14:creationId xmlns:p14="http://schemas.microsoft.com/office/powerpoint/2010/main" val="349401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9021-34FE-D2F7-AC01-D6B244D4A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09ACD8-BBA6-E729-E43F-A294BDF8A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C42013-338E-2CBE-3490-6EE7C58FA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24ECA-4B93-B138-1CE2-F9838AC323DC}"/>
              </a:ext>
            </a:extLst>
          </p:cNvPr>
          <p:cNvSpPr>
            <a:spLocks noGrp="1"/>
          </p:cNvSpPr>
          <p:nvPr>
            <p:ph type="dt" sz="half" idx="10"/>
          </p:nvPr>
        </p:nvSpPr>
        <p:spPr/>
        <p:txBody>
          <a:bodyPr/>
          <a:lstStyle/>
          <a:p>
            <a:fld id="{839253E4-B515-47C6-B523-62BCCDB8F334}" type="datetimeFigureOut">
              <a:rPr lang="en-US" smtClean="0"/>
              <a:t>9/7/2025</a:t>
            </a:fld>
            <a:endParaRPr lang="en-US"/>
          </a:p>
        </p:txBody>
      </p:sp>
      <p:sp>
        <p:nvSpPr>
          <p:cNvPr id="6" name="Footer Placeholder 5">
            <a:extLst>
              <a:ext uri="{FF2B5EF4-FFF2-40B4-BE49-F238E27FC236}">
                <a16:creationId xmlns:a16="http://schemas.microsoft.com/office/drawing/2014/main" id="{6A6D1D16-BCC1-7960-5783-CFE149C0D9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FC0E2-F881-32AA-DBD1-558822C53091}"/>
              </a:ext>
            </a:extLst>
          </p:cNvPr>
          <p:cNvSpPr>
            <a:spLocks noGrp="1"/>
          </p:cNvSpPr>
          <p:nvPr>
            <p:ph type="sldNum" sz="quarter" idx="12"/>
          </p:nvPr>
        </p:nvSpPr>
        <p:spPr/>
        <p:txBody>
          <a:bodyPr/>
          <a:lstStyle/>
          <a:p>
            <a:fld id="{8E705881-8547-4746-A636-32FFC4DB3800}" type="slidenum">
              <a:rPr lang="en-US" smtClean="0"/>
              <a:t>‹#›</a:t>
            </a:fld>
            <a:endParaRPr lang="en-US"/>
          </a:p>
        </p:txBody>
      </p:sp>
    </p:spTree>
    <p:extLst>
      <p:ext uri="{BB962C8B-B14F-4D97-AF65-F5344CB8AC3E}">
        <p14:creationId xmlns:p14="http://schemas.microsoft.com/office/powerpoint/2010/main" val="319827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6082-ADFA-9C31-A634-211126AFAE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A2FB70-DC91-CC20-A062-23D392DB3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5E854B-CF75-FE10-2A8C-7F84DB19C1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C7A7BE-4DBF-0761-2F6C-89B710642EED}"/>
              </a:ext>
            </a:extLst>
          </p:cNvPr>
          <p:cNvSpPr>
            <a:spLocks noGrp="1"/>
          </p:cNvSpPr>
          <p:nvPr>
            <p:ph type="dt" sz="half" idx="10"/>
          </p:nvPr>
        </p:nvSpPr>
        <p:spPr/>
        <p:txBody>
          <a:bodyPr/>
          <a:lstStyle/>
          <a:p>
            <a:fld id="{839253E4-B515-47C6-B523-62BCCDB8F334}" type="datetimeFigureOut">
              <a:rPr lang="en-US" smtClean="0"/>
              <a:t>9/7/2025</a:t>
            </a:fld>
            <a:endParaRPr lang="en-US"/>
          </a:p>
        </p:txBody>
      </p:sp>
      <p:sp>
        <p:nvSpPr>
          <p:cNvPr id="6" name="Footer Placeholder 5">
            <a:extLst>
              <a:ext uri="{FF2B5EF4-FFF2-40B4-BE49-F238E27FC236}">
                <a16:creationId xmlns:a16="http://schemas.microsoft.com/office/drawing/2014/main" id="{F5043199-F446-75D5-DF35-3B2EF7927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FD4814-3D32-F663-BE40-DF9DF17B2BFF}"/>
              </a:ext>
            </a:extLst>
          </p:cNvPr>
          <p:cNvSpPr>
            <a:spLocks noGrp="1"/>
          </p:cNvSpPr>
          <p:nvPr>
            <p:ph type="sldNum" sz="quarter" idx="12"/>
          </p:nvPr>
        </p:nvSpPr>
        <p:spPr/>
        <p:txBody>
          <a:bodyPr/>
          <a:lstStyle/>
          <a:p>
            <a:fld id="{8E705881-8547-4746-A636-32FFC4DB3800}" type="slidenum">
              <a:rPr lang="en-US" smtClean="0"/>
              <a:t>‹#›</a:t>
            </a:fld>
            <a:endParaRPr lang="en-US"/>
          </a:p>
        </p:txBody>
      </p:sp>
    </p:spTree>
    <p:extLst>
      <p:ext uri="{BB962C8B-B14F-4D97-AF65-F5344CB8AC3E}">
        <p14:creationId xmlns:p14="http://schemas.microsoft.com/office/powerpoint/2010/main" val="382519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F07309-2CA5-908B-0E60-5A8B106CF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42E407-E2C7-08E4-1FD9-D78A7364F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448FD-BDA5-DC49-4A6F-AFC6CAF3C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9253E4-B515-47C6-B523-62BCCDB8F334}" type="datetimeFigureOut">
              <a:rPr lang="en-US" smtClean="0"/>
              <a:t>9/7/2025</a:t>
            </a:fld>
            <a:endParaRPr lang="en-US"/>
          </a:p>
        </p:txBody>
      </p:sp>
      <p:sp>
        <p:nvSpPr>
          <p:cNvPr id="5" name="Footer Placeholder 4">
            <a:extLst>
              <a:ext uri="{FF2B5EF4-FFF2-40B4-BE49-F238E27FC236}">
                <a16:creationId xmlns:a16="http://schemas.microsoft.com/office/drawing/2014/main" id="{AF0BAC84-D9D9-C6B7-D1F5-57073251B9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332056-924F-4DC0-00C1-053AA1BB2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705881-8547-4746-A636-32FFC4DB3800}" type="slidenum">
              <a:rPr lang="en-US" smtClean="0"/>
              <a:t>‹#›</a:t>
            </a:fld>
            <a:endParaRPr lang="en-US"/>
          </a:p>
        </p:txBody>
      </p:sp>
    </p:spTree>
    <p:extLst>
      <p:ext uri="{BB962C8B-B14F-4D97-AF65-F5344CB8AC3E}">
        <p14:creationId xmlns:p14="http://schemas.microsoft.com/office/powerpoint/2010/main" val="358921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21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741287" y="767751"/>
            <a:ext cx="10709426" cy="4760344"/>
            <a:chOff x="0" y="0"/>
            <a:chExt cx="45219913" cy="11773780"/>
          </a:xfrm>
        </p:grpSpPr>
        <p:sp>
          <p:nvSpPr>
            <p:cNvPr id="4" name="Freeform 4"/>
            <p:cNvSpPr/>
            <p:nvPr/>
          </p:nvSpPr>
          <p:spPr>
            <a:xfrm>
              <a:off x="72390" y="72390"/>
              <a:ext cx="45075133" cy="11629000"/>
            </a:xfrm>
            <a:custGeom>
              <a:avLst/>
              <a:gdLst/>
              <a:ahLst/>
              <a:cxnLst/>
              <a:rect l="l" t="t" r="r" b="b"/>
              <a:pathLst>
                <a:path w="45075133" h="11629000">
                  <a:moveTo>
                    <a:pt x="0" y="0"/>
                  </a:moveTo>
                  <a:lnTo>
                    <a:pt x="45075133" y="0"/>
                  </a:lnTo>
                  <a:lnTo>
                    <a:pt x="45075133" y="11629000"/>
                  </a:lnTo>
                  <a:lnTo>
                    <a:pt x="0" y="11629000"/>
                  </a:lnTo>
                  <a:lnTo>
                    <a:pt x="0" y="0"/>
                  </a:lnTo>
                  <a:close/>
                </a:path>
              </a:pathLst>
            </a:custGeom>
            <a:solidFill>
              <a:schemeClr val="accent6"/>
            </a:solidFill>
          </p:spPr>
          <p:txBody>
            <a:bodyPr/>
            <a:lstStyle/>
            <a:p>
              <a:pPr defTabSz="609630"/>
              <a:endParaRPr lang="en-US" sz="1200">
                <a:solidFill>
                  <a:prstClr val="black"/>
                </a:solidFill>
                <a:latin typeface="Calibri"/>
              </a:endParaRPr>
            </a:p>
          </p:txBody>
        </p:sp>
        <p:sp>
          <p:nvSpPr>
            <p:cNvPr id="5" name="Freeform 5"/>
            <p:cNvSpPr/>
            <p:nvPr/>
          </p:nvSpPr>
          <p:spPr>
            <a:xfrm>
              <a:off x="0" y="0"/>
              <a:ext cx="45219913" cy="11773780"/>
            </a:xfrm>
            <a:custGeom>
              <a:avLst/>
              <a:gdLst/>
              <a:ahLst/>
              <a:cxnLst/>
              <a:rect l="l" t="t" r="r" b="b"/>
              <a:pathLst>
                <a:path w="45219913" h="11773780">
                  <a:moveTo>
                    <a:pt x="45075134" y="11628999"/>
                  </a:moveTo>
                  <a:lnTo>
                    <a:pt x="45219913" y="11628999"/>
                  </a:lnTo>
                  <a:lnTo>
                    <a:pt x="45219913" y="11773780"/>
                  </a:lnTo>
                  <a:lnTo>
                    <a:pt x="45075134" y="11773780"/>
                  </a:lnTo>
                  <a:lnTo>
                    <a:pt x="45075134" y="11628999"/>
                  </a:lnTo>
                  <a:close/>
                  <a:moveTo>
                    <a:pt x="0" y="144780"/>
                  </a:moveTo>
                  <a:lnTo>
                    <a:pt x="144780" y="144780"/>
                  </a:lnTo>
                  <a:lnTo>
                    <a:pt x="144780" y="11628999"/>
                  </a:lnTo>
                  <a:lnTo>
                    <a:pt x="0" y="11628999"/>
                  </a:lnTo>
                  <a:lnTo>
                    <a:pt x="0" y="144780"/>
                  </a:lnTo>
                  <a:close/>
                  <a:moveTo>
                    <a:pt x="0" y="11628999"/>
                  </a:moveTo>
                  <a:lnTo>
                    <a:pt x="144780" y="11628999"/>
                  </a:lnTo>
                  <a:lnTo>
                    <a:pt x="144780" y="11773780"/>
                  </a:lnTo>
                  <a:lnTo>
                    <a:pt x="0" y="11773780"/>
                  </a:lnTo>
                  <a:lnTo>
                    <a:pt x="0" y="11628999"/>
                  </a:lnTo>
                  <a:close/>
                  <a:moveTo>
                    <a:pt x="45075134" y="144780"/>
                  </a:moveTo>
                  <a:lnTo>
                    <a:pt x="45219913" y="144780"/>
                  </a:lnTo>
                  <a:lnTo>
                    <a:pt x="45219913" y="11628999"/>
                  </a:lnTo>
                  <a:lnTo>
                    <a:pt x="45075134" y="11628999"/>
                  </a:lnTo>
                  <a:lnTo>
                    <a:pt x="45075134" y="144780"/>
                  </a:lnTo>
                  <a:close/>
                  <a:moveTo>
                    <a:pt x="144780" y="11628999"/>
                  </a:moveTo>
                  <a:lnTo>
                    <a:pt x="45075134" y="11628999"/>
                  </a:lnTo>
                  <a:lnTo>
                    <a:pt x="45075134" y="11773780"/>
                  </a:lnTo>
                  <a:lnTo>
                    <a:pt x="144780" y="11773780"/>
                  </a:lnTo>
                  <a:lnTo>
                    <a:pt x="144780" y="11628999"/>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grpSp>
        <p:nvGrpSpPr>
          <p:cNvPr id="6" name="Group 6"/>
          <p:cNvGrpSpPr/>
          <p:nvPr/>
        </p:nvGrpSpPr>
        <p:grpSpPr>
          <a:xfrm>
            <a:off x="926752" y="1616016"/>
            <a:ext cx="10338496" cy="3733800"/>
            <a:chOff x="0" y="0"/>
            <a:chExt cx="41155827" cy="9508173"/>
          </a:xfrm>
        </p:grpSpPr>
        <p:sp>
          <p:nvSpPr>
            <p:cNvPr id="7"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txBody>
            <a:bodyPr/>
            <a:lstStyle/>
            <a:p>
              <a:pPr defTabSz="609630"/>
              <a:endParaRPr lang="en-US" sz="1200">
                <a:solidFill>
                  <a:prstClr val="black"/>
                </a:solidFill>
                <a:latin typeface="Calibri"/>
              </a:endParaRPr>
            </a:p>
          </p:txBody>
        </p:sp>
        <p:sp>
          <p:nvSpPr>
            <p:cNvPr id="8"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10" name="Hộp Văn bản 9">
            <a:extLst>
              <a:ext uri="{FF2B5EF4-FFF2-40B4-BE49-F238E27FC236}">
                <a16:creationId xmlns:a16="http://schemas.microsoft.com/office/drawing/2014/main" id="{8CB65F97-3634-4544-5275-83BFCD66EEB8}"/>
              </a:ext>
            </a:extLst>
          </p:cNvPr>
          <p:cNvSpPr txBox="1"/>
          <p:nvPr/>
        </p:nvSpPr>
        <p:spPr>
          <a:xfrm>
            <a:off x="1520710" y="2213282"/>
            <a:ext cx="9150582" cy="2431435"/>
          </a:xfrm>
          <a:prstGeom prst="rect">
            <a:avLst/>
          </a:prstGeom>
          <a:noFill/>
        </p:spPr>
        <p:txBody>
          <a:bodyPr wrap="none" rtlCol="0">
            <a:spAutoFit/>
          </a:bodyPr>
          <a:lstStyle/>
          <a:p>
            <a:pPr algn="ctr">
              <a:lnSpc>
                <a:spcPct val="150000"/>
              </a:lnSpc>
            </a:pPr>
            <a:r>
              <a:rPr lang="en-US" sz="7200">
                <a:solidFill>
                  <a:schemeClr val="accent6">
                    <a:lumMod val="75000"/>
                  </a:schemeClr>
                </a:solidFill>
                <a:latin typeface="#9Slide04 SVN-Aleo Bold" panose="020F0802020204030203" pitchFamily="34" charset="0"/>
              </a:rPr>
              <a:t>TỈ SỐ LƯỢNG GIÁC </a:t>
            </a:r>
          </a:p>
          <a:p>
            <a:pPr algn="ctr"/>
            <a:r>
              <a:rPr lang="en-US" sz="4400">
                <a:solidFill>
                  <a:schemeClr val="accent5">
                    <a:lumMod val="50000"/>
                  </a:schemeClr>
                </a:solidFill>
                <a:latin typeface="#9Slide04 SVN-Aleo Bold" panose="020F0802020204030203" pitchFamily="34" charset="0"/>
              </a:rPr>
              <a:t>CỦA HAI GÓC NHỌN PHỤ NHAU</a:t>
            </a:r>
            <a:endParaRPr lang="vi-VN" sz="4400">
              <a:solidFill>
                <a:schemeClr val="accent5">
                  <a:lumMod val="50000"/>
                </a:schemeClr>
              </a:solidFill>
            </a:endParaRPr>
          </a:p>
        </p:txBody>
      </p:sp>
      <p:sp>
        <p:nvSpPr>
          <p:cNvPr id="11" name="Hộp Văn bản 10">
            <a:extLst>
              <a:ext uri="{FF2B5EF4-FFF2-40B4-BE49-F238E27FC236}">
                <a16:creationId xmlns:a16="http://schemas.microsoft.com/office/drawing/2014/main" id="{22D582BB-D14E-4E46-54A7-16FFB45B63F4}"/>
              </a:ext>
            </a:extLst>
          </p:cNvPr>
          <p:cNvSpPr txBox="1"/>
          <p:nvPr/>
        </p:nvSpPr>
        <p:spPr>
          <a:xfrm>
            <a:off x="5062191" y="939344"/>
            <a:ext cx="2067618" cy="455061"/>
          </a:xfrm>
          <a:prstGeom prst="rect">
            <a:avLst/>
          </a:prstGeom>
          <a:noFill/>
        </p:spPr>
        <p:txBody>
          <a:bodyPr wrap="none" rtlCol="0">
            <a:spAutoFit/>
          </a:bodyPr>
          <a:lstStyle/>
          <a:p>
            <a:pPr algn="ctr">
              <a:lnSpc>
                <a:spcPct val="150000"/>
              </a:lnSpc>
            </a:pPr>
            <a:r>
              <a:rPr lang="en-US">
                <a:solidFill>
                  <a:schemeClr val="bg1"/>
                </a:solidFill>
                <a:latin typeface="#9Slide04 SVN-Aleo Bold" panose="020F0802020204030203" pitchFamily="34" charset="0"/>
              </a:rPr>
              <a:t>TOÁN LỚP 9 MỚI</a:t>
            </a:r>
            <a:endParaRPr lang="vi-VN" sz="1050">
              <a:solidFill>
                <a:schemeClr val="bg1"/>
              </a:solidFill>
            </a:endParaRPr>
          </a:p>
        </p:txBody>
      </p:sp>
      <p:sp>
        <p:nvSpPr>
          <p:cNvPr id="12" name="Hộp Văn bản 11">
            <a:extLst>
              <a:ext uri="{FF2B5EF4-FFF2-40B4-BE49-F238E27FC236}">
                <a16:creationId xmlns:a16="http://schemas.microsoft.com/office/drawing/2014/main" id="{487319FF-F95A-CD17-5C50-9DAE496C8297}"/>
              </a:ext>
            </a:extLst>
          </p:cNvPr>
          <p:cNvSpPr txBox="1"/>
          <p:nvPr/>
        </p:nvSpPr>
        <p:spPr>
          <a:xfrm>
            <a:off x="9749806" y="6347091"/>
            <a:ext cx="861133" cy="455061"/>
          </a:xfrm>
          <a:prstGeom prst="rect">
            <a:avLst/>
          </a:prstGeom>
          <a:noFill/>
        </p:spPr>
        <p:txBody>
          <a:bodyPr wrap="none" rtlCol="0">
            <a:spAutoFit/>
          </a:bodyPr>
          <a:lstStyle/>
          <a:p>
            <a:pPr algn="ctr">
              <a:lnSpc>
                <a:spcPct val="150000"/>
              </a:lnSpc>
            </a:pPr>
            <a:r>
              <a:rPr lang="en-US">
                <a:solidFill>
                  <a:schemeClr val="bg1"/>
                </a:solidFill>
                <a:latin typeface="#9Slide04 SVN-Aleo Bold" panose="020F0802020204030203" pitchFamily="34" charset="0"/>
              </a:rPr>
              <a:t>TIẾT 3</a:t>
            </a:r>
            <a:endParaRPr lang="vi-VN" sz="105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2"/>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758608" y="607344"/>
            <a:ext cx="6674781" cy="659194"/>
            <a:chOff x="2636596" y="4013738"/>
            <a:chExt cx="6674781"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285581" y="4106292"/>
              <a:ext cx="5437707" cy="461665"/>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Tỉ số lượng giác của hai góc phụ nhau</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48093" y="4109116"/>
              <a:ext cx="463284" cy="468439"/>
              <a:chOff x="8838568"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38568"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36596" y="4109116"/>
              <a:ext cx="463284" cy="468439"/>
              <a:chOff x="3436696"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36696"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grpSp>
        <p:nvGrpSpPr>
          <p:cNvPr id="31" name="Group 25">
            <a:extLst>
              <a:ext uri="{FF2B5EF4-FFF2-40B4-BE49-F238E27FC236}">
                <a16:creationId xmlns:a16="http://schemas.microsoft.com/office/drawing/2014/main" id="{8D4E7A67-1560-EAAD-0693-F778F7826057}"/>
              </a:ext>
            </a:extLst>
          </p:cNvPr>
          <p:cNvGrpSpPr/>
          <p:nvPr/>
        </p:nvGrpSpPr>
        <p:grpSpPr>
          <a:xfrm>
            <a:off x="683140" y="1571184"/>
            <a:ext cx="676494" cy="532560"/>
            <a:chOff x="953971" y="4688710"/>
            <a:chExt cx="676494" cy="532560"/>
          </a:xfrm>
        </p:grpSpPr>
        <p:sp>
          <p:nvSpPr>
            <p:cNvPr id="64" name="Hình chữ nhật: Góc Tròn 35">
              <a:extLst>
                <a:ext uri="{FF2B5EF4-FFF2-40B4-BE49-F238E27FC236}">
                  <a16:creationId xmlns:a16="http://schemas.microsoft.com/office/drawing/2014/main" id="{B263C5B4-41E5-B9AF-9A37-835B8EEDBDED}"/>
                </a:ext>
              </a:extLst>
            </p:cNvPr>
            <p:cNvSpPr/>
            <p:nvPr/>
          </p:nvSpPr>
          <p:spPr>
            <a:xfrm>
              <a:off x="1038403" y="4694757"/>
              <a:ext cx="488967" cy="526513"/>
            </a:xfrm>
            <a:prstGeom prst="roundRect">
              <a:avLst>
                <a:gd name="adj" fmla="val 2724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Hình chữ nhật: Góc Tròn 34">
              <a:extLst>
                <a:ext uri="{FF2B5EF4-FFF2-40B4-BE49-F238E27FC236}">
                  <a16:creationId xmlns:a16="http://schemas.microsoft.com/office/drawing/2014/main" id="{659EC2FF-2B56-6C98-7A40-2EBA61DCE35C}"/>
                </a:ext>
              </a:extLst>
            </p:cNvPr>
            <p:cNvSpPr/>
            <p:nvPr/>
          </p:nvSpPr>
          <p:spPr>
            <a:xfrm>
              <a:off x="1091260" y="4754411"/>
              <a:ext cx="384415" cy="407204"/>
            </a:xfrm>
            <a:prstGeom prst="roundRect">
              <a:avLst>
                <a:gd name="adj" fmla="val 268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ộp Văn bản 15">
              <a:extLst>
                <a:ext uri="{FF2B5EF4-FFF2-40B4-BE49-F238E27FC236}">
                  <a16:creationId xmlns:a16="http://schemas.microsoft.com/office/drawing/2014/main" id="{95DCF84D-E125-1F7E-349B-88A181E0B720}"/>
                </a:ext>
              </a:extLst>
            </p:cNvPr>
            <p:cNvSpPr txBox="1"/>
            <p:nvPr/>
          </p:nvSpPr>
          <p:spPr>
            <a:xfrm>
              <a:off x="1081845" y="4688710"/>
              <a:ext cx="424472" cy="461665"/>
            </a:xfrm>
            <a:prstGeom prst="rect">
              <a:avLst/>
            </a:prstGeom>
            <a:noFill/>
          </p:spPr>
          <p:txBody>
            <a:bodyPr wrap="square" rtlCol="0">
              <a:spAutoFit/>
            </a:bodyPr>
            <a:lstStyle/>
            <a:p>
              <a:r>
                <a:rPr lang="en-US" sz="2400">
                  <a:solidFill>
                    <a:srgbClr val="002060"/>
                  </a:solidFill>
                  <a:latin typeface="#9Slide03 SFU Toledo Bold" panose="00000700000000000000" pitchFamily="2" charset="0"/>
                </a:rPr>
                <a:t>?</a:t>
              </a:r>
              <a:r>
                <a:rPr lang="en-US" sz="2400" baseline="-25000">
                  <a:solidFill>
                    <a:srgbClr val="002060"/>
                  </a:solidFill>
                  <a:latin typeface="#9Slide03 SFU Toledo Bold" panose="00000700000000000000" pitchFamily="2" charset="0"/>
                </a:rPr>
                <a:t>4</a:t>
              </a:r>
              <a:endParaRPr lang="vi-VN" sz="2400">
                <a:solidFill>
                  <a:srgbClr val="002060"/>
                </a:solidFill>
                <a:latin typeface="#9Slide03 SFU Toledo Bold" panose="00000700000000000000" pitchFamily="2" charset="0"/>
              </a:endParaRPr>
            </a:p>
          </p:txBody>
        </p:sp>
        <p:grpSp>
          <p:nvGrpSpPr>
            <p:cNvPr id="67" name="Group 31">
              <a:extLst>
                <a:ext uri="{FF2B5EF4-FFF2-40B4-BE49-F238E27FC236}">
                  <a16:creationId xmlns:a16="http://schemas.microsoft.com/office/drawing/2014/main" id="{AC27E674-3131-B782-6156-1482736C1251}"/>
                </a:ext>
              </a:extLst>
            </p:cNvPr>
            <p:cNvGrpSpPr/>
            <p:nvPr/>
          </p:nvGrpSpPr>
          <p:grpSpPr>
            <a:xfrm>
              <a:off x="1497982" y="4884570"/>
              <a:ext cx="132483" cy="154844"/>
              <a:chOff x="9334875" y="5502449"/>
              <a:chExt cx="126625" cy="377076"/>
            </a:xfrm>
          </p:grpSpPr>
          <p:sp>
            <p:nvSpPr>
              <p:cNvPr id="74" name="Hình chữ nhật: Góc Tròn 38">
                <a:extLst>
                  <a:ext uri="{FF2B5EF4-FFF2-40B4-BE49-F238E27FC236}">
                    <a16:creationId xmlns:a16="http://schemas.microsoft.com/office/drawing/2014/main" id="{94A49084-93C0-E1DD-575B-D7F8A7711A85}"/>
                  </a:ext>
                </a:extLst>
              </p:cNvPr>
              <p:cNvSpPr/>
              <p:nvPr/>
            </p:nvSpPr>
            <p:spPr>
              <a:xfrm>
                <a:off x="933487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5" name="Nhóm 45">
                <a:extLst>
                  <a:ext uri="{FF2B5EF4-FFF2-40B4-BE49-F238E27FC236}">
                    <a16:creationId xmlns:a16="http://schemas.microsoft.com/office/drawing/2014/main" id="{5825EC08-A825-4A3B-BCFB-939E9F761AF4}"/>
                  </a:ext>
                </a:extLst>
              </p:cNvPr>
              <p:cNvGrpSpPr/>
              <p:nvPr/>
            </p:nvGrpSpPr>
            <p:grpSpPr>
              <a:xfrm>
                <a:off x="9378412" y="5626728"/>
                <a:ext cx="56153" cy="128346"/>
                <a:chOff x="8185645" y="3648076"/>
                <a:chExt cx="205447" cy="159443"/>
              </a:xfrm>
            </p:grpSpPr>
            <p:sp>
              <p:nvSpPr>
                <p:cNvPr id="76" name="Mũi tên: Hình V 40">
                  <a:extLst>
                    <a:ext uri="{FF2B5EF4-FFF2-40B4-BE49-F238E27FC236}">
                      <a16:creationId xmlns:a16="http://schemas.microsoft.com/office/drawing/2014/main" id="{CE2886B9-0541-A2A7-A4FE-E0784943B326}"/>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7" name="Mũi tên: Hình V 41">
                  <a:extLst>
                    <a:ext uri="{FF2B5EF4-FFF2-40B4-BE49-F238E27FC236}">
                      <a16:creationId xmlns:a16="http://schemas.microsoft.com/office/drawing/2014/main" id="{5011F16A-2D1E-817B-854A-A3C34DBF4376}"/>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69" name="Group 32">
              <a:extLst>
                <a:ext uri="{FF2B5EF4-FFF2-40B4-BE49-F238E27FC236}">
                  <a16:creationId xmlns:a16="http://schemas.microsoft.com/office/drawing/2014/main" id="{0BD5F152-EB12-B246-7707-9E98C69E29ED}"/>
                </a:ext>
              </a:extLst>
            </p:cNvPr>
            <p:cNvGrpSpPr/>
            <p:nvPr/>
          </p:nvGrpSpPr>
          <p:grpSpPr>
            <a:xfrm>
              <a:off x="953971" y="4884570"/>
              <a:ext cx="132483" cy="154844"/>
              <a:chOff x="7858435" y="5502449"/>
              <a:chExt cx="126625" cy="377076"/>
            </a:xfrm>
          </p:grpSpPr>
          <p:sp>
            <p:nvSpPr>
              <p:cNvPr id="70" name="Hình chữ nhật: Góc Tròn 37">
                <a:extLst>
                  <a:ext uri="{FF2B5EF4-FFF2-40B4-BE49-F238E27FC236}">
                    <a16:creationId xmlns:a16="http://schemas.microsoft.com/office/drawing/2014/main" id="{860BAC48-A84D-D0F3-6303-2C5358141869}"/>
                  </a:ext>
                </a:extLst>
              </p:cNvPr>
              <p:cNvSpPr/>
              <p:nvPr/>
            </p:nvSpPr>
            <p:spPr>
              <a:xfrm>
                <a:off x="785843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1" name="Nhóm 44">
                <a:extLst>
                  <a:ext uri="{FF2B5EF4-FFF2-40B4-BE49-F238E27FC236}">
                    <a16:creationId xmlns:a16="http://schemas.microsoft.com/office/drawing/2014/main" id="{5410CF68-67BF-DD69-5D01-93364501C227}"/>
                  </a:ext>
                </a:extLst>
              </p:cNvPr>
              <p:cNvGrpSpPr/>
              <p:nvPr/>
            </p:nvGrpSpPr>
            <p:grpSpPr>
              <a:xfrm rot="10800000">
                <a:off x="7886120" y="5626728"/>
                <a:ext cx="56153" cy="128346"/>
                <a:chOff x="8338045" y="3800476"/>
                <a:chExt cx="205447" cy="159443"/>
              </a:xfrm>
            </p:grpSpPr>
            <p:sp>
              <p:nvSpPr>
                <p:cNvPr id="72" name="Mũi tên: Hình V 42">
                  <a:extLst>
                    <a:ext uri="{FF2B5EF4-FFF2-40B4-BE49-F238E27FC236}">
                      <a16:creationId xmlns:a16="http://schemas.microsoft.com/office/drawing/2014/main" id="{448DF0BF-0F7B-7153-ECC4-7D9BE38B1B01}"/>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3" name="Mũi tên: Hình V 43">
                  <a:extLst>
                    <a:ext uri="{FF2B5EF4-FFF2-40B4-BE49-F238E27FC236}">
                      <a16:creationId xmlns:a16="http://schemas.microsoft.com/office/drawing/2014/main" id="{F2FF4877-77DE-6923-F2C8-8810C5DF83AE}"/>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mc:AlternateContent xmlns:mc="http://schemas.openxmlformats.org/markup-compatibility/2006" xmlns:a14="http://schemas.microsoft.com/office/drawing/2010/main">
        <mc:Choice Requires="a14">
          <p:sp>
            <p:nvSpPr>
              <p:cNvPr id="78" name="TextBox 1067">
                <a:extLst>
                  <a:ext uri="{FF2B5EF4-FFF2-40B4-BE49-F238E27FC236}">
                    <a16:creationId xmlns:a16="http://schemas.microsoft.com/office/drawing/2014/main" id="{54FAB0FE-4EF1-3434-0D09-0E8EC390D6C4}"/>
                  </a:ext>
                </a:extLst>
              </p:cNvPr>
              <p:cNvSpPr txBox="1"/>
              <p:nvPr/>
            </p:nvSpPr>
            <p:spPr>
              <a:xfrm>
                <a:off x="1386760" y="1437020"/>
                <a:ext cx="9752067" cy="1762021"/>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nSpc>
                    <a:spcPct val="150000"/>
                  </a:lnSpc>
                </a:pPr>
                <a:r>
                  <a:rPr lang="en-US">
                    <a:solidFill>
                      <a:schemeClr val="tx1"/>
                    </a:solidFill>
                  </a:rPr>
                  <a:t>Tia nắng chiếu qua điểm B của nóc tòa nhà tạo với mặt đất một góc x và tạo với cạnh AB của tòa nhà một góc y. Cho biết cos x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a:solidFill>
                      <a:schemeClr val="tx1"/>
                    </a:solidFill>
                  </a:rPr>
                  <a:t> 0,78 và cot x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 </m:t>
                    </m:r>
                  </m:oMath>
                </a14:m>
                <a:r>
                  <a:rPr lang="en-US">
                    <a:solidFill>
                      <a:schemeClr val="tx1"/>
                    </a:solidFill>
                  </a:rPr>
                  <a:t>1,25. Tính sin y và tan y </a:t>
                </a:r>
                <a:r>
                  <a:rPr lang="en-US" sz="2400">
                    <a:solidFill>
                      <a:schemeClr val="tx1"/>
                    </a:solidFill>
                  </a:rPr>
                  <a:t>(</a:t>
                </a:r>
                <a:r>
                  <a:rPr lang="en-US" sz="2400" i="1">
                    <a:solidFill>
                      <a:schemeClr val="tx1"/>
                    </a:solidFill>
                  </a:rPr>
                  <a:t>làm tròn kết quả tới hàng phần trăm</a:t>
                </a:r>
                <a:r>
                  <a:rPr lang="en-US" sz="2400">
                    <a:solidFill>
                      <a:schemeClr val="tx1"/>
                    </a:solidFill>
                  </a:rPr>
                  <a:t>).</a:t>
                </a:r>
                <a:endParaRPr lang="en-US">
                  <a:solidFill>
                    <a:schemeClr val="tx1"/>
                  </a:solidFill>
                </a:endParaRPr>
              </a:p>
            </p:txBody>
          </p:sp>
        </mc:Choice>
        <mc:Fallback xmlns="">
          <p:sp>
            <p:nvSpPr>
              <p:cNvPr id="78" name="TextBox 1067">
                <a:extLst>
                  <a:ext uri="{FF2B5EF4-FFF2-40B4-BE49-F238E27FC236}">
                    <a16:creationId xmlns:a16="http://schemas.microsoft.com/office/drawing/2014/main" id="{54FAB0FE-4EF1-3434-0D09-0E8EC390D6C4}"/>
                  </a:ext>
                </a:extLst>
              </p:cNvPr>
              <p:cNvSpPr txBox="1">
                <a:spLocks noRot="1" noChangeAspect="1" noMove="1" noResize="1" noEditPoints="1" noAdjustHandles="1" noChangeArrowheads="1" noChangeShapeType="1" noTextEdit="1"/>
              </p:cNvSpPr>
              <p:nvPr/>
            </p:nvSpPr>
            <p:spPr>
              <a:xfrm>
                <a:off x="1386760" y="1437020"/>
                <a:ext cx="9752067" cy="1762021"/>
              </a:xfrm>
              <a:prstGeom prst="rect">
                <a:avLst/>
              </a:prstGeom>
              <a:blipFill>
                <a:blip r:embed="rId5"/>
                <a:stretch>
                  <a:fillRect l="-1000" r="-2000" b="-7266"/>
                </a:stretch>
              </a:blipFill>
            </p:spPr>
            <p:txBody>
              <a:bodyPr/>
              <a:lstStyle/>
              <a:p>
                <a:r>
                  <a:rPr lang="vi-VN">
                    <a:noFill/>
                  </a:rPr>
                  <a:t> </a:t>
                </a:r>
              </a:p>
            </p:txBody>
          </p:sp>
        </mc:Fallback>
      </mc:AlternateContent>
      <p:sp>
        <p:nvSpPr>
          <p:cNvPr id="28" name="TextBox 22">
            <a:extLst>
              <a:ext uri="{FF2B5EF4-FFF2-40B4-BE49-F238E27FC236}">
                <a16:creationId xmlns:a16="http://schemas.microsoft.com/office/drawing/2014/main" id="{4BEF5B61-C1F0-666F-1ED5-54FB2F0D9E60}"/>
              </a:ext>
            </a:extLst>
          </p:cNvPr>
          <p:cNvSpPr txBox="1"/>
          <p:nvPr/>
        </p:nvSpPr>
        <p:spPr>
          <a:xfrm>
            <a:off x="1386760" y="3718889"/>
            <a:ext cx="6528287"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Tam giác ABC vuông tại A nên x + y = 90</a:t>
            </a:r>
            <a:r>
              <a:rPr lang="en-US" baseline="30000">
                <a:solidFill>
                  <a:srgbClr val="002060"/>
                </a:solidFill>
              </a:rPr>
              <a:t>0</a:t>
            </a:r>
            <a:r>
              <a:rPr lang="en-US">
                <a:solidFill>
                  <a:srgbClr val="002060"/>
                </a:solidFill>
              </a:rPr>
              <a:t>.</a:t>
            </a:r>
          </a:p>
        </p:txBody>
      </p:sp>
      <p:sp>
        <p:nvSpPr>
          <p:cNvPr id="97" name="TextBox 22">
            <a:extLst>
              <a:ext uri="{FF2B5EF4-FFF2-40B4-BE49-F238E27FC236}">
                <a16:creationId xmlns:a16="http://schemas.microsoft.com/office/drawing/2014/main" id="{3EDDFBA4-A158-17C5-2343-95B5A5F0E03D}"/>
              </a:ext>
            </a:extLst>
          </p:cNvPr>
          <p:cNvSpPr txBox="1"/>
          <p:nvPr/>
        </p:nvSpPr>
        <p:spPr>
          <a:xfrm>
            <a:off x="10547830" y="5430228"/>
            <a:ext cx="35116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x</a:t>
            </a:r>
          </a:p>
        </p:txBody>
      </p:sp>
      <p:pic>
        <p:nvPicPr>
          <p:cNvPr id="68" name="Hình ảnh 67">
            <a:extLst>
              <a:ext uri="{FF2B5EF4-FFF2-40B4-BE49-F238E27FC236}">
                <a16:creationId xmlns:a16="http://schemas.microsoft.com/office/drawing/2014/main" id="{0C093B6B-4770-3D3C-418E-F6A60BCE9200}"/>
              </a:ext>
            </a:extLst>
          </p:cNvPr>
          <p:cNvPicPr>
            <a:picLocks noChangeAspect="1"/>
          </p:cNvPicPr>
          <p:nvPr/>
        </p:nvPicPr>
        <p:blipFill>
          <a:blip r:embed="rId6"/>
          <a:stretch>
            <a:fillRect/>
          </a:stretch>
        </p:blipFill>
        <p:spPr>
          <a:xfrm>
            <a:off x="8883151" y="3772833"/>
            <a:ext cx="943315" cy="2134449"/>
          </a:xfrm>
          <a:prstGeom prst="rect">
            <a:avLst/>
          </a:prstGeom>
        </p:spPr>
      </p:pic>
      <p:cxnSp>
        <p:nvCxnSpPr>
          <p:cNvPr id="85" name="Đường nối Thẳng 84">
            <a:extLst>
              <a:ext uri="{FF2B5EF4-FFF2-40B4-BE49-F238E27FC236}">
                <a16:creationId xmlns:a16="http://schemas.microsoft.com/office/drawing/2014/main" id="{4CF3D056-25E2-0A6B-E515-6EA3D4679FBA}"/>
              </a:ext>
            </a:extLst>
          </p:cNvPr>
          <p:cNvCxnSpPr>
            <a:cxnSpLocks/>
          </p:cNvCxnSpPr>
          <p:nvPr/>
        </p:nvCxnSpPr>
        <p:spPr>
          <a:xfrm>
            <a:off x="9714172" y="3823688"/>
            <a:ext cx="1362085" cy="2041213"/>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Đường nối Thẳng 87">
            <a:extLst>
              <a:ext uri="{FF2B5EF4-FFF2-40B4-BE49-F238E27FC236}">
                <a16:creationId xmlns:a16="http://schemas.microsoft.com/office/drawing/2014/main" id="{2E0C54A4-2236-A290-72B9-90223EE100E1}"/>
              </a:ext>
            </a:extLst>
          </p:cNvPr>
          <p:cNvCxnSpPr>
            <a:cxnSpLocks/>
          </p:cNvCxnSpPr>
          <p:nvPr/>
        </p:nvCxnSpPr>
        <p:spPr>
          <a:xfrm>
            <a:off x="9896673" y="5670402"/>
            <a:ext cx="0" cy="1913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Đường nối Thẳng 93">
            <a:extLst>
              <a:ext uri="{FF2B5EF4-FFF2-40B4-BE49-F238E27FC236}">
                <a16:creationId xmlns:a16="http://schemas.microsoft.com/office/drawing/2014/main" id="{7890BADE-CBE2-788E-9E27-9F63BB37174C}"/>
              </a:ext>
            </a:extLst>
          </p:cNvPr>
          <p:cNvCxnSpPr>
            <a:cxnSpLocks/>
          </p:cNvCxnSpPr>
          <p:nvPr/>
        </p:nvCxnSpPr>
        <p:spPr>
          <a:xfrm rot="5400000">
            <a:off x="9808142" y="5578437"/>
            <a:ext cx="0" cy="1913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Đường nối Thẳng 81">
            <a:extLst>
              <a:ext uri="{FF2B5EF4-FFF2-40B4-BE49-F238E27FC236}">
                <a16:creationId xmlns:a16="http://schemas.microsoft.com/office/drawing/2014/main" id="{CD1FBCF4-E54E-106B-50FA-328FDF9CB684}"/>
              </a:ext>
            </a:extLst>
          </p:cNvPr>
          <p:cNvCxnSpPr/>
          <p:nvPr/>
        </p:nvCxnSpPr>
        <p:spPr>
          <a:xfrm>
            <a:off x="9712480" y="5859345"/>
            <a:ext cx="1366158"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Đường nối Thẳng 82">
            <a:extLst>
              <a:ext uri="{FF2B5EF4-FFF2-40B4-BE49-F238E27FC236}">
                <a16:creationId xmlns:a16="http://schemas.microsoft.com/office/drawing/2014/main" id="{D73DCFFE-7DE5-BF1E-F55C-93D56540BF99}"/>
              </a:ext>
            </a:extLst>
          </p:cNvPr>
          <p:cNvCxnSpPr>
            <a:cxnSpLocks/>
          </p:cNvCxnSpPr>
          <p:nvPr/>
        </p:nvCxnSpPr>
        <p:spPr>
          <a:xfrm>
            <a:off x="9718500" y="3827473"/>
            <a:ext cx="0" cy="2039015"/>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96" name="Cung 95">
            <a:extLst>
              <a:ext uri="{FF2B5EF4-FFF2-40B4-BE49-F238E27FC236}">
                <a16:creationId xmlns:a16="http://schemas.microsoft.com/office/drawing/2014/main" id="{F7B32F3F-127B-5E61-FD95-F052B4B08915}"/>
              </a:ext>
            </a:extLst>
          </p:cNvPr>
          <p:cNvSpPr/>
          <p:nvPr/>
        </p:nvSpPr>
        <p:spPr>
          <a:xfrm rot="6408876">
            <a:off x="9616915" y="3913828"/>
            <a:ext cx="285947" cy="27654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02" name="Cung 101">
            <a:extLst>
              <a:ext uri="{FF2B5EF4-FFF2-40B4-BE49-F238E27FC236}">
                <a16:creationId xmlns:a16="http://schemas.microsoft.com/office/drawing/2014/main" id="{3520DDA8-CFDA-18D9-8837-3D7BE46B5DA1}"/>
              </a:ext>
            </a:extLst>
          </p:cNvPr>
          <p:cNvSpPr/>
          <p:nvPr/>
        </p:nvSpPr>
        <p:spPr>
          <a:xfrm rot="6408876">
            <a:off x="9615949" y="3935297"/>
            <a:ext cx="300216" cy="3226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05" name="Cung 104">
            <a:extLst>
              <a:ext uri="{FF2B5EF4-FFF2-40B4-BE49-F238E27FC236}">
                <a16:creationId xmlns:a16="http://schemas.microsoft.com/office/drawing/2014/main" id="{0C6E7C72-E466-9D6B-0631-E8DBFF7A3CAC}"/>
              </a:ext>
            </a:extLst>
          </p:cNvPr>
          <p:cNvSpPr/>
          <p:nvPr/>
        </p:nvSpPr>
        <p:spPr>
          <a:xfrm rot="14349145">
            <a:off x="10838677" y="5604734"/>
            <a:ext cx="300216" cy="3226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06" name="TextBox 22">
            <a:extLst>
              <a:ext uri="{FF2B5EF4-FFF2-40B4-BE49-F238E27FC236}">
                <a16:creationId xmlns:a16="http://schemas.microsoft.com/office/drawing/2014/main" id="{58C66ABD-D99B-87EF-3AE3-B65069ACE912}"/>
              </a:ext>
            </a:extLst>
          </p:cNvPr>
          <p:cNvSpPr txBox="1"/>
          <p:nvPr/>
        </p:nvSpPr>
        <p:spPr>
          <a:xfrm>
            <a:off x="9698334" y="4131039"/>
            <a:ext cx="35116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y</a:t>
            </a:r>
          </a:p>
        </p:txBody>
      </p:sp>
      <p:sp>
        <p:nvSpPr>
          <p:cNvPr id="107" name="TextBox 22">
            <a:extLst>
              <a:ext uri="{FF2B5EF4-FFF2-40B4-BE49-F238E27FC236}">
                <a16:creationId xmlns:a16="http://schemas.microsoft.com/office/drawing/2014/main" id="{8B2D0E2F-32FE-168B-48FF-6D6408282246}"/>
              </a:ext>
            </a:extLst>
          </p:cNvPr>
          <p:cNvSpPr txBox="1"/>
          <p:nvPr/>
        </p:nvSpPr>
        <p:spPr>
          <a:xfrm>
            <a:off x="9513967" y="5832609"/>
            <a:ext cx="351168"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A</a:t>
            </a:r>
          </a:p>
        </p:txBody>
      </p:sp>
      <p:sp>
        <p:nvSpPr>
          <p:cNvPr id="108" name="TextBox 22">
            <a:extLst>
              <a:ext uri="{FF2B5EF4-FFF2-40B4-BE49-F238E27FC236}">
                <a16:creationId xmlns:a16="http://schemas.microsoft.com/office/drawing/2014/main" id="{2D945B9D-D524-64FC-7618-CA5049748CEC}"/>
              </a:ext>
            </a:extLst>
          </p:cNvPr>
          <p:cNvSpPr txBox="1"/>
          <p:nvPr/>
        </p:nvSpPr>
        <p:spPr>
          <a:xfrm>
            <a:off x="10994754" y="5832609"/>
            <a:ext cx="351168"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C</a:t>
            </a:r>
          </a:p>
        </p:txBody>
      </p:sp>
      <p:sp>
        <p:nvSpPr>
          <p:cNvPr id="109" name="TextBox 22">
            <a:extLst>
              <a:ext uri="{FF2B5EF4-FFF2-40B4-BE49-F238E27FC236}">
                <a16:creationId xmlns:a16="http://schemas.microsoft.com/office/drawing/2014/main" id="{09526939-4EA6-1746-BEE1-47F94C67B2CB}"/>
              </a:ext>
            </a:extLst>
          </p:cNvPr>
          <p:cNvSpPr txBox="1"/>
          <p:nvPr/>
        </p:nvSpPr>
        <p:spPr>
          <a:xfrm>
            <a:off x="9513967" y="3333454"/>
            <a:ext cx="351168"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B</a:t>
            </a:r>
          </a:p>
        </p:txBody>
      </p:sp>
      <p:sp>
        <p:nvSpPr>
          <p:cNvPr id="110" name="TextBox 22">
            <a:extLst>
              <a:ext uri="{FF2B5EF4-FFF2-40B4-BE49-F238E27FC236}">
                <a16:creationId xmlns:a16="http://schemas.microsoft.com/office/drawing/2014/main" id="{DC5DF5D5-8C6F-974B-A63A-C2E432C19083}"/>
              </a:ext>
            </a:extLst>
          </p:cNvPr>
          <p:cNvSpPr txBox="1"/>
          <p:nvPr/>
        </p:nvSpPr>
        <p:spPr>
          <a:xfrm>
            <a:off x="1386760" y="4286987"/>
            <a:ext cx="710112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Theo định lí tỉ số lượng giác của hai góc phụ nhau:</a:t>
            </a:r>
          </a:p>
        </p:txBody>
      </p:sp>
      <p:sp>
        <p:nvSpPr>
          <p:cNvPr id="111" name="TextBox 22">
            <a:extLst>
              <a:ext uri="{FF2B5EF4-FFF2-40B4-BE49-F238E27FC236}">
                <a16:creationId xmlns:a16="http://schemas.microsoft.com/office/drawing/2014/main" id="{578780BE-8A7A-72BE-65A7-D8D81C8491C7}"/>
              </a:ext>
            </a:extLst>
          </p:cNvPr>
          <p:cNvSpPr txBox="1"/>
          <p:nvPr/>
        </p:nvSpPr>
        <p:spPr>
          <a:xfrm>
            <a:off x="2175056" y="4893626"/>
            <a:ext cx="3920943"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cos x = sin (90</a:t>
            </a:r>
            <a:r>
              <a:rPr lang="en-US" baseline="30000">
                <a:solidFill>
                  <a:srgbClr val="002060"/>
                </a:solidFill>
              </a:rPr>
              <a:t>0</a:t>
            </a:r>
            <a:r>
              <a:rPr lang="en-US">
                <a:solidFill>
                  <a:srgbClr val="002060"/>
                </a:solidFill>
              </a:rPr>
              <a:t> – x) = sin y</a:t>
            </a:r>
          </a:p>
        </p:txBody>
      </p:sp>
      <p:sp>
        <p:nvSpPr>
          <p:cNvPr id="112" name="TextBox 22">
            <a:extLst>
              <a:ext uri="{FF2B5EF4-FFF2-40B4-BE49-F238E27FC236}">
                <a16:creationId xmlns:a16="http://schemas.microsoft.com/office/drawing/2014/main" id="{705CB136-C5A8-5473-E3D2-6FBE694C19B9}"/>
              </a:ext>
            </a:extLst>
          </p:cNvPr>
          <p:cNvSpPr txBox="1"/>
          <p:nvPr/>
        </p:nvSpPr>
        <p:spPr>
          <a:xfrm>
            <a:off x="2164861" y="5500606"/>
            <a:ext cx="3920943"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cot x = tan (90</a:t>
            </a:r>
            <a:r>
              <a:rPr lang="en-US" baseline="30000">
                <a:solidFill>
                  <a:srgbClr val="002060"/>
                </a:solidFill>
              </a:rPr>
              <a:t>0</a:t>
            </a:r>
            <a:r>
              <a:rPr lang="en-US">
                <a:solidFill>
                  <a:srgbClr val="002060"/>
                </a:solidFill>
              </a:rPr>
              <a:t> – x) = tan y</a:t>
            </a:r>
          </a:p>
        </p:txBody>
      </p:sp>
      <p:sp>
        <p:nvSpPr>
          <p:cNvPr id="113" name="TextBox 22">
            <a:extLst>
              <a:ext uri="{FF2B5EF4-FFF2-40B4-BE49-F238E27FC236}">
                <a16:creationId xmlns:a16="http://schemas.microsoft.com/office/drawing/2014/main" id="{6B49888E-E50B-285F-C3A1-0CCCE3CA0C8B}"/>
              </a:ext>
            </a:extLst>
          </p:cNvPr>
          <p:cNvSpPr txBox="1"/>
          <p:nvPr/>
        </p:nvSpPr>
        <p:spPr>
          <a:xfrm>
            <a:off x="5958138" y="4898581"/>
            <a:ext cx="129038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 0,78 ;</a:t>
            </a:r>
          </a:p>
        </p:txBody>
      </p:sp>
      <p:sp>
        <p:nvSpPr>
          <p:cNvPr id="114" name="TextBox 22">
            <a:extLst>
              <a:ext uri="{FF2B5EF4-FFF2-40B4-BE49-F238E27FC236}">
                <a16:creationId xmlns:a16="http://schemas.microsoft.com/office/drawing/2014/main" id="{A5B81355-9410-C2FF-EC6B-681CBB4ECF2F}"/>
              </a:ext>
            </a:extLst>
          </p:cNvPr>
          <p:cNvSpPr txBox="1"/>
          <p:nvPr/>
        </p:nvSpPr>
        <p:spPr>
          <a:xfrm>
            <a:off x="5958138" y="5503395"/>
            <a:ext cx="129038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 1,25 .</a:t>
            </a:r>
          </a:p>
        </p:txBody>
      </p:sp>
    </p:spTree>
    <p:extLst>
      <p:ext uri="{BB962C8B-B14F-4D97-AF65-F5344CB8AC3E}">
        <p14:creationId xmlns:p14="http://schemas.microsoft.com/office/powerpoint/2010/main" val="702639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up)">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fill="hold"/>
                                        <p:tgtEl>
                                          <p:spTgt spid="97"/>
                                        </p:tgtEl>
                                        <p:attrNameLst>
                                          <p:attrName>ppt_x</p:attrName>
                                        </p:attrNameLst>
                                      </p:cBhvr>
                                      <p:tavLst>
                                        <p:tav tm="0">
                                          <p:val>
                                            <p:strVal val="#ppt_x"/>
                                          </p:val>
                                        </p:tav>
                                        <p:tav tm="100000">
                                          <p:val>
                                            <p:strVal val="#ppt_x"/>
                                          </p:val>
                                        </p:tav>
                                      </p:tavLst>
                                    </p:anim>
                                    <p:anim calcmode="lin" valueType="num">
                                      <p:cBhvr additive="base">
                                        <p:cTn id="13" dur="500" fill="hold"/>
                                        <p:tgtEl>
                                          <p:spTgt spid="9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500" fill="hold"/>
                                        <p:tgtEl>
                                          <p:spTgt spid="68"/>
                                        </p:tgtEl>
                                        <p:attrNameLst>
                                          <p:attrName>ppt_x</p:attrName>
                                        </p:attrNameLst>
                                      </p:cBhvr>
                                      <p:tavLst>
                                        <p:tav tm="0">
                                          <p:val>
                                            <p:strVal val="#ppt_x"/>
                                          </p:val>
                                        </p:tav>
                                        <p:tav tm="100000">
                                          <p:val>
                                            <p:strVal val="#ppt_x"/>
                                          </p:val>
                                        </p:tav>
                                      </p:tavLst>
                                    </p:anim>
                                    <p:anim calcmode="lin" valueType="num">
                                      <p:cBhvr additive="base">
                                        <p:cTn id="17" dur="500" fill="hold"/>
                                        <p:tgtEl>
                                          <p:spTgt spid="6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 calcmode="lin" valueType="num">
                                      <p:cBhvr additive="base">
                                        <p:cTn id="20" dur="500" fill="hold"/>
                                        <p:tgtEl>
                                          <p:spTgt spid="85"/>
                                        </p:tgtEl>
                                        <p:attrNameLst>
                                          <p:attrName>ppt_x</p:attrName>
                                        </p:attrNameLst>
                                      </p:cBhvr>
                                      <p:tavLst>
                                        <p:tav tm="0">
                                          <p:val>
                                            <p:strVal val="#ppt_x"/>
                                          </p:val>
                                        </p:tav>
                                        <p:tav tm="100000">
                                          <p:val>
                                            <p:strVal val="#ppt_x"/>
                                          </p:val>
                                        </p:tav>
                                      </p:tavLst>
                                    </p:anim>
                                    <p:anim calcmode="lin" valueType="num">
                                      <p:cBhvr additive="base">
                                        <p:cTn id="21" dur="500" fill="hold"/>
                                        <p:tgtEl>
                                          <p:spTgt spid="8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500" fill="hold"/>
                                        <p:tgtEl>
                                          <p:spTgt spid="88"/>
                                        </p:tgtEl>
                                        <p:attrNameLst>
                                          <p:attrName>ppt_x</p:attrName>
                                        </p:attrNameLst>
                                      </p:cBhvr>
                                      <p:tavLst>
                                        <p:tav tm="0">
                                          <p:val>
                                            <p:strVal val="#ppt_x"/>
                                          </p:val>
                                        </p:tav>
                                        <p:tav tm="100000">
                                          <p:val>
                                            <p:strVal val="#ppt_x"/>
                                          </p:val>
                                        </p:tav>
                                      </p:tavLst>
                                    </p:anim>
                                    <p:anim calcmode="lin" valueType="num">
                                      <p:cBhvr additive="base">
                                        <p:cTn id="25" dur="500" fill="hold"/>
                                        <p:tgtEl>
                                          <p:spTgt spid="8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additive="base">
                                        <p:cTn id="28" dur="500" fill="hold"/>
                                        <p:tgtEl>
                                          <p:spTgt spid="94"/>
                                        </p:tgtEl>
                                        <p:attrNameLst>
                                          <p:attrName>ppt_x</p:attrName>
                                        </p:attrNameLst>
                                      </p:cBhvr>
                                      <p:tavLst>
                                        <p:tav tm="0">
                                          <p:val>
                                            <p:strVal val="#ppt_x"/>
                                          </p:val>
                                        </p:tav>
                                        <p:tav tm="100000">
                                          <p:val>
                                            <p:strVal val="#ppt_x"/>
                                          </p:val>
                                        </p:tav>
                                      </p:tavLst>
                                    </p:anim>
                                    <p:anim calcmode="lin" valueType="num">
                                      <p:cBhvr additive="base">
                                        <p:cTn id="29" dur="500" fill="hold"/>
                                        <p:tgtEl>
                                          <p:spTgt spid="9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ppt_x"/>
                                          </p:val>
                                        </p:tav>
                                        <p:tav tm="100000">
                                          <p:val>
                                            <p:strVal val="#ppt_x"/>
                                          </p:val>
                                        </p:tav>
                                      </p:tavLst>
                                    </p:anim>
                                    <p:anim calcmode="lin" valueType="num">
                                      <p:cBhvr additive="base">
                                        <p:cTn id="33" dur="500" fill="hold"/>
                                        <p:tgtEl>
                                          <p:spTgt spid="8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additive="base">
                                        <p:cTn id="36" dur="500" fill="hold"/>
                                        <p:tgtEl>
                                          <p:spTgt spid="83"/>
                                        </p:tgtEl>
                                        <p:attrNameLst>
                                          <p:attrName>ppt_x</p:attrName>
                                        </p:attrNameLst>
                                      </p:cBhvr>
                                      <p:tavLst>
                                        <p:tav tm="0">
                                          <p:val>
                                            <p:strVal val="#ppt_x"/>
                                          </p:val>
                                        </p:tav>
                                        <p:tav tm="100000">
                                          <p:val>
                                            <p:strVal val="#ppt_x"/>
                                          </p:val>
                                        </p:tav>
                                      </p:tavLst>
                                    </p:anim>
                                    <p:anim calcmode="lin" valueType="num">
                                      <p:cBhvr additive="base">
                                        <p:cTn id="37" dur="500" fill="hold"/>
                                        <p:tgtEl>
                                          <p:spTgt spid="8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6"/>
                                        </p:tgtEl>
                                        <p:attrNameLst>
                                          <p:attrName>style.visibility</p:attrName>
                                        </p:attrNameLst>
                                      </p:cBhvr>
                                      <p:to>
                                        <p:strVal val="visible"/>
                                      </p:to>
                                    </p:set>
                                    <p:anim calcmode="lin" valueType="num">
                                      <p:cBhvr additive="base">
                                        <p:cTn id="40" dur="500" fill="hold"/>
                                        <p:tgtEl>
                                          <p:spTgt spid="96"/>
                                        </p:tgtEl>
                                        <p:attrNameLst>
                                          <p:attrName>ppt_x</p:attrName>
                                        </p:attrNameLst>
                                      </p:cBhvr>
                                      <p:tavLst>
                                        <p:tav tm="0">
                                          <p:val>
                                            <p:strVal val="#ppt_x"/>
                                          </p:val>
                                        </p:tav>
                                        <p:tav tm="100000">
                                          <p:val>
                                            <p:strVal val="#ppt_x"/>
                                          </p:val>
                                        </p:tav>
                                      </p:tavLst>
                                    </p:anim>
                                    <p:anim calcmode="lin" valueType="num">
                                      <p:cBhvr additive="base">
                                        <p:cTn id="41" dur="500" fill="hold"/>
                                        <p:tgtEl>
                                          <p:spTgt spid="9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additive="base">
                                        <p:cTn id="44" dur="500" fill="hold"/>
                                        <p:tgtEl>
                                          <p:spTgt spid="102"/>
                                        </p:tgtEl>
                                        <p:attrNameLst>
                                          <p:attrName>ppt_x</p:attrName>
                                        </p:attrNameLst>
                                      </p:cBhvr>
                                      <p:tavLst>
                                        <p:tav tm="0">
                                          <p:val>
                                            <p:strVal val="#ppt_x"/>
                                          </p:val>
                                        </p:tav>
                                        <p:tav tm="100000">
                                          <p:val>
                                            <p:strVal val="#ppt_x"/>
                                          </p:val>
                                        </p:tav>
                                      </p:tavLst>
                                    </p:anim>
                                    <p:anim calcmode="lin" valueType="num">
                                      <p:cBhvr additive="base">
                                        <p:cTn id="45" dur="500" fill="hold"/>
                                        <p:tgtEl>
                                          <p:spTgt spid="10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 calcmode="lin" valueType="num">
                                      <p:cBhvr additive="base">
                                        <p:cTn id="48" dur="500" fill="hold"/>
                                        <p:tgtEl>
                                          <p:spTgt spid="105"/>
                                        </p:tgtEl>
                                        <p:attrNameLst>
                                          <p:attrName>ppt_x</p:attrName>
                                        </p:attrNameLst>
                                      </p:cBhvr>
                                      <p:tavLst>
                                        <p:tav tm="0">
                                          <p:val>
                                            <p:strVal val="#ppt_x"/>
                                          </p:val>
                                        </p:tav>
                                        <p:tav tm="100000">
                                          <p:val>
                                            <p:strVal val="#ppt_x"/>
                                          </p:val>
                                        </p:tav>
                                      </p:tavLst>
                                    </p:anim>
                                    <p:anim calcmode="lin" valueType="num">
                                      <p:cBhvr additive="base">
                                        <p:cTn id="49" dur="500" fill="hold"/>
                                        <p:tgtEl>
                                          <p:spTgt spid="10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additive="base">
                                        <p:cTn id="52" dur="500" fill="hold"/>
                                        <p:tgtEl>
                                          <p:spTgt spid="106"/>
                                        </p:tgtEl>
                                        <p:attrNameLst>
                                          <p:attrName>ppt_x</p:attrName>
                                        </p:attrNameLst>
                                      </p:cBhvr>
                                      <p:tavLst>
                                        <p:tav tm="0">
                                          <p:val>
                                            <p:strVal val="#ppt_x"/>
                                          </p:val>
                                        </p:tav>
                                        <p:tav tm="100000">
                                          <p:val>
                                            <p:strVal val="#ppt_x"/>
                                          </p:val>
                                        </p:tav>
                                      </p:tavLst>
                                    </p:anim>
                                    <p:anim calcmode="lin" valueType="num">
                                      <p:cBhvr additive="base">
                                        <p:cTn id="53" dur="500" fill="hold"/>
                                        <p:tgtEl>
                                          <p:spTgt spid="10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07"/>
                                        </p:tgtEl>
                                        <p:attrNameLst>
                                          <p:attrName>style.visibility</p:attrName>
                                        </p:attrNameLst>
                                      </p:cBhvr>
                                      <p:to>
                                        <p:strVal val="visible"/>
                                      </p:to>
                                    </p:set>
                                    <p:anim calcmode="lin" valueType="num">
                                      <p:cBhvr additive="base">
                                        <p:cTn id="56" dur="500" fill="hold"/>
                                        <p:tgtEl>
                                          <p:spTgt spid="107"/>
                                        </p:tgtEl>
                                        <p:attrNameLst>
                                          <p:attrName>ppt_x</p:attrName>
                                        </p:attrNameLst>
                                      </p:cBhvr>
                                      <p:tavLst>
                                        <p:tav tm="0">
                                          <p:val>
                                            <p:strVal val="#ppt_x"/>
                                          </p:val>
                                        </p:tav>
                                        <p:tav tm="100000">
                                          <p:val>
                                            <p:strVal val="#ppt_x"/>
                                          </p:val>
                                        </p:tav>
                                      </p:tavLst>
                                    </p:anim>
                                    <p:anim calcmode="lin" valueType="num">
                                      <p:cBhvr additive="base">
                                        <p:cTn id="57" dur="500" fill="hold"/>
                                        <p:tgtEl>
                                          <p:spTgt spid="10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 calcmode="lin" valueType="num">
                                      <p:cBhvr additive="base">
                                        <p:cTn id="60" dur="500" fill="hold"/>
                                        <p:tgtEl>
                                          <p:spTgt spid="108"/>
                                        </p:tgtEl>
                                        <p:attrNameLst>
                                          <p:attrName>ppt_x</p:attrName>
                                        </p:attrNameLst>
                                      </p:cBhvr>
                                      <p:tavLst>
                                        <p:tav tm="0">
                                          <p:val>
                                            <p:strVal val="#ppt_x"/>
                                          </p:val>
                                        </p:tav>
                                        <p:tav tm="100000">
                                          <p:val>
                                            <p:strVal val="#ppt_x"/>
                                          </p:val>
                                        </p:tav>
                                      </p:tavLst>
                                    </p:anim>
                                    <p:anim calcmode="lin" valueType="num">
                                      <p:cBhvr additive="base">
                                        <p:cTn id="61" dur="500" fill="hold"/>
                                        <p:tgtEl>
                                          <p:spTgt spid="10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 calcmode="lin" valueType="num">
                                      <p:cBhvr additive="base">
                                        <p:cTn id="64" dur="500" fill="hold"/>
                                        <p:tgtEl>
                                          <p:spTgt spid="109"/>
                                        </p:tgtEl>
                                        <p:attrNameLst>
                                          <p:attrName>ppt_x</p:attrName>
                                        </p:attrNameLst>
                                      </p:cBhvr>
                                      <p:tavLst>
                                        <p:tav tm="0">
                                          <p:val>
                                            <p:strVal val="#ppt_x"/>
                                          </p:val>
                                        </p:tav>
                                        <p:tav tm="100000">
                                          <p:val>
                                            <p:strVal val="#ppt_x"/>
                                          </p:val>
                                        </p:tav>
                                      </p:tavLst>
                                    </p:anim>
                                    <p:anim calcmode="lin" valueType="num">
                                      <p:cBhvr additive="base">
                                        <p:cTn id="65"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10"/>
                                        </p:tgtEl>
                                        <p:attrNameLst>
                                          <p:attrName>style.visibility</p:attrName>
                                        </p:attrNameLst>
                                      </p:cBhvr>
                                      <p:to>
                                        <p:strVal val="visible"/>
                                      </p:to>
                                    </p:set>
                                    <p:animEffect transition="in" filter="wipe(left)">
                                      <p:cBhvr>
                                        <p:cTn id="75" dur="500"/>
                                        <p:tgtEl>
                                          <p:spTgt spid="11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11"/>
                                        </p:tgtEl>
                                        <p:attrNameLst>
                                          <p:attrName>style.visibility</p:attrName>
                                        </p:attrNameLst>
                                      </p:cBhvr>
                                      <p:to>
                                        <p:strVal val="visible"/>
                                      </p:to>
                                    </p:set>
                                    <p:animEffect transition="in" filter="wipe(down)">
                                      <p:cBhvr>
                                        <p:cTn id="80" dur="500"/>
                                        <p:tgtEl>
                                          <p:spTgt spid="11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12"/>
                                        </p:tgtEl>
                                        <p:attrNameLst>
                                          <p:attrName>style.visibility</p:attrName>
                                        </p:attrNameLst>
                                      </p:cBhvr>
                                      <p:to>
                                        <p:strVal val="visible"/>
                                      </p:to>
                                    </p:set>
                                    <p:animEffect transition="in" filter="wipe(down)">
                                      <p:cBhvr>
                                        <p:cTn id="85" dur="500"/>
                                        <p:tgtEl>
                                          <p:spTgt spid="11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13"/>
                                        </p:tgtEl>
                                        <p:attrNameLst>
                                          <p:attrName>style.visibility</p:attrName>
                                        </p:attrNameLst>
                                      </p:cBhvr>
                                      <p:to>
                                        <p:strVal val="visible"/>
                                      </p:to>
                                    </p:set>
                                    <p:animEffect transition="in" filter="wipe(down)">
                                      <p:cBhvr>
                                        <p:cTn id="90" dur="500"/>
                                        <p:tgtEl>
                                          <p:spTgt spid="11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wipe(down)">
                                      <p:cBhvr>
                                        <p:cTn id="9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8" grpId="0"/>
      <p:bldP spid="97" grpId="0"/>
      <p:bldP spid="96" grpId="0" animBg="1"/>
      <p:bldP spid="102" grpId="0" animBg="1"/>
      <p:bldP spid="105" grpId="0" animBg="1"/>
      <p:bldP spid="106" grpId="0"/>
      <p:bldP spid="107" grpId="0"/>
      <p:bldP spid="108" grpId="0"/>
      <p:bldP spid="109" grpId="0"/>
      <p:bldP spid="110" grpId="0"/>
      <p:bldP spid="111" grpId="0"/>
      <p:bldP spid="112" grpId="0"/>
      <p:bldP spid="113" grpId="0"/>
      <p:bldP spid="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6"/>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sp>
        <p:nvSpPr>
          <p:cNvPr id="79" name="Hình chữ nhật 78">
            <a:extLst>
              <a:ext uri="{FF2B5EF4-FFF2-40B4-BE49-F238E27FC236}">
                <a16:creationId xmlns:a16="http://schemas.microsoft.com/office/drawing/2014/main" id="{745F0179-2252-35C3-8562-041699C0BF29}"/>
              </a:ext>
            </a:extLst>
          </p:cNvPr>
          <p:cNvSpPr/>
          <p:nvPr/>
        </p:nvSpPr>
        <p:spPr>
          <a:xfrm>
            <a:off x="1645553" y="2649099"/>
            <a:ext cx="2418719" cy="712694"/>
          </a:xfrm>
          <a:prstGeom prst="rect">
            <a:avLst/>
          </a:prstGeom>
          <a:solidFill>
            <a:srgbClr val="00B0F0">
              <a:alpha val="29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Hình chữ nhật 79">
            <a:extLst>
              <a:ext uri="{FF2B5EF4-FFF2-40B4-BE49-F238E27FC236}">
                <a16:creationId xmlns:a16="http://schemas.microsoft.com/office/drawing/2014/main" id="{D211188A-F159-3736-A9A1-8E7D880AC248}"/>
              </a:ext>
            </a:extLst>
          </p:cNvPr>
          <p:cNvSpPr/>
          <p:nvPr/>
        </p:nvSpPr>
        <p:spPr>
          <a:xfrm>
            <a:off x="4857476" y="2649099"/>
            <a:ext cx="2418719" cy="712694"/>
          </a:xfrm>
          <a:prstGeom prst="rect">
            <a:avLst/>
          </a:prstGeom>
          <a:solidFill>
            <a:srgbClr val="00B050">
              <a:alpha val="29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Hình chữ nhật 80">
            <a:extLst>
              <a:ext uri="{FF2B5EF4-FFF2-40B4-BE49-F238E27FC236}">
                <a16:creationId xmlns:a16="http://schemas.microsoft.com/office/drawing/2014/main" id="{913E53B5-6CDD-B54C-0D1F-F76DC05B5B41}"/>
              </a:ext>
            </a:extLst>
          </p:cNvPr>
          <p:cNvSpPr/>
          <p:nvPr/>
        </p:nvSpPr>
        <p:spPr>
          <a:xfrm>
            <a:off x="8069399" y="2649099"/>
            <a:ext cx="2418719" cy="712694"/>
          </a:xfrm>
          <a:prstGeom prst="rect">
            <a:avLst/>
          </a:prstGeom>
          <a:solidFill>
            <a:srgbClr val="FF0000">
              <a:alpha val="29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Nhóm 63">
            <a:extLst>
              <a:ext uri="{FF2B5EF4-FFF2-40B4-BE49-F238E27FC236}">
                <a16:creationId xmlns:a16="http://schemas.microsoft.com/office/drawing/2014/main" id="{8E644B0C-6C62-3DCE-D245-9F493FBDC28D}"/>
              </a:ext>
            </a:extLst>
          </p:cNvPr>
          <p:cNvGrpSpPr/>
          <p:nvPr/>
        </p:nvGrpSpPr>
        <p:grpSpPr>
          <a:xfrm>
            <a:off x="2348748" y="755502"/>
            <a:ext cx="7382705" cy="738632"/>
            <a:chOff x="2642317" y="4013738"/>
            <a:chExt cx="6651897"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168130" y="4118673"/>
              <a:ext cx="5640368" cy="412014"/>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Tính tỉ số lượng giác bằng máy tính cầm tay</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30930" y="4109116"/>
              <a:ext cx="463284" cy="468439"/>
              <a:chOff x="8821405"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21405"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42317" y="4109116"/>
              <a:ext cx="463284" cy="468439"/>
              <a:chOff x="3442417"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42417"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78" name="TextBox 1067">
            <a:extLst>
              <a:ext uri="{FF2B5EF4-FFF2-40B4-BE49-F238E27FC236}">
                <a16:creationId xmlns:a16="http://schemas.microsoft.com/office/drawing/2014/main" id="{54FAB0FE-4EF1-3434-0D09-0E8EC390D6C4}"/>
              </a:ext>
            </a:extLst>
          </p:cNvPr>
          <p:cNvSpPr txBox="1"/>
          <p:nvPr/>
        </p:nvSpPr>
        <p:spPr>
          <a:xfrm>
            <a:off x="1135750" y="2006890"/>
            <a:ext cx="6603906"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chemeClr val="tx1"/>
                </a:solidFill>
              </a:rPr>
              <a:t>Người ta thường dùng các đơn vị số đo góc là:</a:t>
            </a:r>
          </a:p>
        </p:txBody>
      </p:sp>
      <p:sp>
        <p:nvSpPr>
          <p:cNvPr id="9" name="Freeform 9">
            <a:extLst>
              <a:ext uri="{FF2B5EF4-FFF2-40B4-BE49-F238E27FC236}">
                <a16:creationId xmlns:a16="http://schemas.microsoft.com/office/drawing/2014/main" id="{A5572222-0F97-8E3E-1F32-FC57FBC9820E}"/>
              </a:ext>
            </a:extLst>
          </p:cNvPr>
          <p:cNvSpPr/>
          <p:nvPr/>
        </p:nvSpPr>
        <p:spPr>
          <a:xfrm flipH="1">
            <a:off x="10118204" y="3501651"/>
            <a:ext cx="1453960" cy="3222072"/>
          </a:xfrm>
          <a:custGeom>
            <a:avLst/>
            <a:gdLst/>
            <a:ahLst/>
            <a:cxnLst/>
            <a:rect l="l" t="t" r="r" b="b"/>
            <a:pathLst>
              <a:path w="5734807" h="12708714">
                <a:moveTo>
                  <a:pt x="5734807" y="0"/>
                </a:moveTo>
                <a:lnTo>
                  <a:pt x="0" y="0"/>
                </a:lnTo>
                <a:lnTo>
                  <a:pt x="0" y="12708713"/>
                </a:lnTo>
                <a:lnTo>
                  <a:pt x="5734807" y="12708713"/>
                </a:lnTo>
                <a:lnTo>
                  <a:pt x="5734807"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26" name="TextBox 1067">
            <a:extLst>
              <a:ext uri="{FF2B5EF4-FFF2-40B4-BE49-F238E27FC236}">
                <a16:creationId xmlns:a16="http://schemas.microsoft.com/office/drawing/2014/main" id="{FC10A23B-B7B9-5A9F-E83E-F3AD6F68991F}"/>
              </a:ext>
            </a:extLst>
          </p:cNvPr>
          <p:cNvSpPr txBox="1"/>
          <p:nvPr/>
        </p:nvSpPr>
        <p:spPr>
          <a:xfrm>
            <a:off x="1822762" y="2769406"/>
            <a:ext cx="211843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Độ (kí hiệu: </a:t>
            </a:r>
            <a:r>
              <a:rPr lang="en-US" baseline="30000"/>
              <a:t>0</a:t>
            </a:r>
            <a:r>
              <a:rPr lang="en-US"/>
              <a:t>)</a:t>
            </a:r>
            <a:endParaRPr lang="en-US">
              <a:solidFill>
                <a:schemeClr val="tx1"/>
              </a:solidFill>
            </a:endParaRPr>
          </a:p>
        </p:txBody>
      </p:sp>
      <p:sp>
        <p:nvSpPr>
          <p:cNvPr id="27" name="TextBox 1067">
            <a:extLst>
              <a:ext uri="{FF2B5EF4-FFF2-40B4-BE49-F238E27FC236}">
                <a16:creationId xmlns:a16="http://schemas.microsoft.com/office/drawing/2014/main" id="{0FA990D2-72B4-E1C6-03A9-CB9FDBE9AFFE}"/>
              </a:ext>
            </a:extLst>
          </p:cNvPr>
          <p:cNvSpPr txBox="1"/>
          <p:nvPr/>
        </p:nvSpPr>
        <p:spPr>
          <a:xfrm>
            <a:off x="4945508" y="2769406"/>
            <a:ext cx="2349361"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Phút (kí hiệu: </a:t>
            </a:r>
            <a:r>
              <a:rPr lang="en-US" baseline="30000">
                <a:latin typeface="#9Slide03 SFU Futura_05" panose="00000800000000000000" pitchFamily="2" charset="0"/>
              </a:rPr>
              <a:t>‘</a:t>
            </a:r>
            <a:r>
              <a:rPr lang="en-US"/>
              <a:t>)</a:t>
            </a:r>
            <a:endParaRPr lang="en-US">
              <a:solidFill>
                <a:schemeClr val="tx1"/>
              </a:solidFill>
            </a:endParaRPr>
          </a:p>
        </p:txBody>
      </p:sp>
      <p:sp>
        <p:nvSpPr>
          <p:cNvPr id="30" name="TextBox 1067">
            <a:extLst>
              <a:ext uri="{FF2B5EF4-FFF2-40B4-BE49-F238E27FC236}">
                <a16:creationId xmlns:a16="http://schemas.microsoft.com/office/drawing/2014/main" id="{6E5AADE3-7B42-1023-FA5C-B800A30631E2}"/>
              </a:ext>
            </a:extLst>
          </p:cNvPr>
          <p:cNvSpPr txBox="1"/>
          <p:nvPr/>
        </p:nvSpPr>
        <p:spPr>
          <a:xfrm>
            <a:off x="8118203" y="2769406"/>
            <a:ext cx="241871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Giây (kí hiệu: </a:t>
            </a:r>
            <a:r>
              <a:rPr lang="en-US" baseline="30000">
                <a:latin typeface="#9Slide03 SFU Futura_05" panose="00000800000000000000" pitchFamily="2" charset="0"/>
              </a:rPr>
              <a:t>‘‘</a:t>
            </a:r>
            <a:r>
              <a:rPr lang="en-US"/>
              <a:t>)</a:t>
            </a:r>
            <a:endParaRPr lang="en-US">
              <a:solidFill>
                <a:schemeClr val="tx1"/>
              </a:solidFill>
            </a:endParaRPr>
          </a:p>
        </p:txBody>
      </p:sp>
      <p:sp>
        <p:nvSpPr>
          <p:cNvPr id="84" name="TextBox 1067">
            <a:extLst>
              <a:ext uri="{FF2B5EF4-FFF2-40B4-BE49-F238E27FC236}">
                <a16:creationId xmlns:a16="http://schemas.microsoft.com/office/drawing/2014/main" id="{D26DB484-F8EB-BA30-446D-B71CB2BFD5A3}"/>
              </a:ext>
            </a:extLst>
          </p:cNvPr>
          <p:cNvSpPr txBox="1"/>
          <p:nvPr/>
        </p:nvSpPr>
        <p:spPr>
          <a:xfrm>
            <a:off x="3867857" y="3752030"/>
            <a:ext cx="130779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1</a:t>
            </a:r>
            <a:r>
              <a:rPr lang="en-US" baseline="30000">
                <a:solidFill>
                  <a:srgbClr val="002060"/>
                </a:solidFill>
              </a:rPr>
              <a:t>0</a:t>
            </a:r>
            <a:r>
              <a:rPr lang="en-US">
                <a:solidFill>
                  <a:srgbClr val="002060"/>
                </a:solidFill>
              </a:rPr>
              <a:t> = 60</a:t>
            </a:r>
            <a:r>
              <a:rPr lang="en-US" sz="2400" baseline="30000">
                <a:solidFill>
                  <a:srgbClr val="002060"/>
                </a:solidFill>
                <a:latin typeface="#9Slide03 SFU Futura_05" panose="00000800000000000000" pitchFamily="2" charset="0"/>
              </a:rPr>
              <a:t>‘</a:t>
            </a:r>
            <a:endParaRPr lang="en-US">
              <a:solidFill>
                <a:srgbClr val="002060"/>
              </a:solidFill>
            </a:endParaRPr>
          </a:p>
        </p:txBody>
      </p:sp>
      <p:sp>
        <p:nvSpPr>
          <p:cNvPr id="86" name="TextBox 1067">
            <a:extLst>
              <a:ext uri="{FF2B5EF4-FFF2-40B4-BE49-F238E27FC236}">
                <a16:creationId xmlns:a16="http://schemas.microsoft.com/office/drawing/2014/main" id="{607344FF-6695-C299-F370-DFD113FBBF4F}"/>
              </a:ext>
            </a:extLst>
          </p:cNvPr>
          <p:cNvSpPr txBox="1"/>
          <p:nvPr/>
        </p:nvSpPr>
        <p:spPr>
          <a:xfrm>
            <a:off x="7083128" y="3752030"/>
            <a:ext cx="1503555"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1</a:t>
            </a:r>
            <a:r>
              <a:rPr lang="en-US" sz="2400" baseline="30000">
                <a:solidFill>
                  <a:srgbClr val="002060"/>
                </a:solidFill>
                <a:latin typeface="#9Slide03 SFU Futura_05" panose="00000800000000000000" pitchFamily="2" charset="0"/>
              </a:rPr>
              <a:t>‘</a:t>
            </a:r>
            <a:r>
              <a:rPr lang="en-US">
                <a:solidFill>
                  <a:srgbClr val="002060"/>
                </a:solidFill>
              </a:rPr>
              <a:t> = 60</a:t>
            </a:r>
            <a:r>
              <a:rPr lang="en-US" sz="2400" baseline="30000">
                <a:solidFill>
                  <a:srgbClr val="002060"/>
                </a:solidFill>
                <a:latin typeface="#9Slide03 SFU Futura_05" panose="00000800000000000000" pitchFamily="2" charset="0"/>
              </a:rPr>
              <a:t>‘‘</a:t>
            </a:r>
            <a:endParaRPr lang="en-US">
              <a:solidFill>
                <a:srgbClr val="002060"/>
              </a:solidFill>
            </a:endParaRPr>
          </a:p>
        </p:txBody>
      </p:sp>
      <p:sp>
        <p:nvSpPr>
          <p:cNvPr id="87" name="Cung 86">
            <a:extLst>
              <a:ext uri="{FF2B5EF4-FFF2-40B4-BE49-F238E27FC236}">
                <a16:creationId xmlns:a16="http://schemas.microsoft.com/office/drawing/2014/main" id="{25A93B73-2FF6-1BD4-9EEA-933FD0938D37}"/>
              </a:ext>
            </a:extLst>
          </p:cNvPr>
          <p:cNvSpPr/>
          <p:nvPr/>
        </p:nvSpPr>
        <p:spPr>
          <a:xfrm rot="7940071">
            <a:off x="3327632" y="1450660"/>
            <a:ext cx="2116516" cy="2320851"/>
          </a:xfrm>
          <a:prstGeom prst="arc">
            <a:avLst/>
          </a:prstGeom>
          <a:ln w="15875">
            <a:solidFill>
              <a:schemeClr val="tx1"/>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89" name="Cung 88">
            <a:extLst>
              <a:ext uri="{FF2B5EF4-FFF2-40B4-BE49-F238E27FC236}">
                <a16:creationId xmlns:a16="http://schemas.microsoft.com/office/drawing/2014/main" id="{04FDE93B-3413-CDB8-9E78-E6759C383275}"/>
              </a:ext>
            </a:extLst>
          </p:cNvPr>
          <p:cNvSpPr/>
          <p:nvPr/>
        </p:nvSpPr>
        <p:spPr>
          <a:xfrm rot="7940071">
            <a:off x="6556683" y="1450659"/>
            <a:ext cx="2116516" cy="2320851"/>
          </a:xfrm>
          <a:prstGeom prst="arc">
            <a:avLst/>
          </a:prstGeom>
          <a:ln w="15875">
            <a:solidFill>
              <a:schemeClr val="tx1"/>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pic>
        <p:nvPicPr>
          <p:cNvPr id="90" name="Picture 41" descr="A star with blue and yellow outline&#10;&#10;Description automatically generated">
            <a:extLst>
              <a:ext uri="{FF2B5EF4-FFF2-40B4-BE49-F238E27FC236}">
                <a16:creationId xmlns:a16="http://schemas.microsoft.com/office/drawing/2014/main" id="{E76A52BE-E7F8-97E0-B870-C92E86CEE8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801" y="2164611"/>
            <a:ext cx="161611" cy="161611"/>
          </a:xfrm>
          <a:prstGeom prst="rect">
            <a:avLst/>
          </a:prstGeom>
        </p:spPr>
      </p:pic>
      <p:sp>
        <p:nvSpPr>
          <p:cNvPr id="91" name="TextBox 1067">
            <a:extLst>
              <a:ext uri="{FF2B5EF4-FFF2-40B4-BE49-F238E27FC236}">
                <a16:creationId xmlns:a16="http://schemas.microsoft.com/office/drawing/2014/main" id="{C4810CAE-6010-1742-E303-0995BD18207A}"/>
              </a:ext>
            </a:extLst>
          </p:cNvPr>
          <p:cNvSpPr txBox="1"/>
          <p:nvPr/>
        </p:nvSpPr>
        <p:spPr>
          <a:xfrm>
            <a:off x="1135750" y="4571539"/>
            <a:ext cx="482064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chemeClr val="tx1"/>
                </a:solidFill>
              </a:rPr>
              <a:t>Cách sử dụng máy tính cầm tay.</a:t>
            </a:r>
          </a:p>
        </p:txBody>
      </p:sp>
      <p:pic>
        <p:nvPicPr>
          <p:cNvPr id="92" name="Picture 41" descr="A star with blue and yellow outline&#10;&#10;Description automatically generated">
            <a:extLst>
              <a:ext uri="{FF2B5EF4-FFF2-40B4-BE49-F238E27FC236}">
                <a16:creationId xmlns:a16="http://schemas.microsoft.com/office/drawing/2014/main" id="{3690CF80-48DA-C999-D7FB-45EF20B0E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801" y="4729260"/>
            <a:ext cx="161611" cy="161611"/>
          </a:xfrm>
          <a:prstGeom prst="rect">
            <a:avLst/>
          </a:prstGeom>
        </p:spPr>
      </p:pic>
      <p:sp>
        <p:nvSpPr>
          <p:cNvPr id="93" name="TextBox 1067">
            <a:extLst>
              <a:ext uri="{FF2B5EF4-FFF2-40B4-BE49-F238E27FC236}">
                <a16:creationId xmlns:a16="http://schemas.microsoft.com/office/drawing/2014/main" id="{98ECA972-F3A5-B814-FF23-82DD880F3051}"/>
              </a:ext>
            </a:extLst>
          </p:cNvPr>
          <p:cNvSpPr txBox="1"/>
          <p:nvPr/>
        </p:nvSpPr>
        <p:spPr>
          <a:xfrm>
            <a:off x="4165872" y="5327358"/>
            <a:ext cx="4193582" cy="86177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ctr"/>
            <a:r>
              <a:rPr lang="en-US" b="1">
                <a:solidFill>
                  <a:srgbClr val="002060"/>
                </a:solidFill>
              </a:rPr>
              <a:t>TÍNH TỈ SỐ LƯỢNG GIÁC CỦA MỘT GÓC NHỌN</a:t>
            </a:r>
          </a:p>
        </p:txBody>
      </p:sp>
    </p:spTree>
    <p:extLst>
      <p:ext uri="{BB962C8B-B14F-4D97-AF65-F5344CB8AC3E}">
        <p14:creationId xmlns:p14="http://schemas.microsoft.com/office/powerpoint/2010/main" val="131546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down)">
                                      <p:cBhvr>
                                        <p:cTn id="15" dur="500"/>
                                        <p:tgtEl>
                                          <p:spTgt spid="7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wipe(down)">
                                      <p:cBhvr>
                                        <p:cTn id="18" dur="500"/>
                                        <p:tgtEl>
                                          <p:spTgt spid="8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down)">
                                      <p:cBhvr>
                                        <p:cTn id="21" dur="500"/>
                                        <p:tgtEl>
                                          <p:spTgt spid="8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left)">
                                      <p:cBhvr>
                                        <p:cTn id="35" dur="500"/>
                                        <p:tgtEl>
                                          <p:spTgt spid="8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left)">
                                      <p:cBhvr>
                                        <p:cTn id="38" dur="500"/>
                                        <p:tgtEl>
                                          <p:spTgt spid="8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500"/>
                                        <p:tgtEl>
                                          <p:spTgt spid="8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1000"/>
                                        <p:tgtEl>
                                          <p:spTgt spid="91"/>
                                        </p:tgtEl>
                                      </p:cBhvr>
                                    </p:animEffect>
                                    <p:anim calcmode="lin" valueType="num">
                                      <p:cBhvr>
                                        <p:cTn id="62" dur="1000" fill="hold"/>
                                        <p:tgtEl>
                                          <p:spTgt spid="91"/>
                                        </p:tgtEl>
                                        <p:attrNameLst>
                                          <p:attrName>ppt_x</p:attrName>
                                        </p:attrNameLst>
                                      </p:cBhvr>
                                      <p:tavLst>
                                        <p:tav tm="0">
                                          <p:val>
                                            <p:strVal val="#ppt_x"/>
                                          </p:val>
                                        </p:tav>
                                        <p:tav tm="100000">
                                          <p:val>
                                            <p:strVal val="#ppt_x"/>
                                          </p:val>
                                        </p:tav>
                                      </p:tavLst>
                                    </p:anim>
                                    <p:anim calcmode="lin" valueType="num">
                                      <p:cBhvr>
                                        <p:cTn id="6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wipe(down)">
                                      <p:cBhvr>
                                        <p:cTn id="6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78" grpId="0"/>
      <p:bldP spid="9" grpId="0" animBg="1"/>
      <p:bldP spid="26" grpId="0"/>
      <p:bldP spid="27" grpId="0"/>
      <p:bldP spid="30" grpId="0"/>
      <p:bldP spid="84" grpId="0"/>
      <p:bldP spid="86" grpId="0"/>
      <p:bldP spid="87" grpId="0" animBg="1"/>
      <p:bldP spid="89" grpId="0" animBg="1"/>
      <p:bldP spid="91" grpId="0"/>
      <p:bldP spid="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6"/>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348748" y="755502"/>
            <a:ext cx="7382705" cy="738632"/>
            <a:chOff x="2642317" y="4013738"/>
            <a:chExt cx="6651897"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168130" y="4118673"/>
              <a:ext cx="5640368" cy="412014"/>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Tính tỉ số lượng giác bằng máy tính cầm tay</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30930" y="4109116"/>
              <a:ext cx="463284" cy="468439"/>
              <a:chOff x="8821405"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21405"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42317" y="4109116"/>
              <a:ext cx="463284" cy="468439"/>
              <a:chOff x="3442417"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42417"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9" name="Freeform 9">
            <a:extLst>
              <a:ext uri="{FF2B5EF4-FFF2-40B4-BE49-F238E27FC236}">
                <a16:creationId xmlns:a16="http://schemas.microsoft.com/office/drawing/2014/main" id="{A5572222-0F97-8E3E-1F32-FC57FBC9820E}"/>
              </a:ext>
            </a:extLst>
          </p:cNvPr>
          <p:cNvSpPr/>
          <p:nvPr/>
        </p:nvSpPr>
        <p:spPr>
          <a:xfrm flipH="1">
            <a:off x="10118204" y="3501651"/>
            <a:ext cx="1453960" cy="3222072"/>
          </a:xfrm>
          <a:custGeom>
            <a:avLst/>
            <a:gdLst/>
            <a:ahLst/>
            <a:cxnLst/>
            <a:rect l="l" t="t" r="r" b="b"/>
            <a:pathLst>
              <a:path w="5734807" h="12708714">
                <a:moveTo>
                  <a:pt x="5734807" y="0"/>
                </a:moveTo>
                <a:lnTo>
                  <a:pt x="0" y="0"/>
                </a:lnTo>
                <a:lnTo>
                  <a:pt x="0" y="12708713"/>
                </a:lnTo>
                <a:lnTo>
                  <a:pt x="5734807" y="12708713"/>
                </a:lnTo>
                <a:lnTo>
                  <a:pt x="5734807"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93" name="TextBox 1067">
            <a:extLst>
              <a:ext uri="{FF2B5EF4-FFF2-40B4-BE49-F238E27FC236}">
                <a16:creationId xmlns:a16="http://schemas.microsoft.com/office/drawing/2014/main" id="{98ECA972-F3A5-B814-FF23-82DD880F3051}"/>
              </a:ext>
            </a:extLst>
          </p:cNvPr>
          <p:cNvSpPr txBox="1"/>
          <p:nvPr/>
        </p:nvSpPr>
        <p:spPr>
          <a:xfrm>
            <a:off x="7120479" y="2364412"/>
            <a:ext cx="4193582" cy="86177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ctr"/>
            <a:r>
              <a:rPr lang="en-US" b="1">
                <a:solidFill>
                  <a:srgbClr val="002060"/>
                </a:solidFill>
              </a:rPr>
              <a:t>TÍNH TỈ SỐ LƯỢNG GIÁC CỦA MỘT GÓC NHỌN</a:t>
            </a:r>
          </a:p>
        </p:txBody>
      </p:sp>
      <p:sp>
        <p:nvSpPr>
          <p:cNvPr id="6" name="TextBox 1067">
            <a:extLst>
              <a:ext uri="{FF2B5EF4-FFF2-40B4-BE49-F238E27FC236}">
                <a16:creationId xmlns:a16="http://schemas.microsoft.com/office/drawing/2014/main" id="{B92B4F91-0366-2675-E7D3-2BE2FCB7ADC5}"/>
              </a:ext>
            </a:extLst>
          </p:cNvPr>
          <p:cNvSpPr txBox="1"/>
          <p:nvPr/>
        </p:nvSpPr>
        <p:spPr>
          <a:xfrm>
            <a:off x="7486872" y="3601198"/>
            <a:ext cx="173039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l"/>
            <a:r>
              <a:rPr lang="en-US">
                <a:solidFill>
                  <a:srgbClr val="002060"/>
                </a:solidFill>
              </a:rPr>
              <a:t>sin 15</a:t>
            </a:r>
            <a:r>
              <a:rPr lang="en-US" baseline="30000">
                <a:solidFill>
                  <a:srgbClr val="002060"/>
                </a:solidFill>
              </a:rPr>
              <a:t>0</a:t>
            </a:r>
            <a:r>
              <a:rPr lang="en-US">
                <a:solidFill>
                  <a:srgbClr val="002060"/>
                </a:solidFill>
              </a:rPr>
              <a:t> =</a:t>
            </a:r>
          </a:p>
        </p:txBody>
      </p:sp>
      <p:sp>
        <p:nvSpPr>
          <p:cNvPr id="28" name="TextBox 1067">
            <a:extLst>
              <a:ext uri="{FF2B5EF4-FFF2-40B4-BE49-F238E27FC236}">
                <a16:creationId xmlns:a16="http://schemas.microsoft.com/office/drawing/2014/main" id="{F49791FD-FA18-E4B1-8807-6EAA03A6F48C}"/>
              </a:ext>
            </a:extLst>
          </p:cNvPr>
          <p:cNvSpPr txBox="1"/>
          <p:nvPr/>
        </p:nvSpPr>
        <p:spPr>
          <a:xfrm>
            <a:off x="7486872" y="4310209"/>
            <a:ext cx="173039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l"/>
            <a:r>
              <a:rPr lang="en-US">
                <a:solidFill>
                  <a:srgbClr val="002060"/>
                </a:solidFill>
              </a:rPr>
              <a:t>cos 15</a:t>
            </a:r>
            <a:r>
              <a:rPr lang="en-US" baseline="30000">
                <a:solidFill>
                  <a:srgbClr val="002060"/>
                </a:solidFill>
              </a:rPr>
              <a:t>0</a:t>
            </a:r>
            <a:r>
              <a:rPr lang="en-US">
                <a:solidFill>
                  <a:srgbClr val="002060"/>
                </a:solidFill>
              </a:rPr>
              <a:t> =</a:t>
            </a:r>
          </a:p>
        </p:txBody>
      </p:sp>
      <p:sp>
        <p:nvSpPr>
          <p:cNvPr id="29" name="TextBox 1067">
            <a:extLst>
              <a:ext uri="{FF2B5EF4-FFF2-40B4-BE49-F238E27FC236}">
                <a16:creationId xmlns:a16="http://schemas.microsoft.com/office/drawing/2014/main" id="{634C2618-7897-F01C-5A98-AB673E5C5783}"/>
              </a:ext>
            </a:extLst>
          </p:cNvPr>
          <p:cNvSpPr txBox="1"/>
          <p:nvPr/>
        </p:nvSpPr>
        <p:spPr>
          <a:xfrm>
            <a:off x="7486872" y="5019220"/>
            <a:ext cx="173039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l"/>
            <a:r>
              <a:rPr lang="en-US">
                <a:solidFill>
                  <a:srgbClr val="002060"/>
                </a:solidFill>
              </a:rPr>
              <a:t>tan 67</a:t>
            </a:r>
            <a:r>
              <a:rPr lang="en-US" baseline="30000">
                <a:solidFill>
                  <a:srgbClr val="002060"/>
                </a:solidFill>
              </a:rPr>
              <a:t>0</a:t>
            </a:r>
            <a:r>
              <a:rPr lang="en-US">
                <a:solidFill>
                  <a:srgbClr val="002060"/>
                </a:solidFill>
              </a:rPr>
              <a:t> =</a:t>
            </a:r>
          </a:p>
        </p:txBody>
      </p:sp>
      <p:sp>
        <p:nvSpPr>
          <p:cNvPr id="31" name="TextBox 1067">
            <a:extLst>
              <a:ext uri="{FF2B5EF4-FFF2-40B4-BE49-F238E27FC236}">
                <a16:creationId xmlns:a16="http://schemas.microsoft.com/office/drawing/2014/main" id="{40A69079-B0A4-186E-CFED-2B1716EFDC5B}"/>
              </a:ext>
            </a:extLst>
          </p:cNvPr>
          <p:cNvSpPr txBox="1"/>
          <p:nvPr/>
        </p:nvSpPr>
        <p:spPr>
          <a:xfrm>
            <a:off x="7486872" y="5728230"/>
            <a:ext cx="173039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l"/>
            <a:r>
              <a:rPr lang="en-US">
                <a:solidFill>
                  <a:srgbClr val="002060"/>
                </a:solidFill>
              </a:rPr>
              <a:t>cot 67</a:t>
            </a:r>
            <a:r>
              <a:rPr lang="en-US" baseline="30000">
                <a:solidFill>
                  <a:srgbClr val="002060"/>
                </a:solidFill>
              </a:rPr>
              <a:t>0</a:t>
            </a:r>
            <a:r>
              <a:rPr lang="en-US">
                <a:solidFill>
                  <a:srgbClr val="002060"/>
                </a:solidFill>
              </a:rPr>
              <a:t> =</a:t>
            </a:r>
          </a:p>
        </p:txBody>
      </p:sp>
      <p:pic>
        <p:nvPicPr>
          <p:cNvPr id="26" name="Picture 25">
            <a:extLst>
              <a:ext uri="{FF2B5EF4-FFF2-40B4-BE49-F238E27FC236}">
                <a16:creationId xmlns:a16="http://schemas.microsoft.com/office/drawing/2014/main" id="{0C8EB9C8-49D7-9B50-0D24-4EB51CDF13B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4270996" y="2399549"/>
            <a:ext cx="1847850" cy="695325"/>
          </a:xfrm>
          <a:prstGeom prst="rect">
            <a:avLst/>
          </a:prstGeom>
        </p:spPr>
      </p:pic>
      <p:sp>
        <p:nvSpPr>
          <p:cNvPr id="30" name="TextBox 29">
            <a:extLst>
              <a:ext uri="{FF2B5EF4-FFF2-40B4-BE49-F238E27FC236}">
                <a16:creationId xmlns:a16="http://schemas.microsoft.com/office/drawing/2014/main" id="{AEB62058-CA3F-7CE8-7B49-119A24EE35AA}"/>
              </a:ext>
            </a:extLst>
          </p:cNvPr>
          <p:cNvSpPr txBox="1"/>
          <p:nvPr/>
        </p:nvSpPr>
        <p:spPr>
          <a:xfrm>
            <a:off x="1691877" y="2571510"/>
            <a:ext cx="1981919" cy="369332"/>
          </a:xfrm>
          <a:prstGeom prst="rect">
            <a:avLst/>
          </a:prstGeom>
          <a:noFill/>
        </p:spPr>
        <p:txBody>
          <a:bodyPr wrap="square">
            <a:spAutoFit/>
          </a:bodyPr>
          <a:lstStyle/>
          <a:p>
            <a:r>
              <a:rPr lang="en-US">
                <a:latin typeface="CASIO ClassWiz" pitchFamily="2" charset="0"/>
              </a:rPr>
              <a:t>j15)=</a:t>
            </a:r>
            <a:endParaRPr lang="en-US"/>
          </a:p>
        </p:txBody>
      </p:sp>
      <p:cxnSp>
        <p:nvCxnSpPr>
          <p:cNvPr id="33" name="Straight Arrow Connector 32">
            <a:extLst>
              <a:ext uri="{FF2B5EF4-FFF2-40B4-BE49-F238E27FC236}">
                <a16:creationId xmlns:a16="http://schemas.microsoft.com/office/drawing/2014/main" id="{2DEA90F3-3DF5-0F8F-1BEC-CF7F0EE0E97D}"/>
              </a:ext>
            </a:extLst>
          </p:cNvPr>
          <p:cNvCxnSpPr>
            <a:cxnSpLocks/>
          </p:cNvCxnSpPr>
          <p:nvPr/>
        </p:nvCxnSpPr>
        <p:spPr>
          <a:xfrm>
            <a:off x="3563039" y="2741205"/>
            <a:ext cx="473109"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015A19B-9D5F-2081-353F-A2315DA5EB67}"/>
              </a:ext>
            </a:extLst>
          </p:cNvPr>
          <p:cNvSpPr txBox="1"/>
          <p:nvPr/>
        </p:nvSpPr>
        <p:spPr>
          <a:xfrm>
            <a:off x="1691877" y="3591686"/>
            <a:ext cx="1981919" cy="369332"/>
          </a:xfrm>
          <a:prstGeom prst="rect">
            <a:avLst/>
          </a:prstGeom>
          <a:noFill/>
        </p:spPr>
        <p:txBody>
          <a:bodyPr wrap="square">
            <a:spAutoFit/>
          </a:bodyPr>
          <a:lstStyle/>
          <a:p>
            <a:r>
              <a:rPr lang="en-US">
                <a:latin typeface="CASIO ClassWiz" pitchFamily="2" charset="0"/>
              </a:rPr>
              <a:t>k15)=</a:t>
            </a:r>
            <a:endParaRPr lang="en-US"/>
          </a:p>
        </p:txBody>
      </p:sp>
      <p:pic>
        <p:nvPicPr>
          <p:cNvPr id="36" name="Picture 35">
            <a:extLst>
              <a:ext uri="{FF2B5EF4-FFF2-40B4-BE49-F238E27FC236}">
                <a16:creationId xmlns:a16="http://schemas.microsoft.com/office/drawing/2014/main" id="{61EE84EF-D447-4E34-83BE-2AA9170448E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8800"/>
                    </a14:imgEffect>
                  </a14:imgLayer>
                </a14:imgProps>
              </a:ext>
            </a:extLst>
          </a:blip>
          <a:stretch>
            <a:fillRect/>
          </a:stretch>
        </p:blipFill>
        <p:spPr>
          <a:xfrm>
            <a:off x="4270996" y="3420034"/>
            <a:ext cx="1847850" cy="695325"/>
          </a:xfrm>
          <a:prstGeom prst="rect">
            <a:avLst/>
          </a:prstGeom>
        </p:spPr>
      </p:pic>
      <p:cxnSp>
        <p:nvCxnSpPr>
          <p:cNvPr id="37" name="Straight Arrow Connector 36">
            <a:extLst>
              <a:ext uri="{FF2B5EF4-FFF2-40B4-BE49-F238E27FC236}">
                <a16:creationId xmlns:a16="http://schemas.microsoft.com/office/drawing/2014/main" id="{685CAFD5-69EF-793C-CE56-DDE59080A7E8}"/>
              </a:ext>
            </a:extLst>
          </p:cNvPr>
          <p:cNvCxnSpPr>
            <a:cxnSpLocks/>
          </p:cNvCxnSpPr>
          <p:nvPr/>
        </p:nvCxnSpPr>
        <p:spPr>
          <a:xfrm>
            <a:off x="3563039" y="3768273"/>
            <a:ext cx="473109"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C597E39-0E17-0C86-ED55-411E8421E7A3}"/>
              </a:ext>
            </a:extLst>
          </p:cNvPr>
          <p:cNvSpPr txBox="1"/>
          <p:nvPr/>
        </p:nvSpPr>
        <p:spPr>
          <a:xfrm>
            <a:off x="1691877" y="4609511"/>
            <a:ext cx="1981919" cy="369332"/>
          </a:xfrm>
          <a:prstGeom prst="rect">
            <a:avLst/>
          </a:prstGeom>
          <a:noFill/>
        </p:spPr>
        <p:txBody>
          <a:bodyPr wrap="square">
            <a:spAutoFit/>
          </a:bodyPr>
          <a:lstStyle/>
          <a:p>
            <a:r>
              <a:rPr lang="en-US">
                <a:latin typeface="CASIO ClassWiz" pitchFamily="2" charset="0"/>
              </a:rPr>
              <a:t>l67)=</a:t>
            </a:r>
            <a:endParaRPr lang="en-US"/>
          </a:p>
        </p:txBody>
      </p:sp>
      <p:cxnSp>
        <p:nvCxnSpPr>
          <p:cNvPr id="40" name="Straight Arrow Connector 39">
            <a:extLst>
              <a:ext uri="{FF2B5EF4-FFF2-40B4-BE49-F238E27FC236}">
                <a16:creationId xmlns:a16="http://schemas.microsoft.com/office/drawing/2014/main" id="{EA1DA34D-958B-FEF5-9C9A-5708E29D6AE2}"/>
              </a:ext>
            </a:extLst>
          </p:cNvPr>
          <p:cNvCxnSpPr>
            <a:cxnSpLocks/>
          </p:cNvCxnSpPr>
          <p:nvPr/>
        </p:nvCxnSpPr>
        <p:spPr>
          <a:xfrm>
            <a:off x="3563039" y="4795341"/>
            <a:ext cx="473109"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444A019-0239-6E44-5F97-128C29DE54D6}"/>
              </a:ext>
            </a:extLst>
          </p:cNvPr>
          <p:cNvCxnSpPr>
            <a:cxnSpLocks/>
          </p:cNvCxnSpPr>
          <p:nvPr/>
        </p:nvCxnSpPr>
        <p:spPr>
          <a:xfrm>
            <a:off x="3563039" y="5822410"/>
            <a:ext cx="473109"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75E5D0FB-5FB7-A777-5F51-6934B90F423C}"/>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8800"/>
                    </a14:imgEffect>
                  </a14:imgLayer>
                </a14:imgProps>
              </a:ext>
            </a:extLst>
          </a:blip>
          <a:stretch>
            <a:fillRect/>
          </a:stretch>
        </p:blipFill>
        <p:spPr>
          <a:xfrm>
            <a:off x="4270996" y="4439600"/>
            <a:ext cx="1847850" cy="695325"/>
          </a:xfrm>
          <a:prstGeom prst="rect">
            <a:avLst/>
          </a:prstGeom>
        </p:spPr>
      </p:pic>
      <p:sp>
        <p:nvSpPr>
          <p:cNvPr id="44" name="TextBox 43">
            <a:extLst>
              <a:ext uri="{FF2B5EF4-FFF2-40B4-BE49-F238E27FC236}">
                <a16:creationId xmlns:a16="http://schemas.microsoft.com/office/drawing/2014/main" id="{7F52EAEC-642F-CBC6-BAD9-0306896DF770}"/>
              </a:ext>
            </a:extLst>
          </p:cNvPr>
          <p:cNvSpPr txBox="1"/>
          <p:nvPr/>
        </p:nvSpPr>
        <p:spPr>
          <a:xfrm>
            <a:off x="1013913" y="5625156"/>
            <a:ext cx="2669670" cy="369332"/>
          </a:xfrm>
          <a:prstGeom prst="rect">
            <a:avLst/>
          </a:prstGeom>
          <a:noFill/>
        </p:spPr>
        <p:txBody>
          <a:bodyPr wrap="square">
            <a:spAutoFit/>
          </a:bodyPr>
          <a:lstStyle/>
          <a:p>
            <a:r>
              <a:rPr lang="en-US">
                <a:latin typeface="CASIO ClassWiz" pitchFamily="2" charset="0"/>
              </a:rPr>
              <a:t>1al67)=</a:t>
            </a:r>
            <a:endParaRPr lang="en-US"/>
          </a:p>
        </p:txBody>
      </p:sp>
      <p:pic>
        <p:nvPicPr>
          <p:cNvPr id="45" name="Picture 44">
            <a:extLst>
              <a:ext uri="{FF2B5EF4-FFF2-40B4-BE49-F238E27FC236}">
                <a16:creationId xmlns:a16="http://schemas.microsoft.com/office/drawing/2014/main" id="{DBC34C6F-462F-2269-D761-89663D138B62}"/>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8800"/>
                    </a14:imgEffect>
                  </a14:imgLayer>
                </a14:imgProps>
              </a:ext>
            </a:extLst>
          </a:blip>
          <a:stretch>
            <a:fillRect/>
          </a:stretch>
        </p:blipFill>
        <p:spPr>
          <a:xfrm>
            <a:off x="4270996" y="5403479"/>
            <a:ext cx="1847850" cy="695325"/>
          </a:xfrm>
          <a:prstGeom prst="rect">
            <a:avLst/>
          </a:prstGeom>
        </p:spPr>
      </p:pic>
    </p:spTree>
    <p:extLst>
      <p:ext uri="{BB962C8B-B14F-4D97-AF65-F5344CB8AC3E}">
        <p14:creationId xmlns:p14="http://schemas.microsoft.com/office/powerpoint/2010/main" val="1187911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2" presetClass="entr" presetSubtype="8"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par>
                                <p:cTn id="51" presetID="22" presetClass="entr" presetSubtype="8"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9" grpId="0"/>
      <p:bldP spid="31" grpId="0"/>
      <p:bldP spid="30" grpId="0"/>
      <p:bldP spid="35" grpId="0"/>
      <p:bldP spid="39"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6"/>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348748" y="755502"/>
            <a:ext cx="7382705" cy="738632"/>
            <a:chOff x="2642317" y="4013738"/>
            <a:chExt cx="6651897"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168130" y="4118673"/>
              <a:ext cx="5640368" cy="412014"/>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Tính tỉ số lượng giác bằng máy tính cầm tay</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30930" y="4109116"/>
              <a:ext cx="463284" cy="468439"/>
              <a:chOff x="8821405"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21405"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42317" y="4109116"/>
              <a:ext cx="463284" cy="468439"/>
              <a:chOff x="3442417"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42417"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9" name="Freeform 9">
            <a:extLst>
              <a:ext uri="{FF2B5EF4-FFF2-40B4-BE49-F238E27FC236}">
                <a16:creationId xmlns:a16="http://schemas.microsoft.com/office/drawing/2014/main" id="{A5572222-0F97-8E3E-1F32-FC57FBC9820E}"/>
              </a:ext>
            </a:extLst>
          </p:cNvPr>
          <p:cNvSpPr/>
          <p:nvPr/>
        </p:nvSpPr>
        <p:spPr>
          <a:xfrm flipH="1">
            <a:off x="10118204" y="3501651"/>
            <a:ext cx="1453960" cy="3222072"/>
          </a:xfrm>
          <a:custGeom>
            <a:avLst/>
            <a:gdLst/>
            <a:ahLst/>
            <a:cxnLst/>
            <a:rect l="l" t="t" r="r" b="b"/>
            <a:pathLst>
              <a:path w="5734807" h="12708714">
                <a:moveTo>
                  <a:pt x="5734807" y="0"/>
                </a:moveTo>
                <a:lnTo>
                  <a:pt x="0" y="0"/>
                </a:lnTo>
                <a:lnTo>
                  <a:pt x="0" y="12708713"/>
                </a:lnTo>
                <a:lnTo>
                  <a:pt x="5734807" y="12708713"/>
                </a:lnTo>
                <a:lnTo>
                  <a:pt x="5734807"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6" name="TextBox 1067">
            <a:extLst>
              <a:ext uri="{FF2B5EF4-FFF2-40B4-BE49-F238E27FC236}">
                <a16:creationId xmlns:a16="http://schemas.microsoft.com/office/drawing/2014/main" id="{B92B4F91-0366-2675-E7D3-2BE2FCB7ADC5}"/>
              </a:ext>
            </a:extLst>
          </p:cNvPr>
          <p:cNvSpPr txBox="1"/>
          <p:nvPr/>
        </p:nvSpPr>
        <p:spPr>
          <a:xfrm>
            <a:off x="6594412" y="3251199"/>
            <a:ext cx="314302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l"/>
            <a:r>
              <a:rPr lang="en-US">
                <a:solidFill>
                  <a:srgbClr val="002060"/>
                </a:solidFill>
              </a:rPr>
              <a:t>Tính số đo góc x biết</a:t>
            </a:r>
          </a:p>
        </p:txBody>
      </p:sp>
      <p:sp>
        <p:nvSpPr>
          <p:cNvPr id="28" name="TextBox 1067">
            <a:extLst>
              <a:ext uri="{FF2B5EF4-FFF2-40B4-BE49-F238E27FC236}">
                <a16:creationId xmlns:a16="http://schemas.microsoft.com/office/drawing/2014/main" id="{F49791FD-FA18-E4B1-8807-6EAA03A6F48C}"/>
              </a:ext>
            </a:extLst>
          </p:cNvPr>
          <p:cNvSpPr txBox="1"/>
          <p:nvPr/>
        </p:nvSpPr>
        <p:spPr>
          <a:xfrm>
            <a:off x="6621673" y="3835430"/>
            <a:ext cx="1730398"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l"/>
            <a:r>
              <a:rPr lang="en-US">
                <a:solidFill>
                  <a:srgbClr val="002060"/>
                </a:solidFill>
              </a:rPr>
              <a:t>cos x = 0,5</a:t>
            </a:r>
          </a:p>
        </p:txBody>
      </p:sp>
      <p:sp>
        <p:nvSpPr>
          <p:cNvPr id="29" name="TextBox 1067">
            <a:extLst>
              <a:ext uri="{FF2B5EF4-FFF2-40B4-BE49-F238E27FC236}">
                <a16:creationId xmlns:a16="http://schemas.microsoft.com/office/drawing/2014/main" id="{634C2618-7897-F01C-5A98-AB673E5C5783}"/>
              </a:ext>
            </a:extLst>
          </p:cNvPr>
          <p:cNvSpPr txBox="1"/>
          <p:nvPr/>
        </p:nvSpPr>
        <p:spPr>
          <a:xfrm>
            <a:off x="6621673" y="5112687"/>
            <a:ext cx="1705502"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l"/>
            <a:r>
              <a:rPr lang="en-US">
                <a:solidFill>
                  <a:srgbClr val="002060"/>
                </a:solidFill>
              </a:rPr>
              <a:t>tan x = 2</a:t>
            </a:r>
          </a:p>
        </p:txBody>
      </p:sp>
      <p:sp>
        <p:nvSpPr>
          <p:cNvPr id="26" name="TextBox 1067">
            <a:extLst>
              <a:ext uri="{FF2B5EF4-FFF2-40B4-BE49-F238E27FC236}">
                <a16:creationId xmlns:a16="http://schemas.microsoft.com/office/drawing/2014/main" id="{2B46F959-F718-C9D9-8A5F-04FDBFD01E6C}"/>
              </a:ext>
            </a:extLst>
          </p:cNvPr>
          <p:cNvSpPr txBox="1"/>
          <p:nvPr/>
        </p:nvSpPr>
        <p:spPr>
          <a:xfrm>
            <a:off x="6520766" y="2192559"/>
            <a:ext cx="5051398" cy="86177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ctr"/>
            <a:r>
              <a:rPr lang="en-US" b="1">
                <a:solidFill>
                  <a:schemeClr val="accent2"/>
                </a:solidFill>
              </a:rPr>
              <a:t>TÍNH SỐ ĐO GÓC NHỌN KHI BIẾT TỈ SỐ LƯỢNG GIÁC CỦA NÓ</a:t>
            </a:r>
          </a:p>
        </p:txBody>
      </p:sp>
      <p:sp>
        <p:nvSpPr>
          <p:cNvPr id="30" name="TextBox 29">
            <a:extLst>
              <a:ext uri="{FF2B5EF4-FFF2-40B4-BE49-F238E27FC236}">
                <a16:creationId xmlns:a16="http://schemas.microsoft.com/office/drawing/2014/main" id="{620E8041-242B-E16E-A783-94E5BC36ABE8}"/>
              </a:ext>
            </a:extLst>
          </p:cNvPr>
          <p:cNvSpPr txBox="1"/>
          <p:nvPr/>
        </p:nvSpPr>
        <p:spPr>
          <a:xfrm>
            <a:off x="3539352" y="3889291"/>
            <a:ext cx="2695575" cy="369332"/>
          </a:xfrm>
          <a:prstGeom prst="rect">
            <a:avLst/>
          </a:prstGeom>
          <a:noFill/>
        </p:spPr>
        <p:txBody>
          <a:bodyPr wrap="square">
            <a:spAutoFit/>
          </a:bodyPr>
          <a:lstStyle/>
          <a:p>
            <a:r>
              <a:rPr lang="en-US">
                <a:latin typeface="CASIO ClassWiz" pitchFamily="2" charset="0"/>
              </a:rPr>
              <a:t>qk0.5)=</a:t>
            </a:r>
            <a:endParaRPr lang="en-US"/>
          </a:p>
        </p:txBody>
      </p:sp>
      <p:cxnSp>
        <p:nvCxnSpPr>
          <p:cNvPr id="32" name="Straight Arrow Connector 31">
            <a:extLst>
              <a:ext uri="{FF2B5EF4-FFF2-40B4-BE49-F238E27FC236}">
                <a16:creationId xmlns:a16="http://schemas.microsoft.com/office/drawing/2014/main" id="{0F245557-8AE8-2D63-960C-5B3CE0256E09}"/>
              </a:ext>
            </a:extLst>
          </p:cNvPr>
          <p:cNvCxnSpPr>
            <a:cxnSpLocks/>
          </p:cNvCxnSpPr>
          <p:nvPr/>
        </p:nvCxnSpPr>
        <p:spPr>
          <a:xfrm flipH="1">
            <a:off x="2882127" y="4093007"/>
            <a:ext cx="65722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E1A7FCC1-6EC3-9837-8A17-2CC161BFB52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874721" y="3754085"/>
            <a:ext cx="1847850" cy="695325"/>
          </a:xfrm>
          <a:prstGeom prst="rect">
            <a:avLst/>
          </a:prstGeom>
        </p:spPr>
      </p:pic>
      <p:sp>
        <p:nvSpPr>
          <p:cNvPr id="35" name="Mũi tên: Phải 30">
            <a:extLst>
              <a:ext uri="{FF2B5EF4-FFF2-40B4-BE49-F238E27FC236}">
                <a16:creationId xmlns:a16="http://schemas.microsoft.com/office/drawing/2014/main" id="{0A5745E7-E687-52FB-932D-6F4154224EF8}"/>
              </a:ext>
            </a:extLst>
          </p:cNvPr>
          <p:cNvSpPr/>
          <p:nvPr/>
        </p:nvSpPr>
        <p:spPr>
          <a:xfrm>
            <a:off x="6807200" y="4559361"/>
            <a:ext cx="330200" cy="1363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6" name="TextBox 1067">
            <a:extLst>
              <a:ext uri="{FF2B5EF4-FFF2-40B4-BE49-F238E27FC236}">
                <a16:creationId xmlns:a16="http://schemas.microsoft.com/office/drawing/2014/main" id="{50F794CC-F0BF-776A-C54E-41942B719B92}"/>
              </a:ext>
            </a:extLst>
          </p:cNvPr>
          <p:cNvSpPr txBox="1"/>
          <p:nvPr/>
        </p:nvSpPr>
        <p:spPr>
          <a:xfrm>
            <a:off x="7173842" y="4376908"/>
            <a:ext cx="145396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l"/>
            <a:r>
              <a:rPr lang="en-US"/>
              <a:t>x = 60</a:t>
            </a:r>
            <a:r>
              <a:rPr lang="en-US" baseline="30000"/>
              <a:t>0</a:t>
            </a:r>
            <a:endParaRPr lang="en-US"/>
          </a:p>
        </p:txBody>
      </p:sp>
      <p:sp>
        <p:nvSpPr>
          <p:cNvPr id="38" name="TextBox 37">
            <a:extLst>
              <a:ext uri="{FF2B5EF4-FFF2-40B4-BE49-F238E27FC236}">
                <a16:creationId xmlns:a16="http://schemas.microsoft.com/office/drawing/2014/main" id="{82B23E39-8249-B454-39C3-0CB1E53A0325}"/>
              </a:ext>
            </a:extLst>
          </p:cNvPr>
          <p:cNvSpPr txBox="1"/>
          <p:nvPr/>
        </p:nvSpPr>
        <p:spPr>
          <a:xfrm>
            <a:off x="3539352" y="5158596"/>
            <a:ext cx="2438400" cy="369332"/>
          </a:xfrm>
          <a:prstGeom prst="rect">
            <a:avLst/>
          </a:prstGeom>
          <a:noFill/>
        </p:spPr>
        <p:txBody>
          <a:bodyPr wrap="square">
            <a:spAutoFit/>
          </a:bodyPr>
          <a:lstStyle/>
          <a:p>
            <a:r>
              <a:rPr lang="en-US">
                <a:latin typeface="CASIO ClassWiz" pitchFamily="2" charset="0"/>
              </a:rPr>
              <a:t>ql2)=x</a:t>
            </a:r>
            <a:endParaRPr lang="en-US"/>
          </a:p>
        </p:txBody>
      </p:sp>
      <p:cxnSp>
        <p:nvCxnSpPr>
          <p:cNvPr id="39" name="Straight Arrow Connector 38">
            <a:extLst>
              <a:ext uri="{FF2B5EF4-FFF2-40B4-BE49-F238E27FC236}">
                <a16:creationId xmlns:a16="http://schemas.microsoft.com/office/drawing/2014/main" id="{5AB41588-A9D2-9494-F35D-4B33CB8C23A0}"/>
              </a:ext>
            </a:extLst>
          </p:cNvPr>
          <p:cNvCxnSpPr>
            <a:cxnSpLocks/>
          </p:cNvCxnSpPr>
          <p:nvPr/>
        </p:nvCxnSpPr>
        <p:spPr>
          <a:xfrm flipH="1">
            <a:off x="2882127" y="5351214"/>
            <a:ext cx="65722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7CEE65C-2B4F-AA2A-F4BA-518B7D966265}"/>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8800"/>
                    </a14:imgEffect>
                  </a14:imgLayer>
                </a14:imgProps>
              </a:ext>
            </a:extLst>
          </a:blip>
          <a:stretch>
            <a:fillRect/>
          </a:stretch>
        </p:blipFill>
        <p:spPr>
          <a:xfrm>
            <a:off x="831618" y="4995599"/>
            <a:ext cx="1847850" cy="695325"/>
          </a:xfrm>
          <a:prstGeom prst="rect">
            <a:avLst/>
          </a:prstGeom>
        </p:spPr>
      </p:pic>
      <p:sp>
        <p:nvSpPr>
          <p:cNvPr id="41" name="Mũi tên: Phải 29">
            <a:extLst>
              <a:ext uri="{FF2B5EF4-FFF2-40B4-BE49-F238E27FC236}">
                <a16:creationId xmlns:a16="http://schemas.microsoft.com/office/drawing/2014/main" id="{FE068449-222D-E4A9-9DC0-0632B82FE244}"/>
              </a:ext>
            </a:extLst>
          </p:cNvPr>
          <p:cNvSpPr/>
          <p:nvPr/>
        </p:nvSpPr>
        <p:spPr>
          <a:xfrm>
            <a:off x="6807200" y="5878655"/>
            <a:ext cx="330200" cy="1363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TextBox 1067">
            <a:extLst>
              <a:ext uri="{FF2B5EF4-FFF2-40B4-BE49-F238E27FC236}">
                <a16:creationId xmlns:a16="http://schemas.microsoft.com/office/drawing/2014/main" id="{49A36B9D-014D-7E46-84FB-193171B2B44A}"/>
              </a:ext>
            </a:extLst>
          </p:cNvPr>
          <p:cNvSpPr txBox="1"/>
          <p:nvPr/>
        </p:nvSpPr>
        <p:spPr>
          <a:xfrm>
            <a:off x="7156202" y="5678228"/>
            <a:ext cx="145396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l"/>
            <a:r>
              <a:rPr lang="en-US">
                <a:solidFill>
                  <a:srgbClr val="002060"/>
                </a:solidFill>
              </a:rPr>
              <a:t>x =</a:t>
            </a:r>
          </a:p>
        </p:txBody>
      </p:sp>
      <p:sp>
        <p:nvSpPr>
          <p:cNvPr id="43" name="TextBox 1067">
            <a:extLst>
              <a:ext uri="{FF2B5EF4-FFF2-40B4-BE49-F238E27FC236}">
                <a16:creationId xmlns:a16="http://schemas.microsoft.com/office/drawing/2014/main" id="{AD528CC6-10E1-8376-C35B-62A1A67F0CBE}"/>
              </a:ext>
            </a:extLst>
          </p:cNvPr>
          <p:cNvSpPr txBox="1"/>
          <p:nvPr/>
        </p:nvSpPr>
        <p:spPr>
          <a:xfrm>
            <a:off x="7677199" y="5582952"/>
            <a:ext cx="1705501" cy="58477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gn="l"/>
            <a:r>
              <a:rPr lang="en-US"/>
              <a:t>63</a:t>
            </a:r>
            <a:r>
              <a:rPr lang="en-US" baseline="30000"/>
              <a:t>0</a:t>
            </a:r>
            <a:r>
              <a:rPr lang="en-US"/>
              <a:t>26</a:t>
            </a:r>
            <a:r>
              <a:rPr lang="en-US" sz="3200" b="1" baseline="30000"/>
              <a:t>’</a:t>
            </a:r>
            <a:endParaRPr lang="en-US" b="1"/>
          </a:p>
        </p:txBody>
      </p:sp>
    </p:spTree>
    <p:extLst>
      <p:ext uri="{BB962C8B-B14F-4D97-AF65-F5344CB8AC3E}">
        <p14:creationId xmlns:p14="http://schemas.microsoft.com/office/powerpoint/2010/main" val="3654730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right)">
                                      <p:cBhvr>
                                        <p:cTn id="18" dur="500"/>
                                        <p:tgtEl>
                                          <p:spTgt spid="3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righ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par>
                                <p:cTn id="62" presetID="16" presetClass="entr" presetSubtype="21"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barn(inVertical)">
                                      <p:cBhvr>
                                        <p:cTn id="6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9" grpId="0"/>
      <p:bldP spid="30" grpId="0"/>
      <p:bldP spid="35" grpId="0" animBg="1"/>
      <p:bldP spid="36" grpId="0"/>
      <p:bldP spid="38" grpId="0"/>
      <p:bldP spid="41" grpId="0" animBg="1"/>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6"/>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348748" y="665855"/>
            <a:ext cx="7382705" cy="738632"/>
            <a:chOff x="2642317" y="4013738"/>
            <a:chExt cx="6651897"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168130" y="4118673"/>
              <a:ext cx="5640368" cy="412014"/>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Tính tỉ số lượng giác bằng máy tính cầm tay</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30930" y="4109116"/>
              <a:ext cx="463284" cy="468439"/>
              <a:chOff x="8821405"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21405"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42317" y="4109116"/>
              <a:ext cx="463284" cy="468439"/>
              <a:chOff x="3442417"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42417"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grpSp>
        <p:nvGrpSpPr>
          <p:cNvPr id="27" name="Group 25">
            <a:extLst>
              <a:ext uri="{FF2B5EF4-FFF2-40B4-BE49-F238E27FC236}">
                <a16:creationId xmlns:a16="http://schemas.microsoft.com/office/drawing/2014/main" id="{38740AD7-D2F3-7088-8DD3-EFA36B424DD0}"/>
              </a:ext>
            </a:extLst>
          </p:cNvPr>
          <p:cNvGrpSpPr/>
          <p:nvPr/>
        </p:nvGrpSpPr>
        <p:grpSpPr>
          <a:xfrm>
            <a:off x="683140" y="1741513"/>
            <a:ext cx="676494" cy="532560"/>
            <a:chOff x="953971" y="4688710"/>
            <a:chExt cx="676494" cy="532560"/>
          </a:xfrm>
        </p:grpSpPr>
        <p:sp>
          <p:nvSpPr>
            <p:cNvPr id="31" name="Hình chữ nhật: Góc Tròn 35">
              <a:extLst>
                <a:ext uri="{FF2B5EF4-FFF2-40B4-BE49-F238E27FC236}">
                  <a16:creationId xmlns:a16="http://schemas.microsoft.com/office/drawing/2014/main" id="{66378EB5-5D52-FA49-58C6-52E10DF78388}"/>
                </a:ext>
              </a:extLst>
            </p:cNvPr>
            <p:cNvSpPr/>
            <p:nvPr/>
          </p:nvSpPr>
          <p:spPr>
            <a:xfrm>
              <a:off x="1038403" y="4694757"/>
              <a:ext cx="488967" cy="526513"/>
            </a:xfrm>
            <a:prstGeom prst="roundRect">
              <a:avLst>
                <a:gd name="adj" fmla="val 2724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Góc Tròn 34">
              <a:extLst>
                <a:ext uri="{FF2B5EF4-FFF2-40B4-BE49-F238E27FC236}">
                  <a16:creationId xmlns:a16="http://schemas.microsoft.com/office/drawing/2014/main" id="{A832ECAB-3ADD-4C83-55EA-264D95ECF71D}"/>
                </a:ext>
              </a:extLst>
            </p:cNvPr>
            <p:cNvSpPr/>
            <p:nvPr/>
          </p:nvSpPr>
          <p:spPr>
            <a:xfrm>
              <a:off x="1091260" y="4754411"/>
              <a:ext cx="384415" cy="407204"/>
            </a:xfrm>
            <a:prstGeom prst="roundRect">
              <a:avLst>
                <a:gd name="adj" fmla="val 268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Hộp Văn bản 15">
              <a:extLst>
                <a:ext uri="{FF2B5EF4-FFF2-40B4-BE49-F238E27FC236}">
                  <a16:creationId xmlns:a16="http://schemas.microsoft.com/office/drawing/2014/main" id="{5BEFAD0C-35CF-6992-3EA3-2C2BEC7E6DFF}"/>
                </a:ext>
              </a:extLst>
            </p:cNvPr>
            <p:cNvSpPr txBox="1"/>
            <p:nvPr/>
          </p:nvSpPr>
          <p:spPr>
            <a:xfrm>
              <a:off x="1081845" y="4688710"/>
              <a:ext cx="424472" cy="461665"/>
            </a:xfrm>
            <a:prstGeom prst="rect">
              <a:avLst/>
            </a:prstGeom>
            <a:noFill/>
          </p:spPr>
          <p:txBody>
            <a:bodyPr wrap="square" rtlCol="0">
              <a:spAutoFit/>
            </a:bodyPr>
            <a:lstStyle/>
            <a:p>
              <a:r>
                <a:rPr lang="en-US" sz="2400">
                  <a:solidFill>
                    <a:srgbClr val="002060"/>
                  </a:solidFill>
                  <a:latin typeface="#9Slide03 SFU Toledo Bold" panose="00000700000000000000" pitchFamily="2" charset="0"/>
                </a:rPr>
                <a:t>?</a:t>
              </a:r>
              <a:r>
                <a:rPr lang="en-US" sz="2400" baseline="-25000">
                  <a:solidFill>
                    <a:srgbClr val="002060"/>
                  </a:solidFill>
                  <a:latin typeface="#9Slide03 SFU Toledo Bold" panose="00000700000000000000" pitchFamily="2" charset="0"/>
                </a:rPr>
                <a:t>5</a:t>
              </a:r>
              <a:endParaRPr lang="vi-VN" sz="2400">
                <a:solidFill>
                  <a:srgbClr val="002060"/>
                </a:solidFill>
                <a:latin typeface="#9Slide03 SFU Toledo Bold" panose="00000700000000000000" pitchFamily="2" charset="0"/>
              </a:endParaRPr>
            </a:p>
          </p:txBody>
        </p:sp>
        <p:grpSp>
          <p:nvGrpSpPr>
            <p:cNvPr id="44" name="Group 31">
              <a:extLst>
                <a:ext uri="{FF2B5EF4-FFF2-40B4-BE49-F238E27FC236}">
                  <a16:creationId xmlns:a16="http://schemas.microsoft.com/office/drawing/2014/main" id="{A62C8F2B-C537-7186-5DCD-0D33A3D18ADE}"/>
                </a:ext>
              </a:extLst>
            </p:cNvPr>
            <p:cNvGrpSpPr/>
            <p:nvPr/>
          </p:nvGrpSpPr>
          <p:grpSpPr>
            <a:xfrm>
              <a:off x="1497982" y="4884570"/>
              <a:ext cx="132483" cy="154844"/>
              <a:chOff x="9334875" y="5502449"/>
              <a:chExt cx="126625" cy="377076"/>
            </a:xfrm>
          </p:grpSpPr>
          <p:sp>
            <p:nvSpPr>
              <p:cNvPr id="50" name="Hình chữ nhật: Góc Tròn 38">
                <a:extLst>
                  <a:ext uri="{FF2B5EF4-FFF2-40B4-BE49-F238E27FC236}">
                    <a16:creationId xmlns:a16="http://schemas.microsoft.com/office/drawing/2014/main" id="{44B06760-304D-4EA5-B6ED-848DA96F315A}"/>
                  </a:ext>
                </a:extLst>
              </p:cNvPr>
              <p:cNvSpPr/>
              <p:nvPr/>
            </p:nvSpPr>
            <p:spPr>
              <a:xfrm>
                <a:off x="933487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1" name="Nhóm 45">
                <a:extLst>
                  <a:ext uri="{FF2B5EF4-FFF2-40B4-BE49-F238E27FC236}">
                    <a16:creationId xmlns:a16="http://schemas.microsoft.com/office/drawing/2014/main" id="{38468D30-1AA5-038A-A74C-DD04DE0CF70B}"/>
                  </a:ext>
                </a:extLst>
              </p:cNvPr>
              <p:cNvGrpSpPr/>
              <p:nvPr/>
            </p:nvGrpSpPr>
            <p:grpSpPr>
              <a:xfrm>
                <a:off x="9378412" y="5626728"/>
                <a:ext cx="56153" cy="128346"/>
                <a:chOff x="8185645" y="3648076"/>
                <a:chExt cx="205447" cy="159443"/>
              </a:xfrm>
            </p:grpSpPr>
            <p:sp>
              <p:nvSpPr>
                <p:cNvPr id="52" name="Mũi tên: Hình V 40">
                  <a:extLst>
                    <a:ext uri="{FF2B5EF4-FFF2-40B4-BE49-F238E27FC236}">
                      <a16:creationId xmlns:a16="http://schemas.microsoft.com/office/drawing/2014/main" id="{61510D43-B212-0C53-1540-AFBD08C4B36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3" name="Mũi tên: Hình V 41">
                  <a:extLst>
                    <a:ext uri="{FF2B5EF4-FFF2-40B4-BE49-F238E27FC236}">
                      <a16:creationId xmlns:a16="http://schemas.microsoft.com/office/drawing/2014/main" id="{D7BEF33D-D4CF-9AB2-01B1-F07F8F9B5403}"/>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45" name="Group 32">
              <a:extLst>
                <a:ext uri="{FF2B5EF4-FFF2-40B4-BE49-F238E27FC236}">
                  <a16:creationId xmlns:a16="http://schemas.microsoft.com/office/drawing/2014/main" id="{E7BCFD58-E423-7F4D-4752-1CB2A4E64EF3}"/>
                </a:ext>
              </a:extLst>
            </p:cNvPr>
            <p:cNvGrpSpPr/>
            <p:nvPr/>
          </p:nvGrpSpPr>
          <p:grpSpPr>
            <a:xfrm>
              <a:off x="953971" y="4884570"/>
              <a:ext cx="132483" cy="154844"/>
              <a:chOff x="7858435" y="5502449"/>
              <a:chExt cx="126625" cy="377076"/>
            </a:xfrm>
          </p:grpSpPr>
          <p:sp>
            <p:nvSpPr>
              <p:cNvPr id="46" name="Hình chữ nhật: Góc Tròn 37">
                <a:extLst>
                  <a:ext uri="{FF2B5EF4-FFF2-40B4-BE49-F238E27FC236}">
                    <a16:creationId xmlns:a16="http://schemas.microsoft.com/office/drawing/2014/main" id="{67468E2E-85EA-6AEC-93F2-64A3D8E79184}"/>
                  </a:ext>
                </a:extLst>
              </p:cNvPr>
              <p:cNvSpPr/>
              <p:nvPr/>
            </p:nvSpPr>
            <p:spPr>
              <a:xfrm>
                <a:off x="785843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7" name="Nhóm 44">
                <a:extLst>
                  <a:ext uri="{FF2B5EF4-FFF2-40B4-BE49-F238E27FC236}">
                    <a16:creationId xmlns:a16="http://schemas.microsoft.com/office/drawing/2014/main" id="{1D642A00-64C3-234C-2EA9-1F8DF6A5BF10}"/>
                  </a:ext>
                </a:extLst>
              </p:cNvPr>
              <p:cNvGrpSpPr/>
              <p:nvPr/>
            </p:nvGrpSpPr>
            <p:grpSpPr>
              <a:xfrm rot="10800000">
                <a:off x="7886120" y="5626728"/>
                <a:ext cx="56153" cy="128346"/>
                <a:chOff x="8338045" y="3800476"/>
                <a:chExt cx="205447" cy="159443"/>
              </a:xfrm>
            </p:grpSpPr>
            <p:sp>
              <p:nvSpPr>
                <p:cNvPr id="48" name="Mũi tên: Hình V 42">
                  <a:extLst>
                    <a:ext uri="{FF2B5EF4-FFF2-40B4-BE49-F238E27FC236}">
                      <a16:creationId xmlns:a16="http://schemas.microsoft.com/office/drawing/2014/main" id="{99E867D8-335B-10D1-4502-30E9C2CD1C4C}"/>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9" name="Mũi tên: Hình V 43">
                  <a:extLst>
                    <a:ext uri="{FF2B5EF4-FFF2-40B4-BE49-F238E27FC236}">
                      <a16:creationId xmlns:a16="http://schemas.microsoft.com/office/drawing/2014/main" id="{182EF140-93C5-AAAD-E7EC-032E944140FF}"/>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54" name="TextBox 1067">
            <a:extLst>
              <a:ext uri="{FF2B5EF4-FFF2-40B4-BE49-F238E27FC236}">
                <a16:creationId xmlns:a16="http://schemas.microsoft.com/office/drawing/2014/main" id="{0A790C92-397B-5E05-ED31-E890DF117A3A}"/>
              </a:ext>
            </a:extLst>
          </p:cNvPr>
          <p:cNvSpPr txBox="1"/>
          <p:nvPr/>
        </p:nvSpPr>
        <p:spPr>
          <a:xfrm>
            <a:off x="1350900" y="1786643"/>
            <a:ext cx="9908769" cy="2677656"/>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vi-VN" sz="2400"/>
              <a:t>Độ dốc của ram dốc AB từ mặt đất xuống tầng hầm được tính bằng tỉ số của chiều sâu AH và chiều dài BH của phần đường hầm dành để xây dựng ram dốc (Hình </a:t>
            </a:r>
            <a:r>
              <a:rPr lang="en-US" sz="2400"/>
              <a:t>vẽ</a:t>
            </a:r>
            <a:r>
              <a:rPr lang="vi-VN" sz="2400"/>
              <a:t>). Theo quy chuẩn kĩ thuật quốc gia về công trình ngầm đô thị (QCVN 08:2009/BXD, phần 2 – về gara ô tô), ram dốc thẳng cần có độ dốc không lớn hơn 18%. Em hãy cho biết ram dốc trong </a:t>
            </a:r>
            <a:r>
              <a:rPr lang="en-US" sz="2400"/>
              <a:t>hình vẽ</a:t>
            </a:r>
            <a:r>
              <a:rPr lang="vi-VN" sz="2400"/>
              <a:t> có đạt chuẩn về độ dốc không, nếu góc nghiêng ABH của ram dốc so với phương ngang là:</a:t>
            </a:r>
          </a:p>
        </p:txBody>
      </p:sp>
      <p:cxnSp>
        <p:nvCxnSpPr>
          <p:cNvPr id="57" name="Straight Connector 56">
            <a:extLst>
              <a:ext uri="{FF2B5EF4-FFF2-40B4-BE49-F238E27FC236}">
                <a16:creationId xmlns:a16="http://schemas.microsoft.com/office/drawing/2014/main" id="{194B02DD-72FC-9C24-6C2F-C1BDBAED8F12}"/>
              </a:ext>
            </a:extLst>
          </p:cNvPr>
          <p:cNvCxnSpPr>
            <a:cxnSpLocks/>
          </p:cNvCxnSpPr>
          <p:nvPr/>
        </p:nvCxnSpPr>
        <p:spPr>
          <a:xfrm>
            <a:off x="6087522" y="5810250"/>
            <a:ext cx="11562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7456E52-2F98-724F-B915-9ADF236F0A62}"/>
              </a:ext>
            </a:extLst>
          </p:cNvPr>
          <p:cNvCxnSpPr>
            <a:cxnSpLocks/>
          </p:cNvCxnSpPr>
          <p:nvPr/>
        </p:nvCxnSpPr>
        <p:spPr>
          <a:xfrm>
            <a:off x="7319377" y="5810250"/>
            <a:ext cx="2630259"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20F57F8-C94F-F82B-A5D7-36254B61906A}"/>
              </a:ext>
            </a:extLst>
          </p:cNvPr>
          <p:cNvCxnSpPr>
            <a:cxnSpLocks/>
          </p:cNvCxnSpPr>
          <p:nvPr/>
        </p:nvCxnSpPr>
        <p:spPr>
          <a:xfrm>
            <a:off x="9949636" y="4893468"/>
            <a:ext cx="0" cy="92392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E51040B-FA82-90AB-C2AE-878B1031615A}"/>
              </a:ext>
            </a:extLst>
          </p:cNvPr>
          <p:cNvCxnSpPr>
            <a:cxnSpLocks/>
          </p:cNvCxnSpPr>
          <p:nvPr/>
        </p:nvCxnSpPr>
        <p:spPr>
          <a:xfrm>
            <a:off x="9949636" y="4881563"/>
            <a:ext cx="11562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51986F0-2DEA-A6FF-F83E-A74DD7D5FFD9}"/>
              </a:ext>
            </a:extLst>
          </p:cNvPr>
          <p:cNvCxnSpPr>
            <a:cxnSpLocks/>
          </p:cNvCxnSpPr>
          <p:nvPr/>
        </p:nvCxnSpPr>
        <p:spPr>
          <a:xfrm flipV="1">
            <a:off x="7238404" y="4881563"/>
            <a:ext cx="2711231" cy="92944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7B9EFFD-74D1-EA2A-64D0-E87B22F18478}"/>
              </a:ext>
            </a:extLst>
          </p:cNvPr>
          <p:cNvCxnSpPr>
            <a:cxnSpLocks/>
          </p:cNvCxnSpPr>
          <p:nvPr/>
        </p:nvCxnSpPr>
        <p:spPr>
          <a:xfrm>
            <a:off x="9850603" y="5710776"/>
            <a:ext cx="0" cy="10477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E6590EC-4DB9-2964-7452-782B52ACA216}"/>
              </a:ext>
            </a:extLst>
          </p:cNvPr>
          <p:cNvCxnSpPr>
            <a:cxnSpLocks/>
          </p:cNvCxnSpPr>
          <p:nvPr/>
        </p:nvCxnSpPr>
        <p:spPr>
          <a:xfrm rot="5400000">
            <a:off x="9899315" y="5660770"/>
            <a:ext cx="0" cy="10477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0" name="TextBox 1067">
            <a:extLst>
              <a:ext uri="{FF2B5EF4-FFF2-40B4-BE49-F238E27FC236}">
                <a16:creationId xmlns:a16="http://schemas.microsoft.com/office/drawing/2014/main" id="{D06A4152-FFBC-426E-D971-D73B2D893DAD}"/>
              </a:ext>
            </a:extLst>
          </p:cNvPr>
          <p:cNvSpPr txBox="1"/>
          <p:nvPr/>
        </p:nvSpPr>
        <p:spPr>
          <a:xfrm>
            <a:off x="9754865" y="4476203"/>
            <a:ext cx="338364"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A</a:t>
            </a:r>
            <a:endParaRPr lang="vi-VN" sz="2400"/>
          </a:p>
        </p:txBody>
      </p:sp>
      <p:sp>
        <p:nvSpPr>
          <p:cNvPr id="71" name="TextBox 1067">
            <a:extLst>
              <a:ext uri="{FF2B5EF4-FFF2-40B4-BE49-F238E27FC236}">
                <a16:creationId xmlns:a16="http://schemas.microsoft.com/office/drawing/2014/main" id="{EC189791-99A3-2B66-CBB8-7F8596250C32}"/>
              </a:ext>
            </a:extLst>
          </p:cNvPr>
          <p:cNvSpPr txBox="1"/>
          <p:nvPr/>
        </p:nvSpPr>
        <p:spPr>
          <a:xfrm>
            <a:off x="10192261" y="4506980"/>
            <a:ext cx="1051451"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i="1"/>
              <a:t>Mặt đất</a:t>
            </a:r>
            <a:endParaRPr lang="vi-VN" sz="2000" i="1"/>
          </a:p>
        </p:txBody>
      </p:sp>
      <p:sp>
        <p:nvSpPr>
          <p:cNvPr id="72" name="TextBox 1067">
            <a:extLst>
              <a:ext uri="{FF2B5EF4-FFF2-40B4-BE49-F238E27FC236}">
                <a16:creationId xmlns:a16="http://schemas.microsoft.com/office/drawing/2014/main" id="{47381BEE-3224-864E-2634-6A9BF45224A9}"/>
              </a:ext>
            </a:extLst>
          </p:cNvPr>
          <p:cNvSpPr txBox="1"/>
          <p:nvPr/>
        </p:nvSpPr>
        <p:spPr>
          <a:xfrm>
            <a:off x="6309341" y="5837635"/>
            <a:ext cx="737722"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i="1"/>
              <a:t>Hầm</a:t>
            </a:r>
            <a:endParaRPr lang="vi-VN" sz="2000" i="1"/>
          </a:p>
        </p:txBody>
      </p:sp>
      <p:sp>
        <p:nvSpPr>
          <p:cNvPr id="73" name="TextBox 1067">
            <a:extLst>
              <a:ext uri="{FF2B5EF4-FFF2-40B4-BE49-F238E27FC236}">
                <a16:creationId xmlns:a16="http://schemas.microsoft.com/office/drawing/2014/main" id="{80CCA80A-3770-AAF9-8041-14ABD8CBB831}"/>
              </a:ext>
            </a:extLst>
          </p:cNvPr>
          <p:cNvSpPr txBox="1"/>
          <p:nvPr/>
        </p:nvSpPr>
        <p:spPr>
          <a:xfrm>
            <a:off x="7069222" y="5777774"/>
            <a:ext cx="338364"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B</a:t>
            </a:r>
            <a:endParaRPr lang="vi-VN" sz="2400"/>
          </a:p>
        </p:txBody>
      </p:sp>
      <p:sp>
        <p:nvSpPr>
          <p:cNvPr id="74" name="TextBox 1067">
            <a:extLst>
              <a:ext uri="{FF2B5EF4-FFF2-40B4-BE49-F238E27FC236}">
                <a16:creationId xmlns:a16="http://schemas.microsoft.com/office/drawing/2014/main" id="{3A29B367-2F21-75AB-2FEB-A6CB08F6D604}"/>
              </a:ext>
            </a:extLst>
          </p:cNvPr>
          <p:cNvSpPr txBox="1"/>
          <p:nvPr/>
        </p:nvSpPr>
        <p:spPr>
          <a:xfrm>
            <a:off x="9923027" y="5776340"/>
            <a:ext cx="338364"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H</a:t>
            </a:r>
            <a:endParaRPr lang="vi-VN" sz="2400"/>
          </a:p>
        </p:txBody>
      </p:sp>
      <p:sp>
        <p:nvSpPr>
          <p:cNvPr id="75" name="TextBox 1067">
            <a:extLst>
              <a:ext uri="{FF2B5EF4-FFF2-40B4-BE49-F238E27FC236}">
                <a16:creationId xmlns:a16="http://schemas.microsoft.com/office/drawing/2014/main" id="{03F56E04-5BD0-6495-8A68-7B2975A64C80}"/>
              </a:ext>
            </a:extLst>
          </p:cNvPr>
          <p:cNvSpPr txBox="1"/>
          <p:nvPr/>
        </p:nvSpPr>
        <p:spPr>
          <a:xfrm rot="20473633">
            <a:off x="7947507" y="4926498"/>
            <a:ext cx="1241123"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i="1">
                <a:solidFill>
                  <a:schemeClr val="accent2"/>
                </a:solidFill>
              </a:rPr>
              <a:t>Ram dốc</a:t>
            </a:r>
            <a:endParaRPr lang="vi-VN" sz="2000" i="1">
              <a:solidFill>
                <a:schemeClr val="accent2"/>
              </a:solidFill>
            </a:endParaRPr>
          </a:p>
        </p:txBody>
      </p:sp>
      <p:sp>
        <p:nvSpPr>
          <p:cNvPr id="76" name="TextBox 22">
            <a:extLst>
              <a:ext uri="{FF2B5EF4-FFF2-40B4-BE49-F238E27FC236}">
                <a16:creationId xmlns:a16="http://schemas.microsoft.com/office/drawing/2014/main" id="{C490D6FF-1CE5-43AB-F777-40E25811CFB8}"/>
              </a:ext>
            </a:extLst>
          </p:cNvPr>
          <p:cNvSpPr txBox="1"/>
          <p:nvPr/>
        </p:nvSpPr>
        <p:spPr>
          <a:xfrm>
            <a:off x="2113720" y="5038619"/>
            <a:ext cx="682196"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15</a:t>
            </a:r>
            <a:r>
              <a:rPr lang="en-US" baseline="30000">
                <a:solidFill>
                  <a:srgbClr val="002060"/>
                </a:solidFill>
              </a:rPr>
              <a:t>0</a:t>
            </a:r>
            <a:r>
              <a:rPr lang="en-US">
                <a:solidFill>
                  <a:srgbClr val="002060"/>
                </a:solidFill>
              </a:rPr>
              <a:t>  </a:t>
            </a:r>
          </a:p>
        </p:txBody>
      </p:sp>
      <p:sp>
        <p:nvSpPr>
          <p:cNvPr id="77" name="Rectangle: Rounded Corners 76">
            <a:extLst>
              <a:ext uri="{FF2B5EF4-FFF2-40B4-BE49-F238E27FC236}">
                <a16:creationId xmlns:a16="http://schemas.microsoft.com/office/drawing/2014/main" id="{D5CB260C-E0FC-4930-E70E-2A60B25D789E}"/>
              </a:ext>
            </a:extLst>
          </p:cNvPr>
          <p:cNvSpPr/>
          <p:nvPr/>
        </p:nvSpPr>
        <p:spPr>
          <a:xfrm>
            <a:off x="1916704" y="5019569"/>
            <a:ext cx="1050462" cy="512418"/>
          </a:xfrm>
          <a:prstGeom prst="roundRect">
            <a:avLst>
              <a:gd name="adj" fmla="val 50000"/>
            </a:avLst>
          </a:prstGeom>
          <a:noFill/>
          <a:ln w="15875">
            <a:solidFill>
              <a:schemeClr val="tx1"/>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22">
            <a:extLst>
              <a:ext uri="{FF2B5EF4-FFF2-40B4-BE49-F238E27FC236}">
                <a16:creationId xmlns:a16="http://schemas.microsoft.com/office/drawing/2014/main" id="{CFD01D99-72E3-E2A6-D338-69D925AC0609}"/>
              </a:ext>
            </a:extLst>
          </p:cNvPr>
          <p:cNvSpPr txBox="1"/>
          <p:nvPr/>
        </p:nvSpPr>
        <p:spPr>
          <a:xfrm>
            <a:off x="4094920" y="5038619"/>
            <a:ext cx="54331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9</a:t>
            </a:r>
            <a:r>
              <a:rPr lang="en-US" baseline="30000">
                <a:solidFill>
                  <a:srgbClr val="002060"/>
                </a:solidFill>
              </a:rPr>
              <a:t>0</a:t>
            </a:r>
            <a:r>
              <a:rPr lang="en-US">
                <a:solidFill>
                  <a:srgbClr val="002060"/>
                </a:solidFill>
              </a:rPr>
              <a:t>  </a:t>
            </a:r>
          </a:p>
        </p:txBody>
      </p:sp>
      <p:sp>
        <p:nvSpPr>
          <p:cNvPr id="79" name="Rectangle: Rounded Corners 78">
            <a:extLst>
              <a:ext uri="{FF2B5EF4-FFF2-40B4-BE49-F238E27FC236}">
                <a16:creationId xmlns:a16="http://schemas.microsoft.com/office/drawing/2014/main" id="{5934645F-34FA-66D3-C9D1-7981FFAFD061}"/>
              </a:ext>
            </a:extLst>
          </p:cNvPr>
          <p:cNvSpPr/>
          <p:nvPr/>
        </p:nvSpPr>
        <p:spPr>
          <a:xfrm>
            <a:off x="3755029" y="5019569"/>
            <a:ext cx="1050462" cy="512418"/>
          </a:xfrm>
          <a:prstGeom prst="roundRect">
            <a:avLst>
              <a:gd name="adj" fmla="val 50000"/>
            </a:avLst>
          </a:prstGeom>
          <a:noFill/>
          <a:ln w="15875">
            <a:solidFill>
              <a:schemeClr val="tx1"/>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2AE8E923-D78D-A500-FEAF-63C789E13641}"/>
              </a:ext>
            </a:extLst>
          </p:cNvPr>
          <p:cNvSpPr/>
          <p:nvPr/>
        </p:nvSpPr>
        <p:spPr>
          <a:xfrm rot="1716759">
            <a:off x="7628849" y="5597757"/>
            <a:ext cx="294072" cy="28687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92034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up)">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right)">
                                      <p:cBhvr>
                                        <p:cTn id="12" dur="500"/>
                                        <p:tgtEl>
                                          <p:spTgt spid="57"/>
                                        </p:tgtEl>
                                      </p:cBhvr>
                                    </p:animEffect>
                                  </p:childTnLst>
                                </p:cTn>
                              </p:par>
                              <p:par>
                                <p:cTn id="13" presetID="22" presetClass="entr" presetSubtype="2"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right)">
                                      <p:cBhvr>
                                        <p:cTn id="15" dur="500"/>
                                        <p:tgtEl>
                                          <p:spTgt spid="58"/>
                                        </p:tgtEl>
                                      </p:cBhvr>
                                    </p:animEffect>
                                  </p:childTnLst>
                                </p:cTn>
                              </p:par>
                              <p:par>
                                <p:cTn id="16" presetID="22" presetClass="entr" presetSubtype="2"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par>
                                <p:cTn id="19" presetID="22" presetClass="entr" presetSubtype="2"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right)">
                                      <p:cBhvr>
                                        <p:cTn id="21" dur="500"/>
                                        <p:tgtEl>
                                          <p:spTgt spid="63"/>
                                        </p:tgtEl>
                                      </p:cBhvr>
                                    </p:animEffect>
                                  </p:childTnLst>
                                </p:cTn>
                              </p:par>
                              <p:par>
                                <p:cTn id="22" presetID="22" presetClass="entr" presetSubtype="2" fill="hold"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right)">
                                      <p:cBhvr>
                                        <p:cTn id="24" dur="500"/>
                                        <p:tgtEl>
                                          <p:spTgt spid="64"/>
                                        </p:tgtEl>
                                      </p:cBhvr>
                                    </p:animEffect>
                                  </p:childTnLst>
                                </p:cTn>
                              </p:par>
                              <p:par>
                                <p:cTn id="25" presetID="22" presetClass="entr" presetSubtype="2"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right)">
                                      <p:cBhvr>
                                        <p:cTn id="27" dur="500"/>
                                        <p:tgtEl>
                                          <p:spTgt spid="67"/>
                                        </p:tgtEl>
                                      </p:cBhvr>
                                    </p:animEffect>
                                  </p:childTnLst>
                                </p:cTn>
                              </p:par>
                              <p:par>
                                <p:cTn id="28" presetID="22" presetClass="entr" presetSubtype="2"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right)">
                                      <p:cBhvr>
                                        <p:cTn id="30" dur="500"/>
                                        <p:tgtEl>
                                          <p:spTgt spid="69"/>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right)">
                                      <p:cBhvr>
                                        <p:cTn id="33" dur="500"/>
                                        <p:tgtEl>
                                          <p:spTgt spid="70"/>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right)">
                                      <p:cBhvr>
                                        <p:cTn id="36" dur="500"/>
                                        <p:tgtEl>
                                          <p:spTgt spid="7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right)">
                                      <p:cBhvr>
                                        <p:cTn id="39" dur="500"/>
                                        <p:tgtEl>
                                          <p:spTgt spid="7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wipe(right)">
                                      <p:cBhvr>
                                        <p:cTn id="42" dur="500"/>
                                        <p:tgtEl>
                                          <p:spTgt spid="73"/>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right)">
                                      <p:cBhvr>
                                        <p:cTn id="45" dur="500"/>
                                        <p:tgtEl>
                                          <p:spTgt spid="74"/>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wipe(right)">
                                      <p:cBhvr>
                                        <p:cTn id="48" dur="500"/>
                                        <p:tgtEl>
                                          <p:spTgt spid="75"/>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ipe(right)">
                                      <p:cBhvr>
                                        <p:cTn id="51" dur="500"/>
                                        <p:tgtEl>
                                          <p:spTgt spid="8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barn(inVertical)">
                                      <p:cBhvr>
                                        <p:cTn id="56" dur="500"/>
                                        <p:tgtEl>
                                          <p:spTgt spid="7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barn(inVertical)">
                                      <p:cBhvr>
                                        <p:cTn id="59" dur="500"/>
                                        <p:tgtEl>
                                          <p:spTgt spid="7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barn(inVertical)">
                                      <p:cBhvr>
                                        <p:cTn id="62" dur="500"/>
                                        <p:tgtEl>
                                          <p:spTgt spid="7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barn(inVertical)">
                                      <p:cBhvr>
                                        <p:cTn id="6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0" grpId="0"/>
      <p:bldP spid="71" grpId="0"/>
      <p:bldP spid="72" grpId="0"/>
      <p:bldP spid="73" grpId="0"/>
      <p:bldP spid="74" grpId="0"/>
      <p:bldP spid="75" grpId="0"/>
      <p:bldP spid="76" grpId="0"/>
      <p:bldP spid="77" grpId="0" animBg="1"/>
      <p:bldP spid="78" grpId="0"/>
      <p:bldP spid="7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6"/>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348748" y="665855"/>
            <a:ext cx="7382705" cy="738632"/>
            <a:chOff x="2642317" y="4013738"/>
            <a:chExt cx="6651897"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168130" y="4118673"/>
              <a:ext cx="5640368" cy="412014"/>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Tính tỉ số lượng giác bằng máy tính cầm tay</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30930" y="4109116"/>
              <a:ext cx="463284" cy="468439"/>
              <a:chOff x="8821405"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21405"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42317" y="4109116"/>
              <a:ext cx="463284" cy="468439"/>
              <a:chOff x="3442417"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42417"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grpSp>
        <p:nvGrpSpPr>
          <p:cNvPr id="27" name="Group 25">
            <a:extLst>
              <a:ext uri="{FF2B5EF4-FFF2-40B4-BE49-F238E27FC236}">
                <a16:creationId xmlns:a16="http://schemas.microsoft.com/office/drawing/2014/main" id="{38740AD7-D2F3-7088-8DD3-EFA36B424DD0}"/>
              </a:ext>
            </a:extLst>
          </p:cNvPr>
          <p:cNvGrpSpPr/>
          <p:nvPr/>
        </p:nvGrpSpPr>
        <p:grpSpPr>
          <a:xfrm>
            <a:off x="683140" y="1741513"/>
            <a:ext cx="676494" cy="532560"/>
            <a:chOff x="953971" y="4688710"/>
            <a:chExt cx="676494" cy="532560"/>
          </a:xfrm>
        </p:grpSpPr>
        <p:sp>
          <p:nvSpPr>
            <p:cNvPr id="31" name="Hình chữ nhật: Góc Tròn 35">
              <a:extLst>
                <a:ext uri="{FF2B5EF4-FFF2-40B4-BE49-F238E27FC236}">
                  <a16:creationId xmlns:a16="http://schemas.microsoft.com/office/drawing/2014/main" id="{66378EB5-5D52-FA49-58C6-52E10DF78388}"/>
                </a:ext>
              </a:extLst>
            </p:cNvPr>
            <p:cNvSpPr/>
            <p:nvPr/>
          </p:nvSpPr>
          <p:spPr>
            <a:xfrm>
              <a:off x="1038403" y="4694757"/>
              <a:ext cx="488967" cy="526513"/>
            </a:xfrm>
            <a:prstGeom prst="roundRect">
              <a:avLst>
                <a:gd name="adj" fmla="val 2724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Góc Tròn 34">
              <a:extLst>
                <a:ext uri="{FF2B5EF4-FFF2-40B4-BE49-F238E27FC236}">
                  <a16:creationId xmlns:a16="http://schemas.microsoft.com/office/drawing/2014/main" id="{A832ECAB-3ADD-4C83-55EA-264D95ECF71D}"/>
                </a:ext>
              </a:extLst>
            </p:cNvPr>
            <p:cNvSpPr/>
            <p:nvPr/>
          </p:nvSpPr>
          <p:spPr>
            <a:xfrm>
              <a:off x="1091260" y="4754411"/>
              <a:ext cx="384415" cy="407204"/>
            </a:xfrm>
            <a:prstGeom prst="roundRect">
              <a:avLst>
                <a:gd name="adj" fmla="val 268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Hộp Văn bản 15">
              <a:extLst>
                <a:ext uri="{FF2B5EF4-FFF2-40B4-BE49-F238E27FC236}">
                  <a16:creationId xmlns:a16="http://schemas.microsoft.com/office/drawing/2014/main" id="{5BEFAD0C-35CF-6992-3EA3-2C2BEC7E6DFF}"/>
                </a:ext>
              </a:extLst>
            </p:cNvPr>
            <p:cNvSpPr txBox="1"/>
            <p:nvPr/>
          </p:nvSpPr>
          <p:spPr>
            <a:xfrm>
              <a:off x="1081845" y="4688710"/>
              <a:ext cx="424472" cy="461665"/>
            </a:xfrm>
            <a:prstGeom prst="rect">
              <a:avLst/>
            </a:prstGeom>
            <a:noFill/>
          </p:spPr>
          <p:txBody>
            <a:bodyPr wrap="square" rtlCol="0">
              <a:spAutoFit/>
            </a:bodyPr>
            <a:lstStyle/>
            <a:p>
              <a:r>
                <a:rPr lang="en-US" sz="2400">
                  <a:solidFill>
                    <a:srgbClr val="002060"/>
                  </a:solidFill>
                  <a:latin typeface="#9Slide03 SFU Toledo Bold" panose="00000700000000000000" pitchFamily="2" charset="0"/>
                </a:rPr>
                <a:t>?</a:t>
              </a:r>
              <a:r>
                <a:rPr lang="en-US" sz="2400" baseline="-25000">
                  <a:solidFill>
                    <a:srgbClr val="002060"/>
                  </a:solidFill>
                  <a:latin typeface="#9Slide03 SFU Toledo Bold" panose="00000700000000000000" pitchFamily="2" charset="0"/>
                </a:rPr>
                <a:t>5</a:t>
              </a:r>
              <a:endParaRPr lang="vi-VN" sz="2400">
                <a:solidFill>
                  <a:srgbClr val="002060"/>
                </a:solidFill>
                <a:latin typeface="#9Slide03 SFU Toledo Bold" panose="00000700000000000000" pitchFamily="2" charset="0"/>
              </a:endParaRPr>
            </a:p>
          </p:txBody>
        </p:sp>
        <p:grpSp>
          <p:nvGrpSpPr>
            <p:cNvPr id="44" name="Group 31">
              <a:extLst>
                <a:ext uri="{FF2B5EF4-FFF2-40B4-BE49-F238E27FC236}">
                  <a16:creationId xmlns:a16="http://schemas.microsoft.com/office/drawing/2014/main" id="{A62C8F2B-C537-7186-5DCD-0D33A3D18ADE}"/>
                </a:ext>
              </a:extLst>
            </p:cNvPr>
            <p:cNvGrpSpPr/>
            <p:nvPr/>
          </p:nvGrpSpPr>
          <p:grpSpPr>
            <a:xfrm>
              <a:off x="1497982" y="4884570"/>
              <a:ext cx="132483" cy="154844"/>
              <a:chOff x="9334875" y="5502449"/>
              <a:chExt cx="126625" cy="377076"/>
            </a:xfrm>
          </p:grpSpPr>
          <p:sp>
            <p:nvSpPr>
              <p:cNvPr id="50" name="Hình chữ nhật: Góc Tròn 38">
                <a:extLst>
                  <a:ext uri="{FF2B5EF4-FFF2-40B4-BE49-F238E27FC236}">
                    <a16:creationId xmlns:a16="http://schemas.microsoft.com/office/drawing/2014/main" id="{44B06760-304D-4EA5-B6ED-848DA96F315A}"/>
                  </a:ext>
                </a:extLst>
              </p:cNvPr>
              <p:cNvSpPr/>
              <p:nvPr/>
            </p:nvSpPr>
            <p:spPr>
              <a:xfrm>
                <a:off x="933487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1" name="Nhóm 45">
                <a:extLst>
                  <a:ext uri="{FF2B5EF4-FFF2-40B4-BE49-F238E27FC236}">
                    <a16:creationId xmlns:a16="http://schemas.microsoft.com/office/drawing/2014/main" id="{38468D30-1AA5-038A-A74C-DD04DE0CF70B}"/>
                  </a:ext>
                </a:extLst>
              </p:cNvPr>
              <p:cNvGrpSpPr/>
              <p:nvPr/>
            </p:nvGrpSpPr>
            <p:grpSpPr>
              <a:xfrm>
                <a:off x="9378412" y="5626728"/>
                <a:ext cx="56153" cy="128346"/>
                <a:chOff x="8185645" y="3648076"/>
                <a:chExt cx="205447" cy="159443"/>
              </a:xfrm>
            </p:grpSpPr>
            <p:sp>
              <p:nvSpPr>
                <p:cNvPr id="52" name="Mũi tên: Hình V 40">
                  <a:extLst>
                    <a:ext uri="{FF2B5EF4-FFF2-40B4-BE49-F238E27FC236}">
                      <a16:creationId xmlns:a16="http://schemas.microsoft.com/office/drawing/2014/main" id="{61510D43-B212-0C53-1540-AFBD08C4B36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3" name="Mũi tên: Hình V 41">
                  <a:extLst>
                    <a:ext uri="{FF2B5EF4-FFF2-40B4-BE49-F238E27FC236}">
                      <a16:creationId xmlns:a16="http://schemas.microsoft.com/office/drawing/2014/main" id="{D7BEF33D-D4CF-9AB2-01B1-F07F8F9B5403}"/>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45" name="Group 32">
              <a:extLst>
                <a:ext uri="{FF2B5EF4-FFF2-40B4-BE49-F238E27FC236}">
                  <a16:creationId xmlns:a16="http://schemas.microsoft.com/office/drawing/2014/main" id="{E7BCFD58-E423-7F4D-4752-1CB2A4E64EF3}"/>
                </a:ext>
              </a:extLst>
            </p:cNvPr>
            <p:cNvGrpSpPr/>
            <p:nvPr/>
          </p:nvGrpSpPr>
          <p:grpSpPr>
            <a:xfrm>
              <a:off x="953971" y="4884570"/>
              <a:ext cx="132483" cy="154844"/>
              <a:chOff x="7858435" y="5502449"/>
              <a:chExt cx="126625" cy="377076"/>
            </a:xfrm>
          </p:grpSpPr>
          <p:sp>
            <p:nvSpPr>
              <p:cNvPr id="46" name="Hình chữ nhật: Góc Tròn 37">
                <a:extLst>
                  <a:ext uri="{FF2B5EF4-FFF2-40B4-BE49-F238E27FC236}">
                    <a16:creationId xmlns:a16="http://schemas.microsoft.com/office/drawing/2014/main" id="{67468E2E-85EA-6AEC-93F2-64A3D8E79184}"/>
                  </a:ext>
                </a:extLst>
              </p:cNvPr>
              <p:cNvSpPr/>
              <p:nvPr/>
            </p:nvSpPr>
            <p:spPr>
              <a:xfrm>
                <a:off x="785843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7" name="Nhóm 44">
                <a:extLst>
                  <a:ext uri="{FF2B5EF4-FFF2-40B4-BE49-F238E27FC236}">
                    <a16:creationId xmlns:a16="http://schemas.microsoft.com/office/drawing/2014/main" id="{1D642A00-64C3-234C-2EA9-1F8DF6A5BF10}"/>
                  </a:ext>
                </a:extLst>
              </p:cNvPr>
              <p:cNvGrpSpPr/>
              <p:nvPr/>
            </p:nvGrpSpPr>
            <p:grpSpPr>
              <a:xfrm rot="10800000">
                <a:off x="7886120" y="5626728"/>
                <a:ext cx="56153" cy="128346"/>
                <a:chOff x="8338045" y="3800476"/>
                <a:chExt cx="205447" cy="159443"/>
              </a:xfrm>
            </p:grpSpPr>
            <p:sp>
              <p:nvSpPr>
                <p:cNvPr id="48" name="Mũi tên: Hình V 42">
                  <a:extLst>
                    <a:ext uri="{FF2B5EF4-FFF2-40B4-BE49-F238E27FC236}">
                      <a16:creationId xmlns:a16="http://schemas.microsoft.com/office/drawing/2014/main" id="{99E867D8-335B-10D1-4502-30E9C2CD1C4C}"/>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9" name="Mũi tên: Hình V 43">
                  <a:extLst>
                    <a:ext uri="{FF2B5EF4-FFF2-40B4-BE49-F238E27FC236}">
                      <a16:creationId xmlns:a16="http://schemas.microsoft.com/office/drawing/2014/main" id="{182EF140-93C5-AAAD-E7EC-032E944140FF}"/>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54" name="TextBox 1067">
            <a:extLst>
              <a:ext uri="{FF2B5EF4-FFF2-40B4-BE49-F238E27FC236}">
                <a16:creationId xmlns:a16="http://schemas.microsoft.com/office/drawing/2014/main" id="{0A790C92-397B-5E05-ED31-E890DF117A3A}"/>
              </a:ext>
            </a:extLst>
          </p:cNvPr>
          <p:cNvSpPr txBox="1"/>
          <p:nvPr/>
        </p:nvSpPr>
        <p:spPr>
          <a:xfrm>
            <a:off x="1343280" y="1809503"/>
            <a:ext cx="9908769" cy="1938992"/>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vi-VN" sz="2000"/>
              <a:t>Độ dốc của ram dốc AB từ mặt đất xuống tầng hầm được tính bằng tỉ số của chiều sâu AH và chiều dài BH của phần đường hầm dành để xây dựng ram dốc (Hình </a:t>
            </a:r>
            <a:r>
              <a:rPr lang="en-US" sz="2000"/>
              <a:t>vẽ</a:t>
            </a:r>
            <a:r>
              <a:rPr lang="vi-VN" sz="2000"/>
              <a:t>). Theo quy chuẩn kĩ thuật quốc gia về công trình ngầm đô thị (QCVN 08:2009/BXD, phần 2 – về gara ô tô), ram dốc thẳng cần có độ dốc không lớn hơn 18%. Em hãy cho biết ram dốc trong </a:t>
            </a:r>
            <a:r>
              <a:rPr lang="en-US" sz="2000"/>
              <a:t>hình vẽ</a:t>
            </a:r>
            <a:r>
              <a:rPr lang="vi-VN" sz="2000"/>
              <a:t> có đạt chuẩn về độ dốc không, nếu góc nghiêng ABH của ram dốc so với phương ngang là:</a:t>
            </a:r>
          </a:p>
        </p:txBody>
      </p:sp>
      <p:cxnSp>
        <p:nvCxnSpPr>
          <p:cNvPr id="57" name="Straight Connector 56">
            <a:extLst>
              <a:ext uri="{FF2B5EF4-FFF2-40B4-BE49-F238E27FC236}">
                <a16:creationId xmlns:a16="http://schemas.microsoft.com/office/drawing/2014/main" id="{194B02DD-72FC-9C24-6C2F-C1BDBAED8F12}"/>
              </a:ext>
            </a:extLst>
          </p:cNvPr>
          <p:cNvCxnSpPr>
            <a:cxnSpLocks/>
          </p:cNvCxnSpPr>
          <p:nvPr/>
        </p:nvCxnSpPr>
        <p:spPr>
          <a:xfrm>
            <a:off x="6036722" y="5822950"/>
            <a:ext cx="11562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7456E52-2F98-724F-B915-9ADF236F0A62}"/>
              </a:ext>
            </a:extLst>
          </p:cNvPr>
          <p:cNvCxnSpPr>
            <a:cxnSpLocks/>
          </p:cNvCxnSpPr>
          <p:nvPr/>
        </p:nvCxnSpPr>
        <p:spPr>
          <a:xfrm>
            <a:off x="7268577" y="5822950"/>
            <a:ext cx="2630259"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20F57F8-C94F-F82B-A5D7-36254B61906A}"/>
              </a:ext>
            </a:extLst>
          </p:cNvPr>
          <p:cNvCxnSpPr>
            <a:cxnSpLocks/>
          </p:cNvCxnSpPr>
          <p:nvPr/>
        </p:nvCxnSpPr>
        <p:spPr>
          <a:xfrm>
            <a:off x="9898836" y="4906168"/>
            <a:ext cx="0" cy="92392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E51040B-FA82-90AB-C2AE-878B1031615A}"/>
              </a:ext>
            </a:extLst>
          </p:cNvPr>
          <p:cNvCxnSpPr>
            <a:cxnSpLocks/>
          </p:cNvCxnSpPr>
          <p:nvPr/>
        </p:nvCxnSpPr>
        <p:spPr>
          <a:xfrm>
            <a:off x="9898836" y="4894263"/>
            <a:ext cx="11562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51986F0-2DEA-A6FF-F83E-A74DD7D5FFD9}"/>
              </a:ext>
            </a:extLst>
          </p:cNvPr>
          <p:cNvCxnSpPr>
            <a:cxnSpLocks/>
          </p:cNvCxnSpPr>
          <p:nvPr/>
        </p:nvCxnSpPr>
        <p:spPr>
          <a:xfrm flipV="1">
            <a:off x="7187604" y="4894263"/>
            <a:ext cx="2711231" cy="92944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7B9EFFD-74D1-EA2A-64D0-E87B22F18478}"/>
              </a:ext>
            </a:extLst>
          </p:cNvPr>
          <p:cNvCxnSpPr>
            <a:cxnSpLocks/>
          </p:cNvCxnSpPr>
          <p:nvPr/>
        </p:nvCxnSpPr>
        <p:spPr>
          <a:xfrm>
            <a:off x="9799803" y="5723476"/>
            <a:ext cx="0" cy="10477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E6590EC-4DB9-2964-7452-782B52ACA216}"/>
              </a:ext>
            </a:extLst>
          </p:cNvPr>
          <p:cNvCxnSpPr>
            <a:cxnSpLocks/>
          </p:cNvCxnSpPr>
          <p:nvPr/>
        </p:nvCxnSpPr>
        <p:spPr>
          <a:xfrm rot="5400000">
            <a:off x="9848515" y="5673470"/>
            <a:ext cx="0" cy="10477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0" name="TextBox 1067">
            <a:extLst>
              <a:ext uri="{FF2B5EF4-FFF2-40B4-BE49-F238E27FC236}">
                <a16:creationId xmlns:a16="http://schemas.microsoft.com/office/drawing/2014/main" id="{D06A4152-FFBC-426E-D971-D73B2D893DAD}"/>
              </a:ext>
            </a:extLst>
          </p:cNvPr>
          <p:cNvSpPr txBox="1"/>
          <p:nvPr/>
        </p:nvSpPr>
        <p:spPr>
          <a:xfrm>
            <a:off x="9704065" y="4488903"/>
            <a:ext cx="338364"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A</a:t>
            </a:r>
            <a:endParaRPr lang="vi-VN" sz="2400"/>
          </a:p>
        </p:txBody>
      </p:sp>
      <p:sp>
        <p:nvSpPr>
          <p:cNvPr id="71" name="TextBox 1067">
            <a:extLst>
              <a:ext uri="{FF2B5EF4-FFF2-40B4-BE49-F238E27FC236}">
                <a16:creationId xmlns:a16="http://schemas.microsoft.com/office/drawing/2014/main" id="{EC189791-99A3-2B66-CBB8-7F8596250C32}"/>
              </a:ext>
            </a:extLst>
          </p:cNvPr>
          <p:cNvSpPr txBox="1"/>
          <p:nvPr/>
        </p:nvSpPr>
        <p:spPr>
          <a:xfrm>
            <a:off x="10141461" y="4519680"/>
            <a:ext cx="1051451"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i="1"/>
              <a:t>Mặt đất</a:t>
            </a:r>
            <a:endParaRPr lang="vi-VN" sz="2000" i="1"/>
          </a:p>
        </p:txBody>
      </p:sp>
      <p:sp>
        <p:nvSpPr>
          <p:cNvPr id="72" name="TextBox 1067">
            <a:extLst>
              <a:ext uri="{FF2B5EF4-FFF2-40B4-BE49-F238E27FC236}">
                <a16:creationId xmlns:a16="http://schemas.microsoft.com/office/drawing/2014/main" id="{47381BEE-3224-864E-2634-6A9BF45224A9}"/>
              </a:ext>
            </a:extLst>
          </p:cNvPr>
          <p:cNvSpPr txBox="1"/>
          <p:nvPr/>
        </p:nvSpPr>
        <p:spPr>
          <a:xfrm>
            <a:off x="6219980" y="5418254"/>
            <a:ext cx="737722"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i="1"/>
              <a:t>Hầm</a:t>
            </a:r>
            <a:endParaRPr lang="vi-VN" sz="2000" i="1"/>
          </a:p>
        </p:txBody>
      </p:sp>
      <p:sp>
        <p:nvSpPr>
          <p:cNvPr id="73" name="TextBox 1067">
            <a:extLst>
              <a:ext uri="{FF2B5EF4-FFF2-40B4-BE49-F238E27FC236}">
                <a16:creationId xmlns:a16="http://schemas.microsoft.com/office/drawing/2014/main" id="{80CCA80A-3770-AAF9-8041-14ABD8CBB831}"/>
              </a:ext>
            </a:extLst>
          </p:cNvPr>
          <p:cNvSpPr txBox="1"/>
          <p:nvPr/>
        </p:nvSpPr>
        <p:spPr>
          <a:xfrm>
            <a:off x="7018422" y="5790474"/>
            <a:ext cx="338364"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B</a:t>
            </a:r>
            <a:endParaRPr lang="vi-VN" sz="2400"/>
          </a:p>
        </p:txBody>
      </p:sp>
      <p:sp>
        <p:nvSpPr>
          <p:cNvPr id="74" name="TextBox 1067">
            <a:extLst>
              <a:ext uri="{FF2B5EF4-FFF2-40B4-BE49-F238E27FC236}">
                <a16:creationId xmlns:a16="http://schemas.microsoft.com/office/drawing/2014/main" id="{3A29B367-2F21-75AB-2FEB-A6CB08F6D604}"/>
              </a:ext>
            </a:extLst>
          </p:cNvPr>
          <p:cNvSpPr txBox="1"/>
          <p:nvPr/>
        </p:nvSpPr>
        <p:spPr>
          <a:xfrm>
            <a:off x="9872227" y="5789040"/>
            <a:ext cx="338364"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H</a:t>
            </a:r>
            <a:endParaRPr lang="vi-VN" sz="2400"/>
          </a:p>
        </p:txBody>
      </p:sp>
      <p:sp>
        <p:nvSpPr>
          <p:cNvPr id="75" name="TextBox 1067">
            <a:extLst>
              <a:ext uri="{FF2B5EF4-FFF2-40B4-BE49-F238E27FC236}">
                <a16:creationId xmlns:a16="http://schemas.microsoft.com/office/drawing/2014/main" id="{03F56E04-5BD0-6495-8A68-7B2975A64C80}"/>
              </a:ext>
            </a:extLst>
          </p:cNvPr>
          <p:cNvSpPr txBox="1"/>
          <p:nvPr/>
        </p:nvSpPr>
        <p:spPr>
          <a:xfrm rot="20473633">
            <a:off x="7896707" y="4939198"/>
            <a:ext cx="1241123"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i="1">
                <a:solidFill>
                  <a:schemeClr val="accent2"/>
                </a:solidFill>
              </a:rPr>
              <a:t>Ram dốc</a:t>
            </a:r>
            <a:endParaRPr lang="vi-VN" sz="2000" i="1">
              <a:solidFill>
                <a:schemeClr val="accent2"/>
              </a:solidFill>
            </a:endParaRPr>
          </a:p>
        </p:txBody>
      </p:sp>
      <p:sp>
        <p:nvSpPr>
          <p:cNvPr id="76" name="TextBox 22">
            <a:extLst>
              <a:ext uri="{FF2B5EF4-FFF2-40B4-BE49-F238E27FC236}">
                <a16:creationId xmlns:a16="http://schemas.microsoft.com/office/drawing/2014/main" id="{C490D6FF-1CE5-43AB-F777-40E25811CFB8}"/>
              </a:ext>
            </a:extLst>
          </p:cNvPr>
          <p:cNvSpPr txBox="1"/>
          <p:nvPr/>
        </p:nvSpPr>
        <p:spPr>
          <a:xfrm>
            <a:off x="7798239" y="3794947"/>
            <a:ext cx="682196"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15</a:t>
            </a:r>
            <a:r>
              <a:rPr lang="en-US" baseline="30000">
                <a:solidFill>
                  <a:srgbClr val="002060"/>
                </a:solidFill>
              </a:rPr>
              <a:t>0</a:t>
            </a:r>
            <a:r>
              <a:rPr lang="en-US">
                <a:solidFill>
                  <a:srgbClr val="002060"/>
                </a:solidFill>
              </a:rPr>
              <a:t>  </a:t>
            </a:r>
          </a:p>
        </p:txBody>
      </p:sp>
      <p:sp>
        <p:nvSpPr>
          <p:cNvPr id="77" name="Rectangle: Rounded Corners 76">
            <a:extLst>
              <a:ext uri="{FF2B5EF4-FFF2-40B4-BE49-F238E27FC236}">
                <a16:creationId xmlns:a16="http://schemas.microsoft.com/office/drawing/2014/main" id="{D5CB260C-E0FC-4930-E70E-2A60B25D789E}"/>
              </a:ext>
            </a:extLst>
          </p:cNvPr>
          <p:cNvSpPr/>
          <p:nvPr/>
        </p:nvSpPr>
        <p:spPr>
          <a:xfrm>
            <a:off x="7601223" y="3750497"/>
            <a:ext cx="1050462" cy="512418"/>
          </a:xfrm>
          <a:prstGeom prst="roundRect">
            <a:avLst>
              <a:gd name="adj" fmla="val 50000"/>
            </a:avLst>
          </a:prstGeom>
          <a:noFill/>
          <a:ln w="15875">
            <a:solidFill>
              <a:schemeClr val="tx1"/>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22">
            <a:extLst>
              <a:ext uri="{FF2B5EF4-FFF2-40B4-BE49-F238E27FC236}">
                <a16:creationId xmlns:a16="http://schemas.microsoft.com/office/drawing/2014/main" id="{CFD01D99-72E3-E2A6-D338-69D925AC0609}"/>
              </a:ext>
            </a:extLst>
          </p:cNvPr>
          <p:cNvSpPr txBox="1"/>
          <p:nvPr/>
        </p:nvSpPr>
        <p:spPr>
          <a:xfrm>
            <a:off x="9779439" y="3794947"/>
            <a:ext cx="54331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9</a:t>
            </a:r>
            <a:r>
              <a:rPr lang="en-US" baseline="30000">
                <a:solidFill>
                  <a:srgbClr val="002060"/>
                </a:solidFill>
              </a:rPr>
              <a:t>0</a:t>
            </a:r>
            <a:r>
              <a:rPr lang="en-US">
                <a:solidFill>
                  <a:srgbClr val="002060"/>
                </a:solidFill>
              </a:rPr>
              <a:t>  </a:t>
            </a:r>
          </a:p>
        </p:txBody>
      </p:sp>
      <p:sp>
        <p:nvSpPr>
          <p:cNvPr id="79" name="Rectangle: Rounded Corners 78">
            <a:extLst>
              <a:ext uri="{FF2B5EF4-FFF2-40B4-BE49-F238E27FC236}">
                <a16:creationId xmlns:a16="http://schemas.microsoft.com/office/drawing/2014/main" id="{5934645F-34FA-66D3-C9D1-7981FFAFD061}"/>
              </a:ext>
            </a:extLst>
          </p:cNvPr>
          <p:cNvSpPr/>
          <p:nvPr/>
        </p:nvSpPr>
        <p:spPr>
          <a:xfrm>
            <a:off x="9439548" y="3750497"/>
            <a:ext cx="1050462" cy="512418"/>
          </a:xfrm>
          <a:prstGeom prst="roundRect">
            <a:avLst>
              <a:gd name="adj" fmla="val 50000"/>
            </a:avLst>
          </a:prstGeom>
          <a:noFill/>
          <a:ln w="158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2AE8E923-D78D-A500-FEAF-63C789E13641}"/>
              </a:ext>
            </a:extLst>
          </p:cNvPr>
          <p:cNvSpPr/>
          <p:nvPr/>
        </p:nvSpPr>
        <p:spPr>
          <a:xfrm rot="1716759">
            <a:off x="7578049" y="5610457"/>
            <a:ext cx="294072" cy="28687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1067">
            <a:extLst>
              <a:ext uri="{FF2B5EF4-FFF2-40B4-BE49-F238E27FC236}">
                <a16:creationId xmlns:a16="http://schemas.microsoft.com/office/drawing/2014/main" id="{C5B0E925-F433-D278-3907-2CF229B176C4}"/>
              </a:ext>
            </a:extLst>
          </p:cNvPr>
          <p:cNvSpPr txBox="1"/>
          <p:nvPr/>
        </p:nvSpPr>
        <p:spPr>
          <a:xfrm>
            <a:off x="744708" y="4272001"/>
            <a:ext cx="5297061" cy="430887"/>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200">
                <a:solidFill>
                  <a:schemeClr val="tx2"/>
                </a:solidFill>
              </a:rPr>
              <a:t>Tam giác ABH vuông tại H nên tan ABH = </a:t>
            </a:r>
            <a:endParaRPr lang="vi-VN" sz="2200">
              <a:solidFill>
                <a:schemeClr val="tx2"/>
              </a:solidFill>
            </a:endParaRPr>
          </a:p>
        </p:txBody>
      </p:sp>
      <p:grpSp>
        <p:nvGrpSpPr>
          <p:cNvPr id="30" name="Group 29">
            <a:extLst>
              <a:ext uri="{FF2B5EF4-FFF2-40B4-BE49-F238E27FC236}">
                <a16:creationId xmlns:a16="http://schemas.microsoft.com/office/drawing/2014/main" id="{34F0B59B-001F-3348-FA5F-03C4CF3CA2DD}"/>
              </a:ext>
            </a:extLst>
          </p:cNvPr>
          <p:cNvGrpSpPr/>
          <p:nvPr/>
        </p:nvGrpSpPr>
        <p:grpSpPr>
          <a:xfrm>
            <a:off x="5829051" y="4046932"/>
            <a:ext cx="580854" cy="890008"/>
            <a:chOff x="1065385" y="5225142"/>
            <a:chExt cx="580854" cy="890008"/>
          </a:xfrm>
        </p:grpSpPr>
        <p:sp>
          <p:nvSpPr>
            <p:cNvPr id="9" name="TextBox 1067">
              <a:extLst>
                <a:ext uri="{FF2B5EF4-FFF2-40B4-BE49-F238E27FC236}">
                  <a16:creationId xmlns:a16="http://schemas.microsoft.com/office/drawing/2014/main" id="{10C7361F-4D1E-6148-CA29-C120D64C0469}"/>
                </a:ext>
              </a:extLst>
            </p:cNvPr>
            <p:cNvSpPr txBox="1"/>
            <p:nvPr/>
          </p:nvSpPr>
          <p:spPr>
            <a:xfrm>
              <a:off x="1065385" y="5225142"/>
              <a:ext cx="569742" cy="430887"/>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200">
                  <a:solidFill>
                    <a:schemeClr val="tx2"/>
                  </a:solidFill>
                </a:rPr>
                <a:t>AH</a:t>
              </a:r>
              <a:endParaRPr lang="vi-VN" sz="2200">
                <a:solidFill>
                  <a:schemeClr val="tx2"/>
                </a:solidFill>
              </a:endParaRPr>
            </a:p>
          </p:txBody>
        </p:sp>
        <p:sp>
          <p:nvSpPr>
            <p:cNvPr id="26" name="TextBox 1067">
              <a:extLst>
                <a:ext uri="{FF2B5EF4-FFF2-40B4-BE49-F238E27FC236}">
                  <a16:creationId xmlns:a16="http://schemas.microsoft.com/office/drawing/2014/main" id="{6190A7DE-A537-ADD9-9FBC-3BD9289C6E62}"/>
                </a:ext>
              </a:extLst>
            </p:cNvPr>
            <p:cNvSpPr txBox="1"/>
            <p:nvPr/>
          </p:nvSpPr>
          <p:spPr>
            <a:xfrm>
              <a:off x="1076497" y="5684263"/>
              <a:ext cx="569742" cy="430887"/>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200">
                  <a:solidFill>
                    <a:schemeClr val="tx2"/>
                  </a:solidFill>
                </a:rPr>
                <a:t>BH</a:t>
              </a:r>
              <a:endParaRPr lang="vi-VN" sz="2200">
                <a:solidFill>
                  <a:schemeClr val="tx2"/>
                </a:solidFill>
              </a:endParaRPr>
            </a:p>
          </p:txBody>
        </p:sp>
        <p:cxnSp>
          <p:nvCxnSpPr>
            <p:cNvPr id="29" name="Straight Connector 28">
              <a:extLst>
                <a:ext uri="{FF2B5EF4-FFF2-40B4-BE49-F238E27FC236}">
                  <a16:creationId xmlns:a16="http://schemas.microsoft.com/office/drawing/2014/main" id="{0238D5D3-25D9-9318-A18E-AAAFCB0CF9F9}"/>
                </a:ext>
              </a:extLst>
            </p:cNvPr>
            <p:cNvCxnSpPr/>
            <p:nvPr/>
          </p:nvCxnSpPr>
          <p:spPr>
            <a:xfrm>
              <a:off x="1124644" y="5668267"/>
              <a:ext cx="43727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D2C01007-9368-65CA-2164-94857CE4D657}"/>
              </a:ext>
            </a:extLst>
          </p:cNvPr>
          <p:cNvGrpSpPr/>
          <p:nvPr/>
        </p:nvGrpSpPr>
        <p:grpSpPr>
          <a:xfrm>
            <a:off x="5001666" y="4224922"/>
            <a:ext cx="540146" cy="74363"/>
            <a:chOff x="5024710" y="4169569"/>
            <a:chExt cx="540146" cy="74363"/>
          </a:xfrm>
        </p:grpSpPr>
        <p:cxnSp>
          <p:nvCxnSpPr>
            <p:cNvPr id="32" name="Straight Connector 31">
              <a:extLst>
                <a:ext uri="{FF2B5EF4-FFF2-40B4-BE49-F238E27FC236}">
                  <a16:creationId xmlns:a16="http://schemas.microsoft.com/office/drawing/2014/main" id="{739257CE-5DC0-EAA9-70D2-590E1F9B8114}"/>
                </a:ext>
              </a:extLst>
            </p:cNvPr>
            <p:cNvCxnSpPr>
              <a:cxnSpLocks/>
            </p:cNvCxnSpPr>
            <p:nvPr/>
          </p:nvCxnSpPr>
          <p:spPr>
            <a:xfrm flipV="1">
              <a:off x="5024710" y="4169569"/>
              <a:ext cx="275953" cy="7436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045239A-1294-5B13-9D19-1341A85EBA7A}"/>
                </a:ext>
              </a:extLst>
            </p:cNvPr>
            <p:cNvCxnSpPr>
              <a:cxnSpLocks/>
            </p:cNvCxnSpPr>
            <p:nvPr/>
          </p:nvCxnSpPr>
          <p:spPr>
            <a:xfrm flipH="1" flipV="1">
              <a:off x="5288903" y="4169569"/>
              <a:ext cx="275953" cy="7436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TextBox 1067">
            <a:extLst>
              <a:ext uri="{FF2B5EF4-FFF2-40B4-BE49-F238E27FC236}">
                <a16:creationId xmlns:a16="http://schemas.microsoft.com/office/drawing/2014/main" id="{0D7B219B-B70D-42C0-6FFA-362E9B92E09F}"/>
              </a:ext>
            </a:extLst>
          </p:cNvPr>
          <p:cNvSpPr txBox="1"/>
          <p:nvPr/>
        </p:nvSpPr>
        <p:spPr>
          <a:xfrm>
            <a:off x="738255" y="4851916"/>
            <a:ext cx="3606867" cy="430887"/>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200">
                <a:solidFill>
                  <a:schemeClr val="tx2"/>
                </a:solidFill>
              </a:rPr>
              <a:t>Với ABH = 15</a:t>
            </a:r>
            <a:r>
              <a:rPr lang="en-US" sz="2200" baseline="30000">
                <a:solidFill>
                  <a:schemeClr val="tx2"/>
                </a:solidFill>
              </a:rPr>
              <a:t>0</a:t>
            </a:r>
            <a:r>
              <a:rPr lang="en-US" sz="2200">
                <a:solidFill>
                  <a:schemeClr val="tx2"/>
                </a:solidFill>
              </a:rPr>
              <a:t> thì độ dốc là:</a:t>
            </a:r>
            <a:endParaRPr lang="vi-VN" sz="2200">
              <a:solidFill>
                <a:schemeClr val="tx2"/>
              </a:solidFill>
            </a:endParaRPr>
          </a:p>
        </p:txBody>
      </p:sp>
      <p:pic>
        <p:nvPicPr>
          <p:cNvPr id="41" name="Picture 40">
            <a:extLst>
              <a:ext uri="{FF2B5EF4-FFF2-40B4-BE49-F238E27FC236}">
                <a16:creationId xmlns:a16="http://schemas.microsoft.com/office/drawing/2014/main" id="{5775C881-422A-7EA7-B164-D23D3239D76C}"/>
              </a:ext>
            </a:extLst>
          </p:cNvPr>
          <p:cNvPicPr>
            <a:picLocks noChangeAspect="1"/>
          </p:cNvPicPr>
          <p:nvPr/>
        </p:nvPicPr>
        <p:blipFill>
          <a:blip r:embed="rId4"/>
          <a:stretch>
            <a:fillRect/>
          </a:stretch>
        </p:blipFill>
        <p:spPr>
          <a:xfrm>
            <a:off x="809007" y="5454780"/>
            <a:ext cx="1847850" cy="695325"/>
          </a:xfrm>
          <a:prstGeom prst="rect">
            <a:avLst/>
          </a:prstGeom>
          <a:ln>
            <a:noFill/>
          </a:ln>
          <a:effectLst>
            <a:outerShdw blurRad="292100" dist="139700" dir="2700000" algn="tl" rotWithShape="0">
              <a:srgbClr val="333333">
                <a:alpha val="65000"/>
              </a:srgbClr>
            </a:outerShdw>
          </a:effectLst>
        </p:spPr>
      </p:pic>
      <p:sp>
        <p:nvSpPr>
          <p:cNvPr id="42" name="TextBox 1067">
            <a:extLst>
              <a:ext uri="{FF2B5EF4-FFF2-40B4-BE49-F238E27FC236}">
                <a16:creationId xmlns:a16="http://schemas.microsoft.com/office/drawing/2014/main" id="{4E5CC290-A066-E546-2778-9C09ECBFAF58}"/>
              </a:ext>
            </a:extLst>
          </p:cNvPr>
          <p:cNvSpPr txBox="1"/>
          <p:nvPr/>
        </p:nvSpPr>
        <p:spPr>
          <a:xfrm>
            <a:off x="2683446" y="5846836"/>
            <a:ext cx="3379865"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a:solidFill>
                  <a:schemeClr val="tx2"/>
                </a:solidFill>
              </a:rPr>
              <a:t>&gt; 18% nên không đạt chuẩn.</a:t>
            </a:r>
            <a:endParaRPr lang="vi-VN" sz="2000">
              <a:solidFill>
                <a:schemeClr val="tx2"/>
              </a:solidFill>
            </a:endParaRPr>
          </a:p>
        </p:txBody>
      </p:sp>
    </p:spTree>
    <p:extLst>
      <p:ext uri="{BB962C8B-B14F-4D97-AF65-F5344CB8AC3E}">
        <p14:creationId xmlns:p14="http://schemas.microsoft.com/office/powerpoint/2010/main" val="675514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6"/>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348748" y="665855"/>
            <a:ext cx="7382705" cy="738632"/>
            <a:chOff x="2642317" y="4013738"/>
            <a:chExt cx="6651897"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168130" y="4118673"/>
              <a:ext cx="5640368" cy="412014"/>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Tính tỉ số lượng giác bằng máy tính cầm tay</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30930" y="4109116"/>
              <a:ext cx="463284" cy="468439"/>
              <a:chOff x="8821405"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21405"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42317" y="4109116"/>
              <a:ext cx="463284" cy="468439"/>
              <a:chOff x="3442417"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42417"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grpSp>
        <p:nvGrpSpPr>
          <p:cNvPr id="27" name="Group 25">
            <a:extLst>
              <a:ext uri="{FF2B5EF4-FFF2-40B4-BE49-F238E27FC236}">
                <a16:creationId xmlns:a16="http://schemas.microsoft.com/office/drawing/2014/main" id="{38740AD7-D2F3-7088-8DD3-EFA36B424DD0}"/>
              </a:ext>
            </a:extLst>
          </p:cNvPr>
          <p:cNvGrpSpPr/>
          <p:nvPr/>
        </p:nvGrpSpPr>
        <p:grpSpPr>
          <a:xfrm>
            <a:off x="683140" y="1741513"/>
            <a:ext cx="676494" cy="532560"/>
            <a:chOff x="953971" y="4688710"/>
            <a:chExt cx="676494" cy="532560"/>
          </a:xfrm>
        </p:grpSpPr>
        <p:sp>
          <p:nvSpPr>
            <p:cNvPr id="31" name="Hình chữ nhật: Góc Tròn 35">
              <a:extLst>
                <a:ext uri="{FF2B5EF4-FFF2-40B4-BE49-F238E27FC236}">
                  <a16:creationId xmlns:a16="http://schemas.microsoft.com/office/drawing/2014/main" id="{66378EB5-5D52-FA49-58C6-52E10DF78388}"/>
                </a:ext>
              </a:extLst>
            </p:cNvPr>
            <p:cNvSpPr/>
            <p:nvPr/>
          </p:nvSpPr>
          <p:spPr>
            <a:xfrm>
              <a:off x="1038403" y="4694757"/>
              <a:ext cx="488967" cy="526513"/>
            </a:xfrm>
            <a:prstGeom prst="roundRect">
              <a:avLst>
                <a:gd name="adj" fmla="val 2724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Góc Tròn 34">
              <a:extLst>
                <a:ext uri="{FF2B5EF4-FFF2-40B4-BE49-F238E27FC236}">
                  <a16:creationId xmlns:a16="http://schemas.microsoft.com/office/drawing/2014/main" id="{A832ECAB-3ADD-4C83-55EA-264D95ECF71D}"/>
                </a:ext>
              </a:extLst>
            </p:cNvPr>
            <p:cNvSpPr/>
            <p:nvPr/>
          </p:nvSpPr>
          <p:spPr>
            <a:xfrm>
              <a:off x="1091260" y="4754411"/>
              <a:ext cx="384415" cy="407204"/>
            </a:xfrm>
            <a:prstGeom prst="roundRect">
              <a:avLst>
                <a:gd name="adj" fmla="val 268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Hộp Văn bản 15">
              <a:extLst>
                <a:ext uri="{FF2B5EF4-FFF2-40B4-BE49-F238E27FC236}">
                  <a16:creationId xmlns:a16="http://schemas.microsoft.com/office/drawing/2014/main" id="{5BEFAD0C-35CF-6992-3EA3-2C2BEC7E6DFF}"/>
                </a:ext>
              </a:extLst>
            </p:cNvPr>
            <p:cNvSpPr txBox="1"/>
            <p:nvPr/>
          </p:nvSpPr>
          <p:spPr>
            <a:xfrm>
              <a:off x="1081845" y="4688710"/>
              <a:ext cx="424472" cy="461665"/>
            </a:xfrm>
            <a:prstGeom prst="rect">
              <a:avLst/>
            </a:prstGeom>
            <a:noFill/>
          </p:spPr>
          <p:txBody>
            <a:bodyPr wrap="square" rtlCol="0">
              <a:spAutoFit/>
            </a:bodyPr>
            <a:lstStyle/>
            <a:p>
              <a:r>
                <a:rPr lang="en-US" sz="2400">
                  <a:solidFill>
                    <a:srgbClr val="002060"/>
                  </a:solidFill>
                  <a:latin typeface="#9Slide03 SFU Toledo Bold" panose="00000700000000000000" pitchFamily="2" charset="0"/>
                </a:rPr>
                <a:t>?</a:t>
              </a:r>
              <a:r>
                <a:rPr lang="en-US" sz="2400" baseline="-25000">
                  <a:solidFill>
                    <a:srgbClr val="002060"/>
                  </a:solidFill>
                  <a:latin typeface="#9Slide03 SFU Toledo Bold" panose="00000700000000000000" pitchFamily="2" charset="0"/>
                </a:rPr>
                <a:t>5</a:t>
              </a:r>
              <a:endParaRPr lang="vi-VN" sz="2400">
                <a:solidFill>
                  <a:srgbClr val="002060"/>
                </a:solidFill>
                <a:latin typeface="#9Slide03 SFU Toledo Bold" panose="00000700000000000000" pitchFamily="2" charset="0"/>
              </a:endParaRPr>
            </a:p>
          </p:txBody>
        </p:sp>
        <p:grpSp>
          <p:nvGrpSpPr>
            <p:cNvPr id="44" name="Group 31">
              <a:extLst>
                <a:ext uri="{FF2B5EF4-FFF2-40B4-BE49-F238E27FC236}">
                  <a16:creationId xmlns:a16="http://schemas.microsoft.com/office/drawing/2014/main" id="{A62C8F2B-C537-7186-5DCD-0D33A3D18ADE}"/>
                </a:ext>
              </a:extLst>
            </p:cNvPr>
            <p:cNvGrpSpPr/>
            <p:nvPr/>
          </p:nvGrpSpPr>
          <p:grpSpPr>
            <a:xfrm>
              <a:off x="1497982" y="4884570"/>
              <a:ext cx="132483" cy="154844"/>
              <a:chOff x="9334875" y="5502449"/>
              <a:chExt cx="126625" cy="377076"/>
            </a:xfrm>
          </p:grpSpPr>
          <p:sp>
            <p:nvSpPr>
              <p:cNvPr id="50" name="Hình chữ nhật: Góc Tròn 38">
                <a:extLst>
                  <a:ext uri="{FF2B5EF4-FFF2-40B4-BE49-F238E27FC236}">
                    <a16:creationId xmlns:a16="http://schemas.microsoft.com/office/drawing/2014/main" id="{44B06760-304D-4EA5-B6ED-848DA96F315A}"/>
                  </a:ext>
                </a:extLst>
              </p:cNvPr>
              <p:cNvSpPr/>
              <p:nvPr/>
            </p:nvSpPr>
            <p:spPr>
              <a:xfrm>
                <a:off x="933487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1" name="Nhóm 45">
                <a:extLst>
                  <a:ext uri="{FF2B5EF4-FFF2-40B4-BE49-F238E27FC236}">
                    <a16:creationId xmlns:a16="http://schemas.microsoft.com/office/drawing/2014/main" id="{38468D30-1AA5-038A-A74C-DD04DE0CF70B}"/>
                  </a:ext>
                </a:extLst>
              </p:cNvPr>
              <p:cNvGrpSpPr/>
              <p:nvPr/>
            </p:nvGrpSpPr>
            <p:grpSpPr>
              <a:xfrm>
                <a:off x="9378412" y="5626728"/>
                <a:ext cx="56153" cy="128346"/>
                <a:chOff x="8185645" y="3648076"/>
                <a:chExt cx="205447" cy="159443"/>
              </a:xfrm>
            </p:grpSpPr>
            <p:sp>
              <p:nvSpPr>
                <p:cNvPr id="52" name="Mũi tên: Hình V 40">
                  <a:extLst>
                    <a:ext uri="{FF2B5EF4-FFF2-40B4-BE49-F238E27FC236}">
                      <a16:creationId xmlns:a16="http://schemas.microsoft.com/office/drawing/2014/main" id="{61510D43-B212-0C53-1540-AFBD08C4B36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3" name="Mũi tên: Hình V 41">
                  <a:extLst>
                    <a:ext uri="{FF2B5EF4-FFF2-40B4-BE49-F238E27FC236}">
                      <a16:creationId xmlns:a16="http://schemas.microsoft.com/office/drawing/2014/main" id="{D7BEF33D-D4CF-9AB2-01B1-F07F8F9B5403}"/>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45" name="Group 32">
              <a:extLst>
                <a:ext uri="{FF2B5EF4-FFF2-40B4-BE49-F238E27FC236}">
                  <a16:creationId xmlns:a16="http://schemas.microsoft.com/office/drawing/2014/main" id="{E7BCFD58-E423-7F4D-4752-1CB2A4E64EF3}"/>
                </a:ext>
              </a:extLst>
            </p:cNvPr>
            <p:cNvGrpSpPr/>
            <p:nvPr/>
          </p:nvGrpSpPr>
          <p:grpSpPr>
            <a:xfrm>
              <a:off x="953971" y="4884570"/>
              <a:ext cx="132483" cy="154844"/>
              <a:chOff x="7858435" y="5502449"/>
              <a:chExt cx="126625" cy="377076"/>
            </a:xfrm>
          </p:grpSpPr>
          <p:sp>
            <p:nvSpPr>
              <p:cNvPr id="46" name="Hình chữ nhật: Góc Tròn 37">
                <a:extLst>
                  <a:ext uri="{FF2B5EF4-FFF2-40B4-BE49-F238E27FC236}">
                    <a16:creationId xmlns:a16="http://schemas.microsoft.com/office/drawing/2014/main" id="{67468E2E-85EA-6AEC-93F2-64A3D8E79184}"/>
                  </a:ext>
                </a:extLst>
              </p:cNvPr>
              <p:cNvSpPr/>
              <p:nvPr/>
            </p:nvSpPr>
            <p:spPr>
              <a:xfrm>
                <a:off x="785843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7" name="Nhóm 44">
                <a:extLst>
                  <a:ext uri="{FF2B5EF4-FFF2-40B4-BE49-F238E27FC236}">
                    <a16:creationId xmlns:a16="http://schemas.microsoft.com/office/drawing/2014/main" id="{1D642A00-64C3-234C-2EA9-1F8DF6A5BF10}"/>
                  </a:ext>
                </a:extLst>
              </p:cNvPr>
              <p:cNvGrpSpPr/>
              <p:nvPr/>
            </p:nvGrpSpPr>
            <p:grpSpPr>
              <a:xfrm rot="10800000">
                <a:off x="7886120" y="5626728"/>
                <a:ext cx="56153" cy="128346"/>
                <a:chOff x="8338045" y="3800476"/>
                <a:chExt cx="205447" cy="159443"/>
              </a:xfrm>
            </p:grpSpPr>
            <p:sp>
              <p:nvSpPr>
                <p:cNvPr id="48" name="Mũi tên: Hình V 42">
                  <a:extLst>
                    <a:ext uri="{FF2B5EF4-FFF2-40B4-BE49-F238E27FC236}">
                      <a16:creationId xmlns:a16="http://schemas.microsoft.com/office/drawing/2014/main" id="{99E867D8-335B-10D1-4502-30E9C2CD1C4C}"/>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9" name="Mũi tên: Hình V 43">
                  <a:extLst>
                    <a:ext uri="{FF2B5EF4-FFF2-40B4-BE49-F238E27FC236}">
                      <a16:creationId xmlns:a16="http://schemas.microsoft.com/office/drawing/2014/main" id="{182EF140-93C5-AAAD-E7EC-032E944140FF}"/>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54" name="TextBox 1067">
            <a:extLst>
              <a:ext uri="{FF2B5EF4-FFF2-40B4-BE49-F238E27FC236}">
                <a16:creationId xmlns:a16="http://schemas.microsoft.com/office/drawing/2014/main" id="{0A790C92-397B-5E05-ED31-E890DF117A3A}"/>
              </a:ext>
            </a:extLst>
          </p:cNvPr>
          <p:cNvSpPr txBox="1"/>
          <p:nvPr/>
        </p:nvSpPr>
        <p:spPr>
          <a:xfrm>
            <a:off x="1343280" y="1809503"/>
            <a:ext cx="9908769" cy="1938992"/>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vi-VN" sz="2000"/>
              <a:t>Độ dốc của ram dốc AB từ mặt đất xuống tầng hầm được tính bằng tỉ số của chiều sâu AH và chiều dài BH của phần đường hầm dành để xây dựng ram dốc (Hình </a:t>
            </a:r>
            <a:r>
              <a:rPr lang="en-US" sz="2000"/>
              <a:t>vẽ</a:t>
            </a:r>
            <a:r>
              <a:rPr lang="vi-VN" sz="2000"/>
              <a:t>). Theo quy chuẩn kĩ thuật quốc gia về công trình ngầm đô thị (QCVN 08:2009/BXD, phần 2 – về gara ô tô), ram dốc thẳng cần có độ dốc không lớn hơn 18%. Em hãy cho biết ram dốc trong </a:t>
            </a:r>
            <a:r>
              <a:rPr lang="en-US" sz="2000"/>
              <a:t>hình vẽ</a:t>
            </a:r>
            <a:r>
              <a:rPr lang="vi-VN" sz="2000"/>
              <a:t> có đạt chuẩn về độ dốc không, nếu góc nghiêng ABH của ram dốc so với phương ngang là:</a:t>
            </a:r>
          </a:p>
        </p:txBody>
      </p:sp>
      <p:cxnSp>
        <p:nvCxnSpPr>
          <p:cNvPr id="57" name="Straight Connector 56">
            <a:extLst>
              <a:ext uri="{FF2B5EF4-FFF2-40B4-BE49-F238E27FC236}">
                <a16:creationId xmlns:a16="http://schemas.microsoft.com/office/drawing/2014/main" id="{194B02DD-72FC-9C24-6C2F-C1BDBAED8F12}"/>
              </a:ext>
            </a:extLst>
          </p:cNvPr>
          <p:cNvCxnSpPr>
            <a:cxnSpLocks/>
          </p:cNvCxnSpPr>
          <p:nvPr/>
        </p:nvCxnSpPr>
        <p:spPr>
          <a:xfrm>
            <a:off x="6036722" y="5822950"/>
            <a:ext cx="11562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7456E52-2F98-724F-B915-9ADF236F0A62}"/>
              </a:ext>
            </a:extLst>
          </p:cNvPr>
          <p:cNvCxnSpPr>
            <a:cxnSpLocks/>
          </p:cNvCxnSpPr>
          <p:nvPr/>
        </p:nvCxnSpPr>
        <p:spPr>
          <a:xfrm>
            <a:off x="7268577" y="5822950"/>
            <a:ext cx="2630259"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20F57F8-C94F-F82B-A5D7-36254B61906A}"/>
              </a:ext>
            </a:extLst>
          </p:cNvPr>
          <p:cNvCxnSpPr>
            <a:cxnSpLocks/>
          </p:cNvCxnSpPr>
          <p:nvPr/>
        </p:nvCxnSpPr>
        <p:spPr>
          <a:xfrm>
            <a:off x="9898836" y="4906168"/>
            <a:ext cx="0" cy="92392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E51040B-FA82-90AB-C2AE-878B1031615A}"/>
              </a:ext>
            </a:extLst>
          </p:cNvPr>
          <p:cNvCxnSpPr>
            <a:cxnSpLocks/>
          </p:cNvCxnSpPr>
          <p:nvPr/>
        </p:nvCxnSpPr>
        <p:spPr>
          <a:xfrm>
            <a:off x="9898836" y="4894263"/>
            <a:ext cx="11562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51986F0-2DEA-A6FF-F83E-A74DD7D5FFD9}"/>
              </a:ext>
            </a:extLst>
          </p:cNvPr>
          <p:cNvCxnSpPr>
            <a:cxnSpLocks/>
          </p:cNvCxnSpPr>
          <p:nvPr/>
        </p:nvCxnSpPr>
        <p:spPr>
          <a:xfrm flipV="1">
            <a:off x="7187604" y="4894263"/>
            <a:ext cx="2711231" cy="92944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7B9EFFD-74D1-EA2A-64D0-E87B22F18478}"/>
              </a:ext>
            </a:extLst>
          </p:cNvPr>
          <p:cNvCxnSpPr>
            <a:cxnSpLocks/>
          </p:cNvCxnSpPr>
          <p:nvPr/>
        </p:nvCxnSpPr>
        <p:spPr>
          <a:xfrm>
            <a:off x="9799803" y="5723476"/>
            <a:ext cx="0" cy="10477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E6590EC-4DB9-2964-7452-782B52ACA216}"/>
              </a:ext>
            </a:extLst>
          </p:cNvPr>
          <p:cNvCxnSpPr>
            <a:cxnSpLocks/>
          </p:cNvCxnSpPr>
          <p:nvPr/>
        </p:nvCxnSpPr>
        <p:spPr>
          <a:xfrm rot="5400000">
            <a:off x="9848515" y="5673470"/>
            <a:ext cx="0" cy="10477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0" name="TextBox 1067">
            <a:extLst>
              <a:ext uri="{FF2B5EF4-FFF2-40B4-BE49-F238E27FC236}">
                <a16:creationId xmlns:a16="http://schemas.microsoft.com/office/drawing/2014/main" id="{D06A4152-FFBC-426E-D971-D73B2D893DAD}"/>
              </a:ext>
            </a:extLst>
          </p:cNvPr>
          <p:cNvSpPr txBox="1"/>
          <p:nvPr/>
        </p:nvSpPr>
        <p:spPr>
          <a:xfrm>
            <a:off x="9704065" y="4488903"/>
            <a:ext cx="338364"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A</a:t>
            </a:r>
            <a:endParaRPr lang="vi-VN" sz="2400"/>
          </a:p>
        </p:txBody>
      </p:sp>
      <p:sp>
        <p:nvSpPr>
          <p:cNvPr id="71" name="TextBox 1067">
            <a:extLst>
              <a:ext uri="{FF2B5EF4-FFF2-40B4-BE49-F238E27FC236}">
                <a16:creationId xmlns:a16="http://schemas.microsoft.com/office/drawing/2014/main" id="{EC189791-99A3-2B66-CBB8-7F8596250C32}"/>
              </a:ext>
            </a:extLst>
          </p:cNvPr>
          <p:cNvSpPr txBox="1"/>
          <p:nvPr/>
        </p:nvSpPr>
        <p:spPr>
          <a:xfrm>
            <a:off x="10141461" y="4519680"/>
            <a:ext cx="1051451"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i="1"/>
              <a:t>Mặt đất</a:t>
            </a:r>
            <a:endParaRPr lang="vi-VN" sz="2000" i="1"/>
          </a:p>
        </p:txBody>
      </p:sp>
      <p:sp>
        <p:nvSpPr>
          <p:cNvPr id="72" name="TextBox 1067">
            <a:extLst>
              <a:ext uri="{FF2B5EF4-FFF2-40B4-BE49-F238E27FC236}">
                <a16:creationId xmlns:a16="http://schemas.microsoft.com/office/drawing/2014/main" id="{47381BEE-3224-864E-2634-6A9BF45224A9}"/>
              </a:ext>
            </a:extLst>
          </p:cNvPr>
          <p:cNvSpPr txBox="1"/>
          <p:nvPr/>
        </p:nvSpPr>
        <p:spPr>
          <a:xfrm>
            <a:off x="6219980" y="5418254"/>
            <a:ext cx="737722"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i="1"/>
              <a:t>Hầm</a:t>
            </a:r>
            <a:endParaRPr lang="vi-VN" sz="2000" i="1"/>
          </a:p>
        </p:txBody>
      </p:sp>
      <p:sp>
        <p:nvSpPr>
          <p:cNvPr id="73" name="TextBox 1067">
            <a:extLst>
              <a:ext uri="{FF2B5EF4-FFF2-40B4-BE49-F238E27FC236}">
                <a16:creationId xmlns:a16="http://schemas.microsoft.com/office/drawing/2014/main" id="{80CCA80A-3770-AAF9-8041-14ABD8CBB831}"/>
              </a:ext>
            </a:extLst>
          </p:cNvPr>
          <p:cNvSpPr txBox="1"/>
          <p:nvPr/>
        </p:nvSpPr>
        <p:spPr>
          <a:xfrm>
            <a:off x="7018422" y="5790474"/>
            <a:ext cx="338364"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B</a:t>
            </a:r>
            <a:endParaRPr lang="vi-VN" sz="2400"/>
          </a:p>
        </p:txBody>
      </p:sp>
      <p:sp>
        <p:nvSpPr>
          <p:cNvPr id="74" name="TextBox 1067">
            <a:extLst>
              <a:ext uri="{FF2B5EF4-FFF2-40B4-BE49-F238E27FC236}">
                <a16:creationId xmlns:a16="http://schemas.microsoft.com/office/drawing/2014/main" id="{3A29B367-2F21-75AB-2FEB-A6CB08F6D604}"/>
              </a:ext>
            </a:extLst>
          </p:cNvPr>
          <p:cNvSpPr txBox="1"/>
          <p:nvPr/>
        </p:nvSpPr>
        <p:spPr>
          <a:xfrm>
            <a:off x="9872227" y="5789040"/>
            <a:ext cx="338364"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H</a:t>
            </a:r>
            <a:endParaRPr lang="vi-VN" sz="2400"/>
          </a:p>
        </p:txBody>
      </p:sp>
      <p:sp>
        <p:nvSpPr>
          <p:cNvPr id="75" name="TextBox 1067">
            <a:extLst>
              <a:ext uri="{FF2B5EF4-FFF2-40B4-BE49-F238E27FC236}">
                <a16:creationId xmlns:a16="http://schemas.microsoft.com/office/drawing/2014/main" id="{03F56E04-5BD0-6495-8A68-7B2975A64C80}"/>
              </a:ext>
            </a:extLst>
          </p:cNvPr>
          <p:cNvSpPr txBox="1"/>
          <p:nvPr/>
        </p:nvSpPr>
        <p:spPr>
          <a:xfrm rot="20473633">
            <a:off x="7896707" y="4939198"/>
            <a:ext cx="1241123"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i="1">
                <a:solidFill>
                  <a:schemeClr val="accent2"/>
                </a:solidFill>
              </a:rPr>
              <a:t>Ram dốc</a:t>
            </a:r>
            <a:endParaRPr lang="vi-VN" sz="2000" i="1">
              <a:solidFill>
                <a:schemeClr val="accent2"/>
              </a:solidFill>
            </a:endParaRPr>
          </a:p>
        </p:txBody>
      </p:sp>
      <p:sp>
        <p:nvSpPr>
          <p:cNvPr id="78" name="TextBox 22">
            <a:extLst>
              <a:ext uri="{FF2B5EF4-FFF2-40B4-BE49-F238E27FC236}">
                <a16:creationId xmlns:a16="http://schemas.microsoft.com/office/drawing/2014/main" id="{CFD01D99-72E3-E2A6-D338-69D925AC0609}"/>
              </a:ext>
            </a:extLst>
          </p:cNvPr>
          <p:cNvSpPr txBox="1"/>
          <p:nvPr/>
        </p:nvSpPr>
        <p:spPr>
          <a:xfrm>
            <a:off x="9779439" y="3794947"/>
            <a:ext cx="54331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9</a:t>
            </a:r>
            <a:r>
              <a:rPr lang="en-US" baseline="30000">
                <a:solidFill>
                  <a:srgbClr val="002060"/>
                </a:solidFill>
              </a:rPr>
              <a:t>0</a:t>
            </a:r>
            <a:r>
              <a:rPr lang="en-US">
                <a:solidFill>
                  <a:srgbClr val="002060"/>
                </a:solidFill>
              </a:rPr>
              <a:t>  </a:t>
            </a:r>
          </a:p>
        </p:txBody>
      </p:sp>
      <p:sp>
        <p:nvSpPr>
          <p:cNvPr id="79" name="Rectangle: Rounded Corners 78">
            <a:extLst>
              <a:ext uri="{FF2B5EF4-FFF2-40B4-BE49-F238E27FC236}">
                <a16:creationId xmlns:a16="http://schemas.microsoft.com/office/drawing/2014/main" id="{5934645F-34FA-66D3-C9D1-7981FFAFD061}"/>
              </a:ext>
            </a:extLst>
          </p:cNvPr>
          <p:cNvSpPr/>
          <p:nvPr/>
        </p:nvSpPr>
        <p:spPr>
          <a:xfrm>
            <a:off x="9439548" y="3750497"/>
            <a:ext cx="1050462" cy="512418"/>
          </a:xfrm>
          <a:prstGeom prst="roundRect">
            <a:avLst>
              <a:gd name="adj" fmla="val 50000"/>
            </a:avLst>
          </a:prstGeom>
          <a:noFill/>
          <a:ln w="15875">
            <a:solidFill>
              <a:schemeClr val="tx1"/>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2AE8E923-D78D-A500-FEAF-63C789E13641}"/>
              </a:ext>
            </a:extLst>
          </p:cNvPr>
          <p:cNvSpPr/>
          <p:nvPr/>
        </p:nvSpPr>
        <p:spPr>
          <a:xfrm rot="1716759">
            <a:off x="7578049" y="5610457"/>
            <a:ext cx="294072" cy="28687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1067">
            <a:extLst>
              <a:ext uri="{FF2B5EF4-FFF2-40B4-BE49-F238E27FC236}">
                <a16:creationId xmlns:a16="http://schemas.microsoft.com/office/drawing/2014/main" id="{C5B0E925-F433-D278-3907-2CF229B176C4}"/>
              </a:ext>
            </a:extLst>
          </p:cNvPr>
          <p:cNvSpPr txBox="1"/>
          <p:nvPr/>
        </p:nvSpPr>
        <p:spPr>
          <a:xfrm>
            <a:off x="744708" y="4272001"/>
            <a:ext cx="5297061" cy="430887"/>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200">
                <a:solidFill>
                  <a:schemeClr val="tx2"/>
                </a:solidFill>
              </a:rPr>
              <a:t>Tam giác ABH vuông tại H nên tan ABH = </a:t>
            </a:r>
            <a:endParaRPr lang="vi-VN" sz="2200">
              <a:solidFill>
                <a:schemeClr val="tx2"/>
              </a:solidFill>
            </a:endParaRPr>
          </a:p>
        </p:txBody>
      </p:sp>
      <p:grpSp>
        <p:nvGrpSpPr>
          <p:cNvPr id="30" name="Group 29">
            <a:extLst>
              <a:ext uri="{FF2B5EF4-FFF2-40B4-BE49-F238E27FC236}">
                <a16:creationId xmlns:a16="http://schemas.microsoft.com/office/drawing/2014/main" id="{34F0B59B-001F-3348-FA5F-03C4CF3CA2DD}"/>
              </a:ext>
            </a:extLst>
          </p:cNvPr>
          <p:cNvGrpSpPr/>
          <p:nvPr/>
        </p:nvGrpSpPr>
        <p:grpSpPr>
          <a:xfrm>
            <a:off x="5829051" y="4046932"/>
            <a:ext cx="580854" cy="890008"/>
            <a:chOff x="1065385" y="5225142"/>
            <a:chExt cx="580854" cy="890008"/>
          </a:xfrm>
        </p:grpSpPr>
        <p:sp>
          <p:nvSpPr>
            <p:cNvPr id="9" name="TextBox 1067">
              <a:extLst>
                <a:ext uri="{FF2B5EF4-FFF2-40B4-BE49-F238E27FC236}">
                  <a16:creationId xmlns:a16="http://schemas.microsoft.com/office/drawing/2014/main" id="{10C7361F-4D1E-6148-CA29-C120D64C0469}"/>
                </a:ext>
              </a:extLst>
            </p:cNvPr>
            <p:cNvSpPr txBox="1"/>
            <p:nvPr/>
          </p:nvSpPr>
          <p:spPr>
            <a:xfrm>
              <a:off x="1065385" y="5225142"/>
              <a:ext cx="569742" cy="430887"/>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200">
                  <a:solidFill>
                    <a:schemeClr val="tx2"/>
                  </a:solidFill>
                </a:rPr>
                <a:t>AH</a:t>
              </a:r>
              <a:endParaRPr lang="vi-VN" sz="2200">
                <a:solidFill>
                  <a:schemeClr val="tx2"/>
                </a:solidFill>
              </a:endParaRPr>
            </a:p>
          </p:txBody>
        </p:sp>
        <p:sp>
          <p:nvSpPr>
            <p:cNvPr id="26" name="TextBox 1067">
              <a:extLst>
                <a:ext uri="{FF2B5EF4-FFF2-40B4-BE49-F238E27FC236}">
                  <a16:creationId xmlns:a16="http://schemas.microsoft.com/office/drawing/2014/main" id="{6190A7DE-A537-ADD9-9FBC-3BD9289C6E62}"/>
                </a:ext>
              </a:extLst>
            </p:cNvPr>
            <p:cNvSpPr txBox="1"/>
            <p:nvPr/>
          </p:nvSpPr>
          <p:spPr>
            <a:xfrm>
              <a:off x="1076497" y="5684263"/>
              <a:ext cx="569742" cy="430887"/>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200">
                  <a:solidFill>
                    <a:schemeClr val="tx2"/>
                  </a:solidFill>
                </a:rPr>
                <a:t>BH</a:t>
              </a:r>
              <a:endParaRPr lang="vi-VN" sz="2200">
                <a:solidFill>
                  <a:schemeClr val="tx2"/>
                </a:solidFill>
              </a:endParaRPr>
            </a:p>
          </p:txBody>
        </p:sp>
        <p:cxnSp>
          <p:nvCxnSpPr>
            <p:cNvPr id="29" name="Straight Connector 28">
              <a:extLst>
                <a:ext uri="{FF2B5EF4-FFF2-40B4-BE49-F238E27FC236}">
                  <a16:creationId xmlns:a16="http://schemas.microsoft.com/office/drawing/2014/main" id="{0238D5D3-25D9-9318-A18E-AAAFCB0CF9F9}"/>
                </a:ext>
              </a:extLst>
            </p:cNvPr>
            <p:cNvCxnSpPr/>
            <p:nvPr/>
          </p:nvCxnSpPr>
          <p:spPr>
            <a:xfrm>
              <a:off x="1124644" y="5668267"/>
              <a:ext cx="43727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D2C01007-9368-65CA-2164-94857CE4D657}"/>
              </a:ext>
            </a:extLst>
          </p:cNvPr>
          <p:cNvGrpSpPr/>
          <p:nvPr/>
        </p:nvGrpSpPr>
        <p:grpSpPr>
          <a:xfrm>
            <a:off x="5001666" y="4224922"/>
            <a:ext cx="540146" cy="74363"/>
            <a:chOff x="5024710" y="4169569"/>
            <a:chExt cx="540146" cy="74363"/>
          </a:xfrm>
        </p:grpSpPr>
        <p:cxnSp>
          <p:nvCxnSpPr>
            <p:cNvPr id="32" name="Straight Connector 31">
              <a:extLst>
                <a:ext uri="{FF2B5EF4-FFF2-40B4-BE49-F238E27FC236}">
                  <a16:creationId xmlns:a16="http://schemas.microsoft.com/office/drawing/2014/main" id="{739257CE-5DC0-EAA9-70D2-590E1F9B8114}"/>
                </a:ext>
              </a:extLst>
            </p:cNvPr>
            <p:cNvCxnSpPr>
              <a:cxnSpLocks/>
            </p:cNvCxnSpPr>
            <p:nvPr/>
          </p:nvCxnSpPr>
          <p:spPr>
            <a:xfrm flipV="1">
              <a:off x="5024710" y="4169569"/>
              <a:ext cx="275953" cy="7436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045239A-1294-5B13-9D19-1341A85EBA7A}"/>
                </a:ext>
              </a:extLst>
            </p:cNvPr>
            <p:cNvCxnSpPr>
              <a:cxnSpLocks/>
            </p:cNvCxnSpPr>
            <p:nvPr/>
          </p:nvCxnSpPr>
          <p:spPr>
            <a:xfrm flipH="1" flipV="1">
              <a:off x="5288903" y="4169569"/>
              <a:ext cx="275953" cy="7436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TextBox 1067">
            <a:extLst>
              <a:ext uri="{FF2B5EF4-FFF2-40B4-BE49-F238E27FC236}">
                <a16:creationId xmlns:a16="http://schemas.microsoft.com/office/drawing/2014/main" id="{0D7B219B-B70D-42C0-6FFA-362E9B92E09F}"/>
              </a:ext>
            </a:extLst>
          </p:cNvPr>
          <p:cNvSpPr txBox="1"/>
          <p:nvPr/>
        </p:nvSpPr>
        <p:spPr>
          <a:xfrm>
            <a:off x="738255" y="4851916"/>
            <a:ext cx="3606867" cy="430887"/>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200">
                <a:solidFill>
                  <a:schemeClr val="tx2"/>
                </a:solidFill>
              </a:rPr>
              <a:t>Với ABH = 9</a:t>
            </a:r>
            <a:r>
              <a:rPr lang="en-US" sz="2200" baseline="30000">
                <a:solidFill>
                  <a:schemeClr val="tx2"/>
                </a:solidFill>
              </a:rPr>
              <a:t>0</a:t>
            </a:r>
            <a:r>
              <a:rPr lang="en-US" sz="2200">
                <a:solidFill>
                  <a:schemeClr val="tx2"/>
                </a:solidFill>
              </a:rPr>
              <a:t> thì độ dốc là:</a:t>
            </a:r>
            <a:endParaRPr lang="vi-VN" sz="2200">
              <a:solidFill>
                <a:schemeClr val="tx2"/>
              </a:solidFill>
            </a:endParaRPr>
          </a:p>
        </p:txBody>
      </p:sp>
      <p:sp>
        <p:nvSpPr>
          <p:cNvPr id="42" name="TextBox 1067">
            <a:extLst>
              <a:ext uri="{FF2B5EF4-FFF2-40B4-BE49-F238E27FC236}">
                <a16:creationId xmlns:a16="http://schemas.microsoft.com/office/drawing/2014/main" id="{4E5CC290-A066-E546-2778-9C09ECBFAF58}"/>
              </a:ext>
            </a:extLst>
          </p:cNvPr>
          <p:cNvSpPr txBox="1"/>
          <p:nvPr/>
        </p:nvSpPr>
        <p:spPr>
          <a:xfrm>
            <a:off x="2647580" y="5785388"/>
            <a:ext cx="3379865"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a:solidFill>
                  <a:schemeClr val="tx2"/>
                </a:solidFill>
              </a:rPr>
              <a:t>&lt; 18% nên đạt chuẩn.</a:t>
            </a:r>
            <a:endParaRPr lang="vi-VN" sz="2000">
              <a:solidFill>
                <a:schemeClr val="tx2"/>
              </a:solidFill>
            </a:endParaRPr>
          </a:p>
        </p:txBody>
      </p:sp>
      <p:pic>
        <p:nvPicPr>
          <p:cNvPr id="28" name="Picture 27">
            <a:extLst>
              <a:ext uri="{FF2B5EF4-FFF2-40B4-BE49-F238E27FC236}">
                <a16:creationId xmlns:a16="http://schemas.microsoft.com/office/drawing/2014/main" id="{57F48704-DB24-FA0B-002E-B4E7D4496624}"/>
              </a:ext>
            </a:extLst>
          </p:cNvPr>
          <p:cNvPicPr>
            <a:picLocks noChangeAspect="1"/>
          </p:cNvPicPr>
          <p:nvPr/>
        </p:nvPicPr>
        <p:blipFill>
          <a:blip r:embed="rId4"/>
          <a:stretch>
            <a:fillRect/>
          </a:stretch>
        </p:blipFill>
        <p:spPr>
          <a:xfrm>
            <a:off x="816794" y="5394813"/>
            <a:ext cx="1847850" cy="695325"/>
          </a:xfrm>
          <a:prstGeom prst="rect">
            <a:avLst/>
          </a:prstGeom>
        </p:spPr>
      </p:pic>
    </p:spTree>
    <p:extLst>
      <p:ext uri="{BB962C8B-B14F-4D97-AF65-F5344CB8AC3E}">
        <p14:creationId xmlns:p14="http://schemas.microsoft.com/office/powerpoint/2010/main" val="2212358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6"/>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348748" y="665855"/>
            <a:ext cx="7382705" cy="738632"/>
            <a:chOff x="2642317" y="4013738"/>
            <a:chExt cx="6651897"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168130" y="4118673"/>
              <a:ext cx="5640368" cy="412014"/>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Tính tỉ số lượng giác bằng máy tính cầm tay</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30930" y="4109116"/>
              <a:ext cx="463284" cy="468439"/>
              <a:chOff x="8821405"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21405"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42317" y="4109116"/>
              <a:ext cx="463284" cy="468439"/>
              <a:chOff x="3442417"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42417" y="4109116"/>
                <a:ext cx="463284" cy="468439"/>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grpSp>
        <p:nvGrpSpPr>
          <p:cNvPr id="27" name="Group 25">
            <a:extLst>
              <a:ext uri="{FF2B5EF4-FFF2-40B4-BE49-F238E27FC236}">
                <a16:creationId xmlns:a16="http://schemas.microsoft.com/office/drawing/2014/main" id="{38740AD7-D2F3-7088-8DD3-EFA36B424DD0}"/>
              </a:ext>
            </a:extLst>
          </p:cNvPr>
          <p:cNvGrpSpPr/>
          <p:nvPr/>
        </p:nvGrpSpPr>
        <p:grpSpPr>
          <a:xfrm>
            <a:off x="683140" y="1741513"/>
            <a:ext cx="676494" cy="532560"/>
            <a:chOff x="953971" y="4688710"/>
            <a:chExt cx="676494" cy="532560"/>
          </a:xfrm>
        </p:grpSpPr>
        <p:sp>
          <p:nvSpPr>
            <p:cNvPr id="31" name="Hình chữ nhật: Góc Tròn 35">
              <a:extLst>
                <a:ext uri="{FF2B5EF4-FFF2-40B4-BE49-F238E27FC236}">
                  <a16:creationId xmlns:a16="http://schemas.microsoft.com/office/drawing/2014/main" id="{66378EB5-5D52-FA49-58C6-52E10DF78388}"/>
                </a:ext>
              </a:extLst>
            </p:cNvPr>
            <p:cNvSpPr/>
            <p:nvPr/>
          </p:nvSpPr>
          <p:spPr>
            <a:xfrm>
              <a:off x="1038403" y="4694757"/>
              <a:ext cx="488967" cy="526513"/>
            </a:xfrm>
            <a:prstGeom prst="roundRect">
              <a:avLst>
                <a:gd name="adj" fmla="val 2724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Góc Tròn 34">
              <a:extLst>
                <a:ext uri="{FF2B5EF4-FFF2-40B4-BE49-F238E27FC236}">
                  <a16:creationId xmlns:a16="http://schemas.microsoft.com/office/drawing/2014/main" id="{A832ECAB-3ADD-4C83-55EA-264D95ECF71D}"/>
                </a:ext>
              </a:extLst>
            </p:cNvPr>
            <p:cNvSpPr/>
            <p:nvPr/>
          </p:nvSpPr>
          <p:spPr>
            <a:xfrm>
              <a:off x="1091260" y="4754411"/>
              <a:ext cx="384415" cy="407204"/>
            </a:xfrm>
            <a:prstGeom prst="roundRect">
              <a:avLst>
                <a:gd name="adj" fmla="val 268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Hộp Văn bản 15">
              <a:extLst>
                <a:ext uri="{FF2B5EF4-FFF2-40B4-BE49-F238E27FC236}">
                  <a16:creationId xmlns:a16="http://schemas.microsoft.com/office/drawing/2014/main" id="{5BEFAD0C-35CF-6992-3EA3-2C2BEC7E6DFF}"/>
                </a:ext>
              </a:extLst>
            </p:cNvPr>
            <p:cNvSpPr txBox="1"/>
            <p:nvPr/>
          </p:nvSpPr>
          <p:spPr>
            <a:xfrm>
              <a:off x="1081845" y="4688710"/>
              <a:ext cx="424472" cy="461665"/>
            </a:xfrm>
            <a:prstGeom prst="rect">
              <a:avLst/>
            </a:prstGeom>
            <a:noFill/>
          </p:spPr>
          <p:txBody>
            <a:bodyPr wrap="square" rtlCol="0">
              <a:spAutoFit/>
            </a:bodyPr>
            <a:lstStyle/>
            <a:p>
              <a:r>
                <a:rPr lang="en-US" sz="2400">
                  <a:solidFill>
                    <a:srgbClr val="002060"/>
                  </a:solidFill>
                  <a:latin typeface="#9Slide03 SFU Toledo Bold" panose="00000700000000000000" pitchFamily="2" charset="0"/>
                </a:rPr>
                <a:t>?</a:t>
              </a:r>
              <a:r>
                <a:rPr lang="en-US" sz="2400" baseline="-25000">
                  <a:solidFill>
                    <a:srgbClr val="002060"/>
                  </a:solidFill>
                  <a:latin typeface="#9Slide03 SFU Toledo Bold" panose="00000700000000000000" pitchFamily="2" charset="0"/>
                </a:rPr>
                <a:t>6</a:t>
              </a:r>
              <a:endParaRPr lang="vi-VN" sz="2400">
                <a:solidFill>
                  <a:srgbClr val="002060"/>
                </a:solidFill>
                <a:latin typeface="#9Slide03 SFU Toledo Bold" panose="00000700000000000000" pitchFamily="2" charset="0"/>
              </a:endParaRPr>
            </a:p>
          </p:txBody>
        </p:sp>
        <p:grpSp>
          <p:nvGrpSpPr>
            <p:cNvPr id="44" name="Group 31">
              <a:extLst>
                <a:ext uri="{FF2B5EF4-FFF2-40B4-BE49-F238E27FC236}">
                  <a16:creationId xmlns:a16="http://schemas.microsoft.com/office/drawing/2014/main" id="{A62C8F2B-C537-7186-5DCD-0D33A3D18ADE}"/>
                </a:ext>
              </a:extLst>
            </p:cNvPr>
            <p:cNvGrpSpPr/>
            <p:nvPr/>
          </p:nvGrpSpPr>
          <p:grpSpPr>
            <a:xfrm>
              <a:off x="1497982" y="4884570"/>
              <a:ext cx="132483" cy="154844"/>
              <a:chOff x="9334875" y="5502449"/>
              <a:chExt cx="126625" cy="377076"/>
            </a:xfrm>
          </p:grpSpPr>
          <p:sp>
            <p:nvSpPr>
              <p:cNvPr id="50" name="Hình chữ nhật: Góc Tròn 38">
                <a:extLst>
                  <a:ext uri="{FF2B5EF4-FFF2-40B4-BE49-F238E27FC236}">
                    <a16:creationId xmlns:a16="http://schemas.microsoft.com/office/drawing/2014/main" id="{44B06760-304D-4EA5-B6ED-848DA96F315A}"/>
                  </a:ext>
                </a:extLst>
              </p:cNvPr>
              <p:cNvSpPr/>
              <p:nvPr/>
            </p:nvSpPr>
            <p:spPr>
              <a:xfrm>
                <a:off x="933487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1" name="Nhóm 45">
                <a:extLst>
                  <a:ext uri="{FF2B5EF4-FFF2-40B4-BE49-F238E27FC236}">
                    <a16:creationId xmlns:a16="http://schemas.microsoft.com/office/drawing/2014/main" id="{38468D30-1AA5-038A-A74C-DD04DE0CF70B}"/>
                  </a:ext>
                </a:extLst>
              </p:cNvPr>
              <p:cNvGrpSpPr/>
              <p:nvPr/>
            </p:nvGrpSpPr>
            <p:grpSpPr>
              <a:xfrm>
                <a:off x="9378412" y="5626728"/>
                <a:ext cx="56153" cy="128346"/>
                <a:chOff x="8185645" y="3648076"/>
                <a:chExt cx="205447" cy="159443"/>
              </a:xfrm>
            </p:grpSpPr>
            <p:sp>
              <p:nvSpPr>
                <p:cNvPr id="52" name="Mũi tên: Hình V 40">
                  <a:extLst>
                    <a:ext uri="{FF2B5EF4-FFF2-40B4-BE49-F238E27FC236}">
                      <a16:creationId xmlns:a16="http://schemas.microsoft.com/office/drawing/2014/main" id="{61510D43-B212-0C53-1540-AFBD08C4B36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3" name="Mũi tên: Hình V 41">
                  <a:extLst>
                    <a:ext uri="{FF2B5EF4-FFF2-40B4-BE49-F238E27FC236}">
                      <a16:creationId xmlns:a16="http://schemas.microsoft.com/office/drawing/2014/main" id="{D7BEF33D-D4CF-9AB2-01B1-F07F8F9B5403}"/>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45" name="Group 32">
              <a:extLst>
                <a:ext uri="{FF2B5EF4-FFF2-40B4-BE49-F238E27FC236}">
                  <a16:creationId xmlns:a16="http://schemas.microsoft.com/office/drawing/2014/main" id="{E7BCFD58-E423-7F4D-4752-1CB2A4E64EF3}"/>
                </a:ext>
              </a:extLst>
            </p:cNvPr>
            <p:cNvGrpSpPr/>
            <p:nvPr/>
          </p:nvGrpSpPr>
          <p:grpSpPr>
            <a:xfrm>
              <a:off x="953971" y="4884570"/>
              <a:ext cx="132483" cy="154844"/>
              <a:chOff x="7858435" y="5502449"/>
              <a:chExt cx="126625" cy="377076"/>
            </a:xfrm>
          </p:grpSpPr>
          <p:sp>
            <p:nvSpPr>
              <p:cNvPr id="46" name="Hình chữ nhật: Góc Tròn 37">
                <a:extLst>
                  <a:ext uri="{FF2B5EF4-FFF2-40B4-BE49-F238E27FC236}">
                    <a16:creationId xmlns:a16="http://schemas.microsoft.com/office/drawing/2014/main" id="{67468E2E-85EA-6AEC-93F2-64A3D8E79184}"/>
                  </a:ext>
                </a:extLst>
              </p:cNvPr>
              <p:cNvSpPr/>
              <p:nvPr/>
            </p:nvSpPr>
            <p:spPr>
              <a:xfrm>
                <a:off x="785843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7" name="Nhóm 44">
                <a:extLst>
                  <a:ext uri="{FF2B5EF4-FFF2-40B4-BE49-F238E27FC236}">
                    <a16:creationId xmlns:a16="http://schemas.microsoft.com/office/drawing/2014/main" id="{1D642A00-64C3-234C-2EA9-1F8DF6A5BF10}"/>
                  </a:ext>
                </a:extLst>
              </p:cNvPr>
              <p:cNvGrpSpPr/>
              <p:nvPr/>
            </p:nvGrpSpPr>
            <p:grpSpPr>
              <a:xfrm rot="10800000">
                <a:off x="7886120" y="5626728"/>
                <a:ext cx="56153" cy="128346"/>
                <a:chOff x="8338045" y="3800476"/>
                <a:chExt cx="205447" cy="159443"/>
              </a:xfrm>
            </p:grpSpPr>
            <p:sp>
              <p:nvSpPr>
                <p:cNvPr id="48" name="Mũi tên: Hình V 42">
                  <a:extLst>
                    <a:ext uri="{FF2B5EF4-FFF2-40B4-BE49-F238E27FC236}">
                      <a16:creationId xmlns:a16="http://schemas.microsoft.com/office/drawing/2014/main" id="{99E867D8-335B-10D1-4502-30E9C2CD1C4C}"/>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9" name="Mũi tên: Hình V 43">
                  <a:extLst>
                    <a:ext uri="{FF2B5EF4-FFF2-40B4-BE49-F238E27FC236}">
                      <a16:creationId xmlns:a16="http://schemas.microsoft.com/office/drawing/2014/main" id="{182EF140-93C5-AAAD-E7EC-032E944140FF}"/>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54" name="TextBox 1067">
            <a:extLst>
              <a:ext uri="{FF2B5EF4-FFF2-40B4-BE49-F238E27FC236}">
                <a16:creationId xmlns:a16="http://schemas.microsoft.com/office/drawing/2014/main" id="{0A790C92-397B-5E05-ED31-E890DF117A3A}"/>
              </a:ext>
            </a:extLst>
          </p:cNvPr>
          <p:cNvSpPr txBox="1"/>
          <p:nvPr/>
        </p:nvSpPr>
        <p:spPr>
          <a:xfrm>
            <a:off x="1411956" y="1764639"/>
            <a:ext cx="6835573"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Sử dụng máy tính cầm tay, tìm góc nhọn a, b, biết:</a:t>
            </a:r>
            <a:endParaRPr lang="vi-VN" sz="2400"/>
          </a:p>
        </p:txBody>
      </p:sp>
      <p:sp>
        <p:nvSpPr>
          <p:cNvPr id="78" name="TextBox 22">
            <a:extLst>
              <a:ext uri="{FF2B5EF4-FFF2-40B4-BE49-F238E27FC236}">
                <a16:creationId xmlns:a16="http://schemas.microsoft.com/office/drawing/2014/main" id="{CFD01D99-72E3-E2A6-D338-69D925AC0609}"/>
              </a:ext>
            </a:extLst>
          </p:cNvPr>
          <p:cNvSpPr txBox="1"/>
          <p:nvPr/>
        </p:nvSpPr>
        <p:spPr>
          <a:xfrm>
            <a:off x="2949110" y="2701940"/>
            <a:ext cx="1725921"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cos a = 0,8</a:t>
            </a:r>
          </a:p>
        </p:txBody>
      </p:sp>
      <p:sp>
        <p:nvSpPr>
          <p:cNvPr id="79" name="Rectangle: Rounded Corners 78">
            <a:extLst>
              <a:ext uri="{FF2B5EF4-FFF2-40B4-BE49-F238E27FC236}">
                <a16:creationId xmlns:a16="http://schemas.microsoft.com/office/drawing/2014/main" id="{5934645F-34FA-66D3-C9D1-7981FFAFD061}"/>
              </a:ext>
            </a:extLst>
          </p:cNvPr>
          <p:cNvSpPr/>
          <p:nvPr/>
        </p:nvSpPr>
        <p:spPr>
          <a:xfrm>
            <a:off x="2733183" y="2665927"/>
            <a:ext cx="2122231" cy="531150"/>
          </a:xfrm>
          <a:prstGeom prst="roundRect">
            <a:avLst>
              <a:gd name="adj" fmla="val 50000"/>
            </a:avLst>
          </a:prstGeom>
          <a:noFill/>
          <a:ln w="15875">
            <a:solidFill>
              <a:schemeClr val="tx1"/>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22">
            <a:extLst>
              <a:ext uri="{FF2B5EF4-FFF2-40B4-BE49-F238E27FC236}">
                <a16:creationId xmlns:a16="http://schemas.microsoft.com/office/drawing/2014/main" id="{034F4BF2-E1BE-BAE1-9415-B29A51670B96}"/>
              </a:ext>
            </a:extLst>
          </p:cNvPr>
          <p:cNvSpPr txBox="1"/>
          <p:nvPr/>
        </p:nvSpPr>
        <p:spPr>
          <a:xfrm>
            <a:off x="7986513" y="2701940"/>
            <a:ext cx="151193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tan b = 5</a:t>
            </a:r>
          </a:p>
        </p:txBody>
      </p:sp>
      <p:sp>
        <p:nvSpPr>
          <p:cNvPr id="40" name="Rectangle: Rounded Corners 39">
            <a:extLst>
              <a:ext uri="{FF2B5EF4-FFF2-40B4-BE49-F238E27FC236}">
                <a16:creationId xmlns:a16="http://schemas.microsoft.com/office/drawing/2014/main" id="{30143C66-FA4F-FB1B-B741-E4053FC385E3}"/>
              </a:ext>
            </a:extLst>
          </p:cNvPr>
          <p:cNvSpPr/>
          <p:nvPr/>
        </p:nvSpPr>
        <p:spPr>
          <a:xfrm>
            <a:off x="7609222" y="2665927"/>
            <a:ext cx="2122231" cy="531150"/>
          </a:xfrm>
          <a:prstGeom prst="roundRect">
            <a:avLst>
              <a:gd name="adj" fmla="val 50000"/>
            </a:avLst>
          </a:prstGeom>
          <a:noFill/>
          <a:ln w="15875">
            <a:solidFill>
              <a:schemeClr val="tx1"/>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FA0DBEC-FC0F-FD42-2CB5-31F1A7DEC5E8}"/>
              </a:ext>
            </a:extLst>
          </p:cNvPr>
          <p:cNvSpPr txBox="1"/>
          <p:nvPr/>
        </p:nvSpPr>
        <p:spPr>
          <a:xfrm>
            <a:off x="2274620" y="3569569"/>
            <a:ext cx="3074899" cy="369332"/>
          </a:xfrm>
          <a:prstGeom prst="rect">
            <a:avLst/>
          </a:prstGeom>
          <a:noFill/>
        </p:spPr>
        <p:txBody>
          <a:bodyPr wrap="square">
            <a:spAutoFit/>
          </a:bodyPr>
          <a:lstStyle/>
          <a:p>
            <a:r>
              <a:rPr lang="en-US">
                <a:latin typeface="CASIO ClassWiz" pitchFamily="2" charset="0"/>
              </a:rPr>
              <a:t>qk0.8)=x</a:t>
            </a:r>
            <a:endParaRPr lang="en-US"/>
          </a:p>
        </p:txBody>
      </p:sp>
      <p:pic>
        <p:nvPicPr>
          <p:cNvPr id="55" name="Picture 54">
            <a:extLst>
              <a:ext uri="{FF2B5EF4-FFF2-40B4-BE49-F238E27FC236}">
                <a16:creationId xmlns:a16="http://schemas.microsoft.com/office/drawing/2014/main" id="{0945C72C-33AB-F495-7DE0-DE2732D3F0FB}"/>
              </a:ext>
            </a:extLst>
          </p:cNvPr>
          <p:cNvPicPr>
            <a:picLocks noChangeAspect="1"/>
          </p:cNvPicPr>
          <p:nvPr/>
        </p:nvPicPr>
        <p:blipFill>
          <a:blip r:embed="rId4"/>
          <a:stretch>
            <a:fillRect/>
          </a:stretch>
        </p:blipFill>
        <p:spPr>
          <a:xfrm>
            <a:off x="2897589" y="4268572"/>
            <a:ext cx="1847850" cy="695325"/>
          </a:xfrm>
          <a:prstGeom prst="rect">
            <a:avLst/>
          </a:prstGeom>
          <a:ln>
            <a:noFill/>
          </a:ln>
          <a:effectLst>
            <a:outerShdw blurRad="292100" dist="139700" dir="2700000" algn="tl" rotWithShape="0">
              <a:srgbClr val="333333">
                <a:alpha val="65000"/>
              </a:srgbClr>
            </a:outerShdw>
          </a:effectLst>
        </p:spPr>
      </p:pic>
      <p:sp>
        <p:nvSpPr>
          <p:cNvPr id="56" name="TextBox 22">
            <a:extLst>
              <a:ext uri="{FF2B5EF4-FFF2-40B4-BE49-F238E27FC236}">
                <a16:creationId xmlns:a16="http://schemas.microsoft.com/office/drawing/2014/main" id="{311A4840-3FBC-A6A0-E855-2B43FC8C89EB}"/>
              </a:ext>
            </a:extLst>
          </p:cNvPr>
          <p:cNvSpPr txBox="1"/>
          <p:nvPr/>
        </p:nvSpPr>
        <p:spPr>
          <a:xfrm>
            <a:off x="2783103" y="5282166"/>
            <a:ext cx="2157304"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Vậy a = 36</a:t>
            </a:r>
            <a:r>
              <a:rPr lang="en-US" baseline="30000">
                <a:solidFill>
                  <a:srgbClr val="002060"/>
                </a:solidFill>
              </a:rPr>
              <a:t>0</a:t>
            </a:r>
            <a:r>
              <a:rPr lang="en-US">
                <a:solidFill>
                  <a:srgbClr val="002060"/>
                </a:solidFill>
              </a:rPr>
              <a:t>52</a:t>
            </a:r>
            <a:r>
              <a:rPr lang="en-US" baseline="30000">
                <a:solidFill>
                  <a:srgbClr val="002060"/>
                </a:solidFill>
              </a:rPr>
              <a:t>'</a:t>
            </a:r>
            <a:endParaRPr lang="en-US">
              <a:solidFill>
                <a:srgbClr val="002060"/>
              </a:solidFill>
            </a:endParaRPr>
          </a:p>
        </p:txBody>
      </p:sp>
      <p:sp>
        <p:nvSpPr>
          <p:cNvPr id="59" name="TextBox 1067">
            <a:extLst>
              <a:ext uri="{FF2B5EF4-FFF2-40B4-BE49-F238E27FC236}">
                <a16:creationId xmlns:a16="http://schemas.microsoft.com/office/drawing/2014/main" id="{A4C24BDE-6B84-0FB8-6D9C-7DDEBE96BF6B}"/>
              </a:ext>
            </a:extLst>
          </p:cNvPr>
          <p:cNvSpPr txBox="1"/>
          <p:nvPr/>
        </p:nvSpPr>
        <p:spPr>
          <a:xfrm>
            <a:off x="8903426" y="5953288"/>
            <a:ext cx="2900067"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i="1"/>
              <a:t>làm tròn tới đơn vị giây.</a:t>
            </a:r>
            <a:endParaRPr lang="vi-VN" sz="2000" i="1"/>
          </a:p>
        </p:txBody>
      </p:sp>
      <p:sp>
        <p:nvSpPr>
          <p:cNvPr id="62" name="TextBox 61">
            <a:extLst>
              <a:ext uri="{FF2B5EF4-FFF2-40B4-BE49-F238E27FC236}">
                <a16:creationId xmlns:a16="http://schemas.microsoft.com/office/drawing/2014/main" id="{E91198AE-809E-A90F-0970-23DDD40DD0A2}"/>
              </a:ext>
            </a:extLst>
          </p:cNvPr>
          <p:cNvSpPr txBox="1"/>
          <p:nvPr/>
        </p:nvSpPr>
        <p:spPr>
          <a:xfrm>
            <a:off x="7484579" y="3569569"/>
            <a:ext cx="2515806" cy="369332"/>
          </a:xfrm>
          <a:prstGeom prst="rect">
            <a:avLst/>
          </a:prstGeom>
          <a:noFill/>
        </p:spPr>
        <p:txBody>
          <a:bodyPr wrap="square">
            <a:spAutoFit/>
          </a:bodyPr>
          <a:lstStyle/>
          <a:p>
            <a:r>
              <a:rPr lang="en-US">
                <a:latin typeface="CASIO ClassWiz" pitchFamily="2" charset="0"/>
              </a:rPr>
              <a:t>ql5)=x</a:t>
            </a:r>
            <a:endParaRPr lang="en-US"/>
          </a:p>
        </p:txBody>
      </p:sp>
      <p:pic>
        <p:nvPicPr>
          <p:cNvPr id="65" name="Picture 64">
            <a:extLst>
              <a:ext uri="{FF2B5EF4-FFF2-40B4-BE49-F238E27FC236}">
                <a16:creationId xmlns:a16="http://schemas.microsoft.com/office/drawing/2014/main" id="{E2276460-A1EF-FCAB-4393-630B0D543495}"/>
              </a:ext>
            </a:extLst>
          </p:cNvPr>
          <p:cNvPicPr>
            <a:picLocks noChangeAspect="1"/>
          </p:cNvPicPr>
          <p:nvPr/>
        </p:nvPicPr>
        <p:blipFill>
          <a:blip r:embed="rId5"/>
          <a:stretch>
            <a:fillRect/>
          </a:stretch>
        </p:blipFill>
        <p:spPr>
          <a:xfrm>
            <a:off x="7746412" y="4270741"/>
            <a:ext cx="1847850" cy="695325"/>
          </a:xfrm>
          <a:prstGeom prst="rect">
            <a:avLst/>
          </a:prstGeom>
          <a:ln>
            <a:noFill/>
          </a:ln>
          <a:effectLst>
            <a:outerShdw blurRad="292100" dist="139700" dir="2700000" algn="tl" rotWithShape="0">
              <a:srgbClr val="333333">
                <a:alpha val="65000"/>
              </a:srgbClr>
            </a:outerShdw>
          </a:effectLst>
        </p:spPr>
      </p:pic>
      <p:sp>
        <p:nvSpPr>
          <p:cNvPr id="66" name="TextBox 22">
            <a:extLst>
              <a:ext uri="{FF2B5EF4-FFF2-40B4-BE49-F238E27FC236}">
                <a16:creationId xmlns:a16="http://schemas.microsoft.com/office/drawing/2014/main" id="{A44A0A6F-9F2F-D326-9625-8874919471F4}"/>
              </a:ext>
            </a:extLst>
          </p:cNvPr>
          <p:cNvSpPr txBox="1"/>
          <p:nvPr/>
        </p:nvSpPr>
        <p:spPr>
          <a:xfrm>
            <a:off x="7629416" y="5282166"/>
            <a:ext cx="22358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Vậy b = 78</a:t>
            </a:r>
            <a:r>
              <a:rPr lang="en-US" baseline="30000">
                <a:solidFill>
                  <a:srgbClr val="002060"/>
                </a:solidFill>
              </a:rPr>
              <a:t>0</a:t>
            </a:r>
            <a:r>
              <a:rPr lang="en-US">
                <a:solidFill>
                  <a:srgbClr val="002060"/>
                </a:solidFill>
              </a:rPr>
              <a:t>41</a:t>
            </a:r>
            <a:r>
              <a:rPr lang="en-US" baseline="30000">
                <a:solidFill>
                  <a:srgbClr val="002060"/>
                </a:solidFill>
              </a:rPr>
              <a:t>'</a:t>
            </a:r>
            <a:endParaRPr lang="en-US">
              <a:solidFill>
                <a:srgbClr val="002060"/>
              </a:solidFill>
            </a:endParaRPr>
          </a:p>
        </p:txBody>
      </p:sp>
    </p:spTree>
    <p:extLst>
      <p:ext uri="{BB962C8B-B14F-4D97-AF65-F5344CB8AC3E}">
        <p14:creationId xmlns:p14="http://schemas.microsoft.com/office/powerpoint/2010/main" val="3191447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barn(inVertical)">
                                      <p:cBhvr>
                                        <p:cTn id="12" dur="500"/>
                                        <p:tgtEl>
                                          <p:spTgt spid="7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Vertical)">
                                      <p:cBhvr>
                                        <p:cTn id="15" dur="500"/>
                                        <p:tgtEl>
                                          <p:spTgt spid="7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barn(inVertical)">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down)">
                                      <p:cBhvr>
                                        <p:cTn id="39" dur="500"/>
                                        <p:tgtEl>
                                          <p:spTgt spid="5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down)">
                                      <p:cBhvr>
                                        <p:cTn id="5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8" grpId="0"/>
      <p:bldP spid="79" grpId="0" animBg="1"/>
      <p:bldP spid="39" grpId="0"/>
      <p:bldP spid="40" grpId="0" animBg="1"/>
      <p:bldP spid="43" grpId="0"/>
      <p:bldP spid="56" grpId="0"/>
      <p:bldP spid="59" grpId="0"/>
      <p:bldP spid="62"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741287" y="872941"/>
            <a:ext cx="10709426" cy="5832659"/>
            <a:chOff x="0" y="0"/>
            <a:chExt cx="45219913" cy="23113930"/>
          </a:xfrm>
        </p:grpSpPr>
        <p:sp>
          <p:nvSpPr>
            <p:cNvPr id="4" name="Freeform 4"/>
            <p:cNvSpPr/>
            <p:nvPr/>
          </p:nvSpPr>
          <p:spPr>
            <a:xfrm>
              <a:off x="72390" y="72390"/>
              <a:ext cx="45075133" cy="22969151"/>
            </a:xfrm>
            <a:custGeom>
              <a:avLst/>
              <a:gdLst/>
              <a:ahLst/>
              <a:cxnLst/>
              <a:rect l="l" t="t" r="r" b="b"/>
              <a:pathLst>
                <a:path w="45075133" h="22969151">
                  <a:moveTo>
                    <a:pt x="0" y="0"/>
                  </a:moveTo>
                  <a:lnTo>
                    <a:pt x="45075133" y="0"/>
                  </a:lnTo>
                  <a:lnTo>
                    <a:pt x="45075133" y="22969151"/>
                  </a:lnTo>
                  <a:lnTo>
                    <a:pt x="0" y="22969151"/>
                  </a:lnTo>
                  <a:lnTo>
                    <a:pt x="0" y="0"/>
                  </a:lnTo>
                  <a:close/>
                </a:path>
              </a:pathLst>
            </a:custGeom>
            <a:solidFill>
              <a:srgbClr val="0097B2"/>
            </a:solidFill>
          </p:spPr>
          <p:txBody>
            <a:bodyPr/>
            <a:lstStyle/>
            <a:p>
              <a:pPr defTabSz="609630"/>
              <a:endParaRPr lang="en-US" sz="1200">
                <a:solidFill>
                  <a:prstClr val="black"/>
                </a:solidFill>
                <a:latin typeface="Calibri"/>
              </a:endParaRPr>
            </a:p>
          </p:txBody>
        </p:sp>
        <p:sp>
          <p:nvSpPr>
            <p:cNvPr id="5" name="Freeform 5"/>
            <p:cNvSpPr/>
            <p:nvPr/>
          </p:nvSpPr>
          <p:spPr>
            <a:xfrm>
              <a:off x="0" y="0"/>
              <a:ext cx="45219913" cy="23113930"/>
            </a:xfrm>
            <a:custGeom>
              <a:avLst/>
              <a:gdLst/>
              <a:ahLst/>
              <a:cxnLst/>
              <a:rect l="l" t="t" r="r" b="b"/>
              <a:pathLst>
                <a:path w="45219913" h="23113930">
                  <a:moveTo>
                    <a:pt x="45075134" y="22969150"/>
                  </a:moveTo>
                  <a:lnTo>
                    <a:pt x="45219913" y="22969150"/>
                  </a:lnTo>
                  <a:lnTo>
                    <a:pt x="45219913" y="23113930"/>
                  </a:lnTo>
                  <a:lnTo>
                    <a:pt x="45075134" y="23113930"/>
                  </a:lnTo>
                  <a:lnTo>
                    <a:pt x="45075134"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075134" y="144780"/>
                  </a:moveTo>
                  <a:lnTo>
                    <a:pt x="45219913" y="144780"/>
                  </a:lnTo>
                  <a:lnTo>
                    <a:pt x="45219913" y="22969150"/>
                  </a:lnTo>
                  <a:lnTo>
                    <a:pt x="45075134" y="22969150"/>
                  </a:lnTo>
                  <a:lnTo>
                    <a:pt x="45075134" y="144780"/>
                  </a:lnTo>
                  <a:close/>
                  <a:moveTo>
                    <a:pt x="144780" y="22969150"/>
                  </a:moveTo>
                  <a:lnTo>
                    <a:pt x="45075134" y="22969150"/>
                  </a:lnTo>
                  <a:lnTo>
                    <a:pt x="45075134" y="23113930"/>
                  </a:lnTo>
                  <a:lnTo>
                    <a:pt x="144780" y="23113930"/>
                  </a:lnTo>
                  <a:lnTo>
                    <a:pt x="144780" y="22969150"/>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944937" y="1093260"/>
            <a:ext cx="10302127" cy="5393265"/>
          </a:xfrm>
          <a:custGeom>
            <a:avLst/>
            <a:gdLst/>
            <a:ahLst/>
            <a:cxnLst/>
            <a:rect l="l" t="t" r="r" b="b"/>
            <a:pathLst>
              <a:path w="41011047" h="20037254">
                <a:moveTo>
                  <a:pt x="0" y="0"/>
                </a:moveTo>
                <a:lnTo>
                  <a:pt x="41011046" y="0"/>
                </a:lnTo>
                <a:lnTo>
                  <a:pt x="41011046"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sp>
        <p:nvSpPr>
          <p:cNvPr id="8" name="Freeform 8"/>
          <p:cNvSpPr/>
          <p:nvPr/>
        </p:nvSpPr>
        <p:spPr>
          <a:xfrm>
            <a:off x="926752" y="1075075"/>
            <a:ext cx="10338496" cy="5411450"/>
          </a:xfrm>
          <a:custGeom>
            <a:avLst/>
            <a:gdLst/>
            <a:ahLst/>
            <a:cxnLst/>
            <a:rect l="l" t="t" r="r" b="b"/>
            <a:pathLst>
              <a:path w="41155826" h="20182035">
                <a:moveTo>
                  <a:pt x="41011047" y="20037254"/>
                </a:moveTo>
                <a:lnTo>
                  <a:pt x="41155826" y="20037254"/>
                </a:lnTo>
                <a:lnTo>
                  <a:pt x="41155826" y="20182035"/>
                </a:lnTo>
                <a:lnTo>
                  <a:pt x="41011047" y="20182035"/>
                </a:lnTo>
                <a:lnTo>
                  <a:pt x="41011047" y="20037254"/>
                </a:lnTo>
                <a:close/>
                <a:moveTo>
                  <a:pt x="0" y="144780"/>
                </a:moveTo>
                <a:lnTo>
                  <a:pt x="144780" y="144780"/>
                </a:lnTo>
                <a:lnTo>
                  <a:pt x="144780" y="20037254"/>
                </a:lnTo>
                <a:lnTo>
                  <a:pt x="0" y="20037254"/>
                </a:lnTo>
                <a:lnTo>
                  <a:pt x="0" y="144780"/>
                </a:lnTo>
                <a:close/>
                <a:moveTo>
                  <a:pt x="0" y="20037254"/>
                </a:moveTo>
                <a:lnTo>
                  <a:pt x="144780" y="20037254"/>
                </a:lnTo>
                <a:lnTo>
                  <a:pt x="144780" y="20182035"/>
                </a:lnTo>
                <a:lnTo>
                  <a:pt x="0" y="20182035"/>
                </a:lnTo>
                <a:lnTo>
                  <a:pt x="0" y="20037254"/>
                </a:lnTo>
                <a:close/>
                <a:moveTo>
                  <a:pt x="41011047" y="144780"/>
                </a:moveTo>
                <a:lnTo>
                  <a:pt x="41155826" y="144780"/>
                </a:lnTo>
                <a:lnTo>
                  <a:pt x="41155826" y="20037254"/>
                </a:lnTo>
                <a:lnTo>
                  <a:pt x="41011047" y="20037254"/>
                </a:lnTo>
                <a:lnTo>
                  <a:pt x="41011047" y="144780"/>
                </a:lnTo>
                <a:close/>
                <a:moveTo>
                  <a:pt x="144780" y="20037254"/>
                </a:moveTo>
                <a:lnTo>
                  <a:pt x="41011047" y="20037254"/>
                </a:lnTo>
                <a:lnTo>
                  <a:pt x="41011047" y="20182035"/>
                </a:lnTo>
                <a:lnTo>
                  <a:pt x="144780" y="20182035"/>
                </a:lnTo>
                <a:lnTo>
                  <a:pt x="144780" y="20037254"/>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sp>
        <p:nvSpPr>
          <p:cNvPr id="9" name="Freeform 9"/>
          <p:cNvSpPr/>
          <p:nvPr/>
        </p:nvSpPr>
        <p:spPr>
          <a:xfrm flipH="1">
            <a:off x="10543463" y="4226537"/>
            <a:ext cx="1580558" cy="2552718"/>
          </a:xfrm>
          <a:custGeom>
            <a:avLst/>
            <a:gdLst/>
            <a:ahLst/>
            <a:cxnLst/>
            <a:rect l="l" t="t" r="r" b="b"/>
            <a:pathLst>
              <a:path w="6432866" h="10389555">
                <a:moveTo>
                  <a:pt x="6432866" y="0"/>
                </a:moveTo>
                <a:lnTo>
                  <a:pt x="0" y="0"/>
                </a:lnTo>
                <a:lnTo>
                  <a:pt x="0" y="10389555"/>
                </a:lnTo>
                <a:lnTo>
                  <a:pt x="6432866" y="10389555"/>
                </a:lnTo>
                <a:lnTo>
                  <a:pt x="6432866"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10" name="Hộp Văn bản 9">
            <a:extLst>
              <a:ext uri="{FF2B5EF4-FFF2-40B4-BE49-F238E27FC236}">
                <a16:creationId xmlns:a16="http://schemas.microsoft.com/office/drawing/2014/main" id="{62A88D33-736E-481B-364C-6E9391FAD88A}"/>
              </a:ext>
            </a:extLst>
          </p:cNvPr>
          <p:cNvSpPr txBox="1"/>
          <p:nvPr/>
        </p:nvSpPr>
        <p:spPr>
          <a:xfrm>
            <a:off x="4432689" y="189693"/>
            <a:ext cx="3727302" cy="584775"/>
          </a:xfrm>
          <a:prstGeom prst="rect">
            <a:avLst/>
          </a:prstGeom>
          <a:noFill/>
        </p:spPr>
        <p:txBody>
          <a:bodyPr wrap="none" rtlCol="0">
            <a:spAutoFit/>
          </a:bodyPr>
          <a:lstStyle/>
          <a:p>
            <a:r>
              <a:rPr lang="en-US" sz="3200">
                <a:solidFill>
                  <a:srgbClr val="0097B2"/>
                </a:solidFill>
                <a:latin typeface="#9Slide03 SFU Toledo Bold" panose="00000700000000000000" pitchFamily="2" charset="0"/>
              </a:rPr>
              <a:t>TỔNG KẾT BÀI HỌC</a:t>
            </a:r>
            <a:endParaRPr lang="vi-VN" sz="3200">
              <a:solidFill>
                <a:srgbClr val="0097B2"/>
              </a:solidFill>
              <a:latin typeface="#9Slide03 SFU Toledo Bold" panose="00000700000000000000" pitchFamily="2" charset="0"/>
            </a:endParaRPr>
          </a:p>
        </p:txBody>
      </p:sp>
      <p:grpSp>
        <p:nvGrpSpPr>
          <p:cNvPr id="47" name="Nhóm 46">
            <a:extLst>
              <a:ext uri="{FF2B5EF4-FFF2-40B4-BE49-F238E27FC236}">
                <a16:creationId xmlns:a16="http://schemas.microsoft.com/office/drawing/2014/main" id="{E9D372E0-4611-FF56-4E90-D830B4243736}"/>
              </a:ext>
            </a:extLst>
          </p:cNvPr>
          <p:cNvGrpSpPr/>
          <p:nvPr/>
        </p:nvGrpSpPr>
        <p:grpSpPr>
          <a:xfrm>
            <a:off x="1374975" y="1343747"/>
            <a:ext cx="5865156" cy="659194"/>
            <a:chOff x="2624485" y="3400921"/>
            <a:chExt cx="5865156" cy="659194"/>
          </a:xfrm>
        </p:grpSpPr>
        <p:grpSp>
          <p:nvGrpSpPr>
            <p:cNvPr id="40" name="Nhóm 39">
              <a:extLst>
                <a:ext uri="{FF2B5EF4-FFF2-40B4-BE49-F238E27FC236}">
                  <a16:creationId xmlns:a16="http://schemas.microsoft.com/office/drawing/2014/main" id="{9BB1F702-3C61-4BB5-33CD-C523E2933404}"/>
                </a:ext>
              </a:extLst>
            </p:cNvPr>
            <p:cNvGrpSpPr/>
            <p:nvPr/>
          </p:nvGrpSpPr>
          <p:grpSpPr>
            <a:xfrm>
              <a:off x="2624485" y="3400921"/>
              <a:ext cx="5865156" cy="659194"/>
              <a:chOff x="2624485" y="3400921"/>
              <a:chExt cx="5865156" cy="659194"/>
            </a:xfrm>
          </p:grpSpPr>
          <p:sp>
            <p:nvSpPr>
              <p:cNvPr id="36" name="Hình chữ nhật: Góc Tròn 35">
                <a:extLst>
                  <a:ext uri="{FF2B5EF4-FFF2-40B4-BE49-F238E27FC236}">
                    <a16:creationId xmlns:a16="http://schemas.microsoft.com/office/drawing/2014/main" id="{6DF2689A-EB0F-07AD-0528-7D849D67017C}"/>
                  </a:ext>
                </a:extLst>
              </p:cNvPr>
              <p:cNvSpPr/>
              <p:nvPr/>
            </p:nvSpPr>
            <p:spPr>
              <a:xfrm>
                <a:off x="2978416" y="3400921"/>
                <a:ext cx="5148260" cy="659194"/>
              </a:xfrm>
              <a:prstGeom prst="roundRect">
                <a:avLst>
                  <a:gd name="adj" fmla="val 3211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F06F2DB2-757D-BAB8-506A-F297B5531319}"/>
                  </a:ext>
                </a:extLst>
              </p:cNvPr>
              <p:cNvSpPr/>
              <p:nvPr/>
            </p:nvSpPr>
            <p:spPr>
              <a:xfrm>
                <a:off x="3087769" y="3475609"/>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ộp Văn bản 15">
                <a:extLst>
                  <a:ext uri="{FF2B5EF4-FFF2-40B4-BE49-F238E27FC236}">
                    <a16:creationId xmlns:a16="http://schemas.microsoft.com/office/drawing/2014/main" id="{B40A09E3-EFE9-D667-0686-F08F0A62335F}"/>
                  </a:ext>
                </a:extLst>
              </p:cNvPr>
              <p:cNvSpPr txBox="1"/>
              <p:nvPr/>
            </p:nvSpPr>
            <p:spPr>
              <a:xfrm>
                <a:off x="3127548" y="3493475"/>
                <a:ext cx="4929555" cy="461665"/>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Tỉ số lượng giác của một góc nhọn</a:t>
                </a:r>
                <a:endParaRPr lang="vi-VN" sz="2400">
                  <a:solidFill>
                    <a:srgbClr val="002060"/>
                  </a:solidFill>
                  <a:latin typeface="#9Slide03 SFU Toledo Bold" panose="00000700000000000000" pitchFamily="2" charset="0"/>
                </a:endParaRPr>
              </a:p>
            </p:txBody>
          </p:sp>
          <p:sp>
            <p:nvSpPr>
              <p:cNvPr id="38" name="Hình chữ nhật: Góc Tròn 37">
                <a:extLst>
                  <a:ext uri="{FF2B5EF4-FFF2-40B4-BE49-F238E27FC236}">
                    <a16:creationId xmlns:a16="http://schemas.microsoft.com/office/drawing/2014/main" id="{F74F79A5-DB02-A1C1-7CD0-BEF1FF11EB77}"/>
                  </a:ext>
                </a:extLst>
              </p:cNvPr>
              <p:cNvSpPr/>
              <p:nvPr/>
            </p:nvSpPr>
            <p:spPr>
              <a:xfrm>
                <a:off x="2624485" y="3496299"/>
                <a:ext cx="463284" cy="468439"/>
              </a:xfrm>
              <a:prstGeom prst="roundRect">
                <a:avLst>
                  <a:gd name="adj" fmla="val 2115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chữ nhật: Góc Tròn 38">
                <a:extLst>
                  <a:ext uri="{FF2B5EF4-FFF2-40B4-BE49-F238E27FC236}">
                    <a16:creationId xmlns:a16="http://schemas.microsoft.com/office/drawing/2014/main" id="{F8F88961-E1A7-170D-5766-8C07E8D79CAF}"/>
                  </a:ext>
                </a:extLst>
              </p:cNvPr>
              <p:cNvSpPr/>
              <p:nvPr/>
            </p:nvSpPr>
            <p:spPr>
              <a:xfrm>
                <a:off x="8026357" y="3496299"/>
                <a:ext cx="463284" cy="468439"/>
              </a:xfrm>
              <a:prstGeom prst="roundRect">
                <a:avLst>
                  <a:gd name="adj" fmla="val 2115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6" name="Nhóm 45">
              <a:extLst>
                <a:ext uri="{FF2B5EF4-FFF2-40B4-BE49-F238E27FC236}">
                  <a16:creationId xmlns:a16="http://schemas.microsoft.com/office/drawing/2014/main" id="{A2816863-F288-72D3-F164-80BB89468267}"/>
                </a:ext>
              </a:extLst>
            </p:cNvPr>
            <p:cNvGrpSpPr/>
            <p:nvPr/>
          </p:nvGrpSpPr>
          <p:grpSpPr>
            <a:xfrm>
              <a:off x="8185645" y="3650690"/>
              <a:ext cx="205447" cy="159443"/>
              <a:chOff x="8185645" y="3648076"/>
              <a:chExt cx="205447" cy="159443"/>
            </a:xfrm>
          </p:grpSpPr>
          <p:sp>
            <p:nvSpPr>
              <p:cNvPr id="41" name="Mũi tên: Hình V 40">
                <a:extLst>
                  <a:ext uri="{FF2B5EF4-FFF2-40B4-BE49-F238E27FC236}">
                    <a16:creationId xmlns:a16="http://schemas.microsoft.com/office/drawing/2014/main" id="{93D39461-6719-D571-8124-B13D43A50ECB}"/>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2" name="Mũi tên: Hình V 41">
                <a:extLst>
                  <a:ext uri="{FF2B5EF4-FFF2-40B4-BE49-F238E27FC236}">
                    <a16:creationId xmlns:a16="http://schemas.microsoft.com/office/drawing/2014/main" id="{BED4E3DC-C818-9998-C61C-A0684BBF7603}"/>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nvGrpSpPr>
            <p:cNvPr id="45" name="Nhóm 44">
              <a:extLst>
                <a:ext uri="{FF2B5EF4-FFF2-40B4-BE49-F238E27FC236}">
                  <a16:creationId xmlns:a16="http://schemas.microsoft.com/office/drawing/2014/main" id="{ADD024B3-841E-F821-6E9E-C4E545344DBB}"/>
                </a:ext>
              </a:extLst>
            </p:cNvPr>
            <p:cNvGrpSpPr/>
            <p:nvPr/>
          </p:nvGrpSpPr>
          <p:grpSpPr>
            <a:xfrm rot="10800000">
              <a:off x="2725776" y="3650690"/>
              <a:ext cx="205447" cy="159443"/>
              <a:chOff x="8338045" y="3800476"/>
              <a:chExt cx="205447" cy="159443"/>
            </a:xfrm>
          </p:grpSpPr>
          <p:sp>
            <p:nvSpPr>
              <p:cNvPr id="43" name="Mũi tên: Hình V 42">
                <a:extLst>
                  <a:ext uri="{FF2B5EF4-FFF2-40B4-BE49-F238E27FC236}">
                    <a16:creationId xmlns:a16="http://schemas.microsoft.com/office/drawing/2014/main" id="{3E8A3A37-2FC4-80AE-E9A1-439A0B525A12}"/>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4" name="Mũi tên: Hình V 43">
                <a:extLst>
                  <a:ext uri="{FF2B5EF4-FFF2-40B4-BE49-F238E27FC236}">
                    <a16:creationId xmlns:a16="http://schemas.microsoft.com/office/drawing/2014/main" id="{400709B9-9672-9505-2C3C-3E01F93C935A}"/>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64" name="Nhóm 63">
            <a:extLst>
              <a:ext uri="{FF2B5EF4-FFF2-40B4-BE49-F238E27FC236}">
                <a16:creationId xmlns:a16="http://schemas.microsoft.com/office/drawing/2014/main" id="{6449D4CA-8674-98F8-D396-367B369B0CCF}"/>
              </a:ext>
            </a:extLst>
          </p:cNvPr>
          <p:cNvGrpSpPr/>
          <p:nvPr/>
        </p:nvGrpSpPr>
        <p:grpSpPr>
          <a:xfrm>
            <a:off x="1374975" y="4493237"/>
            <a:ext cx="6674781" cy="659194"/>
            <a:chOff x="2636596" y="4013738"/>
            <a:chExt cx="6674781" cy="659194"/>
          </a:xfrm>
        </p:grpSpPr>
        <p:grpSp>
          <p:nvGrpSpPr>
            <p:cNvPr id="63" name="Nhóm 62">
              <a:extLst>
                <a:ext uri="{FF2B5EF4-FFF2-40B4-BE49-F238E27FC236}">
                  <a16:creationId xmlns:a16="http://schemas.microsoft.com/office/drawing/2014/main" id="{FD72CF53-37DA-49F3-85B5-3270700C7D64}"/>
                </a:ext>
              </a:extLst>
            </p:cNvPr>
            <p:cNvGrpSpPr/>
            <p:nvPr/>
          </p:nvGrpSpPr>
          <p:grpSpPr>
            <a:xfrm>
              <a:off x="2988697" y="4013738"/>
              <a:ext cx="5950190" cy="659194"/>
              <a:chOff x="3790627" y="4013738"/>
              <a:chExt cx="5148260" cy="659194"/>
            </a:xfrm>
          </p:grpSpPr>
          <p:sp>
            <p:nvSpPr>
              <p:cNvPr id="56" name="Hình chữ nhật: Góc Tròn 55">
                <a:extLst>
                  <a:ext uri="{FF2B5EF4-FFF2-40B4-BE49-F238E27FC236}">
                    <a16:creationId xmlns:a16="http://schemas.microsoft.com/office/drawing/2014/main" id="{9F4559B9-72AB-CFD3-4CDC-B56275AE17C2}"/>
                  </a:ext>
                </a:extLst>
              </p:cNvPr>
              <p:cNvSpPr/>
              <p:nvPr/>
            </p:nvSpPr>
            <p:spPr>
              <a:xfrm>
                <a:off x="3790627" y="4013738"/>
                <a:ext cx="5148260" cy="659194"/>
              </a:xfrm>
              <a:prstGeom prst="roundRect">
                <a:avLst>
                  <a:gd name="adj" fmla="val 32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7" name="Hình chữ nhật: Góc Tròn 56">
                <a:extLst>
                  <a:ext uri="{FF2B5EF4-FFF2-40B4-BE49-F238E27FC236}">
                    <a16:creationId xmlns:a16="http://schemas.microsoft.com/office/drawing/2014/main" id="{0B812384-ED7F-97CD-A669-A02D95D415E4}"/>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58" name="Hộp Văn bản 57">
              <a:extLst>
                <a:ext uri="{FF2B5EF4-FFF2-40B4-BE49-F238E27FC236}">
                  <a16:creationId xmlns:a16="http://schemas.microsoft.com/office/drawing/2014/main" id="{46472F53-80C8-53A7-6DEC-610C6B421DB9}"/>
                </a:ext>
              </a:extLst>
            </p:cNvPr>
            <p:cNvSpPr txBox="1"/>
            <p:nvPr/>
          </p:nvSpPr>
          <p:spPr>
            <a:xfrm>
              <a:off x="3285581" y="4106292"/>
              <a:ext cx="5437707" cy="461665"/>
            </a:xfrm>
            <a:prstGeom prst="rect">
              <a:avLst/>
            </a:prstGeom>
            <a:noFill/>
          </p:spPr>
          <p:txBody>
            <a:bodyPr wrap="none" rtlCol="0">
              <a:spAutoFit/>
            </a:bodyPr>
            <a:lstStyle/>
            <a:p>
              <a:r>
                <a:rPr lang="en-US" sz="2400">
                  <a:latin typeface="#9Slide03 SFU Toledo Bold" panose="00000700000000000000" pitchFamily="2" charset="0"/>
                </a:rPr>
                <a:t>Tỉ số lượng giác của hai góc phụ nhau</a:t>
              </a:r>
              <a:endParaRPr lang="vi-VN" sz="2400">
                <a:latin typeface="#9Slide03 SFU Toledo Bold" panose="00000700000000000000" pitchFamily="2" charset="0"/>
              </a:endParaRPr>
            </a:p>
          </p:txBody>
        </p:sp>
        <p:grpSp>
          <p:nvGrpSpPr>
            <p:cNvPr id="62" name="Nhóm 61">
              <a:extLst>
                <a:ext uri="{FF2B5EF4-FFF2-40B4-BE49-F238E27FC236}">
                  <a16:creationId xmlns:a16="http://schemas.microsoft.com/office/drawing/2014/main" id="{48E48061-F55E-796D-7491-CE8E2F79903D}"/>
                </a:ext>
              </a:extLst>
            </p:cNvPr>
            <p:cNvGrpSpPr/>
            <p:nvPr/>
          </p:nvGrpSpPr>
          <p:grpSpPr>
            <a:xfrm>
              <a:off x="8848093" y="4109116"/>
              <a:ext cx="463284" cy="468439"/>
              <a:chOff x="8838568" y="4109116"/>
              <a:chExt cx="463284" cy="468439"/>
            </a:xfrm>
          </p:grpSpPr>
          <p:sp>
            <p:nvSpPr>
              <p:cNvPr id="60" name="Hình chữ nhật: Góc Tròn 59">
                <a:extLst>
                  <a:ext uri="{FF2B5EF4-FFF2-40B4-BE49-F238E27FC236}">
                    <a16:creationId xmlns:a16="http://schemas.microsoft.com/office/drawing/2014/main" id="{09BAF627-9243-0089-1178-2D6D9E2FA1BE}"/>
                  </a:ext>
                </a:extLst>
              </p:cNvPr>
              <p:cNvSpPr/>
              <p:nvPr/>
            </p:nvSpPr>
            <p:spPr>
              <a:xfrm>
                <a:off x="8838568"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nvGrpSpPr>
              <p:cNvPr id="50" name="Nhóm 49">
                <a:extLst>
                  <a:ext uri="{FF2B5EF4-FFF2-40B4-BE49-F238E27FC236}">
                    <a16:creationId xmlns:a16="http://schemas.microsoft.com/office/drawing/2014/main" id="{02266109-AA23-8E94-0E9A-28011817A2B4}"/>
                  </a:ext>
                </a:extLst>
              </p:cNvPr>
              <p:cNvGrpSpPr/>
              <p:nvPr/>
            </p:nvGrpSpPr>
            <p:grpSpPr>
              <a:xfrm>
                <a:off x="8997856" y="4263507"/>
                <a:ext cx="205447" cy="159443"/>
                <a:chOff x="8185645" y="3648076"/>
                <a:chExt cx="205447" cy="159443"/>
              </a:xfrm>
            </p:grpSpPr>
            <p:sp>
              <p:nvSpPr>
                <p:cNvPr id="54" name="Mũi tên: Hình V 53">
                  <a:extLst>
                    <a:ext uri="{FF2B5EF4-FFF2-40B4-BE49-F238E27FC236}">
                      <a16:creationId xmlns:a16="http://schemas.microsoft.com/office/drawing/2014/main" id="{4545B434-971F-7D48-BE9C-5C3A74FA7615}"/>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5" name="Mũi tên: Hình V 54">
                  <a:extLst>
                    <a:ext uri="{FF2B5EF4-FFF2-40B4-BE49-F238E27FC236}">
                      <a16:creationId xmlns:a16="http://schemas.microsoft.com/office/drawing/2014/main" id="{B20FDBF6-FF4F-B4F3-2A80-5DFE78125784}"/>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61" name="Nhóm 60">
              <a:extLst>
                <a:ext uri="{FF2B5EF4-FFF2-40B4-BE49-F238E27FC236}">
                  <a16:creationId xmlns:a16="http://schemas.microsoft.com/office/drawing/2014/main" id="{DEDB4430-0885-216F-617E-42C87AEBF1DA}"/>
                </a:ext>
              </a:extLst>
            </p:cNvPr>
            <p:cNvGrpSpPr/>
            <p:nvPr/>
          </p:nvGrpSpPr>
          <p:grpSpPr>
            <a:xfrm>
              <a:off x="2636596" y="4109116"/>
              <a:ext cx="463284" cy="468439"/>
              <a:chOff x="3436696" y="4109116"/>
              <a:chExt cx="463284" cy="468439"/>
            </a:xfrm>
          </p:grpSpPr>
          <p:sp>
            <p:nvSpPr>
              <p:cNvPr id="59" name="Hình chữ nhật: Góc Tròn 58">
                <a:extLst>
                  <a:ext uri="{FF2B5EF4-FFF2-40B4-BE49-F238E27FC236}">
                    <a16:creationId xmlns:a16="http://schemas.microsoft.com/office/drawing/2014/main" id="{C9CDB31A-1025-44ED-B055-DFEF7C9C348E}"/>
                  </a:ext>
                </a:extLst>
              </p:cNvPr>
              <p:cNvSpPr/>
              <p:nvPr/>
            </p:nvSpPr>
            <p:spPr>
              <a:xfrm>
                <a:off x="3436696"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nvGrpSpPr>
              <p:cNvPr id="51" name="Nhóm 50">
                <a:extLst>
                  <a:ext uri="{FF2B5EF4-FFF2-40B4-BE49-F238E27FC236}">
                    <a16:creationId xmlns:a16="http://schemas.microsoft.com/office/drawing/2014/main" id="{104B1498-EFF3-17E6-2AC1-43D9FC10D4B6}"/>
                  </a:ext>
                </a:extLst>
              </p:cNvPr>
              <p:cNvGrpSpPr/>
              <p:nvPr/>
            </p:nvGrpSpPr>
            <p:grpSpPr>
              <a:xfrm rot="10800000">
                <a:off x="3537987" y="4263507"/>
                <a:ext cx="205447" cy="159443"/>
                <a:chOff x="8338045" y="3800476"/>
                <a:chExt cx="205447" cy="159443"/>
              </a:xfrm>
            </p:grpSpPr>
            <p:sp>
              <p:nvSpPr>
                <p:cNvPr id="52" name="Mũi tên: Hình V 51">
                  <a:extLst>
                    <a:ext uri="{FF2B5EF4-FFF2-40B4-BE49-F238E27FC236}">
                      <a16:creationId xmlns:a16="http://schemas.microsoft.com/office/drawing/2014/main" id="{A43369EE-FDA9-1CF4-3BE4-996BFE24EE1B}"/>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3" name="Mũi tên: Hình V 52">
                  <a:extLst>
                    <a:ext uri="{FF2B5EF4-FFF2-40B4-BE49-F238E27FC236}">
                      <a16:creationId xmlns:a16="http://schemas.microsoft.com/office/drawing/2014/main" id="{2093772C-5521-1A94-C6EA-3F73A93151C3}"/>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6" name="TextBox 5">
            <a:extLst>
              <a:ext uri="{FF2B5EF4-FFF2-40B4-BE49-F238E27FC236}">
                <a16:creationId xmlns:a16="http://schemas.microsoft.com/office/drawing/2014/main" id="{5370DAA7-5F93-3BCA-FFC8-A5A5B27D6309}"/>
              </a:ext>
            </a:extLst>
          </p:cNvPr>
          <p:cNvSpPr txBox="1"/>
          <p:nvPr/>
        </p:nvSpPr>
        <p:spPr>
          <a:xfrm>
            <a:off x="8159991" y="4587990"/>
            <a:ext cx="2295083" cy="477054"/>
          </a:xfrm>
          <a:prstGeom prst="rect">
            <a:avLst/>
          </a:prstGeom>
          <a:noFill/>
        </p:spPr>
        <p:txBody>
          <a:bodyPr wrap="square" rtlCol="0">
            <a:spAutoFit/>
          </a:bodyPr>
          <a:lstStyle/>
          <a:p>
            <a:pPr algn="just"/>
            <a:r>
              <a:rPr lang="en-US" sz="2400">
                <a:latin typeface="#9Slide03 SVNSari" panose="020B0504040101020102" pitchFamily="34" charset="0"/>
              </a:rPr>
              <a:t>Với 0</a:t>
            </a:r>
            <a:r>
              <a:rPr lang="en-US" sz="2400" baseline="30000">
                <a:latin typeface="#9Slide03 SVNSari" panose="020B0504040101020102" pitchFamily="34" charset="0"/>
              </a:rPr>
              <a:t>0</a:t>
            </a:r>
            <a:r>
              <a:rPr lang="en-US" sz="2400">
                <a:latin typeface="#9Slide03 SVNSari" panose="020B0504040101020102" pitchFamily="34" charset="0"/>
              </a:rPr>
              <a:t> &lt; a &lt; 90</a:t>
            </a:r>
            <a:r>
              <a:rPr lang="en-US" sz="2400" baseline="30000">
                <a:latin typeface="#9Slide03 SVNSari" panose="020B0504040101020102" pitchFamily="34" charset="0"/>
              </a:rPr>
              <a:t>0</a:t>
            </a:r>
            <a:endParaRPr lang="en-US" sz="2400">
              <a:latin typeface="#9Slide03 SVNSari" panose="020B0504040101020102" pitchFamily="34" charset="0"/>
            </a:endParaRPr>
          </a:p>
        </p:txBody>
      </p:sp>
      <p:sp>
        <p:nvSpPr>
          <p:cNvPr id="13" name="TextBox 131">
            <a:extLst>
              <a:ext uri="{FF2B5EF4-FFF2-40B4-BE49-F238E27FC236}">
                <a16:creationId xmlns:a16="http://schemas.microsoft.com/office/drawing/2014/main" id="{E4CC05DC-29B3-6BB0-53AF-7CF367AD0D41}"/>
              </a:ext>
            </a:extLst>
          </p:cNvPr>
          <p:cNvSpPr txBox="1"/>
          <p:nvPr/>
        </p:nvSpPr>
        <p:spPr>
          <a:xfrm>
            <a:off x="2524889" y="5282447"/>
            <a:ext cx="3178745" cy="477054"/>
          </a:xfrm>
          <a:prstGeom prst="rect">
            <a:avLst/>
          </a:prstGeom>
          <a:noFill/>
        </p:spPr>
        <p:txBody>
          <a:bodyPr wrap="square" rtlCol="0">
            <a:spAutoFit/>
          </a:bodyPr>
          <a:lstStyle/>
          <a:p>
            <a:pPr algn="just"/>
            <a:r>
              <a:rPr lang="en-US" sz="2400">
                <a:latin typeface="#9Slide03 SVNSari" panose="020B0504040101020102" pitchFamily="34" charset="0"/>
              </a:rPr>
              <a:t>sin (90</a:t>
            </a:r>
            <a:r>
              <a:rPr lang="en-US" sz="2400" baseline="30000">
                <a:latin typeface="#9Slide03 SVNSari" panose="020B0504040101020102" pitchFamily="34" charset="0"/>
              </a:rPr>
              <a:t>0</a:t>
            </a:r>
            <a:r>
              <a:rPr lang="en-US" sz="2400">
                <a:latin typeface="#9Slide03 SVNSari" panose="020B0504040101020102" pitchFamily="34" charset="0"/>
              </a:rPr>
              <a:t> – a) = cos a ;</a:t>
            </a:r>
          </a:p>
        </p:txBody>
      </p:sp>
      <p:sp>
        <p:nvSpPr>
          <p:cNvPr id="14" name="TextBox 131">
            <a:extLst>
              <a:ext uri="{FF2B5EF4-FFF2-40B4-BE49-F238E27FC236}">
                <a16:creationId xmlns:a16="http://schemas.microsoft.com/office/drawing/2014/main" id="{5F0E83BE-37B5-87C2-E85E-7C76D5B2FAC8}"/>
              </a:ext>
            </a:extLst>
          </p:cNvPr>
          <p:cNvSpPr txBox="1"/>
          <p:nvPr/>
        </p:nvSpPr>
        <p:spPr>
          <a:xfrm>
            <a:off x="2524889" y="5781375"/>
            <a:ext cx="3178745" cy="477054"/>
          </a:xfrm>
          <a:prstGeom prst="rect">
            <a:avLst/>
          </a:prstGeom>
          <a:noFill/>
        </p:spPr>
        <p:txBody>
          <a:bodyPr wrap="square" rtlCol="0">
            <a:spAutoFit/>
          </a:bodyPr>
          <a:lstStyle/>
          <a:p>
            <a:pPr algn="just"/>
            <a:r>
              <a:rPr lang="en-US" sz="2400">
                <a:latin typeface="#9Slide03 SVNSari" panose="020B0504040101020102" pitchFamily="34" charset="0"/>
              </a:rPr>
              <a:t>cos (90</a:t>
            </a:r>
            <a:r>
              <a:rPr lang="en-US" sz="2400" baseline="30000">
                <a:latin typeface="#9Slide03 SVNSari" panose="020B0504040101020102" pitchFamily="34" charset="0"/>
              </a:rPr>
              <a:t>0</a:t>
            </a:r>
            <a:r>
              <a:rPr lang="en-US" sz="2400">
                <a:latin typeface="#9Slide03 SVNSari" panose="020B0504040101020102" pitchFamily="34" charset="0"/>
              </a:rPr>
              <a:t> – a) = sin a ;</a:t>
            </a:r>
          </a:p>
        </p:txBody>
      </p:sp>
      <p:sp>
        <p:nvSpPr>
          <p:cNvPr id="15" name="TextBox 131">
            <a:extLst>
              <a:ext uri="{FF2B5EF4-FFF2-40B4-BE49-F238E27FC236}">
                <a16:creationId xmlns:a16="http://schemas.microsoft.com/office/drawing/2014/main" id="{FAA815FE-4C30-21DA-B5BC-EC0A99790441}"/>
              </a:ext>
            </a:extLst>
          </p:cNvPr>
          <p:cNvSpPr txBox="1"/>
          <p:nvPr/>
        </p:nvSpPr>
        <p:spPr>
          <a:xfrm>
            <a:off x="6877166" y="5287208"/>
            <a:ext cx="3178745" cy="477054"/>
          </a:xfrm>
          <a:prstGeom prst="rect">
            <a:avLst/>
          </a:prstGeom>
          <a:noFill/>
        </p:spPr>
        <p:txBody>
          <a:bodyPr wrap="square" rtlCol="0">
            <a:spAutoFit/>
          </a:bodyPr>
          <a:lstStyle/>
          <a:p>
            <a:pPr algn="just"/>
            <a:r>
              <a:rPr lang="en-US" sz="2400">
                <a:latin typeface="#9Slide03 SVNSari" panose="020B0504040101020102" pitchFamily="34" charset="0"/>
              </a:rPr>
              <a:t>tan (90</a:t>
            </a:r>
            <a:r>
              <a:rPr lang="en-US" sz="2400" baseline="30000">
                <a:latin typeface="#9Slide03 SVNSari" panose="020B0504040101020102" pitchFamily="34" charset="0"/>
              </a:rPr>
              <a:t>0</a:t>
            </a:r>
            <a:r>
              <a:rPr lang="en-US" sz="2400">
                <a:latin typeface="#9Slide03 SVNSari" panose="020B0504040101020102" pitchFamily="34" charset="0"/>
              </a:rPr>
              <a:t> – a) = cot a ;</a:t>
            </a:r>
          </a:p>
        </p:txBody>
      </p:sp>
      <p:sp>
        <p:nvSpPr>
          <p:cNvPr id="17" name="TextBox 131">
            <a:extLst>
              <a:ext uri="{FF2B5EF4-FFF2-40B4-BE49-F238E27FC236}">
                <a16:creationId xmlns:a16="http://schemas.microsoft.com/office/drawing/2014/main" id="{8C13A82F-A300-416E-0D88-B54C1A5E12C0}"/>
              </a:ext>
            </a:extLst>
          </p:cNvPr>
          <p:cNvSpPr txBox="1"/>
          <p:nvPr/>
        </p:nvSpPr>
        <p:spPr>
          <a:xfrm>
            <a:off x="6877166" y="5786136"/>
            <a:ext cx="3178745" cy="477054"/>
          </a:xfrm>
          <a:prstGeom prst="rect">
            <a:avLst/>
          </a:prstGeom>
          <a:noFill/>
        </p:spPr>
        <p:txBody>
          <a:bodyPr wrap="square" rtlCol="0">
            <a:spAutoFit/>
          </a:bodyPr>
          <a:lstStyle/>
          <a:p>
            <a:pPr algn="just"/>
            <a:r>
              <a:rPr lang="en-US" sz="2400">
                <a:latin typeface="#9Slide03 SVNSari" panose="020B0504040101020102" pitchFamily="34" charset="0"/>
              </a:rPr>
              <a:t>cot (90</a:t>
            </a:r>
            <a:r>
              <a:rPr lang="en-US" sz="2400" baseline="30000">
                <a:latin typeface="#9Slide03 SVNSari" panose="020B0504040101020102" pitchFamily="34" charset="0"/>
              </a:rPr>
              <a:t>0</a:t>
            </a:r>
            <a:r>
              <a:rPr lang="en-US" sz="2400">
                <a:latin typeface="#9Slide03 SVNSari" panose="020B0504040101020102" pitchFamily="34" charset="0"/>
              </a:rPr>
              <a:t> – a) = tan a .</a:t>
            </a:r>
          </a:p>
        </p:txBody>
      </p:sp>
      <p:cxnSp>
        <p:nvCxnSpPr>
          <p:cNvPr id="18" name="Straight Connector 17">
            <a:extLst>
              <a:ext uri="{FF2B5EF4-FFF2-40B4-BE49-F238E27FC236}">
                <a16:creationId xmlns:a16="http://schemas.microsoft.com/office/drawing/2014/main" id="{12D62EC8-E58A-A8DE-6558-060BA3E003F8}"/>
              </a:ext>
            </a:extLst>
          </p:cNvPr>
          <p:cNvCxnSpPr>
            <a:cxnSpLocks/>
          </p:cNvCxnSpPr>
          <p:nvPr/>
        </p:nvCxnSpPr>
        <p:spPr>
          <a:xfrm>
            <a:off x="2990540" y="2721063"/>
            <a:ext cx="4673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848CA2-92DC-E731-688D-22A901C28797}"/>
              </a:ext>
            </a:extLst>
          </p:cNvPr>
          <p:cNvSpPr txBox="1"/>
          <p:nvPr/>
        </p:nvSpPr>
        <p:spPr>
          <a:xfrm>
            <a:off x="1857309" y="2469973"/>
            <a:ext cx="1237752"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sin B </a:t>
            </a:r>
            <a:r>
              <a:rPr lang="en-US" sz="2400"/>
              <a:t>=</a:t>
            </a:r>
            <a:endParaRPr lang="en-US" sz="2400">
              <a:solidFill>
                <a:schemeClr val="tx1"/>
              </a:solidFill>
            </a:endParaRPr>
          </a:p>
        </p:txBody>
      </p:sp>
      <p:sp>
        <p:nvSpPr>
          <p:cNvPr id="20" name="TextBox 19">
            <a:extLst>
              <a:ext uri="{FF2B5EF4-FFF2-40B4-BE49-F238E27FC236}">
                <a16:creationId xmlns:a16="http://schemas.microsoft.com/office/drawing/2014/main" id="{7530F8A1-D343-2E94-B452-1B1056BBE1F5}"/>
              </a:ext>
            </a:extLst>
          </p:cNvPr>
          <p:cNvSpPr txBox="1"/>
          <p:nvPr/>
        </p:nvSpPr>
        <p:spPr>
          <a:xfrm>
            <a:off x="2938538" y="2242659"/>
            <a:ext cx="618187"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AC</a:t>
            </a:r>
          </a:p>
        </p:txBody>
      </p:sp>
      <p:sp>
        <p:nvSpPr>
          <p:cNvPr id="21" name="TextBox 20">
            <a:extLst>
              <a:ext uri="{FF2B5EF4-FFF2-40B4-BE49-F238E27FC236}">
                <a16:creationId xmlns:a16="http://schemas.microsoft.com/office/drawing/2014/main" id="{4FA889F6-B1B0-AA41-F2AE-840EB4A1F801}"/>
              </a:ext>
            </a:extLst>
          </p:cNvPr>
          <p:cNvSpPr txBox="1"/>
          <p:nvPr/>
        </p:nvSpPr>
        <p:spPr>
          <a:xfrm>
            <a:off x="2956448" y="2734650"/>
            <a:ext cx="582366"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BC</a:t>
            </a:r>
          </a:p>
        </p:txBody>
      </p:sp>
      <p:cxnSp>
        <p:nvCxnSpPr>
          <p:cNvPr id="22" name="Straight Connector 21">
            <a:extLst>
              <a:ext uri="{FF2B5EF4-FFF2-40B4-BE49-F238E27FC236}">
                <a16:creationId xmlns:a16="http://schemas.microsoft.com/office/drawing/2014/main" id="{8720F8BD-495E-6041-18EA-B17E5EE2DC34}"/>
              </a:ext>
            </a:extLst>
          </p:cNvPr>
          <p:cNvCxnSpPr>
            <a:cxnSpLocks/>
          </p:cNvCxnSpPr>
          <p:nvPr/>
        </p:nvCxnSpPr>
        <p:spPr>
          <a:xfrm>
            <a:off x="5382427" y="2716591"/>
            <a:ext cx="4673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58176EA-77D0-4F88-F99F-6BE39DA7E48F}"/>
              </a:ext>
            </a:extLst>
          </p:cNvPr>
          <p:cNvSpPr txBox="1"/>
          <p:nvPr/>
        </p:nvSpPr>
        <p:spPr>
          <a:xfrm>
            <a:off x="4249196" y="2465501"/>
            <a:ext cx="1237752"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cos B </a:t>
            </a:r>
            <a:r>
              <a:rPr lang="en-US" sz="2400"/>
              <a:t>=</a:t>
            </a:r>
            <a:endParaRPr lang="en-US" sz="2400">
              <a:solidFill>
                <a:schemeClr val="tx1"/>
              </a:solidFill>
            </a:endParaRPr>
          </a:p>
        </p:txBody>
      </p:sp>
      <p:sp>
        <p:nvSpPr>
          <p:cNvPr id="24" name="TextBox 23">
            <a:extLst>
              <a:ext uri="{FF2B5EF4-FFF2-40B4-BE49-F238E27FC236}">
                <a16:creationId xmlns:a16="http://schemas.microsoft.com/office/drawing/2014/main" id="{110A2A60-31FF-1DA7-9334-A9AEE2532056}"/>
              </a:ext>
            </a:extLst>
          </p:cNvPr>
          <p:cNvSpPr txBox="1"/>
          <p:nvPr/>
        </p:nvSpPr>
        <p:spPr>
          <a:xfrm>
            <a:off x="5330425" y="2238187"/>
            <a:ext cx="618187"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AB</a:t>
            </a:r>
          </a:p>
        </p:txBody>
      </p:sp>
      <p:sp>
        <p:nvSpPr>
          <p:cNvPr id="25" name="TextBox 24">
            <a:extLst>
              <a:ext uri="{FF2B5EF4-FFF2-40B4-BE49-F238E27FC236}">
                <a16:creationId xmlns:a16="http://schemas.microsoft.com/office/drawing/2014/main" id="{D81F7991-E243-A098-8999-722618855700}"/>
              </a:ext>
            </a:extLst>
          </p:cNvPr>
          <p:cNvSpPr txBox="1"/>
          <p:nvPr/>
        </p:nvSpPr>
        <p:spPr>
          <a:xfrm>
            <a:off x="5348335" y="2730178"/>
            <a:ext cx="582366"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BC</a:t>
            </a:r>
          </a:p>
        </p:txBody>
      </p:sp>
      <p:cxnSp>
        <p:nvCxnSpPr>
          <p:cNvPr id="26" name="Straight Connector 25">
            <a:extLst>
              <a:ext uri="{FF2B5EF4-FFF2-40B4-BE49-F238E27FC236}">
                <a16:creationId xmlns:a16="http://schemas.microsoft.com/office/drawing/2014/main" id="{A0B96C00-BE89-D170-9198-50420FC0D7D5}"/>
              </a:ext>
            </a:extLst>
          </p:cNvPr>
          <p:cNvCxnSpPr>
            <a:cxnSpLocks/>
          </p:cNvCxnSpPr>
          <p:nvPr/>
        </p:nvCxnSpPr>
        <p:spPr>
          <a:xfrm>
            <a:off x="2990540" y="3672936"/>
            <a:ext cx="4673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EF58B4B-285B-0082-4DBC-61432772CFB3}"/>
              </a:ext>
            </a:extLst>
          </p:cNvPr>
          <p:cNvSpPr txBox="1"/>
          <p:nvPr/>
        </p:nvSpPr>
        <p:spPr>
          <a:xfrm>
            <a:off x="1857309" y="3421846"/>
            <a:ext cx="1237752"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tan B </a:t>
            </a:r>
            <a:r>
              <a:rPr lang="en-US" sz="2400"/>
              <a:t>=</a:t>
            </a:r>
            <a:endParaRPr lang="en-US" sz="2400">
              <a:solidFill>
                <a:schemeClr val="tx1"/>
              </a:solidFill>
            </a:endParaRPr>
          </a:p>
        </p:txBody>
      </p:sp>
      <p:sp>
        <p:nvSpPr>
          <p:cNvPr id="28" name="TextBox 27">
            <a:extLst>
              <a:ext uri="{FF2B5EF4-FFF2-40B4-BE49-F238E27FC236}">
                <a16:creationId xmlns:a16="http://schemas.microsoft.com/office/drawing/2014/main" id="{5C87044D-C69B-507B-AA13-F1859380A492}"/>
              </a:ext>
            </a:extLst>
          </p:cNvPr>
          <p:cNvSpPr txBox="1"/>
          <p:nvPr/>
        </p:nvSpPr>
        <p:spPr>
          <a:xfrm>
            <a:off x="2938538" y="3194532"/>
            <a:ext cx="618187"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AC</a:t>
            </a:r>
          </a:p>
        </p:txBody>
      </p:sp>
      <p:sp>
        <p:nvSpPr>
          <p:cNvPr id="29" name="TextBox 28">
            <a:extLst>
              <a:ext uri="{FF2B5EF4-FFF2-40B4-BE49-F238E27FC236}">
                <a16:creationId xmlns:a16="http://schemas.microsoft.com/office/drawing/2014/main" id="{E50AD8AB-DB53-B5E5-56E4-52B5BEFA8F59}"/>
              </a:ext>
            </a:extLst>
          </p:cNvPr>
          <p:cNvSpPr txBox="1"/>
          <p:nvPr/>
        </p:nvSpPr>
        <p:spPr>
          <a:xfrm>
            <a:off x="2956448" y="3686523"/>
            <a:ext cx="582366"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AB</a:t>
            </a:r>
          </a:p>
        </p:txBody>
      </p:sp>
      <p:cxnSp>
        <p:nvCxnSpPr>
          <p:cNvPr id="30" name="Straight Connector 29">
            <a:extLst>
              <a:ext uri="{FF2B5EF4-FFF2-40B4-BE49-F238E27FC236}">
                <a16:creationId xmlns:a16="http://schemas.microsoft.com/office/drawing/2014/main" id="{9D9F4F96-B922-CFBB-13AD-0A9C6EF2A6B9}"/>
              </a:ext>
            </a:extLst>
          </p:cNvPr>
          <p:cNvCxnSpPr>
            <a:cxnSpLocks/>
          </p:cNvCxnSpPr>
          <p:nvPr/>
        </p:nvCxnSpPr>
        <p:spPr>
          <a:xfrm>
            <a:off x="5382427" y="3668464"/>
            <a:ext cx="4673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0390E74-5D5C-FB37-7F72-ABF0EC77032D}"/>
              </a:ext>
            </a:extLst>
          </p:cNvPr>
          <p:cNvSpPr txBox="1"/>
          <p:nvPr/>
        </p:nvSpPr>
        <p:spPr>
          <a:xfrm>
            <a:off x="4249196" y="3417374"/>
            <a:ext cx="1237752"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cot B </a:t>
            </a:r>
            <a:r>
              <a:rPr lang="en-US" sz="2400"/>
              <a:t>=</a:t>
            </a:r>
            <a:endParaRPr lang="en-US" sz="2400">
              <a:solidFill>
                <a:schemeClr val="tx1"/>
              </a:solidFill>
            </a:endParaRPr>
          </a:p>
        </p:txBody>
      </p:sp>
      <p:sp>
        <p:nvSpPr>
          <p:cNvPr id="32" name="TextBox 31">
            <a:extLst>
              <a:ext uri="{FF2B5EF4-FFF2-40B4-BE49-F238E27FC236}">
                <a16:creationId xmlns:a16="http://schemas.microsoft.com/office/drawing/2014/main" id="{0862A724-792A-7372-0F6D-7FBB6898F9D1}"/>
              </a:ext>
            </a:extLst>
          </p:cNvPr>
          <p:cNvSpPr txBox="1"/>
          <p:nvPr/>
        </p:nvSpPr>
        <p:spPr>
          <a:xfrm>
            <a:off x="5330425" y="3190060"/>
            <a:ext cx="618187"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AB</a:t>
            </a:r>
          </a:p>
        </p:txBody>
      </p:sp>
      <p:sp>
        <p:nvSpPr>
          <p:cNvPr id="33" name="TextBox 32">
            <a:extLst>
              <a:ext uri="{FF2B5EF4-FFF2-40B4-BE49-F238E27FC236}">
                <a16:creationId xmlns:a16="http://schemas.microsoft.com/office/drawing/2014/main" id="{845ACC75-0A78-BF3F-7716-791A1955788A}"/>
              </a:ext>
            </a:extLst>
          </p:cNvPr>
          <p:cNvSpPr txBox="1"/>
          <p:nvPr/>
        </p:nvSpPr>
        <p:spPr>
          <a:xfrm>
            <a:off x="5321439" y="3682051"/>
            <a:ext cx="618187"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solidFill>
                  <a:schemeClr val="tx1"/>
                </a:solidFill>
              </a:rPr>
              <a:t>AC</a:t>
            </a:r>
          </a:p>
        </p:txBody>
      </p:sp>
      <p:pic>
        <p:nvPicPr>
          <p:cNvPr id="34" name="Picture 33">
            <a:extLst>
              <a:ext uri="{FF2B5EF4-FFF2-40B4-BE49-F238E27FC236}">
                <a16:creationId xmlns:a16="http://schemas.microsoft.com/office/drawing/2014/main" id="{36AE29E9-3754-9ABB-E914-F539EE5955E6}"/>
              </a:ext>
            </a:extLst>
          </p:cNvPr>
          <p:cNvPicPr>
            <a:picLocks noChangeAspect="1"/>
          </p:cNvPicPr>
          <p:nvPr/>
        </p:nvPicPr>
        <p:blipFill>
          <a:blip r:embed="rId5"/>
          <a:stretch>
            <a:fillRect/>
          </a:stretch>
        </p:blipFill>
        <p:spPr>
          <a:xfrm>
            <a:off x="6714323" y="2259716"/>
            <a:ext cx="3847882" cy="1860688"/>
          </a:xfrm>
          <a:prstGeom prst="rect">
            <a:avLst/>
          </a:prstGeom>
        </p:spPr>
      </p:pic>
    </p:spTree>
    <p:extLst>
      <p:ext uri="{BB962C8B-B14F-4D97-AF65-F5344CB8AC3E}">
        <p14:creationId xmlns:p14="http://schemas.microsoft.com/office/powerpoint/2010/main" val="1785191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p:cTn id="89" dur="500" fill="hold"/>
                                        <p:tgtEl>
                                          <p:spTgt spid="34"/>
                                        </p:tgtEl>
                                        <p:attrNameLst>
                                          <p:attrName>ppt_w</p:attrName>
                                        </p:attrNameLst>
                                      </p:cBhvr>
                                      <p:tavLst>
                                        <p:tav tm="0">
                                          <p:val>
                                            <p:fltVal val="0"/>
                                          </p:val>
                                        </p:tav>
                                        <p:tav tm="100000">
                                          <p:val>
                                            <p:strVal val="#ppt_w"/>
                                          </p:val>
                                        </p:tav>
                                      </p:tavLst>
                                    </p:anim>
                                    <p:anim calcmode="lin" valueType="num">
                                      <p:cBhvr>
                                        <p:cTn id="90" dur="500" fill="hold"/>
                                        <p:tgtEl>
                                          <p:spTgt spid="34"/>
                                        </p:tgtEl>
                                        <p:attrNameLst>
                                          <p:attrName>ppt_h</p:attrName>
                                        </p:attrNameLst>
                                      </p:cBhvr>
                                      <p:tavLst>
                                        <p:tav tm="0">
                                          <p:val>
                                            <p:fltVal val="0"/>
                                          </p:val>
                                        </p:tav>
                                        <p:tav tm="100000">
                                          <p:val>
                                            <p:strVal val="#ppt_h"/>
                                          </p:val>
                                        </p:tav>
                                      </p:tavLst>
                                    </p:anim>
                                    <p:animEffect transition="in" filter="fade">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500"/>
                                        <p:tgtEl>
                                          <p:spTgt spid="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500"/>
                                        <p:tgtEl>
                                          <p:spTgt spid="13"/>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down)">
                                      <p:cBhvr>
                                        <p:cTn id="104" dur="500"/>
                                        <p:tgtEl>
                                          <p:spTgt spid="14"/>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17" grpId="0"/>
      <p:bldP spid="19" grpId="0"/>
      <p:bldP spid="20" grpId="0"/>
      <p:bldP spid="21" grpId="0"/>
      <p:bldP spid="23" grpId="0"/>
      <p:bldP spid="24" grpId="0"/>
      <p:bldP spid="25" grpId="0"/>
      <p:bldP spid="27" grpId="0"/>
      <p:bldP spid="28" grpId="0"/>
      <p:bldP spid="29"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741287" y="872941"/>
            <a:ext cx="10709426" cy="5832659"/>
            <a:chOff x="0" y="0"/>
            <a:chExt cx="45219913" cy="23113930"/>
          </a:xfrm>
        </p:grpSpPr>
        <p:sp>
          <p:nvSpPr>
            <p:cNvPr id="4" name="Freeform 4"/>
            <p:cNvSpPr/>
            <p:nvPr/>
          </p:nvSpPr>
          <p:spPr>
            <a:xfrm>
              <a:off x="72390" y="72390"/>
              <a:ext cx="45075133" cy="22969151"/>
            </a:xfrm>
            <a:custGeom>
              <a:avLst/>
              <a:gdLst/>
              <a:ahLst/>
              <a:cxnLst/>
              <a:rect l="l" t="t" r="r" b="b"/>
              <a:pathLst>
                <a:path w="45075133" h="22969151">
                  <a:moveTo>
                    <a:pt x="0" y="0"/>
                  </a:moveTo>
                  <a:lnTo>
                    <a:pt x="45075133" y="0"/>
                  </a:lnTo>
                  <a:lnTo>
                    <a:pt x="45075133" y="22969151"/>
                  </a:lnTo>
                  <a:lnTo>
                    <a:pt x="0" y="22969151"/>
                  </a:lnTo>
                  <a:lnTo>
                    <a:pt x="0" y="0"/>
                  </a:lnTo>
                  <a:close/>
                </a:path>
              </a:pathLst>
            </a:custGeom>
            <a:solidFill>
              <a:srgbClr val="0097B2"/>
            </a:solidFill>
          </p:spPr>
          <p:txBody>
            <a:bodyPr/>
            <a:lstStyle/>
            <a:p>
              <a:pPr defTabSz="609630"/>
              <a:endParaRPr lang="en-US" sz="1200">
                <a:solidFill>
                  <a:prstClr val="black"/>
                </a:solidFill>
                <a:latin typeface="Calibri"/>
              </a:endParaRPr>
            </a:p>
          </p:txBody>
        </p:sp>
        <p:sp>
          <p:nvSpPr>
            <p:cNvPr id="5" name="Freeform 5"/>
            <p:cNvSpPr/>
            <p:nvPr/>
          </p:nvSpPr>
          <p:spPr>
            <a:xfrm>
              <a:off x="0" y="0"/>
              <a:ext cx="45219913" cy="23113930"/>
            </a:xfrm>
            <a:custGeom>
              <a:avLst/>
              <a:gdLst/>
              <a:ahLst/>
              <a:cxnLst/>
              <a:rect l="l" t="t" r="r" b="b"/>
              <a:pathLst>
                <a:path w="45219913" h="23113930">
                  <a:moveTo>
                    <a:pt x="45075134" y="22969150"/>
                  </a:moveTo>
                  <a:lnTo>
                    <a:pt x="45219913" y="22969150"/>
                  </a:lnTo>
                  <a:lnTo>
                    <a:pt x="45219913" y="23113930"/>
                  </a:lnTo>
                  <a:lnTo>
                    <a:pt x="45075134" y="23113930"/>
                  </a:lnTo>
                  <a:lnTo>
                    <a:pt x="45075134"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075134" y="144780"/>
                  </a:moveTo>
                  <a:lnTo>
                    <a:pt x="45219913" y="144780"/>
                  </a:lnTo>
                  <a:lnTo>
                    <a:pt x="45219913" y="22969150"/>
                  </a:lnTo>
                  <a:lnTo>
                    <a:pt x="45075134" y="22969150"/>
                  </a:lnTo>
                  <a:lnTo>
                    <a:pt x="45075134" y="144780"/>
                  </a:lnTo>
                  <a:close/>
                  <a:moveTo>
                    <a:pt x="144780" y="22969150"/>
                  </a:moveTo>
                  <a:lnTo>
                    <a:pt x="45075134" y="22969150"/>
                  </a:lnTo>
                  <a:lnTo>
                    <a:pt x="45075134" y="23113930"/>
                  </a:lnTo>
                  <a:lnTo>
                    <a:pt x="144780" y="23113930"/>
                  </a:lnTo>
                  <a:lnTo>
                    <a:pt x="144780" y="22969150"/>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944937" y="1093260"/>
            <a:ext cx="10302127" cy="5393265"/>
          </a:xfrm>
          <a:custGeom>
            <a:avLst/>
            <a:gdLst/>
            <a:ahLst/>
            <a:cxnLst/>
            <a:rect l="l" t="t" r="r" b="b"/>
            <a:pathLst>
              <a:path w="41011047" h="20037254">
                <a:moveTo>
                  <a:pt x="0" y="0"/>
                </a:moveTo>
                <a:lnTo>
                  <a:pt x="41011046" y="0"/>
                </a:lnTo>
                <a:lnTo>
                  <a:pt x="41011046"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sp>
        <p:nvSpPr>
          <p:cNvPr id="8" name="Freeform 8"/>
          <p:cNvSpPr/>
          <p:nvPr/>
        </p:nvSpPr>
        <p:spPr>
          <a:xfrm>
            <a:off x="926752" y="1075075"/>
            <a:ext cx="10338496" cy="5411450"/>
          </a:xfrm>
          <a:custGeom>
            <a:avLst/>
            <a:gdLst/>
            <a:ahLst/>
            <a:cxnLst/>
            <a:rect l="l" t="t" r="r" b="b"/>
            <a:pathLst>
              <a:path w="41155826" h="20182035">
                <a:moveTo>
                  <a:pt x="41011047" y="20037254"/>
                </a:moveTo>
                <a:lnTo>
                  <a:pt x="41155826" y="20037254"/>
                </a:lnTo>
                <a:lnTo>
                  <a:pt x="41155826" y="20182035"/>
                </a:lnTo>
                <a:lnTo>
                  <a:pt x="41011047" y="20182035"/>
                </a:lnTo>
                <a:lnTo>
                  <a:pt x="41011047" y="20037254"/>
                </a:lnTo>
                <a:close/>
                <a:moveTo>
                  <a:pt x="0" y="144780"/>
                </a:moveTo>
                <a:lnTo>
                  <a:pt x="144780" y="144780"/>
                </a:lnTo>
                <a:lnTo>
                  <a:pt x="144780" y="20037254"/>
                </a:lnTo>
                <a:lnTo>
                  <a:pt x="0" y="20037254"/>
                </a:lnTo>
                <a:lnTo>
                  <a:pt x="0" y="144780"/>
                </a:lnTo>
                <a:close/>
                <a:moveTo>
                  <a:pt x="0" y="20037254"/>
                </a:moveTo>
                <a:lnTo>
                  <a:pt x="144780" y="20037254"/>
                </a:lnTo>
                <a:lnTo>
                  <a:pt x="144780" y="20182035"/>
                </a:lnTo>
                <a:lnTo>
                  <a:pt x="0" y="20182035"/>
                </a:lnTo>
                <a:lnTo>
                  <a:pt x="0" y="20037254"/>
                </a:lnTo>
                <a:close/>
                <a:moveTo>
                  <a:pt x="41011047" y="144780"/>
                </a:moveTo>
                <a:lnTo>
                  <a:pt x="41155826" y="144780"/>
                </a:lnTo>
                <a:lnTo>
                  <a:pt x="41155826" y="20037254"/>
                </a:lnTo>
                <a:lnTo>
                  <a:pt x="41011047" y="20037254"/>
                </a:lnTo>
                <a:lnTo>
                  <a:pt x="41011047" y="144780"/>
                </a:lnTo>
                <a:close/>
                <a:moveTo>
                  <a:pt x="144780" y="20037254"/>
                </a:moveTo>
                <a:lnTo>
                  <a:pt x="41011047" y="20037254"/>
                </a:lnTo>
                <a:lnTo>
                  <a:pt x="41011047" y="20182035"/>
                </a:lnTo>
                <a:lnTo>
                  <a:pt x="144780" y="20182035"/>
                </a:lnTo>
                <a:lnTo>
                  <a:pt x="144780" y="20037254"/>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sp>
        <p:nvSpPr>
          <p:cNvPr id="9" name="Freeform 9"/>
          <p:cNvSpPr/>
          <p:nvPr/>
        </p:nvSpPr>
        <p:spPr>
          <a:xfrm flipH="1">
            <a:off x="9450520" y="3933807"/>
            <a:ext cx="1580558" cy="2552718"/>
          </a:xfrm>
          <a:custGeom>
            <a:avLst/>
            <a:gdLst/>
            <a:ahLst/>
            <a:cxnLst/>
            <a:rect l="l" t="t" r="r" b="b"/>
            <a:pathLst>
              <a:path w="6432866" h="10389555">
                <a:moveTo>
                  <a:pt x="6432866" y="0"/>
                </a:moveTo>
                <a:lnTo>
                  <a:pt x="0" y="0"/>
                </a:lnTo>
                <a:lnTo>
                  <a:pt x="0" y="10389555"/>
                </a:lnTo>
                <a:lnTo>
                  <a:pt x="6432866" y="10389555"/>
                </a:lnTo>
                <a:lnTo>
                  <a:pt x="6432866"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10" name="Hộp Văn bản 9">
            <a:extLst>
              <a:ext uri="{FF2B5EF4-FFF2-40B4-BE49-F238E27FC236}">
                <a16:creationId xmlns:a16="http://schemas.microsoft.com/office/drawing/2014/main" id="{62A88D33-736E-481B-364C-6E9391FAD88A}"/>
              </a:ext>
            </a:extLst>
          </p:cNvPr>
          <p:cNvSpPr txBox="1"/>
          <p:nvPr/>
        </p:nvSpPr>
        <p:spPr>
          <a:xfrm>
            <a:off x="1013411" y="2838322"/>
            <a:ext cx="10158551" cy="1077218"/>
          </a:xfrm>
          <a:prstGeom prst="rect">
            <a:avLst/>
          </a:prstGeom>
          <a:noFill/>
        </p:spPr>
        <p:txBody>
          <a:bodyPr wrap="none" rtlCol="0">
            <a:spAutoFit/>
          </a:bodyPr>
          <a:lstStyle/>
          <a:p>
            <a:pPr algn="ctr"/>
            <a:r>
              <a:rPr lang="en-US" sz="3200">
                <a:latin typeface="#9Slide03 SFU Toledo Bold" panose="00000700000000000000" pitchFamily="2" charset="0"/>
              </a:rPr>
              <a:t>CẢM ƠN SỰ THEO DÕI CỦA CÁC EM</a:t>
            </a:r>
          </a:p>
          <a:p>
            <a:pPr algn="ctr"/>
            <a:r>
              <a:rPr lang="en-US" sz="3200">
                <a:latin typeface="#9Slide03 SFU Toledo Bold" panose="00000700000000000000" pitchFamily="2" charset="0"/>
              </a:rPr>
              <a:t>HẸN GẶP LẠI CÁC EM TRONG CÁC BÀI HỌC TIẾP THEO</a:t>
            </a:r>
            <a:endParaRPr lang="vi-VN" sz="3200">
              <a:latin typeface="#9Slide03 SFU Toledo Bold" panose="00000700000000000000" pitchFamily="2" charset="0"/>
            </a:endParaRPr>
          </a:p>
        </p:txBody>
      </p:sp>
    </p:spTree>
    <p:extLst>
      <p:ext uri="{BB962C8B-B14F-4D97-AF65-F5344CB8AC3E}">
        <p14:creationId xmlns:p14="http://schemas.microsoft.com/office/powerpoint/2010/main" val="25951892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741287" y="691966"/>
            <a:ext cx="10709426" cy="5474069"/>
            <a:chOff x="0" y="0"/>
            <a:chExt cx="45219913" cy="23113930"/>
          </a:xfrm>
        </p:grpSpPr>
        <p:sp>
          <p:nvSpPr>
            <p:cNvPr id="4" name="Freeform 4"/>
            <p:cNvSpPr/>
            <p:nvPr/>
          </p:nvSpPr>
          <p:spPr>
            <a:xfrm>
              <a:off x="72390" y="72390"/>
              <a:ext cx="45075133" cy="22969151"/>
            </a:xfrm>
            <a:custGeom>
              <a:avLst/>
              <a:gdLst/>
              <a:ahLst/>
              <a:cxnLst/>
              <a:rect l="l" t="t" r="r" b="b"/>
              <a:pathLst>
                <a:path w="45075133" h="22969151">
                  <a:moveTo>
                    <a:pt x="0" y="0"/>
                  </a:moveTo>
                  <a:lnTo>
                    <a:pt x="45075133" y="0"/>
                  </a:lnTo>
                  <a:lnTo>
                    <a:pt x="45075133" y="22969151"/>
                  </a:lnTo>
                  <a:lnTo>
                    <a:pt x="0" y="22969151"/>
                  </a:lnTo>
                  <a:lnTo>
                    <a:pt x="0" y="0"/>
                  </a:lnTo>
                  <a:close/>
                </a:path>
              </a:pathLst>
            </a:custGeom>
            <a:solidFill>
              <a:srgbClr val="0097B2"/>
            </a:solidFill>
          </p:spPr>
          <p:txBody>
            <a:bodyPr/>
            <a:lstStyle/>
            <a:p>
              <a:pPr defTabSz="609630"/>
              <a:endParaRPr lang="en-US" sz="1200">
                <a:solidFill>
                  <a:prstClr val="black"/>
                </a:solidFill>
                <a:latin typeface="Calibri"/>
              </a:endParaRPr>
            </a:p>
          </p:txBody>
        </p:sp>
        <p:sp>
          <p:nvSpPr>
            <p:cNvPr id="5" name="Freeform 5"/>
            <p:cNvSpPr/>
            <p:nvPr/>
          </p:nvSpPr>
          <p:spPr>
            <a:xfrm>
              <a:off x="0" y="0"/>
              <a:ext cx="45219913" cy="23113930"/>
            </a:xfrm>
            <a:custGeom>
              <a:avLst/>
              <a:gdLst/>
              <a:ahLst/>
              <a:cxnLst/>
              <a:rect l="l" t="t" r="r" b="b"/>
              <a:pathLst>
                <a:path w="45219913" h="23113930">
                  <a:moveTo>
                    <a:pt x="45075134" y="22969150"/>
                  </a:moveTo>
                  <a:lnTo>
                    <a:pt x="45219913" y="22969150"/>
                  </a:lnTo>
                  <a:lnTo>
                    <a:pt x="45219913" y="23113930"/>
                  </a:lnTo>
                  <a:lnTo>
                    <a:pt x="45075134" y="23113930"/>
                  </a:lnTo>
                  <a:lnTo>
                    <a:pt x="45075134"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075134" y="144780"/>
                  </a:moveTo>
                  <a:lnTo>
                    <a:pt x="45219913" y="144780"/>
                  </a:lnTo>
                  <a:lnTo>
                    <a:pt x="45219913" y="22969150"/>
                  </a:lnTo>
                  <a:lnTo>
                    <a:pt x="45075134" y="22969150"/>
                  </a:lnTo>
                  <a:lnTo>
                    <a:pt x="45075134" y="144780"/>
                  </a:lnTo>
                  <a:close/>
                  <a:moveTo>
                    <a:pt x="144780" y="22969150"/>
                  </a:moveTo>
                  <a:lnTo>
                    <a:pt x="45075134" y="22969150"/>
                  </a:lnTo>
                  <a:lnTo>
                    <a:pt x="45075134" y="23113930"/>
                  </a:lnTo>
                  <a:lnTo>
                    <a:pt x="144780" y="23113930"/>
                  </a:lnTo>
                  <a:lnTo>
                    <a:pt x="144780" y="22969150"/>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944937" y="912285"/>
            <a:ext cx="10302127" cy="5033433"/>
          </a:xfrm>
          <a:custGeom>
            <a:avLst/>
            <a:gdLst/>
            <a:ahLst/>
            <a:cxnLst/>
            <a:rect l="l" t="t" r="r" b="b"/>
            <a:pathLst>
              <a:path w="41011047" h="20037254">
                <a:moveTo>
                  <a:pt x="0" y="0"/>
                </a:moveTo>
                <a:lnTo>
                  <a:pt x="41011046" y="0"/>
                </a:lnTo>
                <a:lnTo>
                  <a:pt x="41011046"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sp>
        <p:nvSpPr>
          <p:cNvPr id="8" name="Freeform 8"/>
          <p:cNvSpPr/>
          <p:nvPr/>
        </p:nvSpPr>
        <p:spPr>
          <a:xfrm>
            <a:off x="926752" y="894100"/>
            <a:ext cx="10338496" cy="5069802"/>
          </a:xfrm>
          <a:custGeom>
            <a:avLst/>
            <a:gdLst/>
            <a:ahLst/>
            <a:cxnLst/>
            <a:rect l="l" t="t" r="r" b="b"/>
            <a:pathLst>
              <a:path w="41155826" h="20182035">
                <a:moveTo>
                  <a:pt x="41011047" y="20037254"/>
                </a:moveTo>
                <a:lnTo>
                  <a:pt x="41155826" y="20037254"/>
                </a:lnTo>
                <a:lnTo>
                  <a:pt x="41155826" y="20182035"/>
                </a:lnTo>
                <a:lnTo>
                  <a:pt x="41011047" y="20182035"/>
                </a:lnTo>
                <a:lnTo>
                  <a:pt x="41011047" y="20037254"/>
                </a:lnTo>
                <a:close/>
                <a:moveTo>
                  <a:pt x="0" y="144780"/>
                </a:moveTo>
                <a:lnTo>
                  <a:pt x="144780" y="144780"/>
                </a:lnTo>
                <a:lnTo>
                  <a:pt x="144780" y="20037254"/>
                </a:lnTo>
                <a:lnTo>
                  <a:pt x="0" y="20037254"/>
                </a:lnTo>
                <a:lnTo>
                  <a:pt x="0" y="144780"/>
                </a:lnTo>
                <a:close/>
                <a:moveTo>
                  <a:pt x="0" y="20037254"/>
                </a:moveTo>
                <a:lnTo>
                  <a:pt x="144780" y="20037254"/>
                </a:lnTo>
                <a:lnTo>
                  <a:pt x="144780" y="20182035"/>
                </a:lnTo>
                <a:lnTo>
                  <a:pt x="0" y="20182035"/>
                </a:lnTo>
                <a:lnTo>
                  <a:pt x="0" y="20037254"/>
                </a:lnTo>
                <a:close/>
                <a:moveTo>
                  <a:pt x="41011047" y="144780"/>
                </a:moveTo>
                <a:lnTo>
                  <a:pt x="41155826" y="144780"/>
                </a:lnTo>
                <a:lnTo>
                  <a:pt x="41155826" y="20037254"/>
                </a:lnTo>
                <a:lnTo>
                  <a:pt x="41011047" y="20037254"/>
                </a:lnTo>
                <a:lnTo>
                  <a:pt x="41011047" y="144780"/>
                </a:lnTo>
                <a:close/>
                <a:moveTo>
                  <a:pt x="144780" y="20037254"/>
                </a:moveTo>
                <a:lnTo>
                  <a:pt x="41011047" y="20037254"/>
                </a:lnTo>
                <a:lnTo>
                  <a:pt x="41011047" y="20182035"/>
                </a:lnTo>
                <a:lnTo>
                  <a:pt x="144780" y="20182035"/>
                </a:lnTo>
                <a:lnTo>
                  <a:pt x="144780" y="20037254"/>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sp>
        <p:nvSpPr>
          <p:cNvPr id="9" name="Freeform 9"/>
          <p:cNvSpPr/>
          <p:nvPr/>
        </p:nvSpPr>
        <p:spPr>
          <a:xfrm flipH="1">
            <a:off x="9570822" y="4106292"/>
            <a:ext cx="1580558" cy="2552718"/>
          </a:xfrm>
          <a:custGeom>
            <a:avLst/>
            <a:gdLst/>
            <a:ahLst/>
            <a:cxnLst/>
            <a:rect l="l" t="t" r="r" b="b"/>
            <a:pathLst>
              <a:path w="6432866" h="10389555">
                <a:moveTo>
                  <a:pt x="6432866" y="0"/>
                </a:moveTo>
                <a:lnTo>
                  <a:pt x="0" y="0"/>
                </a:lnTo>
                <a:lnTo>
                  <a:pt x="0" y="10389555"/>
                </a:lnTo>
                <a:lnTo>
                  <a:pt x="6432866" y="10389555"/>
                </a:lnTo>
                <a:lnTo>
                  <a:pt x="6432866"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10" name="Hộp Văn bản 9">
            <a:extLst>
              <a:ext uri="{FF2B5EF4-FFF2-40B4-BE49-F238E27FC236}">
                <a16:creationId xmlns:a16="http://schemas.microsoft.com/office/drawing/2014/main" id="{62A88D33-736E-481B-364C-6E9391FAD88A}"/>
              </a:ext>
            </a:extLst>
          </p:cNvPr>
          <p:cNvSpPr txBox="1"/>
          <p:nvPr/>
        </p:nvSpPr>
        <p:spPr>
          <a:xfrm>
            <a:off x="4233150" y="1256270"/>
            <a:ext cx="3725700" cy="584775"/>
          </a:xfrm>
          <a:prstGeom prst="rect">
            <a:avLst/>
          </a:prstGeom>
          <a:noFill/>
        </p:spPr>
        <p:txBody>
          <a:bodyPr wrap="none" rtlCol="0">
            <a:spAutoFit/>
          </a:bodyPr>
          <a:lstStyle/>
          <a:p>
            <a:r>
              <a:rPr lang="en-US" sz="3200">
                <a:latin typeface="#9Slide03 SFU Toledo Bold" panose="00000700000000000000" pitchFamily="2" charset="0"/>
              </a:rPr>
              <a:t>NỘI DUNG BÀI HỌC</a:t>
            </a:r>
            <a:endParaRPr lang="vi-VN" sz="3200">
              <a:latin typeface="#9Slide03 SFU Toledo Bold" panose="00000700000000000000" pitchFamily="2" charset="0"/>
            </a:endParaRPr>
          </a:p>
        </p:txBody>
      </p:sp>
      <p:grpSp>
        <p:nvGrpSpPr>
          <p:cNvPr id="47" name="Nhóm 46">
            <a:extLst>
              <a:ext uri="{FF2B5EF4-FFF2-40B4-BE49-F238E27FC236}">
                <a16:creationId xmlns:a16="http://schemas.microsoft.com/office/drawing/2014/main" id="{E9D372E0-4611-FF56-4E90-D830B4243736}"/>
              </a:ext>
            </a:extLst>
          </p:cNvPr>
          <p:cNvGrpSpPr/>
          <p:nvPr/>
        </p:nvGrpSpPr>
        <p:grpSpPr>
          <a:xfrm>
            <a:off x="3141022" y="2741231"/>
            <a:ext cx="5865156" cy="659194"/>
            <a:chOff x="2624485" y="3400921"/>
            <a:chExt cx="5865156" cy="659194"/>
          </a:xfrm>
        </p:grpSpPr>
        <p:grpSp>
          <p:nvGrpSpPr>
            <p:cNvPr id="40" name="Nhóm 39">
              <a:extLst>
                <a:ext uri="{FF2B5EF4-FFF2-40B4-BE49-F238E27FC236}">
                  <a16:creationId xmlns:a16="http://schemas.microsoft.com/office/drawing/2014/main" id="{9BB1F702-3C61-4BB5-33CD-C523E2933404}"/>
                </a:ext>
              </a:extLst>
            </p:cNvPr>
            <p:cNvGrpSpPr/>
            <p:nvPr/>
          </p:nvGrpSpPr>
          <p:grpSpPr>
            <a:xfrm>
              <a:off x="2624485" y="3400921"/>
              <a:ext cx="5865156" cy="659194"/>
              <a:chOff x="2624485" y="3400921"/>
              <a:chExt cx="5865156" cy="659194"/>
            </a:xfrm>
          </p:grpSpPr>
          <p:sp>
            <p:nvSpPr>
              <p:cNvPr id="36" name="Hình chữ nhật: Góc Tròn 35">
                <a:extLst>
                  <a:ext uri="{FF2B5EF4-FFF2-40B4-BE49-F238E27FC236}">
                    <a16:creationId xmlns:a16="http://schemas.microsoft.com/office/drawing/2014/main" id="{6DF2689A-EB0F-07AD-0528-7D849D67017C}"/>
                  </a:ext>
                </a:extLst>
              </p:cNvPr>
              <p:cNvSpPr/>
              <p:nvPr/>
            </p:nvSpPr>
            <p:spPr>
              <a:xfrm>
                <a:off x="2978416" y="3400921"/>
                <a:ext cx="5148260" cy="659194"/>
              </a:xfrm>
              <a:prstGeom prst="roundRect">
                <a:avLst>
                  <a:gd name="adj" fmla="val 3211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F06F2DB2-757D-BAB8-506A-F297B5531319}"/>
                  </a:ext>
                </a:extLst>
              </p:cNvPr>
              <p:cNvSpPr/>
              <p:nvPr/>
            </p:nvSpPr>
            <p:spPr>
              <a:xfrm>
                <a:off x="3087769" y="3475609"/>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ộp Văn bản 15">
                <a:extLst>
                  <a:ext uri="{FF2B5EF4-FFF2-40B4-BE49-F238E27FC236}">
                    <a16:creationId xmlns:a16="http://schemas.microsoft.com/office/drawing/2014/main" id="{B40A09E3-EFE9-D667-0686-F08F0A62335F}"/>
                  </a:ext>
                </a:extLst>
              </p:cNvPr>
              <p:cNvSpPr txBox="1"/>
              <p:nvPr/>
            </p:nvSpPr>
            <p:spPr>
              <a:xfrm>
                <a:off x="3127548" y="3493475"/>
                <a:ext cx="4929555" cy="461665"/>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Tỉ số lượng giác của một góc nhọn</a:t>
                </a:r>
                <a:endParaRPr lang="vi-VN" sz="2400">
                  <a:solidFill>
                    <a:srgbClr val="002060"/>
                  </a:solidFill>
                  <a:latin typeface="#9Slide03 SFU Toledo Bold" panose="00000700000000000000" pitchFamily="2" charset="0"/>
                </a:endParaRPr>
              </a:p>
            </p:txBody>
          </p:sp>
          <p:sp>
            <p:nvSpPr>
              <p:cNvPr id="38" name="Hình chữ nhật: Góc Tròn 37">
                <a:extLst>
                  <a:ext uri="{FF2B5EF4-FFF2-40B4-BE49-F238E27FC236}">
                    <a16:creationId xmlns:a16="http://schemas.microsoft.com/office/drawing/2014/main" id="{F74F79A5-DB02-A1C1-7CD0-BEF1FF11EB77}"/>
                  </a:ext>
                </a:extLst>
              </p:cNvPr>
              <p:cNvSpPr/>
              <p:nvPr/>
            </p:nvSpPr>
            <p:spPr>
              <a:xfrm>
                <a:off x="2624485" y="3496299"/>
                <a:ext cx="463284" cy="468439"/>
              </a:xfrm>
              <a:prstGeom prst="roundRect">
                <a:avLst>
                  <a:gd name="adj" fmla="val 2115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chữ nhật: Góc Tròn 38">
                <a:extLst>
                  <a:ext uri="{FF2B5EF4-FFF2-40B4-BE49-F238E27FC236}">
                    <a16:creationId xmlns:a16="http://schemas.microsoft.com/office/drawing/2014/main" id="{F8F88961-E1A7-170D-5766-8C07E8D79CAF}"/>
                  </a:ext>
                </a:extLst>
              </p:cNvPr>
              <p:cNvSpPr/>
              <p:nvPr/>
            </p:nvSpPr>
            <p:spPr>
              <a:xfrm>
                <a:off x="8026357" y="3496299"/>
                <a:ext cx="463284" cy="468439"/>
              </a:xfrm>
              <a:prstGeom prst="roundRect">
                <a:avLst>
                  <a:gd name="adj" fmla="val 2115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6" name="Nhóm 45">
              <a:extLst>
                <a:ext uri="{FF2B5EF4-FFF2-40B4-BE49-F238E27FC236}">
                  <a16:creationId xmlns:a16="http://schemas.microsoft.com/office/drawing/2014/main" id="{A2816863-F288-72D3-F164-80BB89468267}"/>
                </a:ext>
              </a:extLst>
            </p:cNvPr>
            <p:cNvGrpSpPr/>
            <p:nvPr/>
          </p:nvGrpSpPr>
          <p:grpSpPr>
            <a:xfrm>
              <a:off x="8185645" y="3650690"/>
              <a:ext cx="205447" cy="159443"/>
              <a:chOff x="8185645" y="3648076"/>
              <a:chExt cx="205447" cy="159443"/>
            </a:xfrm>
          </p:grpSpPr>
          <p:sp>
            <p:nvSpPr>
              <p:cNvPr id="41" name="Mũi tên: Hình V 40">
                <a:extLst>
                  <a:ext uri="{FF2B5EF4-FFF2-40B4-BE49-F238E27FC236}">
                    <a16:creationId xmlns:a16="http://schemas.microsoft.com/office/drawing/2014/main" id="{93D39461-6719-D571-8124-B13D43A50ECB}"/>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2" name="Mũi tên: Hình V 41">
                <a:extLst>
                  <a:ext uri="{FF2B5EF4-FFF2-40B4-BE49-F238E27FC236}">
                    <a16:creationId xmlns:a16="http://schemas.microsoft.com/office/drawing/2014/main" id="{BED4E3DC-C818-9998-C61C-A0684BBF7603}"/>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nvGrpSpPr>
            <p:cNvPr id="45" name="Nhóm 44">
              <a:extLst>
                <a:ext uri="{FF2B5EF4-FFF2-40B4-BE49-F238E27FC236}">
                  <a16:creationId xmlns:a16="http://schemas.microsoft.com/office/drawing/2014/main" id="{ADD024B3-841E-F821-6E9E-C4E545344DBB}"/>
                </a:ext>
              </a:extLst>
            </p:cNvPr>
            <p:cNvGrpSpPr/>
            <p:nvPr/>
          </p:nvGrpSpPr>
          <p:grpSpPr>
            <a:xfrm rot="10800000">
              <a:off x="2725776" y="3650690"/>
              <a:ext cx="205447" cy="159443"/>
              <a:chOff x="8338045" y="3800476"/>
              <a:chExt cx="205447" cy="159443"/>
            </a:xfrm>
          </p:grpSpPr>
          <p:sp>
            <p:nvSpPr>
              <p:cNvPr id="43" name="Mũi tên: Hình V 42">
                <a:extLst>
                  <a:ext uri="{FF2B5EF4-FFF2-40B4-BE49-F238E27FC236}">
                    <a16:creationId xmlns:a16="http://schemas.microsoft.com/office/drawing/2014/main" id="{3E8A3A37-2FC4-80AE-E9A1-439A0B525A12}"/>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4" name="Mũi tên: Hình V 43">
                <a:extLst>
                  <a:ext uri="{FF2B5EF4-FFF2-40B4-BE49-F238E27FC236}">
                    <a16:creationId xmlns:a16="http://schemas.microsoft.com/office/drawing/2014/main" id="{400709B9-9672-9505-2C3C-3E01F93C935A}"/>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64" name="Nhóm 63">
            <a:extLst>
              <a:ext uri="{FF2B5EF4-FFF2-40B4-BE49-F238E27FC236}">
                <a16:creationId xmlns:a16="http://schemas.microsoft.com/office/drawing/2014/main" id="{6449D4CA-8674-98F8-D396-367B369B0CCF}"/>
              </a:ext>
            </a:extLst>
          </p:cNvPr>
          <p:cNvGrpSpPr/>
          <p:nvPr/>
        </p:nvGrpSpPr>
        <p:grpSpPr>
          <a:xfrm>
            <a:off x="2736210" y="4057910"/>
            <a:ext cx="6674781" cy="659194"/>
            <a:chOff x="2636596" y="4013738"/>
            <a:chExt cx="6674781" cy="659194"/>
          </a:xfrm>
        </p:grpSpPr>
        <p:grpSp>
          <p:nvGrpSpPr>
            <p:cNvPr id="63" name="Nhóm 62">
              <a:extLst>
                <a:ext uri="{FF2B5EF4-FFF2-40B4-BE49-F238E27FC236}">
                  <a16:creationId xmlns:a16="http://schemas.microsoft.com/office/drawing/2014/main" id="{FD72CF53-37DA-49F3-85B5-3270700C7D64}"/>
                </a:ext>
              </a:extLst>
            </p:cNvPr>
            <p:cNvGrpSpPr/>
            <p:nvPr/>
          </p:nvGrpSpPr>
          <p:grpSpPr>
            <a:xfrm>
              <a:off x="2988697" y="4013738"/>
              <a:ext cx="5950190" cy="659194"/>
              <a:chOff x="3790627" y="4013738"/>
              <a:chExt cx="5148260" cy="659194"/>
            </a:xfrm>
          </p:grpSpPr>
          <p:sp>
            <p:nvSpPr>
              <p:cNvPr id="56" name="Hình chữ nhật: Góc Tròn 55">
                <a:extLst>
                  <a:ext uri="{FF2B5EF4-FFF2-40B4-BE49-F238E27FC236}">
                    <a16:creationId xmlns:a16="http://schemas.microsoft.com/office/drawing/2014/main" id="{9F4559B9-72AB-CFD3-4CDC-B56275AE17C2}"/>
                  </a:ext>
                </a:extLst>
              </p:cNvPr>
              <p:cNvSpPr/>
              <p:nvPr/>
            </p:nvSpPr>
            <p:spPr>
              <a:xfrm>
                <a:off x="3790627" y="4013738"/>
                <a:ext cx="5148260" cy="659194"/>
              </a:xfrm>
              <a:prstGeom prst="roundRect">
                <a:avLst>
                  <a:gd name="adj" fmla="val 32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Hình chữ nhật: Góc Tròn 56">
                <a:extLst>
                  <a:ext uri="{FF2B5EF4-FFF2-40B4-BE49-F238E27FC236}">
                    <a16:creationId xmlns:a16="http://schemas.microsoft.com/office/drawing/2014/main" id="{0B812384-ED7F-97CD-A669-A02D95D415E4}"/>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8" name="Hộp Văn bản 57">
              <a:extLst>
                <a:ext uri="{FF2B5EF4-FFF2-40B4-BE49-F238E27FC236}">
                  <a16:creationId xmlns:a16="http://schemas.microsoft.com/office/drawing/2014/main" id="{46472F53-80C8-53A7-6DEC-610C6B421DB9}"/>
                </a:ext>
              </a:extLst>
            </p:cNvPr>
            <p:cNvSpPr txBox="1"/>
            <p:nvPr/>
          </p:nvSpPr>
          <p:spPr>
            <a:xfrm>
              <a:off x="3285581" y="4106292"/>
              <a:ext cx="5437707" cy="461665"/>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Tỉ số lượng giác của hai góc phụ nhau</a:t>
              </a:r>
              <a:endParaRPr lang="vi-VN" sz="2400">
                <a:solidFill>
                  <a:srgbClr val="002060"/>
                </a:solidFill>
                <a:latin typeface="#9Slide03 SFU Toledo Bold" panose="00000700000000000000" pitchFamily="2" charset="0"/>
              </a:endParaRPr>
            </a:p>
          </p:txBody>
        </p:sp>
        <p:grpSp>
          <p:nvGrpSpPr>
            <p:cNvPr id="62" name="Nhóm 61">
              <a:extLst>
                <a:ext uri="{FF2B5EF4-FFF2-40B4-BE49-F238E27FC236}">
                  <a16:creationId xmlns:a16="http://schemas.microsoft.com/office/drawing/2014/main" id="{48E48061-F55E-796D-7491-CE8E2F79903D}"/>
                </a:ext>
              </a:extLst>
            </p:cNvPr>
            <p:cNvGrpSpPr/>
            <p:nvPr/>
          </p:nvGrpSpPr>
          <p:grpSpPr>
            <a:xfrm>
              <a:off x="8848093" y="4109116"/>
              <a:ext cx="463284" cy="468439"/>
              <a:chOff x="8838568" y="4109116"/>
              <a:chExt cx="463284" cy="468439"/>
            </a:xfrm>
          </p:grpSpPr>
          <p:sp>
            <p:nvSpPr>
              <p:cNvPr id="60" name="Hình chữ nhật: Góc Tròn 59">
                <a:extLst>
                  <a:ext uri="{FF2B5EF4-FFF2-40B4-BE49-F238E27FC236}">
                    <a16:creationId xmlns:a16="http://schemas.microsoft.com/office/drawing/2014/main" id="{09BAF627-9243-0089-1178-2D6D9E2FA1BE}"/>
                  </a:ext>
                </a:extLst>
              </p:cNvPr>
              <p:cNvSpPr/>
              <p:nvPr/>
            </p:nvSpPr>
            <p:spPr>
              <a:xfrm>
                <a:off x="8838568"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0" name="Nhóm 49">
                <a:extLst>
                  <a:ext uri="{FF2B5EF4-FFF2-40B4-BE49-F238E27FC236}">
                    <a16:creationId xmlns:a16="http://schemas.microsoft.com/office/drawing/2014/main" id="{02266109-AA23-8E94-0E9A-28011817A2B4}"/>
                  </a:ext>
                </a:extLst>
              </p:cNvPr>
              <p:cNvGrpSpPr/>
              <p:nvPr/>
            </p:nvGrpSpPr>
            <p:grpSpPr>
              <a:xfrm>
                <a:off x="8997856" y="4263507"/>
                <a:ext cx="205447" cy="159443"/>
                <a:chOff x="8185645" y="3648076"/>
                <a:chExt cx="205447" cy="159443"/>
              </a:xfrm>
            </p:grpSpPr>
            <p:sp>
              <p:nvSpPr>
                <p:cNvPr id="54" name="Mũi tên: Hình V 53">
                  <a:extLst>
                    <a:ext uri="{FF2B5EF4-FFF2-40B4-BE49-F238E27FC236}">
                      <a16:creationId xmlns:a16="http://schemas.microsoft.com/office/drawing/2014/main" id="{4545B434-971F-7D48-BE9C-5C3A74FA7615}"/>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5" name="Mũi tên: Hình V 54">
                  <a:extLst>
                    <a:ext uri="{FF2B5EF4-FFF2-40B4-BE49-F238E27FC236}">
                      <a16:creationId xmlns:a16="http://schemas.microsoft.com/office/drawing/2014/main" id="{B20FDBF6-FF4F-B4F3-2A80-5DFE78125784}"/>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61" name="Nhóm 60">
              <a:extLst>
                <a:ext uri="{FF2B5EF4-FFF2-40B4-BE49-F238E27FC236}">
                  <a16:creationId xmlns:a16="http://schemas.microsoft.com/office/drawing/2014/main" id="{DEDB4430-0885-216F-617E-42C87AEBF1DA}"/>
                </a:ext>
              </a:extLst>
            </p:cNvPr>
            <p:cNvGrpSpPr/>
            <p:nvPr/>
          </p:nvGrpSpPr>
          <p:grpSpPr>
            <a:xfrm>
              <a:off x="2636596" y="4109116"/>
              <a:ext cx="463284" cy="468439"/>
              <a:chOff x="3436696" y="4109116"/>
              <a:chExt cx="463284" cy="468439"/>
            </a:xfrm>
          </p:grpSpPr>
          <p:sp>
            <p:nvSpPr>
              <p:cNvPr id="59" name="Hình chữ nhật: Góc Tròn 58">
                <a:extLst>
                  <a:ext uri="{FF2B5EF4-FFF2-40B4-BE49-F238E27FC236}">
                    <a16:creationId xmlns:a16="http://schemas.microsoft.com/office/drawing/2014/main" id="{C9CDB31A-1025-44ED-B055-DFEF7C9C348E}"/>
                  </a:ext>
                </a:extLst>
              </p:cNvPr>
              <p:cNvSpPr/>
              <p:nvPr/>
            </p:nvSpPr>
            <p:spPr>
              <a:xfrm>
                <a:off x="3436696"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1" name="Nhóm 50">
                <a:extLst>
                  <a:ext uri="{FF2B5EF4-FFF2-40B4-BE49-F238E27FC236}">
                    <a16:creationId xmlns:a16="http://schemas.microsoft.com/office/drawing/2014/main" id="{104B1498-EFF3-17E6-2AC1-43D9FC10D4B6}"/>
                  </a:ext>
                </a:extLst>
              </p:cNvPr>
              <p:cNvGrpSpPr/>
              <p:nvPr/>
            </p:nvGrpSpPr>
            <p:grpSpPr>
              <a:xfrm rot="10800000">
                <a:off x="3537987" y="4263507"/>
                <a:ext cx="205447" cy="159443"/>
                <a:chOff x="8338045" y="3800476"/>
                <a:chExt cx="205447" cy="159443"/>
              </a:xfrm>
            </p:grpSpPr>
            <p:sp>
              <p:nvSpPr>
                <p:cNvPr id="52" name="Mũi tên: Hình V 51">
                  <a:extLst>
                    <a:ext uri="{FF2B5EF4-FFF2-40B4-BE49-F238E27FC236}">
                      <a16:creationId xmlns:a16="http://schemas.microsoft.com/office/drawing/2014/main" id="{A43369EE-FDA9-1CF4-3BE4-996BFE24EE1B}"/>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3" name="Mũi tên: Hình V 52">
                  <a:extLst>
                    <a:ext uri="{FF2B5EF4-FFF2-40B4-BE49-F238E27FC236}">
                      <a16:creationId xmlns:a16="http://schemas.microsoft.com/office/drawing/2014/main" id="{2093772C-5521-1A94-C6EA-3F73A93151C3}"/>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1000"/>
                                        <p:tgtEl>
                                          <p:spTgt spid="47"/>
                                        </p:tgtEl>
                                      </p:cBhvr>
                                    </p:animEffect>
                                    <p:anim calcmode="lin" valueType="num">
                                      <p:cBhvr>
                                        <p:cTn id="10" dur="1000" fill="hold"/>
                                        <p:tgtEl>
                                          <p:spTgt spid="47"/>
                                        </p:tgtEl>
                                        <p:attrNameLst>
                                          <p:attrName>ppt_x</p:attrName>
                                        </p:attrNameLst>
                                      </p:cBhvr>
                                      <p:tavLst>
                                        <p:tav tm="0">
                                          <p:val>
                                            <p:strVal val="#ppt_x"/>
                                          </p:val>
                                        </p:tav>
                                        <p:tav tm="100000">
                                          <p:val>
                                            <p:strVal val="#ppt_x"/>
                                          </p:val>
                                        </p:tav>
                                      </p:tavLst>
                                    </p:anim>
                                    <p:anim calcmode="lin" valueType="num">
                                      <p:cBhvr>
                                        <p:cTn id="1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ppt_x"/>
                                          </p:val>
                                        </p:tav>
                                        <p:tav tm="100000">
                                          <p:val>
                                            <p:strVal val="#ppt_x"/>
                                          </p:val>
                                        </p:tav>
                                      </p:tavLst>
                                    </p:anim>
                                    <p:anim calcmode="lin" valueType="num">
                                      <p:cBhvr additive="base">
                                        <p:cTn id="1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2"/>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758608" y="607344"/>
            <a:ext cx="6674781" cy="659194"/>
            <a:chOff x="2636596" y="4013738"/>
            <a:chExt cx="6674781"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285581" y="4106292"/>
              <a:ext cx="5437707" cy="461665"/>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Tỉ số lượng giác của hai góc phụ nhau</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48093" y="4109116"/>
              <a:ext cx="463284" cy="468439"/>
              <a:chOff x="8838568"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38568"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36596" y="4109116"/>
              <a:ext cx="463284" cy="468439"/>
              <a:chOff x="3436696"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36696"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26" name="TextBox 25">
            <a:extLst>
              <a:ext uri="{FF2B5EF4-FFF2-40B4-BE49-F238E27FC236}">
                <a16:creationId xmlns:a16="http://schemas.microsoft.com/office/drawing/2014/main" id="{B0372313-EE34-3E69-988C-ECD1619A5BF0}"/>
              </a:ext>
            </a:extLst>
          </p:cNvPr>
          <p:cNvSpPr txBox="1"/>
          <p:nvPr/>
        </p:nvSpPr>
        <p:spPr>
          <a:xfrm>
            <a:off x="1529947" y="1527889"/>
            <a:ext cx="6894806" cy="477054"/>
          </a:xfrm>
          <a:prstGeom prst="rect">
            <a:avLst/>
          </a:prstGeom>
          <a:noFill/>
        </p:spPr>
        <p:txBody>
          <a:bodyPr wrap="square" rtlCol="0">
            <a:spAutoFit/>
          </a:bodyPr>
          <a:lstStyle/>
          <a:p>
            <a:pPr algn="just"/>
            <a:r>
              <a:rPr lang="en-US" sz="2500">
                <a:solidFill>
                  <a:srgbClr val="002060"/>
                </a:solidFill>
                <a:latin typeface="#9Slide03 SVNSari" panose="020B0504040101020102" pitchFamily="34" charset="0"/>
              </a:rPr>
              <a:t>Xét các góc nhọn của tam giác ABC vuông tại A.</a:t>
            </a:r>
          </a:p>
        </p:txBody>
      </p:sp>
      <p:pic>
        <p:nvPicPr>
          <p:cNvPr id="27" name="Picture 26" descr="A star with blue and yellow outline&#10;&#10;Description automatically generated">
            <a:extLst>
              <a:ext uri="{FF2B5EF4-FFF2-40B4-BE49-F238E27FC236}">
                <a16:creationId xmlns:a16="http://schemas.microsoft.com/office/drawing/2014/main" id="{8249158A-08FC-CC65-28DD-850C00200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275" y="2340361"/>
            <a:ext cx="229240" cy="229240"/>
          </a:xfrm>
          <a:prstGeom prst="rect">
            <a:avLst/>
          </a:prstGeom>
        </p:spPr>
      </p:pic>
      <p:grpSp>
        <p:nvGrpSpPr>
          <p:cNvPr id="28" name="Group 27">
            <a:extLst>
              <a:ext uri="{FF2B5EF4-FFF2-40B4-BE49-F238E27FC236}">
                <a16:creationId xmlns:a16="http://schemas.microsoft.com/office/drawing/2014/main" id="{3463B82B-5409-20DB-8C43-F594BA1E3BF3}"/>
              </a:ext>
            </a:extLst>
          </p:cNvPr>
          <p:cNvGrpSpPr/>
          <p:nvPr/>
        </p:nvGrpSpPr>
        <p:grpSpPr>
          <a:xfrm>
            <a:off x="801032" y="1493352"/>
            <a:ext cx="676494" cy="526513"/>
            <a:chOff x="953971" y="4694757"/>
            <a:chExt cx="676494" cy="526513"/>
          </a:xfrm>
        </p:grpSpPr>
        <p:sp>
          <p:nvSpPr>
            <p:cNvPr id="29" name="Hình chữ nhật: Góc Tròn 35">
              <a:extLst>
                <a:ext uri="{FF2B5EF4-FFF2-40B4-BE49-F238E27FC236}">
                  <a16:creationId xmlns:a16="http://schemas.microsoft.com/office/drawing/2014/main" id="{A394BBD3-8C5E-7BAD-E00A-4F8712A077E4}"/>
                </a:ext>
              </a:extLst>
            </p:cNvPr>
            <p:cNvSpPr/>
            <p:nvPr/>
          </p:nvSpPr>
          <p:spPr>
            <a:xfrm>
              <a:off x="1038403" y="4694757"/>
              <a:ext cx="488967" cy="526513"/>
            </a:xfrm>
            <a:prstGeom prst="roundRect">
              <a:avLst>
                <a:gd name="adj" fmla="val 2724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ình chữ nhật: Góc Tròn 34">
              <a:extLst>
                <a:ext uri="{FF2B5EF4-FFF2-40B4-BE49-F238E27FC236}">
                  <a16:creationId xmlns:a16="http://schemas.microsoft.com/office/drawing/2014/main" id="{4FE71D49-5E85-D9B6-B13D-EA80A58EF1E6}"/>
                </a:ext>
              </a:extLst>
            </p:cNvPr>
            <p:cNvSpPr/>
            <p:nvPr/>
          </p:nvSpPr>
          <p:spPr>
            <a:xfrm>
              <a:off x="1091260" y="4754411"/>
              <a:ext cx="384415" cy="407204"/>
            </a:xfrm>
            <a:prstGeom prst="roundRect">
              <a:avLst>
                <a:gd name="adj" fmla="val 268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Hộp Văn bản 15">
              <a:extLst>
                <a:ext uri="{FF2B5EF4-FFF2-40B4-BE49-F238E27FC236}">
                  <a16:creationId xmlns:a16="http://schemas.microsoft.com/office/drawing/2014/main" id="{24DBDDE4-32B1-E84E-6396-3F53EC1D7627}"/>
                </a:ext>
              </a:extLst>
            </p:cNvPr>
            <p:cNvSpPr txBox="1"/>
            <p:nvPr/>
          </p:nvSpPr>
          <p:spPr>
            <a:xfrm rot="466201">
              <a:off x="1145210" y="4744990"/>
              <a:ext cx="247565" cy="461665"/>
            </a:xfrm>
            <a:prstGeom prst="rect">
              <a:avLst/>
            </a:prstGeom>
            <a:noFill/>
          </p:spPr>
          <p:txBody>
            <a:bodyPr wrap="square" rtlCol="0">
              <a:spAutoFit/>
            </a:bodyPr>
            <a:lstStyle/>
            <a:p>
              <a:r>
                <a:rPr lang="en-US" sz="2400">
                  <a:solidFill>
                    <a:srgbClr val="002060"/>
                  </a:solidFill>
                  <a:latin typeface="#9Slide03 SFU Toledo Bold" panose="00000700000000000000" pitchFamily="2" charset="0"/>
                </a:rPr>
                <a:t>?</a:t>
              </a:r>
              <a:endParaRPr lang="vi-VN" sz="2400">
                <a:solidFill>
                  <a:srgbClr val="002060"/>
                </a:solidFill>
                <a:latin typeface="#9Slide03 SFU Toledo Bold" panose="00000700000000000000" pitchFamily="2" charset="0"/>
              </a:endParaRPr>
            </a:p>
          </p:txBody>
        </p:sp>
        <p:grpSp>
          <p:nvGrpSpPr>
            <p:cNvPr id="32" name="Group 31">
              <a:extLst>
                <a:ext uri="{FF2B5EF4-FFF2-40B4-BE49-F238E27FC236}">
                  <a16:creationId xmlns:a16="http://schemas.microsoft.com/office/drawing/2014/main" id="{F6D76811-96B4-F3DC-94EB-1CC4C827B141}"/>
                </a:ext>
              </a:extLst>
            </p:cNvPr>
            <p:cNvGrpSpPr/>
            <p:nvPr/>
          </p:nvGrpSpPr>
          <p:grpSpPr>
            <a:xfrm>
              <a:off x="1497982" y="4884570"/>
              <a:ext cx="132483" cy="154844"/>
              <a:chOff x="9334875" y="5502449"/>
              <a:chExt cx="126625" cy="377076"/>
            </a:xfrm>
          </p:grpSpPr>
          <p:sp>
            <p:nvSpPr>
              <p:cNvPr id="38" name="Hình chữ nhật: Góc Tròn 38">
                <a:extLst>
                  <a:ext uri="{FF2B5EF4-FFF2-40B4-BE49-F238E27FC236}">
                    <a16:creationId xmlns:a16="http://schemas.microsoft.com/office/drawing/2014/main" id="{2963183E-7179-162C-B1C4-C82DCB02F683}"/>
                  </a:ext>
                </a:extLst>
              </p:cNvPr>
              <p:cNvSpPr/>
              <p:nvPr/>
            </p:nvSpPr>
            <p:spPr>
              <a:xfrm>
                <a:off x="933487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9" name="Nhóm 45">
                <a:extLst>
                  <a:ext uri="{FF2B5EF4-FFF2-40B4-BE49-F238E27FC236}">
                    <a16:creationId xmlns:a16="http://schemas.microsoft.com/office/drawing/2014/main" id="{CCC2A0DF-E9C9-E5F1-00B0-EFEB797399CD}"/>
                  </a:ext>
                </a:extLst>
              </p:cNvPr>
              <p:cNvGrpSpPr/>
              <p:nvPr/>
            </p:nvGrpSpPr>
            <p:grpSpPr>
              <a:xfrm>
                <a:off x="9378412" y="5626728"/>
                <a:ext cx="56153" cy="128346"/>
                <a:chOff x="8185645" y="3648076"/>
                <a:chExt cx="205447" cy="159443"/>
              </a:xfrm>
            </p:grpSpPr>
            <p:sp>
              <p:nvSpPr>
                <p:cNvPr id="40" name="Mũi tên: Hình V 40">
                  <a:extLst>
                    <a:ext uri="{FF2B5EF4-FFF2-40B4-BE49-F238E27FC236}">
                      <a16:creationId xmlns:a16="http://schemas.microsoft.com/office/drawing/2014/main" id="{0319FA81-8416-D1AE-D3BB-61CF795499C9}"/>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1" name="Mũi tên: Hình V 41">
                  <a:extLst>
                    <a:ext uri="{FF2B5EF4-FFF2-40B4-BE49-F238E27FC236}">
                      <a16:creationId xmlns:a16="http://schemas.microsoft.com/office/drawing/2014/main" id="{1B4F63AC-5AD5-4620-CC5E-12442D2379EB}"/>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33" name="Group 32">
              <a:extLst>
                <a:ext uri="{FF2B5EF4-FFF2-40B4-BE49-F238E27FC236}">
                  <a16:creationId xmlns:a16="http://schemas.microsoft.com/office/drawing/2014/main" id="{2EF98884-AB98-3809-E656-00257C5E089D}"/>
                </a:ext>
              </a:extLst>
            </p:cNvPr>
            <p:cNvGrpSpPr/>
            <p:nvPr/>
          </p:nvGrpSpPr>
          <p:grpSpPr>
            <a:xfrm>
              <a:off x="953971" y="4884570"/>
              <a:ext cx="132483" cy="154844"/>
              <a:chOff x="7858435" y="5502449"/>
              <a:chExt cx="126625" cy="377076"/>
            </a:xfrm>
          </p:grpSpPr>
          <p:sp>
            <p:nvSpPr>
              <p:cNvPr id="34" name="Hình chữ nhật: Góc Tròn 37">
                <a:extLst>
                  <a:ext uri="{FF2B5EF4-FFF2-40B4-BE49-F238E27FC236}">
                    <a16:creationId xmlns:a16="http://schemas.microsoft.com/office/drawing/2014/main" id="{5599D651-28C3-933A-ADE2-E9480BE7F3A5}"/>
                  </a:ext>
                </a:extLst>
              </p:cNvPr>
              <p:cNvSpPr/>
              <p:nvPr/>
            </p:nvSpPr>
            <p:spPr>
              <a:xfrm>
                <a:off x="785843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5" name="Nhóm 44">
                <a:extLst>
                  <a:ext uri="{FF2B5EF4-FFF2-40B4-BE49-F238E27FC236}">
                    <a16:creationId xmlns:a16="http://schemas.microsoft.com/office/drawing/2014/main" id="{B9410A51-9602-8A90-7E35-B93FDA20F4C3}"/>
                  </a:ext>
                </a:extLst>
              </p:cNvPr>
              <p:cNvGrpSpPr/>
              <p:nvPr/>
            </p:nvGrpSpPr>
            <p:grpSpPr>
              <a:xfrm rot="10800000">
                <a:off x="7886120" y="5626728"/>
                <a:ext cx="56153" cy="128346"/>
                <a:chOff x="8338045" y="3800476"/>
                <a:chExt cx="205447" cy="159443"/>
              </a:xfrm>
            </p:grpSpPr>
            <p:sp>
              <p:nvSpPr>
                <p:cNvPr id="36" name="Mũi tên: Hình V 42">
                  <a:extLst>
                    <a:ext uri="{FF2B5EF4-FFF2-40B4-BE49-F238E27FC236}">
                      <a16:creationId xmlns:a16="http://schemas.microsoft.com/office/drawing/2014/main" id="{4AE9B1E1-CD53-C800-EDAA-5D8BCAD9B27F}"/>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7" name="Mũi tên: Hình V 43">
                  <a:extLst>
                    <a:ext uri="{FF2B5EF4-FFF2-40B4-BE49-F238E27FC236}">
                      <a16:creationId xmlns:a16="http://schemas.microsoft.com/office/drawing/2014/main" id="{333916D8-5097-CAAB-9AFE-2624F06E7CAA}"/>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pic>
        <p:nvPicPr>
          <p:cNvPr id="42" name="Picture 41" descr="A star with blue and yellow outline&#10;&#10;Description automatically generated">
            <a:extLst>
              <a:ext uri="{FF2B5EF4-FFF2-40B4-BE49-F238E27FC236}">
                <a16:creationId xmlns:a16="http://schemas.microsoft.com/office/drawing/2014/main" id="{048EB8ED-BDA2-0CEB-BFAE-1D8E9744D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275" y="3696028"/>
            <a:ext cx="229240" cy="229240"/>
          </a:xfrm>
          <a:prstGeom prst="rect">
            <a:avLst/>
          </a:prstGeom>
        </p:spPr>
      </p:pic>
      <p:sp>
        <p:nvSpPr>
          <p:cNvPr id="44" name="TextBox 43">
            <a:extLst>
              <a:ext uri="{FF2B5EF4-FFF2-40B4-BE49-F238E27FC236}">
                <a16:creationId xmlns:a16="http://schemas.microsoft.com/office/drawing/2014/main" id="{07C8A3B8-9B8B-3FED-070A-D0C9986C7890}"/>
              </a:ext>
            </a:extLst>
          </p:cNvPr>
          <p:cNvSpPr txBox="1"/>
          <p:nvPr/>
        </p:nvSpPr>
        <p:spPr>
          <a:xfrm>
            <a:off x="1529947" y="2214909"/>
            <a:ext cx="5262285" cy="477054"/>
          </a:xfrm>
          <a:prstGeom prst="rect">
            <a:avLst/>
          </a:prstGeom>
          <a:noFill/>
        </p:spPr>
        <p:txBody>
          <a:bodyPr wrap="square" rtlCol="0">
            <a:spAutoFit/>
          </a:bodyPr>
          <a:lstStyle/>
          <a:p>
            <a:pPr algn="just"/>
            <a:r>
              <a:rPr lang="en-US" sz="2500">
                <a:latin typeface="#9Slide03 SVNSari" panose="020B0504040101020102" pitchFamily="34" charset="0"/>
              </a:rPr>
              <a:t>Tổng số đo của góc B và góc C bằng</a:t>
            </a:r>
            <a:endParaRPr lang="en-US" sz="2500">
              <a:solidFill>
                <a:schemeClr val="bg1"/>
              </a:solidFill>
              <a:latin typeface="#9Slide03 SVNSari" panose="020B0504040101020102" pitchFamily="34" charset="0"/>
            </a:endParaRPr>
          </a:p>
        </p:txBody>
      </p:sp>
      <p:sp>
        <p:nvSpPr>
          <p:cNvPr id="45" name="TextBox 44">
            <a:extLst>
              <a:ext uri="{FF2B5EF4-FFF2-40B4-BE49-F238E27FC236}">
                <a16:creationId xmlns:a16="http://schemas.microsoft.com/office/drawing/2014/main" id="{5F795C18-BC1F-5DA5-A3FF-2EECFEB014AD}"/>
              </a:ext>
            </a:extLst>
          </p:cNvPr>
          <p:cNvSpPr txBox="1"/>
          <p:nvPr/>
        </p:nvSpPr>
        <p:spPr>
          <a:xfrm>
            <a:off x="10132650" y="1527889"/>
            <a:ext cx="378109" cy="477054"/>
          </a:xfrm>
          <a:prstGeom prst="rect">
            <a:avLst/>
          </a:prstGeom>
          <a:noFill/>
        </p:spPr>
        <p:txBody>
          <a:bodyPr wrap="square" rtlCol="0">
            <a:spAutoFit/>
          </a:bodyPr>
          <a:lstStyle/>
          <a:p>
            <a:pPr algn="just"/>
            <a:r>
              <a:rPr lang="en-US" sz="2500">
                <a:latin typeface="#9Slide03 SVNSari" panose="020B0504040101020102" pitchFamily="34" charset="0"/>
              </a:rPr>
              <a:t>A</a:t>
            </a:r>
          </a:p>
        </p:txBody>
      </p:sp>
      <p:sp>
        <p:nvSpPr>
          <p:cNvPr id="46" name="TextBox 45">
            <a:extLst>
              <a:ext uri="{FF2B5EF4-FFF2-40B4-BE49-F238E27FC236}">
                <a16:creationId xmlns:a16="http://schemas.microsoft.com/office/drawing/2014/main" id="{6A448823-FD0D-39D4-0474-118CAD56E178}"/>
              </a:ext>
            </a:extLst>
          </p:cNvPr>
          <p:cNvSpPr txBox="1"/>
          <p:nvPr/>
        </p:nvSpPr>
        <p:spPr>
          <a:xfrm>
            <a:off x="8046644" y="3011277"/>
            <a:ext cx="378109" cy="477054"/>
          </a:xfrm>
          <a:prstGeom prst="rect">
            <a:avLst/>
          </a:prstGeom>
          <a:noFill/>
        </p:spPr>
        <p:txBody>
          <a:bodyPr wrap="square" rtlCol="0">
            <a:spAutoFit/>
          </a:bodyPr>
          <a:lstStyle/>
          <a:p>
            <a:pPr algn="just"/>
            <a:r>
              <a:rPr lang="en-US" sz="2500">
                <a:latin typeface="#9Slide03 SVNSari" panose="020B0504040101020102" pitchFamily="34" charset="0"/>
              </a:rPr>
              <a:t>B</a:t>
            </a:r>
          </a:p>
        </p:txBody>
      </p:sp>
      <p:sp>
        <p:nvSpPr>
          <p:cNvPr id="47" name="TextBox 46">
            <a:extLst>
              <a:ext uri="{FF2B5EF4-FFF2-40B4-BE49-F238E27FC236}">
                <a16:creationId xmlns:a16="http://schemas.microsoft.com/office/drawing/2014/main" id="{7A260434-3111-351C-2BB4-5479B6D8B48B}"/>
              </a:ext>
            </a:extLst>
          </p:cNvPr>
          <p:cNvSpPr txBox="1"/>
          <p:nvPr/>
        </p:nvSpPr>
        <p:spPr>
          <a:xfrm>
            <a:off x="11147869" y="3017259"/>
            <a:ext cx="378109" cy="477054"/>
          </a:xfrm>
          <a:prstGeom prst="rect">
            <a:avLst/>
          </a:prstGeom>
          <a:noFill/>
        </p:spPr>
        <p:txBody>
          <a:bodyPr wrap="square" rtlCol="0">
            <a:spAutoFit/>
          </a:bodyPr>
          <a:lstStyle/>
          <a:p>
            <a:pPr algn="just"/>
            <a:r>
              <a:rPr lang="en-US" sz="2500">
                <a:latin typeface="#9Slide03 SVNSari" panose="020B0504040101020102" pitchFamily="34" charset="0"/>
              </a:rPr>
              <a:t>C</a:t>
            </a:r>
          </a:p>
        </p:txBody>
      </p:sp>
      <p:grpSp>
        <p:nvGrpSpPr>
          <p:cNvPr id="49" name="Group 48">
            <a:extLst>
              <a:ext uri="{FF2B5EF4-FFF2-40B4-BE49-F238E27FC236}">
                <a16:creationId xmlns:a16="http://schemas.microsoft.com/office/drawing/2014/main" id="{92C53A4F-EC8C-D283-968C-6EDDC4445DDA}"/>
              </a:ext>
            </a:extLst>
          </p:cNvPr>
          <p:cNvGrpSpPr/>
          <p:nvPr/>
        </p:nvGrpSpPr>
        <p:grpSpPr>
          <a:xfrm flipH="1">
            <a:off x="8626845" y="1975079"/>
            <a:ext cx="2298482" cy="2025204"/>
            <a:chOff x="3360370" y="2469718"/>
            <a:chExt cx="2298482" cy="2025204"/>
          </a:xfrm>
        </p:grpSpPr>
        <p:grpSp>
          <p:nvGrpSpPr>
            <p:cNvPr id="50" name="Group 49">
              <a:extLst>
                <a:ext uri="{FF2B5EF4-FFF2-40B4-BE49-F238E27FC236}">
                  <a16:creationId xmlns:a16="http://schemas.microsoft.com/office/drawing/2014/main" id="{A5E09F8E-0E6A-BC01-1601-A9B837785886}"/>
                </a:ext>
              </a:extLst>
            </p:cNvPr>
            <p:cNvGrpSpPr/>
            <p:nvPr/>
          </p:nvGrpSpPr>
          <p:grpSpPr>
            <a:xfrm rot="7404334">
              <a:off x="3921884" y="2469718"/>
              <a:ext cx="195485" cy="195485"/>
              <a:chOff x="5570116" y="3808613"/>
              <a:chExt cx="195485" cy="195485"/>
            </a:xfrm>
          </p:grpSpPr>
          <p:cxnSp>
            <p:nvCxnSpPr>
              <p:cNvPr id="52" name="Straight Connector 51">
                <a:extLst>
                  <a:ext uri="{FF2B5EF4-FFF2-40B4-BE49-F238E27FC236}">
                    <a16:creationId xmlns:a16="http://schemas.microsoft.com/office/drawing/2014/main" id="{0F063477-CB5F-DF83-7D3F-D670A5050C64}"/>
                  </a:ext>
                </a:extLst>
              </p:cNvPr>
              <p:cNvCxnSpPr/>
              <p:nvPr/>
            </p:nvCxnSpPr>
            <p:spPr>
              <a:xfrm>
                <a:off x="5570116" y="3810994"/>
                <a:ext cx="1954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280E6AA-2886-3B87-CFAB-FB296ACB73B2}"/>
                  </a:ext>
                </a:extLst>
              </p:cNvPr>
              <p:cNvCxnSpPr>
                <a:cxnSpLocks/>
              </p:cNvCxnSpPr>
              <p:nvPr/>
            </p:nvCxnSpPr>
            <p:spPr>
              <a:xfrm rot="5400000">
                <a:off x="5663096" y="3906356"/>
                <a:ext cx="1954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Right Triangle 50">
              <a:extLst>
                <a:ext uri="{FF2B5EF4-FFF2-40B4-BE49-F238E27FC236}">
                  <a16:creationId xmlns:a16="http://schemas.microsoft.com/office/drawing/2014/main" id="{FF219046-9810-BB56-6E5C-02CA6A48F4A4}"/>
                </a:ext>
              </a:extLst>
            </p:cNvPr>
            <p:cNvSpPr/>
            <p:nvPr/>
          </p:nvSpPr>
          <p:spPr>
            <a:xfrm rot="7433015">
              <a:off x="3732130" y="2568201"/>
              <a:ext cx="1554961" cy="2298482"/>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E5819D14-3CBD-4210-C909-E8E9C18415B1}"/>
              </a:ext>
            </a:extLst>
          </p:cNvPr>
          <p:cNvSpPr txBox="1"/>
          <p:nvPr/>
        </p:nvSpPr>
        <p:spPr>
          <a:xfrm>
            <a:off x="6579900" y="2204254"/>
            <a:ext cx="735497" cy="477054"/>
          </a:xfrm>
          <a:prstGeom prst="rect">
            <a:avLst/>
          </a:prstGeom>
          <a:noFill/>
        </p:spPr>
        <p:txBody>
          <a:bodyPr wrap="square" rtlCol="0">
            <a:spAutoFit/>
          </a:bodyPr>
          <a:lstStyle/>
          <a:p>
            <a:pPr algn="just"/>
            <a:r>
              <a:rPr lang="en-US" sz="2500">
                <a:solidFill>
                  <a:srgbClr val="C00000"/>
                </a:solidFill>
                <a:latin typeface="#9Slide03 SVNSari" panose="020B0504040101020102" pitchFamily="34" charset="0"/>
              </a:rPr>
              <a:t>90</a:t>
            </a:r>
            <a:r>
              <a:rPr lang="en-US" sz="2500" baseline="30000">
                <a:solidFill>
                  <a:srgbClr val="C00000"/>
                </a:solidFill>
                <a:latin typeface="#9Slide03 SVNSari" panose="020B0504040101020102" pitchFamily="34" charset="0"/>
              </a:rPr>
              <a:t>0</a:t>
            </a:r>
            <a:endParaRPr lang="en-US" sz="2500">
              <a:solidFill>
                <a:srgbClr val="C00000"/>
              </a:solidFill>
              <a:latin typeface="#9Slide03 SVNSari" panose="020B0504040101020102" pitchFamily="34" charset="0"/>
            </a:endParaRPr>
          </a:p>
        </p:txBody>
      </p:sp>
      <p:sp>
        <p:nvSpPr>
          <p:cNvPr id="61" name="TextBox 60">
            <a:extLst>
              <a:ext uri="{FF2B5EF4-FFF2-40B4-BE49-F238E27FC236}">
                <a16:creationId xmlns:a16="http://schemas.microsoft.com/office/drawing/2014/main" id="{6DDDE3B0-AC06-5CB5-9CC8-DE4AF884F98E}"/>
              </a:ext>
            </a:extLst>
          </p:cNvPr>
          <p:cNvSpPr txBox="1"/>
          <p:nvPr/>
        </p:nvSpPr>
        <p:spPr>
          <a:xfrm>
            <a:off x="2293648" y="2758180"/>
            <a:ext cx="5214099" cy="477054"/>
          </a:xfrm>
          <a:prstGeom prst="rect">
            <a:avLst/>
          </a:prstGeom>
          <a:noFill/>
        </p:spPr>
        <p:txBody>
          <a:bodyPr wrap="square" rtlCol="0">
            <a:spAutoFit/>
          </a:bodyPr>
          <a:lstStyle/>
          <a:p>
            <a:pPr algn="just"/>
            <a:r>
              <a:rPr lang="en-US" sz="2500">
                <a:solidFill>
                  <a:srgbClr val="002060"/>
                </a:solidFill>
                <a:latin typeface="#9Slide03 SVNSari" panose="020B0504040101020102" pitchFamily="34" charset="0"/>
              </a:rPr>
              <a:t>Góc B và góc C là hai góc phụ nhau.</a:t>
            </a:r>
          </a:p>
        </p:txBody>
      </p:sp>
      <p:cxnSp>
        <p:nvCxnSpPr>
          <p:cNvPr id="63" name="Connector: Elbow 62">
            <a:extLst>
              <a:ext uri="{FF2B5EF4-FFF2-40B4-BE49-F238E27FC236}">
                <a16:creationId xmlns:a16="http://schemas.microsoft.com/office/drawing/2014/main" id="{CC361324-E164-0249-B622-4617D08F6DE9}"/>
              </a:ext>
            </a:extLst>
          </p:cNvPr>
          <p:cNvCxnSpPr>
            <a:cxnSpLocks/>
          </p:cNvCxnSpPr>
          <p:nvPr/>
        </p:nvCxnSpPr>
        <p:spPr>
          <a:xfrm>
            <a:off x="1717882" y="2679127"/>
            <a:ext cx="574085" cy="329471"/>
          </a:xfrm>
          <a:prstGeom prst="bentConnector3">
            <a:avLst>
              <a:gd name="adj1" fmla="val -4199"/>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25EF248-0CED-CE3E-EB96-CFA9369B5871}"/>
              </a:ext>
            </a:extLst>
          </p:cNvPr>
          <p:cNvSpPr txBox="1"/>
          <p:nvPr/>
        </p:nvSpPr>
        <p:spPr>
          <a:xfrm>
            <a:off x="1534322" y="3570657"/>
            <a:ext cx="8319161" cy="477054"/>
          </a:xfrm>
          <a:prstGeom prst="rect">
            <a:avLst/>
          </a:prstGeom>
          <a:noFill/>
        </p:spPr>
        <p:txBody>
          <a:bodyPr wrap="square" rtlCol="0">
            <a:spAutoFit/>
          </a:bodyPr>
          <a:lstStyle/>
          <a:p>
            <a:pPr algn="just"/>
            <a:r>
              <a:rPr lang="en-US" sz="2500">
                <a:latin typeface="#9Slide03 SVNSari" panose="020B0504040101020102" pitchFamily="34" charset="0"/>
              </a:rPr>
              <a:t>Viết công thức tính các tỉ số lượng giác của góc B và góc C.</a:t>
            </a:r>
            <a:endParaRPr lang="en-US" sz="2500">
              <a:solidFill>
                <a:schemeClr val="bg1"/>
              </a:solidFill>
              <a:latin typeface="#9Slide03 SVNSari" panose="020B0504040101020102" pitchFamily="34" charset="0"/>
            </a:endParaRPr>
          </a:p>
        </p:txBody>
      </p:sp>
      <p:sp>
        <p:nvSpPr>
          <p:cNvPr id="69" name="Rectangle: Rounded Corners 68">
            <a:extLst>
              <a:ext uri="{FF2B5EF4-FFF2-40B4-BE49-F238E27FC236}">
                <a16:creationId xmlns:a16="http://schemas.microsoft.com/office/drawing/2014/main" id="{B12B8B39-6F26-6F46-A4A1-0CE35B2667A7}"/>
              </a:ext>
            </a:extLst>
          </p:cNvPr>
          <p:cNvSpPr/>
          <p:nvPr/>
        </p:nvSpPr>
        <p:spPr>
          <a:xfrm>
            <a:off x="1900970" y="4222578"/>
            <a:ext cx="1871417" cy="850113"/>
          </a:xfrm>
          <a:prstGeom prst="roundRect">
            <a:avLst>
              <a:gd name="adj" fmla="val 17243"/>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7F0F593-04F8-F772-D5FF-6901234060F0}"/>
              </a:ext>
            </a:extLst>
          </p:cNvPr>
          <p:cNvSpPr txBox="1"/>
          <p:nvPr/>
        </p:nvSpPr>
        <p:spPr>
          <a:xfrm>
            <a:off x="2012972" y="4430171"/>
            <a:ext cx="1013707" cy="430887"/>
          </a:xfrm>
          <a:prstGeom prst="rect">
            <a:avLst/>
          </a:prstGeom>
          <a:noFill/>
        </p:spPr>
        <p:txBody>
          <a:bodyPr wrap="square" rtlCol="0">
            <a:spAutoFit/>
          </a:bodyPr>
          <a:lstStyle/>
          <a:p>
            <a:pPr algn="just"/>
            <a:r>
              <a:rPr lang="en-US" sz="2200">
                <a:latin typeface="#9Slide03 SVNSari" panose="020B0504040101020102" pitchFamily="34" charset="0"/>
              </a:rPr>
              <a:t>sin B = </a:t>
            </a:r>
            <a:endParaRPr lang="en-US" sz="2200">
              <a:solidFill>
                <a:schemeClr val="bg1"/>
              </a:solidFill>
              <a:latin typeface="#9Slide03 SVNSari" panose="020B0504040101020102" pitchFamily="34" charset="0"/>
            </a:endParaRPr>
          </a:p>
        </p:txBody>
      </p:sp>
      <p:sp>
        <p:nvSpPr>
          <p:cNvPr id="72" name="TextBox 71">
            <a:extLst>
              <a:ext uri="{FF2B5EF4-FFF2-40B4-BE49-F238E27FC236}">
                <a16:creationId xmlns:a16="http://schemas.microsoft.com/office/drawing/2014/main" id="{475B9B01-AB27-507F-237A-727E6C9A83EC}"/>
              </a:ext>
            </a:extLst>
          </p:cNvPr>
          <p:cNvSpPr txBox="1"/>
          <p:nvPr/>
        </p:nvSpPr>
        <p:spPr>
          <a:xfrm>
            <a:off x="2993748" y="4231993"/>
            <a:ext cx="591548" cy="430887"/>
          </a:xfrm>
          <a:prstGeom prst="rect">
            <a:avLst/>
          </a:prstGeom>
          <a:noFill/>
        </p:spPr>
        <p:txBody>
          <a:bodyPr wrap="square" rtlCol="0">
            <a:spAutoFit/>
          </a:bodyPr>
          <a:lstStyle/>
          <a:p>
            <a:pPr algn="just"/>
            <a:r>
              <a:rPr lang="en-US" sz="2200">
                <a:latin typeface="#9Slide03 SVNSari" panose="020B0504040101020102" pitchFamily="34" charset="0"/>
              </a:rPr>
              <a:t>AC</a:t>
            </a:r>
          </a:p>
        </p:txBody>
      </p:sp>
      <p:sp>
        <p:nvSpPr>
          <p:cNvPr id="73" name="TextBox 72">
            <a:extLst>
              <a:ext uri="{FF2B5EF4-FFF2-40B4-BE49-F238E27FC236}">
                <a16:creationId xmlns:a16="http://schemas.microsoft.com/office/drawing/2014/main" id="{94667174-E49C-FC08-2C24-D982831DD81F}"/>
              </a:ext>
            </a:extLst>
          </p:cNvPr>
          <p:cNvSpPr txBox="1"/>
          <p:nvPr/>
        </p:nvSpPr>
        <p:spPr>
          <a:xfrm>
            <a:off x="3012550" y="4664664"/>
            <a:ext cx="591548" cy="430887"/>
          </a:xfrm>
          <a:prstGeom prst="rect">
            <a:avLst/>
          </a:prstGeom>
          <a:noFill/>
        </p:spPr>
        <p:txBody>
          <a:bodyPr wrap="square" rtlCol="0">
            <a:spAutoFit/>
          </a:bodyPr>
          <a:lstStyle/>
          <a:p>
            <a:pPr algn="just"/>
            <a:r>
              <a:rPr lang="en-US" sz="2200">
                <a:latin typeface="#9Slide03 SVNSari" panose="020B0504040101020102" pitchFamily="34" charset="0"/>
              </a:rPr>
              <a:t>BC</a:t>
            </a:r>
          </a:p>
        </p:txBody>
      </p:sp>
      <p:cxnSp>
        <p:nvCxnSpPr>
          <p:cNvPr id="75" name="Straight Connector 74">
            <a:extLst>
              <a:ext uri="{FF2B5EF4-FFF2-40B4-BE49-F238E27FC236}">
                <a16:creationId xmlns:a16="http://schemas.microsoft.com/office/drawing/2014/main" id="{3FC60CF2-8653-DCF1-60B9-3F6428BB5680}"/>
              </a:ext>
            </a:extLst>
          </p:cNvPr>
          <p:cNvCxnSpPr/>
          <p:nvPr/>
        </p:nvCxnSpPr>
        <p:spPr>
          <a:xfrm>
            <a:off x="3047821" y="4654266"/>
            <a:ext cx="458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430ADCE0-96AD-F555-3316-B2E449ED809B}"/>
              </a:ext>
            </a:extLst>
          </p:cNvPr>
          <p:cNvSpPr/>
          <p:nvPr/>
        </p:nvSpPr>
        <p:spPr>
          <a:xfrm>
            <a:off x="1900970" y="5403818"/>
            <a:ext cx="1871417" cy="850113"/>
          </a:xfrm>
          <a:prstGeom prst="roundRect">
            <a:avLst>
              <a:gd name="adj" fmla="val 17243"/>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1FA60757-BAA7-47BE-4C17-AF4B88BB02D4}"/>
              </a:ext>
            </a:extLst>
          </p:cNvPr>
          <p:cNvSpPr txBox="1"/>
          <p:nvPr/>
        </p:nvSpPr>
        <p:spPr>
          <a:xfrm>
            <a:off x="2012972" y="5611411"/>
            <a:ext cx="1013707" cy="430887"/>
          </a:xfrm>
          <a:prstGeom prst="rect">
            <a:avLst/>
          </a:prstGeom>
          <a:noFill/>
        </p:spPr>
        <p:txBody>
          <a:bodyPr wrap="square" rtlCol="0">
            <a:spAutoFit/>
          </a:bodyPr>
          <a:lstStyle/>
          <a:p>
            <a:pPr algn="just"/>
            <a:r>
              <a:rPr lang="en-US" sz="2200">
                <a:latin typeface="#9Slide03 SVNSari" panose="020B0504040101020102" pitchFamily="34" charset="0"/>
              </a:rPr>
              <a:t>sin C = </a:t>
            </a:r>
            <a:endParaRPr lang="en-US" sz="2200">
              <a:solidFill>
                <a:schemeClr val="bg1"/>
              </a:solidFill>
              <a:latin typeface="#9Slide03 SVNSari" panose="020B0504040101020102" pitchFamily="34" charset="0"/>
            </a:endParaRPr>
          </a:p>
        </p:txBody>
      </p:sp>
      <p:sp>
        <p:nvSpPr>
          <p:cNvPr id="78" name="TextBox 77">
            <a:extLst>
              <a:ext uri="{FF2B5EF4-FFF2-40B4-BE49-F238E27FC236}">
                <a16:creationId xmlns:a16="http://schemas.microsoft.com/office/drawing/2014/main" id="{444F2D70-3406-67CC-1628-E2B7B7E2BBEA}"/>
              </a:ext>
            </a:extLst>
          </p:cNvPr>
          <p:cNvSpPr txBox="1"/>
          <p:nvPr/>
        </p:nvSpPr>
        <p:spPr>
          <a:xfrm>
            <a:off x="2993748" y="5413233"/>
            <a:ext cx="591548" cy="430887"/>
          </a:xfrm>
          <a:prstGeom prst="rect">
            <a:avLst/>
          </a:prstGeom>
          <a:noFill/>
        </p:spPr>
        <p:txBody>
          <a:bodyPr wrap="square" rtlCol="0">
            <a:spAutoFit/>
          </a:bodyPr>
          <a:lstStyle/>
          <a:p>
            <a:pPr algn="just"/>
            <a:r>
              <a:rPr lang="en-US" sz="2200">
                <a:latin typeface="#9Slide03 SVNSari" panose="020B0504040101020102" pitchFamily="34" charset="0"/>
              </a:rPr>
              <a:t>AB</a:t>
            </a:r>
          </a:p>
        </p:txBody>
      </p:sp>
      <p:sp>
        <p:nvSpPr>
          <p:cNvPr id="79" name="TextBox 78">
            <a:extLst>
              <a:ext uri="{FF2B5EF4-FFF2-40B4-BE49-F238E27FC236}">
                <a16:creationId xmlns:a16="http://schemas.microsoft.com/office/drawing/2014/main" id="{A288AAC1-A47B-38D8-4E6E-344E7B610266}"/>
              </a:ext>
            </a:extLst>
          </p:cNvPr>
          <p:cNvSpPr txBox="1"/>
          <p:nvPr/>
        </p:nvSpPr>
        <p:spPr>
          <a:xfrm>
            <a:off x="3012550" y="5845904"/>
            <a:ext cx="591548" cy="430887"/>
          </a:xfrm>
          <a:prstGeom prst="rect">
            <a:avLst/>
          </a:prstGeom>
          <a:noFill/>
        </p:spPr>
        <p:txBody>
          <a:bodyPr wrap="square" rtlCol="0">
            <a:spAutoFit/>
          </a:bodyPr>
          <a:lstStyle/>
          <a:p>
            <a:pPr algn="just"/>
            <a:r>
              <a:rPr lang="en-US" sz="2200">
                <a:latin typeface="#9Slide03 SVNSari" panose="020B0504040101020102" pitchFamily="34" charset="0"/>
              </a:rPr>
              <a:t>BC</a:t>
            </a:r>
          </a:p>
        </p:txBody>
      </p:sp>
      <p:cxnSp>
        <p:nvCxnSpPr>
          <p:cNvPr id="80" name="Straight Connector 79">
            <a:extLst>
              <a:ext uri="{FF2B5EF4-FFF2-40B4-BE49-F238E27FC236}">
                <a16:creationId xmlns:a16="http://schemas.microsoft.com/office/drawing/2014/main" id="{59DECC3F-835C-BDDA-1D1A-CFE1BB569F16}"/>
              </a:ext>
            </a:extLst>
          </p:cNvPr>
          <p:cNvCxnSpPr/>
          <p:nvPr/>
        </p:nvCxnSpPr>
        <p:spPr>
          <a:xfrm>
            <a:off x="3047821" y="5835506"/>
            <a:ext cx="458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Rounded Corners 80">
            <a:extLst>
              <a:ext uri="{FF2B5EF4-FFF2-40B4-BE49-F238E27FC236}">
                <a16:creationId xmlns:a16="http://schemas.microsoft.com/office/drawing/2014/main" id="{91F07C01-C801-66A0-5A8B-55576138328C}"/>
              </a:ext>
            </a:extLst>
          </p:cNvPr>
          <p:cNvSpPr/>
          <p:nvPr/>
        </p:nvSpPr>
        <p:spPr>
          <a:xfrm>
            <a:off x="4138259" y="5410449"/>
            <a:ext cx="1871417" cy="850113"/>
          </a:xfrm>
          <a:prstGeom prst="roundRect">
            <a:avLst>
              <a:gd name="adj" fmla="val 17243"/>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88B61200-3823-BDD8-3147-24E004714AFC}"/>
              </a:ext>
            </a:extLst>
          </p:cNvPr>
          <p:cNvSpPr txBox="1"/>
          <p:nvPr/>
        </p:nvSpPr>
        <p:spPr>
          <a:xfrm>
            <a:off x="4250261" y="5618042"/>
            <a:ext cx="1167867" cy="430887"/>
          </a:xfrm>
          <a:prstGeom prst="rect">
            <a:avLst/>
          </a:prstGeom>
          <a:noFill/>
        </p:spPr>
        <p:txBody>
          <a:bodyPr wrap="square" rtlCol="0">
            <a:spAutoFit/>
          </a:bodyPr>
          <a:lstStyle/>
          <a:p>
            <a:pPr algn="just"/>
            <a:r>
              <a:rPr lang="en-US" sz="2200">
                <a:latin typeface="#9Slide03 SVNSari" panose="020B0504040101020102" pitchFamily="34" charset="0"/>
              </a:rPr>
              <a:t>cos C = </a:t>
            </a:r>
            <a:endParaRPr lang="en-US" sz="2200">
              <a:solidFill>
                <a:schemeClr val="bg1"/>
              </a:solidFill>
              <a:latin typeface="#9Slide03 SVNSari" panose="020B0504040101020102" pitchFamily="34" charset="0"/>
            </a:endParaRPr>
          </a:p>
        </p:txBody>
      </p:sp>
      <p:sp>
        <p:nvSpPr>
          <p:cNvPr id="83" name="TextBox 82">
            <a:extLst>
              <a:ext uri="{FF2B5EF4-FFF2-40B4-BE49-F238E27FC236}">
                <a16:creationId xmlns:a16="http://schemas.microsoft.com/office/drawing/2014/main" id="{FDA7DE0E-3A4C-A9A7-4491-DDE8A1F7BE3B}"/>
              </a:ext>
            </a:extLst>
          </p:cNvPr>
          <p:cNvSpPr txBox="1"/>
          <p:nvPr/>
        </p:nvSpPr>
        <p:spPr>
          <a:xfrm>
            <a:off x="5297712" y="5419864"/>
            <a:ext cx="591548" cy="430887"/>
          </a:xfrm>
          <a:prstGeom prst="rect">
            <a:avLst/>
          </a:prstGeom>
          <a:noFill/>
        </p:spPr>
        <p:txBody>
          <a:bodyPr wrap="square" rtlCol="0">
            <a:spAutoFit/>
          </a:bodyPr>
          <a:lstStyle/>
          <a:p>
            <a:pPr algn="just"/>
            <a:r>
              <a:rPr lang="en-US" sz="2200">
                <a:latin typeface="#9Slide03 SVNSari" panose="020B0504040101020102" pitchFamily="34" charset="0"/>
              </a:rPr>
              <a:t>AC</a:t>
            </a:r>
          </a:p>
        </p:txBody>
      </p:sp>
      <p:sp>
        <p:nvSpPr>
          <p:cNvPr id="84" name="TextBox 83">
            <a:extLst>
              <a:ext uri="{FF2B5EF4-FFF2-40B4-BE49-F238E27FC236}">
                <a16:creationId xmlns:a16="http://schemas.microsoft.com/office/drawing/2014/main" id="{82EC4A77-1D30-87FB-A652-151D8BDEBEB9}"/>
              </a:ext>
            </a:extLst>
          </p:cNvPr>
          <p:cNvSpPr txBox="1"/>
          <p:nvPr/>
        </p:nvSpPr>
        <p:spPr>
          <a:xfrm>
            <a:off x="5316514" y="5852535"/>
            <a:ext cx="591548" cy="430887"/>
          </a:xfrm>
          <a:prstGeom prst="rect">
            <a:avLst/>
          </a:prstGeom>
          <a:noFill/>
        </p:spPr>
        <p:txBody>
          <a:bodyPr wrap="square" rtlCol="0">
            <a:spAutoFit/>
          </a:bodyPr>
          <a:lstStyle/>
          <a:p>
            <a:pPr algn="just"/>
            <a:r>
              <a:rPr lang="en-US" sz="2200">
                <a:latin typeface="#9Slide03 SVNSari" panose="020B0504040101020102" pitchFamily="34" charset="0"/>
              </a:rPr>
              <a:t>BC</a:t>
            </a:r>
          </a:p>
        </p:txBody>
      </p:sp>
      <p:cxnSp>
        <p:nvCxnSpPr>
          <p:cNvPr id="85" name="Straight Connector 84">
            <a:extLst>
              <a:ext uri="{FF2B5EF4-FFF2-40B4-BE49-F238E27FC236}">
                <a16:creationId xmlns:a16="http://schemas.microsoft.com/office/drawing/2014/main" id="{0B056B03-D7C7-DC66-922B-5EA948B1B396}"/>
              </a:ext>
            </a:extLst>
          </p:cNvPr>
          <p:cNvCxnSpPr/>
          <p:nvPr/>
        </p:nvCxnSpPr>
        <p:spPr>
          <a:xfrm>
            <a:off x="5351785" y="5842137"/>
            <a:ext cx="458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BDA77ECD-5D2A-8FBD-8BDE-33EF38A0BDBD}"/>
              </a:ext>
            </a:extLst>
          </p:cNvPr>
          <p:cNvSpPr/>
          <p:nvPr/>
        </p:nvSpPr>
        <p:spPr>
          <a:xfrm>
            <a:off x="4138259" y="4229209"/>
            <a:ext cx="1871417" cy="850113"/>
          </a:xfrm>
          <a:prstGeom prst="roundRect">
            <a:avLst>
              <a:gd name="adj" fmla="val 17243"/>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B3C701E0-E65E-B029-6933-0C151568B8D4}"/>
              </a:ext>
            </a:extLst>
          </p:cNvPr>
          <p:cNvSpPr txBox="1"/>
          <p:nvPr/>
        </p:nvSpPr>
        <p:spPr>
          <a:xfrm>
            <a:off x="4250261" y="4436802"/>
            <a:ext cx="1167867" cy="430887"/>
          </a:xfrm>
          <a:prstGeom prst="rect">
            <a:avLst/>
          </a:prstGeom>
          <a:noFill/>
        </p:spPr>
        <p:txBody>
          <a:bodyPr wrap="square" rtlCol="0">
            <a:spAutoFit/>
          </a:bodyPr>
          <a:lstStyle/>
          <a:p>
            <a:pPr algn="just"/>
            <a:r>
              <a:rPr lang="en-US" sz="2200">
                <a:latin typeface="#9Slide03 SVNSari" panose="020B0504040101020102" pitchFamily="34" charset="0"/>
              </a:rPr>
              <a:t>cos B = </a:t>
            </a:r>
            <a:endParaRPr lang="en-US" sz="2200">
              <a:solidFill>
                <a:schemeClr val="bg1"/>
              </a:solidFill>
              <a:latin typeface="#9Slide03 SVNSari" panose="020B0504040101020102" pitchFamily="34" charset="0"/>
            </a:endParaRPr>
          </a:p>
        </p:txBody>
      </p:sp>
      <p:sp>
        <p:nvSpPr>
          <p:cNvPr id="88" name="TextBox 87">
            <a:extLst>
              <a:ext uri="{FF2B5EF4-FFF2-40B4-BE49-F238E27FC236}">
                <a16:creationId xmlns:a16="http://schemas.microsoft.com/office/drawing/2014/main" id="{E3C4F928-EAE0-58C2-7544-29DFE9A6784D}"/>
              </a:ext>
            </a:extLst>
          </p:cNvPr>
          <p:cNvSpPr txBox="1"/>
          <p:nvPr/>
        </p:nvSpPr>
        <p:spPr>
          <a:xfrm>
            <a:off x="5297712" y="4238624"/>
            <a:ext cx="591548" cy="430887"/>
          </a:xfrm>
          <a:prstGeom prst="rect">
            <a:avLst/>
          </a:prstGeom>
          <a:noFill/>
        </p:spPr>
        <p:txBody>
          <a:bodyPr wrap="square" rtlCol="0">
            <a:spAutoFit/>
          </a:bodyPr>
          <a:lstStyle/>
          <a:p>
            <a:pPr algn="just"/>
            <a:r>
              <a:rPr lang="en-US" sz="2200">
                <a:latin typeface="#9Slide03 SVNSari" panose="020B0504040101020102" pitchFamily="34" charset="0"/>
              </a:rPr>
              <a:t>AB</a:t>
            </a:r>
          </a:p>
        </p:txBody>
      </p:sp>
      <p:sp>
        <p:nvSpPr>
          <p:cNvPr id="89" name="TextBox 88">
            <a:extLst>
              <a:ext uri="{FF2B5EF4-FFF2-40B4-BE49-F238E27FC236}">
                <a16:creationId xmlns:a16="http://schemas.microsoft.com/office/drawing/2014/main" id="{EEC4D108-A62A-EFDB-2DC4-DEAE9F74F685}"/>
              </a:ext>
            </a:extLst>
          </p:cNvPr>
          <p:cNvSpPr txBox="1"/>
          <p:nvPr/>
        </p:nvSpPr>
        <p:spPr>
          <a:xfrm>
            <a:off x="5316514" y="4671295"/>
            <a:ext cx="591548" cy="430887"/>
          </a:xfrm>
          <a:prstGeom prst="rect">
            <a:avLst/>
          </a:prstGeom>
          <a:noFill/>
        </p:spPr>
        <p:txBody>
          <a:bodyPr wrap="square" rtlCol="0">
            <a:spAutoFit/>
          </a:bodyPr>
          <a:lstStyle/>
          <a:p>
            <a:pPr algn="just"/>
            <a:r>
              <a:rPr lang="en-US" sz="2200">
                <a:latin typeface="#9Slide03 SVNSari" panose="020B0504040101020102" pitchFamily="34" charset="0"/>
              </a:rPr>
              <a:t>BC</a:t>
            </a:r>
          </a:p>
        </p:txBody>
      </p:sp>
      <p:cxnSp>
        <p:nvCxnSpPr>
          <p:cNvPr id="90" name="Straight Connector 89">
            <a:extLst>
              <a:ext uri="{FF2B5EF4-FFF2-40B4-BE49-F238E27FC236}">
                <a16:creationId xmlns:a16="http://schemas.microsoft.com/office/drawing/2014/main" id="{BA948B41-7739-FD4A-A6F3-343BEF99C8E5}"/>
              </a:ext>
            </a:extLst>
          </p:cNvPr>
          <p:cNvCxnSpPr/>
          <p:nvPr/>
        </p:nvCxnSpPr>
        <p:spPr>
          <a:xfrm>
            <a:off x="5351785" y="4660897"/>
            <a:ext cx="458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Rounded Corners 90">
            <a:extLst>
              <a:ext uri="{FF2B5EF4-FFF2-40B4-BE49-F238E27FC236}">
                <a16:creationId xmlns:a16="http://schemas.microsoft.com/office/drawing/2014/main" id="{E139FA71-2536-8C80-A42F-734C5587F0ED}"/>
              </a:ext>
            </a:extLst>
          </p:cNvPr>
          <p:cNvSpPr/>
          <p:nvPr/>
        </p:nvSpPr>
        <p:spPr>
          <a:xfrm>
            <a:off x="6358067" y="4238807"/>
            <a:ext cx="1871417" cy="850113"/>
          </a:xfrm>
          <a:prstGeom prst="roundRect">
            <a:avLst>
              <a:gd name="adj" fmla="val 17243"/>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E6249853-3DC6-61AC-B9FC-56C0E25622EB}"/>
              </a:ext>
            </a:extLst>
          </p:cNvPr>
          <p:cNvSpPr txBox="1"/>
          <p:nvPr/>
        </p:nvSpPr>
        <p:spPr>
          <a:xfrm>
            <a:off x="6470069" y="4446400"/>
            <a:ext cx="1052724" cy="430887"/>
          </a:xfrm>
          <a:prstGeom prst="rect">
            <a:avLst/>
          </a:prstGeom>
          <a:noFill/>
        </p:spPr>
        <p:txBody>
          <a:bodyPr wrap="square" rtlCol="0">
            <a:spAutoFit/>
          </a:bodyPr>
          <a:lstStyle/>
          <a:p>
            <a:pPr algn="just"/>
            <a:r>
              <a:rPr lang="en-US" sz="2200">
                <a:latin typeface="#9Slide03 SVNSari" panose="020B0504040101020102" pitchFamily="34" charset="0"/>
              </a:rPr>
              <a:t>tan B = </a:t>
            </a:r>
            <a:endParaRPr lang="en-US" sz="2200">
              <a:solidFill>
                <a:schemeClr val="bg1"/>
              </a:solidFill>
              <a:latin typeface="#9Slide03 SVNSari" panose="020B0504040101020102" pitchFamily="34" charset="0"/>
            </a:endParaRPr>
          </a:p>
        </p:txBody>
      </p:sp>
      <p:sp>
        <p:nvSpPr>
          <p:cNvPr id="93" name="TextBox 92">
            <a:extLst>
              <a:ext uri="{FF2B5EF4-FFF2-40B4-BE49-F238E27FC236}">
                <a16:creationId xmlns:a16="http://schemas.microsoft.com/office/drawing/2014/main" id="{095694F6-6E64-5129-64F1-71A7ECFB9486}"/>
              </a:ext>
            </a:extLst>
          </p:cNvPr>
          <p:cNvSpPr txBox="1"/>
          <p:nvPr/>
        </p:nvSpPr>
        <p:spPr>
          <a:xfrm>
            <a:off x="7488945" y="4248222"/>
            <a:ext cx="591548" cy="430887"/>
          </a:xfrm>
          <a:prstGeom prst="rect">
            <a:avLst/>
          </a:prstGeom>
          <a:noFill/>
        </p:spPr>
        <p:txBody>
          <a:bodyPr wrap="square" rtlCol="0">
            <a:spAutoFit/>
          </a:bodyPr>
          <a:lstStyle/>
          <a:p>
            <a:pPr algn="just"/>
            <a:r>
              <a:rPr lang="en-US" sz="2200">
                <a:latin typeface="#9Slide03 SVNSari" panose="020B0504040101020102" pitchFamily="34" charset="0"/>
              </a:rPr>
              <a:t>AC</a:t>
            </a:r>
          </a:p>
        </p:txBody>
      </p:sp>
      <p:sp>
        <p:nvSpPr>
          <p:cNvPr id="94" name="TextBox 93">
            <a:extLst>
              <a:ext uri="{FF2B5EF4-FFF2-40B4-BE49-F238E27FC236}">
                <a16:creationId xmlns:a16="http://schemas.microsoft.com/office/drawing/2014/main" id="{B29A86A0-C110-D1FA-EB4D-FFB6C2A5DE7F}"/>
              </a:ext>
            </a:extLst>
          </p:cNvPr>
          <p:cNvSpPr txBox="1"/>
          <p:nvPr/>
        </p:nvSpPr>
        <p:spPr>
          <a:xfrm>
            <a:off x="7507747" y="4680893"/>
            <a:ext cx="591548" cy="430887"/>
          </a:xfrm>
          <a:prstGeom prst="rect">
            <a:avLst/>
          </a:prstGeom>
          <a:noFill/>
        </p:spPr>
        <p:txBody>
          <a:bodyPr wrap="square" rtlCol="0">
            <a:spAutoFit/>
          </a:bodyPr>
          <a:lstStyle/>
          <a:p>
            <a:pPr algn="just"/>
            <a:r>
              <a:rPr lang="en-US" sz="2200">
                <a:latin typeface="#9Slide03 SVNSari" panose="020B0504040101020102" pitchFamily="34" charset="0"/>
              </a:rPr>
              <a:t>AB</a:t>
            </a:r>
          </a:p>
        </p:txBody>
      </p:sp>
      <p:cxnSp>
        <p:nvCxnSpPr>
          <p:cNvPr id="95" name="Straight Connector 94">
            <a:extLst>
              <a:ext uri="{FF2B5EF4-FFF2-40B4-BE49-F238E27FC236}">
                <a16:creationId xmlns:a16="http://schemas.microsoft.com/office/drawing/2014/main" id="{4BFBE44E-BDCC-549A-4DF2-CC82E2CB5D45}"/>
              </a:ext>
            </a:extLst>
          </p:cNvPr>
          <p:cNvCxnSpPr/>
          <p:nvPr/>
        </p:nvCxnSpPr>
        <p:spPr>
          <a:xfrm>
            <a:off x="7543018" y="4670495"/>
            <a:ext cx="458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Rounded Corners 95">
            <a:extLst>
              <a:ext uri="{FF2B5EF4-FFF2-40B4-BE49-F238E27FC236}">
                <a16:creationId xmlns:a16="http://schemas.microsoft.com/office/drawing/2014/main" id="{F4EDB488-07D6-A56A-C256-4797ABA30284}"/>
              </a:ext>
            </a:extLst>
          </p:cNvPr>
          <p:cNvSpPr/>
          <p:nvPr/>
        </p:nvSpPr>
        <p:spPr>
          <a:xfrm>
            <a:off x="6358067" y="5420047"/>
            <a:ext cx="1871417" cy="850113"/>
          </a:xfrm>
          <a:prstGeom prst="roundRect">
            <a:avLst>
              <a:gd name="adj" fmla="val 17243"/>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2E0C1AC8-E2D1-D196-FA1C-9BD6F9C72DE3}"/>
              </a:ext>
            </a:extLst>
          </p:cNvPr>
          <p:cNvSpPr txBox="1"/>
          <p:nvPr/>
        </p:nvSpPr>
        <p:spPr>
          <a:xfrm>
            <a:off x="6470069" y="5627640"/>
            <a:ext cx="1052724" cy="430887"/>
          </a:xfrm>
          <a:prstGeom prst="rect">
            <a:avLst/>
          </a:prstGeom>
          <a:noFill/>
        </p:spPr>
        <p:txBody>
          <a:bodyPr wrap="square" rtlCol="0">
            <a:spAutoFit/>
          </a:bodyPr>
          <a:lstStyle/>
          <a:p>
            <a:pPr algn="just"/>
            <a:r>
              <a:rPr lang="en-US" sz="2200">
                <a:latin typeface="#9Slide03 SVNSari" panose="020B0504040101020102" pitchFamily="34" charset="0"/>
              </a:rPr>
              <a:t>tan C = </a:t>
            </a:r>
            <a:endParaRPr lang="en-US" sz="2200">
              <a:solidFill>
                <a:schemeClr val="bg1"/>
              </a:solidFill>
              <a:latin typeface="#9Slide03 SVNSari" panose="020B0504040101020102" pitchFamily="34" charset="0"/>
            </a:endParaRPr>
          </a:p>
        </p:txBody>
      </p:sp>
      <p:sp>
        <p:nvSpPr>
          <p:cNvPr id="98" name="TextBox 97">
            <a:extLst>
              <a:ext uri="{FF2B5EF4-FFF2-40B4-BE49-F238E27FC236}">
                <a16:creationId xmlns:a16="http://schemas.microsoft.com/office/drawing/2014/main" id="{BF8A4704-8C04-D91C-BBC3-B63BFFEE17B9}"/>
              </a:ext>
            </a:extLst>
          </p:cNvPr>
          <p:cNvSpPr txBox="1"/>
          <p:nvPr/>
        </p:nvSpPr>
        <p:spPr>
          <a:xfrm>
            <a:off x="7488945" y="5429462"/>
            <a:ext cx="591548" cy="430887"/>
          </a:xfrm>
          <a:prstGeom prst="rect">
            <a:avLst/>
          </a:prstGeom>
          <a:noFill/>
        </p:spPr>
        <p:txBody>
          <a:bodyPr wrap="square" rtlCol="0">
            <a:spAutoFit/>
          </a:bodyPr>
          <a:lstStyle/>
          <a:p>
            <a:pPr algn="just"/>
            <a:r>
              <a:rPr lang="en-US" sz="2200">
                <a:latin typeface="#9Slide03 SVNSari" panose="020B0504040101020102" pitchFamily="34" charset="0"/>
              </a:rPr>
              <a:t>AB</a:t>
            </a:r>
          </a:p>
        </p:txBody>
      </p:sp>
      <p:sp>
        <p:nvSpPr>
          <p:cNvPr id="99" name="TextBox 98">
            <a:extLst>
              <a:ext uri="{FF2B5EF4-FFF2-40B4-BE49-F238E27FC236}">
                <a16:creationId xmlns:a16="http://schemas.microsoft.com/office/drawing/2014/main" id="{0C22C8F4-E244-E8F6-F624-03B2C6ABCDB7}"/>
              </a:ext>
            </a:extLst>
          </p:cNvPr>
          <p:cNvSpPr txBox="1"/>
          <p:nvPr/>
        </p:nvSpPr>
        <p:spPr>
          <a:xfrm>
            <a:off x="7488697" y="5862133"/>
            <a:ext cx="591548" cy="430887"/>
          </a:xfrm>
          <a:prstGeom prst="rect">
            <a:avLst/>
          </a:prstGeom>
          <a:noFill/>
        </p:spPr>
        <p:txBody>
          <a:bodyPr wrap="square" rtlCol="0">
            <a:spAutoFit/>
          </a:bodyPr>
          <a:lstStyle/>
          <a:p>
            <a:pPr algn="just"/>
            <a:r>
              <a:rPr lang="en-US" sz="2200">
                <a:latin typeface="#9Slide03 SVNSari" panose="020B0504040101020102" pitchFamily="34" charset="0"/>
              </a:rPr>
              <a:t>AC</a:t>
            </a:r>
          </a:p>
        </p:txBody>
      </p:sp>
      <p:cxnSp>
        <p:nvCxnSpPr>
          <p:cNvPr id="100" name="Straight Connector 99">
            <a:extLst>
              <a:ext uri="{FF2B5EF4-FFF2-40B4-BE49-F238E27FC236}">
                <a16:creationId xmlns:a16="http://schemas.microsoft.com/office/drawing/2014/main" id="{FC3127E8-401D-0944-5ADA-F5260045F746}"/>
              </a:ext>
            </a:extLst>
          </p:cNvPr>
          <p:cNvCxnSpPr/>
          <p:nvPr/>
        </p:nvCxnSpPr>
        <p:spPr>
          <a:xfrm>
            <a:off x="7543018" y="5851735"/>
            <a:ext cx="458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Rounded Corners 100">
            <a:extLst>
              <a:ext uri="{FF2B5EF4-FFF2-40B4-BE49-F238E27FC236}">
                <a16:creationId xmlns:a16="http://schemas.microsoft.com/office/drawing/2014/main" id="{88A13570-6FCE-197B-436E-1B2CF0724B26}"/>
              </a:ext>
            </a:extLst>
          </p:cNvPr>
          <p:cNvSpPr/>
          <p:nvPr/>
        </p:nvSpPr>
        <p:spPr>
          <a:xfrm>
            <a:off x="8595356" y="5426678"/>
            <a:ext cx="1871417" cy="850113"/>
          </a:xfrm>
          <a:prstGeom prst="roundRect">
            <a:avLst>
              <a:gd name="adj" fmla="val 17243"/>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6F76C1A0-0D66-1D6A-058F-BF3A89AD08E4}"/>
              </a:ext>
            </a:extLst>
          </p:cNvPr>
          <p:cNvSpPr txBox="1"/>
          <p:nvPr/>
        </p:nvSpPr>
        <p:spPr>
          <a:xfrm>
            <a:off x="8707358" y="5634271"/>
            <a:ext cx="1167867" cy="430887"/>
          </a:xfrm>
          <a:prstGeom prst="rect">
            <a:avLst/>
          </a:prstGeom>
          <a:noFill/>
        </p:spPr>
        <p:txBody>
          <a:bodyPr wrap="square" rtlCol="0">
            <a:spAutoFit/>
          </a:bodyPr>
          <a:lstStyle/>
          <a:p>
            <a:pPr algn="just"/>
            <a:r>
              <a:rPr lang="en-US" sz="2200">
                <a:latin typeface="#9Slide03 SVNSari" panose="020B0504040101020102" pitchFamily="34" charset="0"/>
              </a:rPr>
              <a:t>cot C = </a:t>
            </a:r>
            <a:endParaRPr lang="en-US" sz="2200">
              <a:solidFill>
                <a:schemeClr val="bg1"/>
              </a:solidFill>
              <a:latin typeface="#9Slide03 SVNSari" panose="020B0504040101020102" pitchFamily="34" charset="0"/>
            </a:endParaRPr>
          </a:p>
        </p:txBody>
      </p:sp>
      <p:sp>
        <p:nvSpPr>
          <p:cNvPr id="103" name="TextBox 102">
            <a:extLst>
              <a:ext uri="{FF2B5EF4-FFF2-40B4-BE49-F238E27FC236}">
                <a16:creationId xmlns:a16="http://schemas.microsoft.com/office/drawing/2014/main" id="{46D3114F-5E6D-ED3E-010E-C760F9D040E4}"/>
              </a:ext>
            </a:extLst>
          </p:cNvPr>
          <p:cNvSpPr txBox="1"/>
          <p:nvPr/>
        </p:nvSpPr>
        <p:spPr>
          <a:xfrm>
            <a:off x="9754809" y="5436093"/>
            <a:ext cx="591548" cy="430887"/>
          </a:xfrm>
          <a:prstGeom prst="rect">
            <a:avLst/>
          </a:prstGeom>
          <a:noFill/>
        </p:spPr>
        <p:txBody>
          <a:bodyPr wrap="square" rtlCol="0">
            <a:spAutoFit/>
          </a:bodyPr>
          <a:lstStyle/>
          <a:p>
            <a:pPr algn="just"/>
            <a:r>
              <a:rPr lang="en-US" sz="2200">
                <a:latin typeface="#9Slide03 SVNSari" panose="020B0504040101020102" pitchFamily="34" charset="0"/>
              </a:rPr>
              <a:t>AC</a:t>
            </a:r>
          </a:p>
        </p:txBody>
      </p:sp>
      <p:sp>
        <p:nvSpPr>
          <p:cNvPr id="104" name="TextBox 103">
            <a:extLst>
              <a:ext uri="{FF2B5EF4-FFF2-40B4-BE49-F238E27FC236}">
                <a16:creationId xmlns:a16="http://schemas.microsoft.com/office/drawing/2014/main" id="{F252B5FD-2390-4361-D30F-CF648F8BE74E}"/>
              </a:ext>
            </a:extLst>
          </p:cNvPr>
          <p:cNvSpPr txBox="1"/>
          <p:nvPr/>
        </p:nvSpPr>
        <p:spPr>
          <a:xfrm>
            <a:off x="9773611" y="5868764"/>
            <a:ext cx="591548" cy="430887"/>
          </a:xfrm>
          <a:prstGeom prst="rect">
            <a:avLst/>
          </a:prstGeom>
          <a:noFill/>
        </p:spPr>
        <p:txBody>
          <a:bodyPr wrap="square" rtlCol="0">
            <a:spAutoFit/>
          </a:bodyPr>
          <a:lstStyle/>
          <a:p>
            <a:pPr algn="just"/>
            <a:r>
              <a:rPr lang="en-US" sz="2200">
                <a:latin typeface="#9Slide03 SVNSari" panose="020B0504040101020102" pitchFamily="34" charset="0"/>
              </a:rPr>
              <a:t>AB</a:t>
            </a:r>
          </a:p>
        </p:txBody>
      </p:sp>
      <p:cxnSp>
        <p:nvCxnSpPr>
          <p:cNvPr id="105" name="Straight Connector 104">
            <a:extLst>
              <a:ext uri="{FF2B5EF4-FFF2-40B4-BE49-F238E27FC236}">
                <a16:creationId xmlns:a16="http://schemas.microsoft.com/office/drawing/2014/main" id="{66229474-3E24-F6B2-5693-434CEB0D2156}"/>
              </a:ext>
            </a:extLst>
          </p:cNvPr>
          <p:cNvCxnSpPr/>
          <p:nvPr/>
        </p:nvCxnSpPr>
        <p:spPr>
          <a:xfrm>
            <a:off x="9808882" y="5858366"/>
            <a:ext cx="458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34490644-0017-114D-4A4D-A17DD8DA305D}"/>
              </a:ext>
            </a:extLst>
          </p:cNvPr>
          <p:cNvSpPr/>
          <p:nvPr/>
        </p:nvSpPr>
        <p:spPr>
          <a:xfrm>
            <a:off x="8595356" y="4245438"/>
            <a:ext cx="1871417" cy="850113"/>
          </a:xfrm>
          <a:prstGeom prst="roundRect">
            <a:avLst>
              <a:gd name="adj" fmla="val 17243"/>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15C5935D-4837-7BA3-335A-0C0836CEF6A7}"/>
              </a:ext>
            </a:extLst>
          </p:cNvPr>
          <p:cNvSpPr txBox="1"/>
          <p:nvPr/>
        </p:nvSpPr>
        <p:spPr>
          <a:xfrm>
            <a:off x="8707358" y="4453031"/>
            <a:ext cx="1167867" cy="430887"/>
          </a:xfrm>
          <a:prstGeom prst="rect">
            <a:avLst/>
          </a:prstGeom>
          <a:noFill/>
        </p:spPr>
        <p:txBody>
          <a:bodyPr wrap="square" rtlCol="0">
            <a:spAutoFit/>
          </a:bodyPr>
          <a:lstStyle/>
          <a:p>
            <a:pPr algn="just"/>
            <a:r>
              <a:rPr lang="en-US" sz="2200">
                <a:latin typeface="#9Slide03 SVNSari" panose="020B0504040101020102" pitchFamily="34" charset="0"/>
              </a:rPr>
              <a:t>cot B = </a:t>
            </a:r>
            <a:endParaRPr lang="en-US" sz="2200">
              <a:solidFill>
                <a:schemeClr val="bg1"/>
              </a:solidFill>
              <a:latin typeface="#9Slide03 SVNSari" panose="020B0504040101020102" pitchFamily="34" charset="0"/>
            </a:endParaRPr>
          </a:p>
        </p:txBody>
      </p:sp>
      <p:sp>
        <p:nvSpPr>
          <p:cNvPr id="108" name="TextBox 107">
            <a:extLst>
              <a:ext uri="{FF2B5EF4-FFF2-40B4-BE49-F238E27FC236}">
                <a16:creationId xmlns:a16="http://schemas.microsoft.com/office/drawing/2014/main" id="{9492DBEF-8C0D-7B2E-930B-871D8163C81D}"/>
              </a:ext>
            </a:extLst>
          </p:cNvPr>
          <p:cNvSpPr txBox="1"/>
          <p:nvPr/>
        </p:nvSpPr>
        <p:spPr>
          <a:xfrm>
            <a:off x="9754809" y="4254853"/>
            <a:ext cx="591548" cy="430887"/>
          </a:xfrm>
          <a:prstGeom prst="rect">
            <a:avLst/>
          </a:prstGeom>
          <a:noFill/>
        </p:spPr>
        <p:txBody>
          <a:bodyPr wrap="square" rtlCol="0">
            <a:spAutoFit/>
          </a:bodyPr>
          <a:lstStyle/>
          <a:p>
            <a:pPr algn="just"/>
            <a:r>
              <a:rPr lang="en-US" sz="2200">
                <a:latin typeface="#9Slide03 SVNSari" panose="020B0504040101020102" pitchFamily="34" charset="0"/>
              </a:rPr>
              <a:t>AB</a:t>
            </a:r>
          </a:p>
        </p:txBody>
      </p:sp>
      <p:sp>
        <p:nvSpPr>
          <p:cNvPr id="109" name="TextBox 108">
            <a:extLst>
              <a:ext uri="{FF2B5EF4-FFF2-40B4-BE49-F238E27FC236}">
                <a16:creationId xmlns:a16="http://schemas.microsoft.com/office/drawing/2014/main" id="{AE358E28-13FC-FE1E-1C88-979A8A9CE30E}"/>
              </a:ext>
            </a:extLst>
          </p:cNvPr>
          <p:cNvSpPr txBox="1"/>
          <p:nvPr/>
        </p:nvSpPr>
        <p:spPr>
          <a:xfrm>
            <a:off x="9773611" y="4687524"/>
            <a:ext cx="591548" cy="430887"/>
          </a:xfrm>
          <a:prstGeom prst="rect">
            <a:avLst/>
          </a:prstGeom>
          <a:noFill/>
        </p:spPr>
        <p:txBody>
          <a:bodyPr wrap="square" rtlCol="0">
            <a:spAutoFit/>
          </a:bodyPr>
          <a:lstStyle/>
          <a:p>
            <a:pPr algn="just"/>
            <a:r>
              <a:rPr lang="en-US" sz="2200">
                <a:latin typeface="#9Slide03 SVNSari" panose="020B0504040101020102" pitchFamily="34" charset="0"/>
              </a:rPr>
              <a:t>AC</a:t>
            </a:r>
          </a:p>
        </p:txBody>
      </p:sp>
      <p:cxnSp>
        <p:nvCxnSpPr>
          <p:cNvPr id="110" name="Straight Connector 109">
            <a:extLst>
              <a:ext uri="{FF2B5EF4-FFF2-40B4-BE49-F238E27FC236}">
                <a16:creationId xmlns:a16="http://schemas.microsoft.com/office/drawing/2014/main" id="{0B6ECC75-A10B-AF11-A109-D85B48BDB93E}"/>
              </a:ext>
            </a:extLst>
          </p:cNvPr>
          <p:cNvCxnSpPr/>
          <p:nvPr/>
        </p:nvCxnSpPr>
        <p:spPr>
          <a:xfrm>
            <a:off x="9808882" y="4677126"/>
            <a:ext cx="458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3E02C68-E17F-CED5-2B0B-2FE0F81A2824}"/>
              </a:ext>
            </a:extLst>
          </p:cNvPr>
          <p:cNvCxnSpPr>
            <a:cxnSpLocks/>
          </p:cNvCxnSpPr>
          <p:nvPr/>
        </p:nvCxnSpPr>
        <p:spPr>
          <a:xfrm>
            <a:off x="3728101" y="5037384"/>
            <a:ext cx="445244" cy="401884"/>
          </a:xfrm>
          <a:prstGeom prst="line">
            <a:avLst/>
          </a:prstGeom>
          <a:ln w="15875">
            <a:solidFill>
              <a:srgbClr val="00B05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D0FC7BF-3141-E6F5-508F-0A136141860A}"/>
              </a:ext>
            </a:extLst>
          </p:cNvPr>
          <p:cNvCxnSpPr>
            <a:cxnSpLocks/>
          </p:cNvCxnSpPr>
          <p:nvPr/>
        </p:nvCxnSpPr>
        <p:spPr>
          <a:xfrm flipH="1">
            <a:off x="3732496" y="5042167"/>
            <a:ext cx="445244" cy="401884"/>
          </a:xfrm>
          <a:prstGeom prst="line">
            <a:avLst/>
          </a:prstGeom>
          <a:ln w="15875">
            <a:solidFill>
              <a:srgbClr val="00B05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B492626-0039-88A1-2D5B-E00BA42DF7E7}"/>
              </a:ext>
            </a:extLst>
          </p:cNvPr>
          <p:cNvCxnSpPr>
            <a:cxnSpLocks/>
          </p:cNvCxnSpPr>
          <p:nvPr/>
        </p:nvCxnSpPr>
        <p:spPr>
          <a:xfrm>
            <a:off x="8183206" y="5039673"/>
            <a:ext cx="445244" cy="401884"/>
          </a:xfrm>
          <a:prstGeom prst="line">
            <a:avLst/>
          </a:prstGeom>
          <a:ln w="15875">
            <a:solidFill>
              <a:srgbClr val="00B05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6F913B1-B7F9-C30A-A6D9-DEB30BE408A5}"/>
              </a:ext>
            </a:extLst>
          </p:cNvPr>
          <p:cNvCxnSpPr>
            <a:cxnSpLocks/>
          </p:cNvCxnSpPr>
          <p:nvPr/>
        </p:nvCxnSpPr>
        <p:spPr>
          <a:xfrm flipH="1">
            <a:off x="8187601" y="5044456"/>
            <a:ext cx="445244" cy="401884"/>
          </a:xfrm>
          <a:prstGeom prst="line">
            <a:avLst/>
          </a:prstGeom>
          <a:ln w="15875">
            <a:solidFill>
              <a:srgbClr val="00B050"/>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941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up)">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500"/>
                                        <p:tgtEl>
                                          <p:spTgt spid="6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down)">
                                      <p:cBhvr>
                                        <p:cTn id="60" dur="500"/>
                                        <p:tgtEl>
                                          <p:spTgt spid="4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down)">
                                      <p:cBhvr>
                                        <p:cTn id="63" dur="500"/>
                                        <p:tgtEl>
                                          <p:spTgt spid="6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barn(inVertical)">
                                      <p:cBhvr>
                                        <p:cTn id="68" dur="500"/>
                                        <p:tgtEl>
                                          <p:spTgt spid="6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barn(inVertical)">
                                      <p:cBhvr>
                                        <p:cTn id="71" dur="500"/>
                                        <p:tgtEl>
                                          <p:spTgt spid="7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inVertical)">
                                      <p:cBhvr>
                                        <p:cTn id="74" dur="500"/>
                                        <p:tgtEl>
                                          <p:spTgt spid="72"/>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barn(inVertical)">
                                      <p:cBhvr>
                                        <p:cTn id="77" dur="500"/>
                                        <p:tgtEl>
                                          <p:spTgt spid="73"/>
                                        </p:tgtEl>
                                      </p:cBhvr>
                                    </p:animEffect>
                                  </p:childTnLst>
                                </p:cTn>
                              </p:par>
                              <p:par>
                                <p:cTn id="78" presetID="16" presetClass="entr" presetSubtype="21" fill="hold" nodeType="with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barn(inVertical)">
                                      <p:cBhvr>
                                        <p:cTn id="80" dur="500"/>
                                        <p:tgtEl>
                                          <p:spTgt spid="75"/>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barn(inVertical)">
                                      <p:cBhvr>
                                        <p:cTn id="85" dur="500"/>
                                        <p:tgtEl>
                                          <p:spTgt spid="76"/>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barn(inVertical)">
                                      <p:cBhvr>
                                        <p:cTn id="88" dur="500"/>
                                        <p:tgtEl>
                                          <p:spTgt spid="7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barn(inVertical)">
                                      <p:cBhvr>
                                        <p:cTn id="91" dur="500"/>
                                        <p:tgtEl>
                                          <p:spTgt spid="78"/>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barn(inVertical)">
                                      <p:cBhvr>
                                        <p:cTn id="94" dur="500"/>
                                        <p:tgtEl>
                                          <p:spTgt spid="79"/>
                                        </p:tgtEl>
                                      </p:cBhvr>
                                    </p:animEffect>
                                  </p:childTnLst>
                                </p:cTn>
                              </p:par>
                              <p:par>
                                <p:cTn id="95" presetID="16" presetClass="entr" presetSubtype="21" fill="hold" nodeType="with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barn(inVertical)">
                                      <p:cBhvr>
                                        <p:cTn id="97" dur="500"/>
                                        <p:tgtEl>
                                          <p:spTgt spid="8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left)">
                                      <p:cBhvr>
                                        <p:cTn id="102" dur="500"/>
                                        <p:tgtEl>
                                          <p:spTgt spid="8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82"/>
                                        </p:tgtEl>
                                        <p:attrNameLst>
                                          <p:attrName>style.visibility</p:attrName>
                                        </p:attrNameLst>
                                      </p:cBhvr>
                                      <p:to>
                                        <p:strVal val="visible"/>
                                      </p:to>
                                    </p:set>
                                    <p:animEffect transition="in" filter="wipe(left)">
                                      <p:cBhvr>
                                        <p:cTn id="105" dur="500"/>
                                        <p:tgtEl>
                                          <p:spTgt spid="82"/>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83"/>
                                        </p:tgtEl>
                                        <p:attrNameLst>
                                          <p:attrName>style.visibility</p:attrName>
                                        </p:attrNameLst>
                                      </p:cBhvr>
                                      <p:to>
                                        <p:strVal val="visible"/>
                                      </p:to>
                                    </p:set>
                                    <p:animEffect transition="in" filter="wipe(left)">
                                      <p:cBhvr>
                                        <p:cTn id="108" dur="500"/>
                                        <p:tgtEl>
                                          <p:spTgt spid="83"/>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84"/>
                                        </p:tgtEl>
                                        <p:attrNameLst>
                                          <p:attrName>style.visibility</p:attrName>
                                        </p:attrNameLst>
                                      </p:cBhvr>
                                      <p:to>
                                        <p:strVal val="visible"/>
                                      </p:to>
                                    </p:set>
                                    <p:animEffect transition="in" filter="wipe(left)">
                                      <p:cBhvr>
                                        <p:cTn id="111" dur="500"/>
                                        <p:tgtEl>
                                          <p:spTgt spid="84"/>
                                        </p:tgtEl>
                                      </p:cBhvr>
                                    </p:animEffect>
                                  </p:childTnLst>
                                </p:cTn>
                              </p:par>
                              <p:par>
                                <p:cTn id="112" presetID="22" presetClass="entr" presetSubtype="8" fill="hold" nodeType="with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wipe(left)">
                                      <p:cBhvr>
                                        <p:cTn id="114" dur="500"/>
                                        <p:tgtEl>
                                          <p:spTgt spid="85"/>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86"/>
                                        </p:tgtEl>
                                        <p:attrNameLst>
                                          <p:attrName>style.visibility</p:attrName>
                                        </p:attrNameLst>
                                      </p:cBhvr>
                                      <p:to>
                                        <p:strVal val="visible"/>
                                      </p:to>
                                    </p:set>
                                    <p:animEffect transition="in" filter="wipe(left)">
                                      <p:cBhvr>
                                        <p:cTn id="117" dur="500"/>
                                        <p:tgtEl>
                                          <p:spTgt spid="86"/>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87"/>
                                        </p:tgtEl>
                                        <p:attrNameLst>
                                          <p:attrName>style.visibility</p:attrName>
                                        </p:attrNameLst>
                                      </p:cBhvr>
                                      <p:to>
                                        <p:strVal val="visible"/>
                                      </p:to>
                                    </p:set>
                                    <p:animEffect transition="in" filter="wipe(left)">
                                      <p:cBhvr>
                                        <p:cTn id="120" dur="500"/>
                                        <p:tgtEl>
                                          <p:spTgt spid="87"/>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88"/>
                                        </p:tgtEl>
                                        <p:attrNameLst>
                                          <p:attrName>style.visibility</p:attrName>
                                        </p:attrNameLst>
                                      </p:cBhvr>
                                      <p:to>
                                        <p:strVal val="visible"/>
                                      </p:to>
                                    </p:set>
                                    <p:animEffect transition="in" filter="wipe(left)">
                                      <p:cBhvr>
                                        <p:cTn id="123" dur="500"/>
                                        <p:tgtEl>
                                          <p:spTgt spid="88"/>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Effect transition="in" filter="wipe(left)">
                                      <p:cBhvr>
                                        <p:cTn id="126" dur="500"/>
                                        <p:tgtEl>
                                          <p:spTgt spid="89"/>
                                        </p:tgtEl>
                                      </p:cBhvr>
                                    </p:animEffect>
                                  </p:childTnLst>
                                </p:cTn>
                              </p:par>
                              <p:par>
                                <p:cTn id="127" presetID="22" presetClass="entr" presetSubtype="8" fill="hold" nodeType="with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wipe(left)">
                                      <p:cBhvr>
                                        <p:cTn id="129" dur="500"/>
                                        <p:tgtEl>
                                          <p:spTgt spid="90"/>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91"/>
                                        </p:tgtEl>
                                        <p:attrNameLst>
                                          <p:attrName>style.visibility</p:attrName>
                                        </p:attrNameLst>
                                      </p:cBhvr>
                                      <p:to>
                                        <p:strVal val="visible"/>
                                      </p:to>
                                    </p:set>
                                    <p:animEffect transition="in" filter="wipe(left)">
                                      <p:cBhvr>
                                        <p:cTn id="132" dur="500"/>
                                        <p:tgtEl>
                                          <p:spTgt spid="91"/>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wipe(left)">
                                      <p:cBhvr>
                                        <p:cTn id="135" dur="500"/>
                                        <p:tgtEl>
                                          <p:spTgt spid="92"/>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93"/>
                                        </p:tgtEl>
                                        <p:attrNameLst>
                                          <p:attrName>style.visibility</p:attrName>
                                        </p:attrNameLst>
                                      </p:cBhvr>
                                      <p:to>
                                        <p:strVal val="visible"/>
                                      </p:to>
                                    </p:set>
                                    <p:animEffect transition="in" filter="wipe(left)">
                                      <p:cBhvr>
                                        <p:cTn id="138" dur="500"/>
                                        <p:tgtEl>
                                          <p:spTgt spid="93"/>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94"/>
                                        </p:tgtEl>
                                        <p:attrNameLst>
                                          <p:attrName>style.visibility</p:attrName>
                                        </p:attrNameLst>
                                      </p:cBhvr>
                                      <p:to>
                                        <p:strVal val="visible"/>
                                      </p:to>
                                    </p:set>
                                    <p:animEffect transition="in" filter="wipe(left)">
                                      <p:cBhvr>
                                        <p:cTn id="141" dur="500"/>
                                        <p:tgtEl>
                                          <p:spTgt spid="94"/>
                                        </p:tgtEl>
                                      </p:cBhvr>
                                    </p:animEffect>
                                  </p:childTnLst>
                                </p:cTn>
                              </p:par>
                              <p:par>
                                <p:cTn id="142" presetID="22" presetClass="entr" presetSubtype="8" fill="hold" nodeType="withEffect">
                                  <p:stCondLst>
                                    <p:cond delay="0"/>
                                  </p:stCondLst>
                                  <p:childTnLst>
                                    <p:set>
                                      <p:cBhvr>
                                        <p:cTn id="143" dur="1" fill="hold">
                                          <p:stCondLst>
                                            <p:cond delay="0"/>
                                          </p:stCondLst>
                                        </p:cTn>
                                        <p:tgtEl>
                                          <p:spTgt spid="95"/>
                                        </p:tgtEl>
                                        <p:attrNameLst>
                                          <p:attrName>style.visibility</p:attrName>
                                        </p:attrNameLst>
                                      </p:cBhvr>
                                      <p:to>
                                        <p:strVal val="visible"/>
                                      </p:to>
                                    </p:set>
                                    <p:animEffect transition="in" filter="wipe(left)">
                                      <p:cBhvr>
                                        <p:cTn id="144" dur="500"/>
                                        <p:tgtEl>
                                          <p:spTgt spid="95"/>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wipe(left)">
                                      <p:cBhvr>
                                        <p:cTn id="147" dur="500"/>
                                        <p:tgtEl>
                                          <p:spTgt spid="96"/>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97"/>
                                        </p:tgtEl>
                                        <p:attrNameLst>
                                          <p:attrName>style.visibility</p:attrName>
                                        </p:attrNameLst>
                                      </p:cBhvr>
                                      <p:to>
                                        <p:strVal val="visible"/>
                                      </p:to>
                                    </p:set>
                                    <p:animEffect transition="in" filter="wipe(left)">
                                      <p:cBhvr>
                                        <p:cTn id="150" dur="500"/>
                                        <p:tgtEl>
                                          <p:spTgt spid="97"/>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98"/>
                                        </p:tgtEl>
                                        <p:attrNameLst>
                                          <p:attrName>style.visibility</p:attrName>
                                        </p:attrNameLst>
                                      </p:cBhvr>
                                      <p:to>
                                        <p:strVal val="visible"/>
                                      </p:to>
                                    </p:set>
                                    <p:animEffect transition="in" filter="wipe(left)">
                                      <p:cBhvr>
                                        <p:cTn id="153" dur="500"/>
                                        <p:tgtEl>
                                          <p:spTgt spid="98"/>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99"/>
                                        </p:tgtEl>
                                        <p:attrNameLst>
                                          <p:attrName>style.visibility</p:attrName>
                                        </p:attrNameLst>
                                      </p:cBhvr>
                                      <p:to>
                                        <p:strVal val="visible"/>
                                      </p:to>
                                    </p:set>
                                    <p:animEffect transition="in" filter="wipe(left)">
                                      <p:cBhvr>
                                        <p:cTn id="156" dur="500"/>
                                        <p:tgtEl>
                                          <p:spTgt spid="99"/>
                                        </p:tgtEl>
                                      </p:cBhvr>
                                    </p:animEffect>
                                  </p:childTnLst>
                                </p:cTn>
                              </p:par>
                              <p:par>
                                <p:cTn id="157" presetID="22" presetClass="entr" presetSubtype="8" fill="hold" nodeType="withEffect">
                                  <p:stCondLst>
                                    <p:cond delay="0"/>
                                  </p:stCondLst>
                                  <p:childTnLst>
                                    <p:set>
                                      <p:cBhvr>
                                        <p:cTn id="158" dur="1" fill="hold">
                                          <p:stCondLst>
                                            <p:cond delay="0"/>
                                          </p:stCondLst>
                                        </p:cTn>
                                        <p:tgtEl>
                                          <p:spTgt spid="100"/>
                                        </p:tgtEl>
                                        <p:attrNameLst>
                                          <p:attrName>style.visibility</p:attrName>
                                        </p:attrNameLst>
                                      </p:cBhvr>
                                      <p:to>
                                        <p:strVal val="visible"/>
                                      </p:to>
                                    </p:set>
                                    <p:animEffect transition="in" filter="wipe(left)">
                                      <p:cBhvr>
                                        <p:cTn id="159" dur="500"/>
                                        <p:tgtEl>
                                          <p:spTgt spid="100"/>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101"/>
                                        </p:tgtEl>
                                        <p:attrNameLst>
                                          <p:attrName>style.visibility</p:attrName>
                                        </p:attrNameLst>
                                      </p:cBhvr>
                                      <p:to>
                                        <p:strVal val="visible"/>
                                      </p:to>
                                    </p:set>
                                    <p:animEffect transition="in" filter="wipe(left)">
                                      <p:cBhvr>
                                        <p:cTn id="164" dur="500"/>
                                        <p:tgtEl>
                                          <p:spTgt spid="101"/>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102"/>
                                        </p:tgtEl>
                                        <p:attrNameLst>
                                          <p:attrName>style.visibility</p:attrName>
                                        </p:attrNameLst>
                                      </p:cBhvr>
                                      <p:to>
                                        <p:strVal val="visible"/>
                                      </p:to>
                                    </p:set>
                                    <p:animEffect transition="in" filter="wipe(left)">
                                      <p:cBhvr>
                                        <p:cTn id="167" dur="500"/>
                                        <p:tgtEl>
                                          <p:spTgt spid="102"/>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103"/>
                                        </p:tgtEl>
                                        <p:attrNameLst>
                                          <p:attrName>style.visibility</p:attrName>
                                        </p:attrNameLst>
                                      </p:cBhvr>
                                      <p:to>
                                        <p:strVal val="visible"/>
                                      </p:to>
                                    </p:set>
                                    <p:animEffect transition="in" filter="wipe(left)">
                                      <p:cBhvr>
                                        <p:cTn id="170" dur="500"/>
                                        <p:tgtEl>
                                          <p:spTgt spid="103"/>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104"/>
                                        </p:tgtEl>
                                        <p:attrNameLst>
                                          <p:attrName>style.visibility</p:attrName>
                                        </p:attrNameLst>
                                      </p:cBhvr>
                                      <p:to>
                                        <p:strVal val="visible"/>
                                      </p:to>
                                    </p:set>
                                    <p:animEffect transition="in" filter="wipe(left)">
                                      <p:cBhvr>
                                        <p:cTn id="173" dur="500"/>
                                        <p:tgtEl>
                                          <p:spTgt spid="104"/>
                                        </p:tgtEl>
                                      </p:cBhvr>
                                    </p:animEffect>
                                  </p:childTnLst>
                                </p:cTn>
                              </p:par>
                              <p:par>
                                <p:cTn id="174" presetID="22" presetClass="entr" presetSubtype="8" fill="hold" nodeType="withEffect">
                                  <p:stCondLst>
                                    <p:cond delay="0"/>
                                  </p:stCondLst>
                                  <p:childTnLst>
                                    <p:set>
                                      <p:cBhvr>
                                        <p:cTn id="175" dur="1" fill="hold">
                                          <p:stCondLst>
                                            <p:cond delay="0"/>
                                          </p:stCondLst>
                                        </p:cTn>
                                        <p:tgtEl>
                                          <p:spTgt spid="105"/>
                                        </p:tgtEl>
                                        <p:attrNameLst>
                                          <p:attrName>style.visibility</p:attrName>
                                        </p:attrNameLst>
                                      </p:cBhvr>
                                      <p:to>
                                        <p:strVal val="visible"/>
                                      </p:to>
                                    </p:set>
                                    <p:animEffect transition="in" filter="wipe(left)">
                                      <p:cBhvr>
                                        <p:cTn id="176" dur="500"/>
                                        <p:tgtEl>
                                          <p:spTgt spid="105"/>
                                        </p:tgtEl>
                                      </p:cBhvr>
                                    </p:animEffect>
                                  </p:childTnLst>
                                </p:cTn>
                              </p:par>
                              <p:par>
                                <p:cTn id="177" presetID="22" presetClass="entr" presetSubtype="8" fill="hold" grpId="0" nodeType="withEffect">
                                  <p:stCondLst>
                                    <p:cond delay="0"/>
                                  </p:stCondLst>
                                  <p:childTnLst>
                                    <p:set>
                                      <p:cBhvr>
                                        <p:cTn id="178" dur="1" fill="hold">
                                          <p:stCondLst>
                                            <p:cond delay="0"/>
                                          </p:stCondLst>
                                        </p:cTn>
                                        <p:tgtEl>
                                          <p:spTgt spid="106"/>
                                        </p:tgtEl>
                                        <p:attrNameLst>
                                          <p:attrName>style.visibility</p:attrName>
                                        </p:attrNameLst>
                                      </p:cBhvr>
                                      <p:to>
                                        <p:strVal val="visible"/>
                                      </p:to>
                                    </p:set>
                                    <p:animEffect transition="in" filter="wipe(left)">
                                      <p:cBhvr>
                                        <p:cTn id="179" dur="500"/>
                                        <p:tgtEl>
                                          <p:spTgt spid="106"/>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107"/>
                                        </p:tgtEl>
                                        <p:attrNameLst>
                                          <p:attrName>style.visibility</p:attrName>
                                        </p:attrNameLst>
                                      </p:cBhvr>
                                      <p:to>
                                        <p:strVal val="visible"/>
                                      </p:to>
                                    </p:set>
                                    <p:animEffect transition="in" filter="wipe(left)">
                                      <p:cBhvr>
                                        <p:cTn id="182" dur="500"/>
                                        <p:tgtEl>
                                          <p:spTgt spid="107"/>
                                        </p:tgtEl>
                                      </p:cBhvr>
                                    </p:animEffect>
                                  </p:childTnLst>
                                </p:cTn>
                              </p:par>
                              <p:par>
                                <p:cTn id="183" presetID="2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Effect transition="in" filter="wipe(left)">
                                      <p:cBhvr>
                                        <p:cTn id="185" dur="500"/>
                                        <p:tgtEl>
                                          <p:spTgt spid="108"/>
                                        </p:tgtEl>
                                      </p:cBhvr>
                                    </p:animEffect>
                                  </p:childTnLst>
                                </p:cTn>
                              </p:par>
                              <p:par>
                                <p:cTn id="186" presetID="22" presetClass="entr" presetSubtype="8" fill="hold" grpId="0" nodeType="withEffect">
                                  <p:stCondLst>
                                    <p:cond delay="0"/>
                                  </p:stCondLst>
                                  <p:childTnLst>
                                    <p:set>
                                      <p:cBhvr>
                                        <p:cTn id="187" dur="1" fill="hold">
                                          <p:stCondLst>
                                            <p:cond delay="0"/>
                                          </p:stCondLst>
                                        </p:cTn>
                                        <p:tgtEl>
                                          <p:spTgt spid="109"/>
                                        </p:tgtEl>
                                        <p:attrNameLst>
                                          <p:attrName>style.visibility</p:attrName>
                                        </p:attrNameLst>
                                      </p:cBhvr>
                                      <p:to>
                                        <p:strVal val="visible"/>
                                      </p:to>
                                    </p:set>
                                    <p:animEffect transition="in" filter="wipe(left)">
                                      <p:cBhvr>
                                        <p:cTn id="188" dur="500"/>
                                        <p:tgtEl>
                                          <p:spTgt spid="109"/>
                                        </p:tgtEl>
                                      </p:cBhvr>
                                    </p:animEffect>
                                  </p:childTnLst>
                                </p:cTn>
                              </p:par>
                              <p:par>
                                <p:cTn id="189" presetID="22" presetClass="entr" presetSubtype="8" fill="hold" nodeType="withEffect">
                                  <p:stCondLst>
                                    <p:cond delay="0"/>
                                  </p:stCondLst>
                                  <p:childTnLst>
                                    <p:set>
                                      <p:cBhvr>
                                        <p:cTn id="190" dur="1" fill="hold">
                                          <p:stCondLst>
                                            <p:cond delay="0"/>
                                          </p:stCondLst>
                                        </p:cTn>
                                        <p:tgtEl>
                                          <p:spTgt spid="110"/>
                                        </p:tgtEl>
                                        <p:attrNameLst>
                                          <p:attrName>style.visibility</p:attrName>
                                        </p:attrNameLst>
                                      </p:cBhvr>
                                      <p:to>
                                        <p:strVal val="visible"/>
                                      </p:to>
                                    </p:set>
                                    <p:animEffect transition="in" filter="wipe(left)">
                                      <p:cBhvr>
                                        <p:cTn id="191" dur="500"/>
                                        <p:tgtEl>
                                          <p:spTgt spid="110"/>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4" fill="hold" nodeType="clickEffect">
                                  <p:stCondLst>
                                    <p:cond delay="0"/>
                                  </p:stCondLst>
                                  <p:childTnLst>
                                    <p:set>
                                      <p:cBhvr>
                                        <p:cTn id="195" dur="1" fill="hold">
                                          <p:stCondLst>
                                            <p:cond delay="0"/>
                                          </p:stCondLst>
                                        </p:cTn>
                                        <p:tgtEl>
                                          <p:spTgt spid="114"/>
                                        </p:tgtEl>
                                        <p:attrNameLst>
                                          <p:attrName>style.visibility</p:attrName>
                                        </p:attrNameLst>
                                      </p:cBhvr>
                                      <p:to>
                                        <p:strVal val="visible"/>
                                      </p:to>
                                    </p:set>
                                    <p:animEffect transition="in" filter="wipe(down)">
                                      <p:cBhvr>
                                        <p:cTn id="196" dur="500"/>
                                        <p:tgtEl>
                                          <p:spTgt spid="114"/>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2" fill="hold" nodeType="clickEffect">
                                  <p:stCondLst>
                                    <p:cond delay="0"/>
                                  </p:stCondLst>
                                  <p:childTnLst>
                                    <p:set>
                                      <p:cBhvr>
                                        <p:cTn id="200" dur="1" fill="hold">
                                          <p:stCondLst>
                                            <p:cond delay="0"/>
                                          </p:stCondLst>
                                        </p:cTn>
                                        <p:tgtEl>
                                          <p:spTgt spid="112"/>
                                        </p:tgtEl>
                                        <p:attrNameLst>
                                          <p:attrName>style.visibility</p:attrName>
                                        </p:attrNameLst>
                                      </p:cBhvr>
                                      <p:to>
                                        <p:strVal val="visible"/>
                                      </p:to>
                                    </p:set>
                                    <p:animEffect transition="in" filter="wipe(right)">
                                      <p:cBhvr>
                                        <p:cTn id="201" dur="500"/>
                                        <p:tgtEl>
                                          <p:spTgt spid="112"/>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16" fill="hold" nodeType="clickEffect">
                                  <p:stCondLst>
                                    <p:cond delay="0"/>
                                  </p:stCondLst>
                                  <p:childTnLst>
                                    <p:set>
                                      <p:cBhvr>
                                        <p:cTn id="205" dur="1" fill="hold">
                                          <p:stCondLst>
                                            <p:cond delay="0"/>
                                          </p:stCondLst>
                                        </p:cTn>
                                        <p:tgtEl>
                                          <p:spTgt spid="115"/>
                                        </p:tgtEl>
                                        <p:attrNameLst>
                                          <p:attrName>style.visibility</p:attrName>
                                        </p:attrNameLst>
                                      </p:cBhvr>
                                      <p:to>
                                        <p:strVal val="visible"/>
                                      </p:to>
                                    </p:set>
                                    <p:anim calcmode="lin" valueType="num">
                                      <p:cBhvr>
                                        <p:cTn id="206" dur="500" fill="hold"/>
                                        <p:tgtEl>
                                          <p:spTgt spid="115"/>
                                        </p:tgtEl>
                                        <p:attrNameLst>
                                          <p:attrName>ppt_w</p:attrName>
                                        </p:attrNameLst>
                                      </p:cBhvr>
                                      <p:tavLst>
                                        <p:tav tm="0">
                                          <p:val>
                                            <p:fltVal val="0"/>
                                          </p:val>
                                        </p:tav>
                                        <p:tav tm="100000">
                                          <p:val>
                                            <p:strVal val="#ppt_w"/>
                                          </p:val>
                                        </p:tav>
                                      </p:tavLst>
                                    </p:anim>
                                    <p:anim calcmode="lin" valueType="num">
                                      <p:cBhvr>
                                        <p:cTn id="207" dur="500" fill="hold"/>
                                        <p:tgtEl>
                                          <p:spTgt spid="115"/>
                                        </p:tgtEl>
                                        <p:attrNameLst>
                                          <p:attrName>ppt_h</p:attrName>
                                        </p:attrNameLst>
                                      </p:cBhvr>
                                      <p:tavLst>
                                        <p:tav tm="0">
                                          <p:val>
                                            <p:fltVal val="0"/>
                                          </p:val>
                                        </p:tav>
                                        <p:tav tm="100000">
                                          <p:val>
                                            <p:strVal val="#ppt_h"/>
                                          </p:val>
                                        </p:tav>
                                      </p:tavLst>
                                    </p:anim>
                                    <p:animEffect transition="in" filter="fade">
                                      <p:cBhvr>
                                        <p:cTn id="208" dur="500"/>
                                        <p:tgtEl>
                                          <p:spTgt spid="115"/>
                                        </p:tgtEl>
                                      </p:cBhvr>
                                    </p:animEffect>
                                  </p:childTnLst>
                                </p:cTn>
                              </p:par>
                              <p:par>
                                <p:cTn id="209" presetID="53" presetClass="entr" presetSubtype="16" fill="hold" nodeType="withEffect">
                                  <p:stCondLst>
                                    <p:cond delay="0"/>
                                  </p:stCondLst>
                                  <p:childTnLst>
                                    <p:set>
                                      <p:cBhvr>
                                        <p:cTn id="210" dur="1" fill="hold">
                                          <p:stCondLst>
                                            <p:cond delay="0"/>
                                          </p:stCondLst>
                                        </p:cTn>
                                        <p:tgtEl>
                                          <p:spTgt spid="116"/>
                                        </p:tgtEl>
                                        <p:attrNameLst>
                                          <p:attrName>style.visibility</p:attrName>
                                        </p:attrNameLst>
                                      </p:cBhvr>
                                      <p:to>
                                        <p:strVal val="visible"/>
                                      </p:to>
                                    </p:set>
                                    <p:anim calcmode="lin" valueType="num">
                                      <p:cBhvr>
                                        <p:cTn id="211" dur="500" fill="hold"/>
                                        <p:tgtEl>
                                          <p:spTgt spid="116"/>
                                        </p:tgtEl>
                                        <p:attrNameLst>
                                          <p:attrName>ppt_w</p:attrName>
                                        </p:attrNameLst>
                                      </p:cBhvr>
                                      <p:tavLst>
                                        <p:tav tm="0">
                                          <p:val>
                                            <p:fltVal val="0"/>
                                          </p:val>
                                        </p:tav>
                                        <p:tav tm="100000">
                                          <p:val>
                                            <p:strVal val="#ppt_w"/>
                                          </p:val>
                                        </p:tav>
                                      </p:tavLst>
                                    </p:anim>
                                    <p:anim calcmode="lin" valueType="num">
                                      <p:cBhvr>
                                        <p:cTn id="212" dur="500" fill="hold"/>
                                        <p:tgtEl>
                                          <p:spTgt spid="116"/>
                                        </p:tgtEl>
                                        <p:attrNameLst>
                                          <p:attrName>ppt_h</p:attrName>
                                        </p:attrNameLst>
                                      </p:cBhvr>
                                      <p:tavLst>
                                        <p:tav tm="0">
                                          <p:val>
                                            <p:fltVal val="0"/>
                                          </p:val>
                                        </p:tav>
                                        <p:tav tm="100000">
                                          <p:val>
                                            <p:strVal val="#ppt_h"/>
                                          </p:val>
                                        </p:tav>
                                      </p:tavLst>
                                    </p:anim>
                                    <p:animEffect transition="in" filter="fade">
                                      <p:cBhvr>
                                        <p:cTn id="21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4" grpId="0"/>
      <p:bldP spid="45" grpId="0"/>
      <p:bldP spid="46" grpId="0"/>
      <p:bldP spid="47" grpId="0"/>
      <p:bldP spid="55" grpId="0"/>
      <p:bldP spid="61" grpId="0"/>
      <p:bldP spid="66" grpId="0"/>
      <p:bldP spid="69" grpId="0" animBg="1"/>
      <p:bldP spid="71" grpId="0"/>
      <p:bldP spid="72" grpId="0"/>
      <p:bldP spid="73" grpId="0"/>
      <p:bldP spid="76" grpId="0" animBg="1"/>
      <p:bldP spid="77" grpId="0"/>
      <p:bldP spid="78" grpId="0"/>
      <p:bldP spid="79" grpId="0"/>
      <p:bldP spid="81" grpId="0" animBg="1"/>
      <p:bldP spid="82" grpId="0"/>
      <p:bldP spid="83" grpId="0"/>
      <p:bldP spid="84" grpId="0"/>
      <p:bldP spid="86" grpId="0" animBg="1"/>
      <p:bldP spid="87" grpId="0"/>
      <p:bldP spid="88" grpId="0"/>
      <p:bldP spid="89" grpId="0"/>
      <p:bldP spid="91" grpId="0" animBg="1"/>
      <p:bldP spid="92" grpId="0"/>
      <p:bldP spid="93" grpId="0"/>
      <p:bldP spid="94" grpId="0"/>
      <p:bldP spid="96" grpId="0" animBg="1"/>
      <p:bldP spid="97" grpId="0"/>
      <p:bldP spid="98" grpId="0"/>
      <p:bldP spid="99" grpId="0"/>
      <p:bldP spid="101" grpId="0" animBg="1"/>
      <p:bldP spid="102" grpId="0"/>
      <p:bldP spid="103" grpId="0"/>
      <p:bldP spid="104" grpId="0"/>
      <p:bldP spid="106" grpId="0" animBg="1"/>
      <p:bldP spid="107" grpId="0"/>
      <p:bldP spid="108" grpId="0"/>
      <p:bldP spid="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2"/>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758608" y="607344"/>
            <a:ext cx="6674781" cy="659194"/>
            <a:chOff x="2636596" y="4013738"/>
            <a:chExt cx="6674781"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285581" y="4106292"/>
              <a:ext cx="5437707" cy="461665"/>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Tỉ số lượng giác của hai góc phụ nhau</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48093" y="4109116"/>
              <a:ext cx="463284" cy="468439"/>
              <a:chOff x="8838568"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38568"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36596" y="4109116"/>
              <a:ext cx="463284" cy="468439"/>
              <a:chOff x="3436696"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36696"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68" name="TextBox 67">
            <a:extLst>
              <a:ext uri="{FF2B5EF4-FFF2-40B4-BE49-F238E27FC236}">
                <a16:creationId xmlns:a16="http://schemas.microsoft.com/office/drawing/2014/main" id="{40346BE3-AC36-62D6-C51F-E48963888F9C}"/>
              </a:ext>
            </a:extLst>
          </p:cNvPr>
          <p:cNvSpPr txBox="1"/>
          <p:nvPr/>
        </p:nvSpPr>
        <p:spPr>
          <a:xfrm>
            <a:off x="1193786" y="2732777"/>
            <a:ext cx="5801159" cy="6085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lnSpc>
                <a:spcPct val="150000"/>
              </a:lnSpc>
            </a:pPr>
            <a:endParaRPr lang="en-US">
              <a:solidFill>
                <a:srgbClr val="002060"/>
              </a:solidFill>
            </a:endParaRPr>
          </a:p>
        </p:txBody>
      </p:sp>
      <p:grpSp>
        <p:nvGrpSpPr>
          <p:cNvPr id="113" name="Group 112">
            <a:extLst>
              <a:ext uri="{FF2B5EF4-FFF2-40B4-BE49-F238E27FC236}">
                <a16:creationId xmlns:a16="http://schemas.microsoft.com/office/drawing/2014/main" id="{19585CDF-89E1-1CA0-74BC-08E09B341137}"/>
              </a:ext>
            </a:extLst>
          </p:cNvPr>
          <p:cNvGrpSpPr/>
          <p:nvPr/>
        </p:nvGrpSpPr>
        <p:grpSpPr>
          <a:xfrm>
            <a:off x="1097392" y="2039479"/>
            <a:ext cx="1603065" cy="530627"/>
            <a:chOff x="810910" y="1947574"/>
            <a:chExt cx="1603065" cy="530627"/>
          </a:xfrm>
        </p:grpSpPr>
        <p:sp>
          <p:nvSpPr>
            <p:cNvPr id="117" name="Hình chữ nhật: Góc Tròn 35">
              <a:extLst>
                <a:ext uri="{FF2B5EF4-FFF2-40B4-BE49-F238E27FC236}">
                  <a16:creationId xmlns:a16="http://schemas.microsoft.com/office/drawing/2014/main" id="{4D3549A9-96A3-9F46-74CD-65F466863C24}"/>
                </a:ext>
              </a:extLst>
            </p:cNvPr>
            <p:cNvSpPr/>
            <p:nvPr/>
          </p:nvSpPr>
          <p:spPr>
            <a:xfrm>
              <a:off x="907646" y="1947574"/>
              <a:ext cx="1407123" cy="530627"/>
            </a:xfrm>
            <a:prstGeom prst="roundRect">
              <a:avLst>
                <a:gd name="adj" fmla="val 3211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Hình chữ nhật: Góc Tròn 34">
              <a:extLst>
                <a:ext uri="{FF2B5EF4-FFF2-40B4-BE49-F238E27FC236}">
                  <a16:creationId xmlns:a16="http://schemas.microsoft.com/office/drawing/2014/main" id="{BABA3076-C82F-9769-8D9B-3BD5C9C0BAA2}"/>
                </a:ext>
              </a:extLst>
            </p:cNvPr>
            <p:cNvSpPr/>
            <p:nvPr/>
          </p:nvSpPr>
          <p:spPr>
            <a:xfrm>
              <a:off x="965219" y="2007695"/>
              <a:ext cx="1295196" cy="410386"/>
            </a:xfrm>
            <a:prstGeom prst="roundRect">
              <a:avLst>
                <a:gd name="adj" fmla="val 268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9" name="Hộp Văn bản 15">
              <a:extLst>
                <a:ext uri="{FF2B5EF4-FFF2-40B4-BE49-F238E27FC236}">
                  <a16:creationId xmlns:a16="http://schemas.microsoft.com/office/drawing/2014/main" id="{975CC23A-1462-5D0B-8FFD-98FAAAB3E93A}"/>
                </a:ext>
              </a:extLst>
            </p:cNvPr>
            <p:cNvSpPr txBox="1"/>
            <p:nvPr/>
          </p:nvSpPr>
          <p:spPr>
            <a:xfrm>
              <a:off x="1131902" y="2014934"/>
              <a:ext cx="1018434" cy="400110"/>
            </a:xfrm>
            <a:prstGeom prst="rect">
              <a:avLst/>
            </a:prstGeom>
            <a:noFill/>
          </p:spPr>
          <p:txBody>
            <a:bodyPr wrap="square" rtlCol="0">
              <a:spAutoFit/>
            </a:bodyPr>
            <a:lstStyle/>
            <a:p>
              <a:r>
                <a:rPr lang="en-US" sz="2000">
                  <a:solidFill>
                    <a:srgbClr val="002060"/>
                  </a:solidFill>
                  <a:latin typeface="#9Slide03 SFU Toledo Bold" panose="00000700000000000000" pitchFamily="2" charset="0"/>
                </a:rPr>
                <a:t>Định lí</a:t>
              </a:r>
              <a:endParaRPr lang="vi-VN" sz="2000">
                <a:solidFill>
                  <a:srgbClr val="002060"/>
                </a:solidFill>
                <a:latin typeface="#9Slide03 SFU Toledo Bold" panose="00000700000000000000" pitchFamily="2" charset="0"/>
              </a:endParaRPr>
            </a:p>
          </p:txBody>
        </p:sp>
        <p:grpSp>
          <p:nvGrpSpPr>
            <p:cNvPr id="120" name="Group 119">
              <a:extLst>
                <a:ext uri="{FF2B5EF4-FFF2-40B4-BE49-F238E27FC236}">
                  <a16:creationId xmlns:a16="http://schemas.microsoft.com/office/drawing/2014/main" id="{7887A6A6-144B-8C61-191B-B20D75F20D9A}"/>
                </a:ext>
              </a:extLst>
            </p:cNvPr>
            <p:cNvGrpSpPr/>
            <p:nvPr/>
          </p:nvGrpSpPr>
          <p:grpSpPr>
            <a:xfrm>
              <a:off x="2287350" y="2117838"/>
              <a:ext cx="126625" cy="205006"/>
              <a:chOff x="9334875" y="5502449"/>
              <a:chExt cx="126625" cy="377076"/>
            </a:xfrm>
          </p:grpSpPr>
          <p:sp>
            <p:nvSpPr>
              <p:cNvPr id="126" name="Hình chữ nhật: Góc Tròn 38">
                <a:extLst>
                  <a:ext uri="{FF2B5EF4-FFF2-40B4-BE49-F238E27FC236}">
                    <a16:creationId xmlns:a16="http://schemas.microsoft.com/office/drawing/2014/main" id="{A3887856-A7F2-8AA6-9D8C-47421CDC07B6}"/>
                  </a:ext>
                </a:extLst>
              </p:cNvPr>
              <p:cNvSpPr/>
              <p:nvPr/>
            </p:nvSpPr>
            <p:spPr>
              <a:xfrm>
                <a:off x="9334875" y="5502449"/>
                <a:ext cx="126625" cy="377076"/>
              </a:xfrm>
              <a:prstGeom prst="roundRect">
                <a:avLst>
                  <a:gd name="adj" fmla="val 2115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7" name="Nhóm 45">
                <a:extLst>
                  <a:ext uri="{FF2B5EF4-FFF2-40B4-BE49-F238E27FC236}">
                    <a16:creationId xmlns:a16="http://schemas.microsoft.com/office/drawing/2014/main" id="{0BA0D072-3CFA-4604-EF20-6B8B5B60BF92}"/>
                  </a:ext>
                </a:extLst>
              </p:cNvPr>
              <p:cNvGrpSpPr/>
              <p:nvPr/>
            </p:nvGrpSpPr>
            <p:grpSpPr>
              <a:xfrm>
                <a:off x="9378412" y="5626728"/>
                <a:ext cx="56153" cy="128346"/>
                <a:chOff x="8185645" y="3648076"/>
                <a:chExt cx="205447" cy="159443"/>
              </a:xfrm>
            </p:grpSpPr>
            <p:sp>
              <p:nvSpPr>
                <p:cNvPr id="128" name="Mũi tên: Hình V 40">
                  <a:extLst>
                    <a:ext uri="{FF2B5EF4-FFF2-40B4-BE49-F238E27FC236}">
                      <a16:creationId xmlns:a16="http://schemas.microsoft.com/office/drawing/2014/main" id="{ABD896D2-7FF9-DCD9-36ED-6B021E6E4190}"/>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29" name="Mũi tên: Hình V 41">
                  <a:extLst>
                    <a:ext uri="{FF2B5EF4-FFF2-40B4-BE49-F238E27FC236}">
                      <a16:creationId xmlns:a16="http://schemas.microsoft.com/office/drawing/2014/main" id="{6BFEA254-C387-BA6E-4172-41021C5BD10B}"/>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21" name="Group 120">
              <a:extLst>
                <a:ext uri="{FF2B5EF4-FFF2-40B4-BE49-F238E27FC236}">
                  <a16:creationId xmlns:a16="http://schemas.microsoft.com/office/drawing/2014/main" id="{65C895BB-7B37-41B5-4919-E6CC3FE7AB62}"/>
                </a:ext>
              </a:extLst>
            </p:cNvPr>
            <p:cNvGrpSpPr/>
            <p:nvPr/>
          </p:nvGrpSpPr>
          <p:grpSpPr>
            <a:xfrm>
              <a:off x="810910" y="2117838"/>
              <a:ext cx="126625" cy="205006"/>
              <a:chOff x="7858435" y="5502449"/>
              <a:chExt cx="126625" cy="377076"/>
            </a:xfrm>
          </p:grpSpPr>
          <p:sp>
            <p:nvSpPr>
              <p:cNvPr id="122" name="Hình chữ nhật: Góc Tròn 37">
                <a:extLst>
                  <a:ext uri="{FF2B5EF4-FFF2-40B4-BE49-F238E27FC236}">
                    <a16:creationId xmlns:a16="http://schemas.microsoft.com/office/drawing/2014/main" id="{EF67B80E-EE95-8D4A-AAD1-3F9EF09AD85B}"/>
                  </a:ext>
                </a:extLst>
              </p:cNvPr>
              <p:cNvSpPr/>
              <p:nvPr/>
            </p:nvSpPr>
            <p:spPr>
              <a:xfrm>
                <a:off x="7858435" y="5502449"/>
                <a:ext cx="126625" cy="377076"/>
              </a:xfrm>
              <a:prstGeom prst="roundRect">
                <a:avLst>
                  <a:gd name="adj" fmla="val 2115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3" name="Nhóm 44">
                <a:extLst>
                  <a:ext uri="{FF2B5EF4-FFF2-40B4-BE49-F238E27FC236}">
                    <a16:creationId xmlns:a16="http://schemas.microsoft.com/office/drawing/2014/main" id="{9BDCEF1A-6F2D-8AD9-4F78-5A45711BD8DB}"/>
                  </a:ext>
                </a:extLst>
              </p:cNvPr>
              <p:cNvGrpSpPr/>
              <p:nvPr/>
            </p:nvGrpSpPr>
            <p:grpSpPr>
              <a:xfrm rot="10800000">
                <a:off x="7886120" y="5626728"/>
                <a:ext cx="56153" cy="128346"/>
                <a:chOff x="8338045" y="3800476"/>
                <a:chExt cx="205447" cy="159443"/>
              </a:xfrm>
            </p:grpSpPr>
            <p:sp>
              <p:nvSpPr>
                <p:cNvPr id="124" name="Mũi tên: Hình V 42">
                  <a:extLst>
                    <a:ext uri="{FF2B5EF4-FFF2-40B4-BE49-F238E27FC236}">
                      <a16:creationId xmlns:a16="http://schemas.microsoft.com/office/drawing/2014/main" id="{D819FB37-92DA-8F2F-0DFF-EB16B491BEF0}"/>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25" name="Mũi tên: Hình V 43">
                  <a:extLst>
                    <a:ext uri="{FF2B5EF4-FFF2-40B4-BE49-F238E27FC236}">
                      <a16:creationId xmlns:a16="http://schemas.microsoft.com/office/drawing/2014/main" id="{DF404B18-EF96-80FF-50F5-9601A6A74A9A}"/>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131" name="TextBox 130">
            <a:extLst>
              <a:ext uri="{FF2B5EF4-FFF2-40B4-BE49-F238E27FC236}">
                <a16:creationId xmlns:a16="http://schemas.microsoft.com/office/drawing/2014/main" id="{FA27C284-CE73-F601-10B3-A51B310D4F55}"/>
              </a:ext>
            </a:extLst>
          </p:cNvPr>
          <p:cNvSpPr txBox="1"/>
          <p:nvPr/>
        </p:nvSpPr>
        <p:spPr>
          <a:xfrm>
            <a:off x="1418384" y="2832517"/>
            <a:ext cx="9820679" cy="861774"/>
          </a:xfrm>
          <a:prstGeom prst="rect">
            <a:avLst/>
          </a:prstGeom>
          <a:noFill/>
        </p:spPr>
        <p:txBody>
          <a:bodyPr wrap="square" rtlCol="0">
            <a:spAutoFit/>
          </a:bodyPr>
          <a:lstStyle/>
          <a:p>
            <a:pPr algn="just"/>
            <a:r>
              <a:rPr lang="en-US" sz="2500">
                <a:solidFill>
                  <a:srgbClr val="002060"/>
                </a:solidFill>
                <a:latin typeface="#9Slide03 SVNSari" panose="020B0504040101020102" pitchFamily="34" charset="0"/>
              </a:rPr>
              <a:t>Nếu hai góc phụ nhau thì sin góc này bằng côsin góc kia, tang góc này bằng côtang góc kia.</a:t>
            </a:r>
          </a:p>
        </p:txBody>
      </p:sp>
      <p:sp>
        <p:nvSpPr>
          <p:cNvPr id="132" name="TextBox 131">
            <a:extLst>
              <a:ext uri="{FF2B5EF4-FFF2-40B4-BE49-F238E27FC236}">
                <a16:creationId xmlns:a16="http://schemas.microsoft.com/office/drawing/2014/main" id="{373130A6-559B-FD05-9338-B68515FFAB2B}"/>
              </a:ext>
            </a:extLst>
          </p:cNvPr>
          <p:cNvSpPr txBox="1"/>
          <p:nvPr/>
        </p:nvSpPr>
        <p:spPr>
          <a:xfrm>
            <a:off x="1418384" y="3870279"/>
            <a:ext cx="3178745" cy="477054"/>
          </a:xfrm>
          <a:prstGeom prst="rect">
            <a:avLst/>
          </a:prstGeom>
          <a:noFill/>
        </p:spPr>
        <p:txBody>
          <a:bodyPr wrap="square" rtlCol="0">
            <a:spAutoFit/>
          </a:bodyPr>
          <a:lstStyle/>
          <a:p>
            <a:pPr algn="just"/>
            <a:r>
              <a:rPr lang="en-US" sz="2500">
                <a:solidFill>
                  <a:srgbClr val="002060"/>
                </a:solidFill>
                <a:latin typeface="#9Slide03 SVNSari" panose="020B0504040101020102" pitchFamily="34" charset="0"/>
              </a:rPr>
              <a:t>Với 0</a:t>
            </a:r>
            <a:r>
              <a:rPr lang="en-US" sz="2500" baseline="30000">
                <a:solidFill>
                  <a:srgbClr val="002060"/>
                </a:solidFill>
                <a:latin typeface="#9Slide03 SVNSari" panose="020B0504040101020102" pitchFamily="34" charset="0"/>
              </a:rPr>
              <a:t>0</a:t>
            </a:r>
            <a:r>
              <a:rPr lang="en-US" sz="2500">
                <a:solidFill>
                  <a:srgbClr val="002060"/>
                </a:solidFill>
                <a:latin typeface="#9Slide03 SVNSari" panose="020B0504040101020102" pitchFamily="34" charset="0"/>
              </a:rPr>
              <a:t> &lt; a &lt; 90</a:t>
            </a:r>
            <a:r>
              <a:rPr lang="en-US" sz="2500" baseline="30000">
                <a:solidFill>
                  <a:srgbClr val="002060"/>
                </a:solidFill>
                <a:latin typeface="#9Slide03 SVNSari" panose="020B0504040101020102" pitchFamily="34" charset="0"/>
              </a:rPr>
              <a:t>0</a:t>
            </a:r>
            <a:r>
              <a:rPr lang="en-US" sz="2500">
                <a:solidFill>
                  <a:srgbClr val="002060"/>
                </a:solidFill>
                <a:latin typeface="#9Slide03 SVNSari" panose="020B0504040101020102" pitchFamily="34" charset="0"/>
              </a:rPr>
              <a:t> ta có:</a:t>
            </a:r>
          </a:p>
        </p:txBody>
      </p:sp>
      <p:pic>
        <p:nvPicPr>
          <p:cNvPr id="6" name="Picture 41" descr="A star with blue and yellow outline&#10;&#10;Description automatically generated">
            <a:extLst>
              <a:ext uri="{FF2B5EF4-FFF2-40B4-BE49-F238E27FC236}">
                <a16:creationId xmlns:a16="http://schemas.microsoft.com/office/drawing/2014/main" id="{AB8DBE4A-A21D-6C58-5A44-CAB583D1D9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773" y="2978151"/>
            <a:ext cx="161611" cy="161611"/>
          </a:xfrm>
          <a:prstGeom prst="rect">
            <a:avLst/>
          </a:prstGeom>
        </p:spPr>
      </p:pic>
      <p:pic>
        <p:nvPicPr>
          <p:cNvPr id="9" name="Picture 41" descr="A star with blue and yellow outline&#10;&#10;Description automatically generated">
            <a:extLst>
              <a:ext uri="{FF2B5EF4-FFF2-40B4-BE49-F238E27FC236}">
                <a16:creationId xmlns:a16="http://schemas.microsoft.com/office/drawing/2014/main" id="{B3CF471C-E0E5-FCBE-B3D7-932154C6C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701" y="4028000"/>
            <a:ext cx="161611" cy="161611"/>
          </a:xfrm>
          <a:prstGeom prst="rect">
            <a:avLst/>
          </a:prstGeom>
        </p:spPr>
      </p:pic>
      <p:sp>
        <p:nvSpPr>
          <p:cNvPr id="26" name="TextBox 131">
            <a:extLst>
              <a:ext uri="{FF2B5EF4-FFF2-40B4-BE49-F238E27FC236}">
                <a16:creationId xmlns:a16="http://schemas.microsoft.com/office/drawing/2014/main" id="{46348860-F7D1-67FE-AF9C-CCD37CCE3768}"/>
              </a:ext>
            </a:extLst>
          </p:cNvPr>
          <p:cNvSpPr txBox="1"/>
          <p:nvPr/>
        </p:nvSpPr>
        <p:spPr>
          <a:xfrm>
            <a:off x="2566576" y="4442705"/>
            <a:ext cx="3178745" cy="477054"/>
          </a:xfrm>
          <a:prstGeom prst="rect">
            <a:avLst/>
          </a:prstGeom>
          <a:noFill/>
        </p:spPr>
        <p:txBody>
          <a:bodyPr wrap="square" rtlCol="0">
            <a:spAutoFit/>
          </a:bodyPr>
          <a:lstStyle/>
          <a:p>
            <a:pPr algn="just"/>
            <a:r>
              <a:rPr lang="en-US" sz="2500">
                <a:solidFill>
                  <a:srgbClr val="002060"/>
                </a:solidFill>
                <a:latin typeface="#9Slide03 SVNSari" panose="020B0504040101020102" pitchFamily="34" charset="0"/>
              </a:rPr>
              <a:t>sin (90</a:t>
            </a:r>
            <a:r>
              <a:rPr lang="en-US" sz="2500" baseline="30000">
                <a:solidFill>
                  <a:srgbClr val="002060"/>
                </a:solidFill>
                <a:latin typeface="#9Slide03 SVNSari" panose="020B0504040101020102" pitchFamily="34" charset="0"/>
              </a:rPr>
              <a:t>0</a:t>
            </a:r>
            <a:r>
              <a:rPr lang="en-US" sz="2500">
                <a:solidFill>
                  <a:srgbClr val="002060"/>
                </a:solidFill>
                <a:latin typeface="#9Slide03 SVNSari" panose="020B0504040101020102" pitchFamily="34" charset="0"/>
              </a:rPr>
              <a:t> – a) = cos a ;</a:t>
            </a:r>
          </a:p>
        </p:txBody>
      </p:sp>
      <p:sp>
        <p:nvSpPr>
          <p:cNvPr id="27" name="TextBox 131">
            <a:extLst>
              <a:ext uri="{FF2B5EF4-FFF2-40B4-BE49-F238E27FC236}">
                <a16:creationId xmlns:a16="http://schemas.microsoft.com/office/drawing/2014/main" id="{6F105BF3-37C7-CC64-9FC6-3E0CD5F0FD60}"/>
              </a:ext>
            </a:extLst>
          </p:cNvPr>
          <p:cNvSpPr txBox="1"/>
          <p:nvPr/>
        </p:nvSpPr>
        <p:spPr>
          <a:xfrm>
            <a:off x="2566576" y="5046408"/>
            <a:ext cx="3178745" cy="477054"/>
          </a:xfrm>
          <a:prstGeom prst="rect">
            <a:avLst/>
          </a:prstGeom>
          <a:noFill/>
        </p:spPr>
        <p:txBody>
          <a:bodyPr wrap="square" rtlCol="0">
            <a:spAutoFit/>
          </a:bodyPr>
          <a:lstStyle/>
          <a:p>
            <a:pPr algn="just"/>
            <a:r>
              <a:rPr lang="en-US" sz="2500">
                <a:solidFill>
                  <a:srgbClr val="002060"/>
                </a:solidFill>
                <a:latin typeface="#9Slide03 SVNSari" panose="020B0504040101020102" pitchFamily="34" charset="0"/>
              </a:rPr>
              <a:t>cos (90</a:t>
            </a:r>
            <a:r>
              <a:rPr lang="en-US" sz="2500" baseline="30000">
                <a:solidFill>
                  <a:srgbClr val="002060"/>
                </a:solidFill>
                <a:latin typeface="#9Slide03 SVNSari" panose="020B0504040101020102" pitchFamily="34" charset="0"/>
              </a:rPr>
              <a:t>0</a:t>
            </a:r>
            <a:r>
              <a:rPr lang="en-US" sz="2500">
                <a:solidFill>
                  <a:srgbClr val="002060"/>
                </a:solidFill>
                <a:latin typeface="#9Slide03 SVNSari" panose="020B0504040101020102" pitchFamily="34" charset="0"/>
              </a:rPr>
              <a:t> – a) = sin a ;</a:t>
            </a:r>
          </a:p>
        </p:txBody>
      </p:sp>
      <p:sp>
        <p:nvSpPr>
          <p:cNvPr id="28" name="TextBox 131">
            <a:extLst>
              <a:ext uri="{FF2B5EF4-FFF2-40B4-BE49-F238E27FC236}">
                <a16:creationId xmlns:a16="http://schemas.microsoft.com/office/drawing/2014/main" id="{FD0DE9D1-D1D0-EF1C-F670-01BC0C127924}"/>
              </a:ext>
            </a:extLst>
          </p:cNvPr>
          <p:cNvSpPr txBox="1"/>
          <p:nvPr/>
        </p:nvSpPr>
        <p:spPr>
          <a:xfrm>
            <a:off x="6918853" y="4447466"/>
            <a:ext cx="3178745" cy="477054"/>
          </a:xfrm>
          <a:prstGeom prst="rect">
            <a:avLst/>
          </a:prstGeom>
          <a:noFill/>
        </p:spPr>
        <p:txBody>
          <a:bodyPr wrap="square" rtlCol="0">
            <a:spAutoFit/>
          </a:bodyPr>
          <a:lstStyle/>
          <a:p>
            <a:pPr algn="just"/>
            <a:r>
              <a:rPr lang="en-US" sz="2500">
                <a:solidFill>
                  <a:srgbClr val="002060"/>
                </a:solidFill>
                <a:latin typeface="#9Slide03 SVNSari" panose="020B0504040101020102" pitchFamily="34" charset="0"/>
              </a:rPr>
              <a:t>tan (90</a:t>
            </a:r>
            <a:r>
              <a:rPr lang="en-US" sz="2500" baseline="30000">
                <a:solidFill>
                  <a:srgbClr val="002060"/>
                </a:solidFill>
                <a:latin typeface="#9Slide03 SVNSari" panose="020B0504040101020102" pitchFamily="34" charset="0"/>
              </a:rPr>
              <a:t>0</a:t>
            </a:r>
            <a:r>
              <a:rPr lang="en-US" sz="2500">
                <a:solidFill>
                  <a:srgbClr val="002060"/>
                </a:solidFill>
                <a:latin typeface="#9Slide03 SVNSari" panose="020B0504040101020102" pitchFamily="34" charset="0"/>
              </a:rPr>
              <a:t> – a) = cot a ;</a:t>
            </a:r>
          </a:p>
        </p:txBody>
      </p:sp>
      <p:sp>
        <p:nvSpPr>
          <p:cNvPr id="29" name="TextBox 131">
            <a:extLst>
              <a:ext uri="{FF2B5EF4-FFF2-40B4-BE49-F238E27FC236}">
                <a16:creationId xmlns:a16="http://schemas.microsoft.com/office/drawing/2014/main" id="{5E290576-7729-06E6-B14B-A302A4D58850}"/>
              </a:ext>
            </a:extLst>
          </p:cNvPr>
          <p:cNvSpPr txBox="1"/>
          <p:nvPr/>
        </p:nvSpPr>
        <p:spPr>
          <a:xfrm>
            <a:off x="6918853" y="5051169"/>
            <a:ext cx="3178745" cy="477054"/>
          </a:xfrm>
          <a:prstGeom prst="rect">
            <a:avLst/>
          </a:prstGeom>
          <a:noFill/>
        </p:spPr>
        <p:txBody>
          <a:bodyPr wrap="square" rtlCol="0">
            <a:spAutoFit/>
          </a:bodyPr>
          <a:lstStyle/>
          <a:p>
            <a:pPr algn="just"/>
            <a:r>
              <a:rPr lang="en-US" sz="2500">
                <a:solidFill>
                  <a:srgbClr val="002060"/>
                </a:solidFill>
                <a:latin typeface="#9Slide03 SVNSari" panose="020B0504040101020102" pitchFamily="34" charset="0"/>
              </a:rPr>
              <a:t>cot (90</a:t>
            </a:r>
            <a:r>
              <a:rPr lang="en-US" sz="2500" baseline="30000">
                <a:solidFill>
                  <a:srgbClr val="002060"/>
                </a:solidFill>
                <a:latin typeface="#9Slide03 SVNSari" panose="020B0504040101020102" pitchFamily="34" charset="0"/>
              </a:rPr>
              <a:t>0</a:t>
            </a:r>
            <a:r>
              <a:rPr lang="en-US" sz="2500">
                <a:solidFill>
                  <a:srgbClr val="002060"/>
                </a:solidFill>
                <a:latin typeface="#9Slide03 SVNSari" panose="020B0504040101020102" pitchFamily="34" charset="0"/>
              </a:rPr>
              <a:t> – a) = tan a .</a:t>
            </a:r>
          </a:p>
        </p:txBody>
      </p:sp>
      <p:sp>
        <p:nvSpPr>
          <p:cNvPr id="30" name="Freeform 9">
            <a:extLst>
              <a:ext uri="{FF2B5EF4-FFF2-40B4-BE49-F238E27FC236}">
                <a16:creationId xmlns:a16="http://schemas.microsoft.com/office/drawing/2014/main" id="{C1BF773A-3FAC-5155-47B6-BD45576C3E6A}"/>
              </a:ext>
            </a:extLst>
          </p:cNvPr>
          <p:cNvSpPr/>
          <p:nvPr/>
        </p:nvSpPr>
        <p:spPr>
          <a:xfrm flipH="1">
            <a:off x="10544175" y="4429272"/>
            <a:ext cx="1160882" cy="2267886"/>
          </a:xfrm>
          <a:custGeom>
            <a:avLst/>
            <a:gdLst/>
            <a:ahLst/>
            <a:cxnLst/>
            <a:rect l="l" t="t" r="r" b="b"/>
            <a:pathLst>
              <a:path w="5524154" h="10805192">
                <a:moveTo>
                  <a:pt x="0" y="0"/>
                </a:moveTo>
                <a:lnTo>
                  <a:pt x="5524155" y="0"/>
                </a:lnTo>
                <a:lnTo>
                  <a:pt x="5524155" y="10805192"/>
                </a:lnTo>
                <a:lnTo>
                  <a:pt x="0" y="108051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1552599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1000"/>
                                        <p:tgtEl>
                                          <p:spTgt spid="131"/>
                                        </p:tgtEl>
                                      </p:cBhvr>
                                    </p:animEffect>
                                    <p:anim calcmode="lin" valueType="num">
                                      <p:cBhvr>
                                        <p:cTn id="18" dur="1000" fill="hold"/>
                                        <p:tgtEl>
                                          <p:spTgt spid="131"/>
                                        </p:tgtEl>
                                        <p:attrNameLst>
                                          <p:attrName>ppt_x</p:attrName>
                                        </p:attrNameLst>
                                      </p:cBhvr>
                                      <p:tavLst>
                                        <p:tav tm="0">
                                          <p:val>
                                            <p:strVal val="#ppt_x"/>
                                          </p:val>
                                        </p:tav>
                                        <p:tav tm="100000">
                                          <p:val>
                                            <p:strVal val="#ppt_x"/>
                                          </p:val>
                                        </p:tav>
                                      </p:tavLst>
                                    </p:anim>
                                    <p:anim calcmode="lin" valueType="num">
                                      <p:cBhvr>
                                        <p:cTn id="19"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wipe(up)">
                                      <p:cBhvr>
                                        <p:cTn id="27" dur="500"/>
                                        <p:tgtEl>
                                          <p:spTgt spid="1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26" grpId="0"/>
      <p:bldP spid="27" grpId="0"/>
      <p:bldP spid="28" grpId="0"/>
      <p:bldP spid="29"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2"/>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758608" y="607344"/>
            <a:ext cx="6674781" cy="659194"/>
            <a:chOff x="2636596" y="4013738"/>
            <a:chExt cx="6674781"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285581" y="4106292"/>
              <a:ext cx="5437707" cy="461665"/>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Tỉ số lượng giác của hai góc phụ nhau</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48093" y="4109116"/>
              <a:ext cx="463284" cy="468439"/>
              <a:chOff x="8838568"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38568"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36596" y="4109116"/>
              <a:ext cx="463284" cy="468439"/>
              <a:chOff x="3436696"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36696"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grpSp>
        <p:nvGrpSpPr>
          <p:cNvPr id="31" name="Group 25">
            <a:extLst>
              <a:ext uri="{FF2B5EF4-FFF2-40B4-BE49-F238E27FC236}">
                <a16:creationId xmlns:a16="http://schemas.microsoft.com/office/drawing/2014/main" id="{8D4E7A67-1560-EAAD-0693-F778F7826057}"/>
              </a:ext>
            </a:extLst>
          </p:cNvPr>
          <p:cNvGrpSpPr/>
          <p:nvPr/>
        </p:nvGrpSpPr>
        <p:grpSpPr>
          <a:xfrm>
            <a:off x="790195" y="1702751"/>
            <a:ext cx="676494" cy="532560"/>
            <a:chOff x="953971" y="4688710"/>
            <a:chExt cx="676494" cy="532560"/>
          </a:xfrm>
        </p:grpSpPr>
        <p:sp>
          <p:nvSpPr>
            <p:cNvPr id="64" name="Hình chữ nhật: Góc Tròn 35">
              <a:extLst>
                <a:ext uri="{FF2B5EF4-FFF2-40B4-BE49-F238E27FC236}">
                  <a16:creationId xmlns:a16="http://schemas.microsoft.com/office/drawing/2014/main" id="{B263C5B4-41E5-B9AF-9A37-835B8EEDBDED}"/>
                </a:ext>
              </a:extLst>
            </p:cNvPr>
            <p:cNvSpPr/>
            <p:nvPr/>
          </p:nvSpPr>
          <p:spPr>
            <a:xfrm>
              <a:off x="1038403" y="4694757"/>
              <a:ext cx="488967" cy="526513"/>
            </a:xfrm>
            <a:prstGeom prst="roundRect">
              <a:avLst>
                <a:gd name="adj" fmla="val 2724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Hình chữ nhật: Góc Tròn 34">
              <a:extLst>
                <a:ext uri="{FF2B5EF4-FFF2-40B4-BE49-F238E27FC236}">
                  <a16:creationId xmlns:a16="http://schemas.microsoft.com/office/drawing/2014/main" id="{659EC2FF-2B56-6C98-7A40-2EBA61DCE35C}"/>
                </a:ext>
              </a:extLst>
            </p:cNvPr>
            <p:cNvSpPr/>
            <p:nvPr/>
          </p:nvSpPr>
          <p:spPr>
            <a:xfrm>
              <a:off x="1091260" y="4754411"/>
              <a:ext cx="384415" cy="407204"/>
            </a:xfrm>
            <a:prstGeom prst="roundRect">
              <a:avLst>
                <a:gd name="adj" fmla="val 268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ộp Văn bản 15">
              <a:extLst>
                <a:ext uri="{FF2B5EF4-FFF2-40B4-BE49-F238E27FC236}">
                  <a16:creationId xmlns:a16="http://schemas.microsoft.com/office/drawing/2014/main" id="{95DCF84D-E125-1F7E-349B-88A181E0B720}"/>
                </a:ext>
              </a:extLst>
            </p:cNvPr>
            <p:cNvSpPr txBox="1"/>
            <p:nvPr/>
          </p:nvSpPr>
          <p:spPr>
            <a:xfrm>
              <a:off x="1081845" y="4688710"/>
              <a:ext cx="424472" cy="461665"/>
            </a:xfrm>
            <a:prstGeom prst="rect">
              <a:avLst/>
            </a:prstGeom>
            <a:noFill/>
          </p:spPr>
          <p:txBody>
            <a:bodyPr wrap="square" rtlCol="0">
              <a:spAutoFit/>
            </a:bodyPr>
            <a:lstStyle/>
            <a:p>
              <a:r>
                <a:rPr lang="en-US" sz="2400">
                  <a:solidFill>
                    <a:srgbClr val="002060"/>
                  </a:solidFill>
                  <a:latin typeface="#9Slide03 SFU Toledo Bold" panose="00000700000000000000" pitchFamily="2" charset="0"/>
                </a:rPr>
                <a:t>?</a:t>
              </a:r>
              <a:r>
                <a:rPr lang="en-US" sz="2400" baseline="-25000">
                  <a:solidFill>
                    <a:srgbClr val="002060"/>
                  </a:solidFill>
                  <a:latin typeface="#9Slide03 SFU Toledo Bold" panose="00000700000000000000" pitchFamily="2" charset="0"/>
                </a:rPr>
                <a:t>1</a:t>
              </a:r>
              <a:endParaRPr lang="vi-VN" sz="2400">
                <a:solidFill>
                  <a:srgbClr val="002060"/>
                </a:solidFill>
                <a:latin typeface="#9Slide03 SFU Toledo Bold" panose="00000700000000000000" pitchFamily="2" charset="0"/>
              </a:endParaRPr>
            </a:p>
          </p:txBody>
        </p:sp>
        <p:grpSp>
          <p:nvGrpSpPr>
            <p:cNvPr id="67" name="Group 31">
              <a:extLst>
                <a:ext uri="{FF2B5EF4-FFF2-40B4-BE49-F238E27FC236}">
                  <a16:creationId xmlns:a16="http://schemas.microsoft.com/office/drawing/2014/main" id="{AC27E674-3131-B782-6156-1482736C1251}"/>
                </a:ext>
              </a:extLst>
            </p:cNvPr>
            <p:cNvGrpSpPr/>
            <p:nvPr/>
          </p:nvGrpSpPr>
          <p:grpSpPr>
            <a:xfrm>
              <a:off x="1497982" y="4884570"/>
              <a:ext cx="132483" cy="154844"/>
              <a:chOff x="9334875" y="5502449"/>
              <a:chExt cx="126625" cy="377076"/>
            </a:xfrm>
          </p:grpSpPr>
          <p:sp>
            <p:nvSpPr>
              <p:cNvPr id="74" name="Hình chữ nhật: Góc Tròn 38">
                <a:extLst>
                  <a:ext uri="{FF2B5EF4-FFF2-40B4-BE49-F238E27FC236}">
                    <a16:creationId xmlns:a16="http://schemas.microsoft.com/office/drawing/2014/main" id="{94A49084-93C0-E1DD-575B-D7F8A7711A85}"/>
                  </a:ext>
                </a:extLst>
              </p:cNvPr>
              <p:cNvSpPr/>
              <p:nvPr/>
            </p:nvSpPr>
            <p:spPr>
              <a:xfrm>
                <a:off x="933487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5" name="Nhóm 45">
                <a:extLst>
                  <a:ext uri="{FF2B5EF4-FFF2-40B4-BE49-F238E27FC236}">
                    <a16:creationId xmlns:a16="http://schemas.microsoft.com/office/drawing/2014/main" id="{5825EC08-A825-4A3B-BCFB-939E9F761AF4}"/>
                  </a:ext>
                </a:extLst>
              </p:cNvPr>
              <p:cNvGrpSpPr/>
              <p:nvPr/>
            </p:nvGrpSpPr>
            <p:grpSpPr>
              <a:xfrm>
                <a:off x="9378412" y="5626728"/>
                <a:ext cx="56153" cy="128346"/>
                <a:chOff x="8185645" y="3648076"/>
                <a:chExt cx="205447" cy="159443"/>
              </a:xfrm>
            </p:grpSpPr>
            <p:sp>
              <p:nvSpPr>
                <p:cNvPr id="76" name="Mũi tên: Hình V 40">
                  <a:extLst>
                    <a:ext uri="{FF2B5EF4-FFF2-40B4-BE49-F238E27FC236}">
                      <a16:creationId xmlns:a16="http://schemas.microsoft.com/office/drawing/2014/main" id="{CE2886B9-0541-A2A7-A4FE-E0784943B326}"/>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7" name="Mũi tên: Hình V 41">
                  <a:extLst>
                    <a:ext uri="{FF2B5EF4-FFF2-40B4-BE49-F238E27FC236}">
                      <a16:creationId xmlns:a16="http://schemas.microsoft.com/office/drawing/2014/main" id="{5011F16A-2D1E-817B-854A-A3C34DBF4376}"/>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69" name="Group 32">
              <a:extLst>
                <a:ext uri="{FF2B5EF4-FFF2-40B4-BE49-F238E27FC236}">
                  <a16:creationId xmlns:a16="http://schemas.microsoft.com/office/drawing/2014/main" id="{0BD5F152-EB12-B246-7707-9E98C69E29ED}"/>
                </a:ext>
              </a:extLst>
            </p:cNvPr>
            <p:cNvGrpSpPr/>
            <p:nvPr/>
          </p:nvGrpSpPr>
          <p:grpSpPr>
            <a:xfrm>
              <a:off x="953971" y="4884570"/>
              <a:ext cx="132483" cy="154844"/>
              <a:chOff x="7858435" y="5502449"/>
              <a:chExt cx="126625" cy="377076"/>
            </a:xfrm>
          </p:grpSpPr>
          <p:sp>
            <p:nvSpPr>
              <p:cNvPr id="70" name="Hình chữ nhật: Góc Tròn 37">
                <a:extLst>
                  <a:ext uri="{FF2B5EF4-FFF2-40B4-BE49-F238E27FC236}">
                    <a16:creationId xmlns:a16="http://schemas.microsoft.com/office/drawing/2014/main" id="{860BAC48-A84D-D0F3-6303-2C5358141869}"/>
                  </a:ext>
                </a:extLst>
              </p:cNvPr>
              <p:cNvSpPr/>
              <p:nvPr/>
            </p:nvSpPr>
            <p:spPr>
              <a:xfrm>
                <a:off x="785843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1" name="Nhóm 44">
                <a:extLst>
                  <a:ext uri="{FF2B5EF4-FFF2-40B4-BE49-F238E27FC236}">
                    <a16:creationId xmlns:a16="http://schemas.microsoft.com/office/drawing/2014/main" id="{5410CF68-67BF-DD69-5D01-93364501C227}"/>
                  </a:ext>
                </a:extLst>
              </p:cNvPr>
              <p:cNvGrpSpPr/>
              <p:nvPr/>
            </p:nvGrpSpPr>
            <p:grpSpPr>
              <a:xfrm rot="10800000">
                <a:off x="7886120" y="5626728"/>
                <a:ext cx="56153" cy="128346"/>
                <a:chOff x="8338045" y="3800476"/>
                <a:chExt cx="205447" cy="159443"/>
              </a:xfrm>
            </p:grpSpPr>
            <p:sp>
              <p:nvSpPr>
                <p:cNvPr id="72" name="Mũi tên: Hình V 42">
                  <a:extLst>
                    <a:ext uri="{FF2B5EF4-FFF2-40B4-BE49-F238E27FC236}">
                      <a16:creationId xmlns:a16="http://schemas.microsoft.com/office/drawing/2014/main" id="{448DF0BF-0F7B-7153-ECC4-7D9BE38B1B01}"/>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3" name="Mũi tên: Hình V 43">
                  <a:extLst>
                    <a:ext uri="{FF2B5EF4-FFF2-40B4-BE49-F238E27FC236}">
                      <a16:creationId xmlns:a16="http://schemas.microsoft.com/office/drawing/2014/main" id="{F2FF4877-77DE-6923-F2C8-8810C5DF83AE}"/>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78" name="TextBox 1067">
            <a:extLst>
              <a:ext uri="{FF2B5EF4-FFF2-40B4-BE49-F238E27FC236}">
                <a16:creationId xmlns:a16="http://schemas.microsoft.com/office/drawing/2014/main" id="{54FAB0FE-4EF1-3434-0D09-0E8EC390D6C4}"/>
              </a:ext>
            </a:extLst>
          </p:cNvPr>
          <p:cNvSpPr txBox="1"/>
          <p:nvPr/>
        </p:nvSpPr>
        <p:spPr>
          <a:xfrm>
            <a:off x="1501895" y="1740436"/>
            <a:ext cx="10052892"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Viết các tỉ số lượng giác sau thành tỉ số lượng giác của góc nhỏ hơn 45</a:t>
            </a:r>
            <a:r>
              <a:rPr lang="en-US" baseline="30000">
                <a:solidFill>
                  <a:srgbClr val="002060"/>
                </a:solidFill>
              </a:rPr>
              <a:t>0</a:t>
            </a:r>
            <a:r>
              <a:rPr lang="en-US">
                <a:solidFill>
                  <a:srgbClr val="002060"/>
                </a:solidFill>
              </a:rPr>
              <a:t>.</a:t>
            </a:r>
          </a:p>
        </p:txBody>
      </p:sp>
      <p:sp>
        <p:nvSpPr>
          <p:cNvPr id="79" name="TextBox 22">
            <a:extLst>
              <a:ext uri="{FF2B5EF4-FFF2-40B4-BE49-F238E27FC236}">
                <a16:creationId xmlns:a16="http://schemas.microsoft.com/office/drawing/2014/main" id="{10ED1E25-6FE5-4B25-9A17-5CD510287F89}"/>
              </a:ext>
            </a:extLst>
          </p:cNvPr>
          <p:cNvSpPr txBox="1"/>
          <p:nvPr/>
        </p:nvSpPr>
        <p:spPr>
          <a:xfrm>
            <a:off x="2244331" y="2647907"/>
            <a:ext cx="145915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sin 60</a:t>
            </a:r>
            <a:r>
              <a:rPr lang="en-US" baseline="30000">
                <a:solidFill>
                  <a:srgbClr val="002060"/>
                </a:solidFill>
              </a:rPr>
              <a:t>0</a:t>
            </a:r>
            <a:r>
              <a:rPr lang="en-US">
                <a:solidFill>
                  <a:srgbClr val="002060"/>
                </a:solidFill>
              </a:rPr>
              <a:t> = </a:t>
            </a:r>
          </a:p>
        </p:txBody>
      </p:sp>
      <p:pic>
        <p:nvPicPr>
          <p:cNvPr id="81" name="Picture 58" descr="A star with blue and yellow outline&#10;&#10;Description automatically generated">
            <a:extLst>
              <a:ext uri="{FF2B5EF4-FFF2-40B4-BE49-F238E27FC236}">
                <a16:creationId xmlns:a16="http://schemas.microsoft.com/office/drawing/2014/main" id="{F300880D-3681-0770-C502-EE748376E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429">
            <a:off x="2027855" y="2817181"/>
            <a:ext cx="175979" cy="175979"/>
          </a:xfrm>
          <a:prstGeom prst="rect">
            <a:avLst/>
          </a:prstGeom>
        </p:spPr>
      </p:pic>
      <p:sp>
        <p:nvSpPr>
          <p:cNvPr id="93" name="TextBox 22">
            <a:extLst>
              <a:ext uri="{FF2B5EF4-FFF2-40B4-BE49-F238E27FC236}">
                <a16:creationId xmlns:a16="http://schemas.microsoft.com/office/drawing/2014/main" id="{34D26725-98CA-3DA7-422E-DCC7F7283D85}"/>
              </a:ext>
            </a:extLst>
          </p:cNvPr>
          <p:cNvSpPr txBox="1"/>
          <p:nvPr/>
        </p:nvSpPr>
        <p:spPr>
          <a:xfrm>
            <a:off x="6650889" y="2648331"/>
            <a:ext cx="145915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sin 75</a:t>
            </a:r>
            <a:r>
              <a:rPr lang="en-US" baseline="30000">
                <a:solidFill>
                  <a:srgbClr val="002060"/>
                </a:solidFill>
              </a:rPr>
              <a:t>0</a:t>
            </a:r>
            <a:r>
              <a:rPr lang="en-US">
                <a:solidFill>
                  <a:srgbClr val="002060"/>
                </a:solidFill>
              </a:rPr>
              <a:t> = </a:t>
            </a:r>
          </a:p>
        </p:txBody>
      </p:sp>
      <p:pic>
        <p:nvPicPr>
          <p:cNvPr id="94" name="Picture 58" descr="A star with blue and yellow outline&#10;&#10;Description automatically generated">
            <a:extLst>
              <a:ext uri="{FF2B5EF4-FFF2-40B4-BE49-F238E27FC236}">
                <a16:creationId xmlns:a16="http://schemas.microsoft.com/office/drawing/2014/main" id="{5A0A4F78-69E8-B0B8-1F65-C819AB394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429">
            <a:off x="6434413" y="2817605"/>
            <a:ext cx="175979" cy="175979"/>
          </a:xfrm>
          <a:prstGeom prst="rect">
            <a:avLst/>
          </a:prstGeom>
        </p:spPr>
      </p:pic>
      <p:sp>
        <p:nvSpPr>
          <p:cNvPr id="95" name="TextBox 22">
            <a:extLst>
              <a:ext uri="{FF2B5EF4-FFF2-40B4-BE49-F238E27FC236}">
                <a16:creationId xmlns:a16="http://schemas.microsoft.com/office/drawing/2014/main" id="{EC4BDDEE-D191-8F1A-3619-9E56BBD0A8A8}"/>
              </a:ext>
            </a:extLst>
          </p:cNvPr>
          <p:cNvSpPr txBox="1"/>
          <p:nvPr/>
        </p:nvSpPr>
        <p:spPr>
          <a:xfrm>
            <a:off x="3575363" y="2634351"/>
            <a:ext cx="145915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cos 30</a:t>
            </a:r>
            <a:r>
              <a:rPr lang="en-US" baseline="30000">
                <a:solidFill>
                  <a:srgbClr val="002060"/>
                </a:solidFill>
              </a:rPr>
              <a:t>0</a:t>
            </a:r>
            <a:r>
              <a:rPr lang="en-US">
                <a:solidFill>
                  <a:srgbClr val="002060"/>
                </a:solidFill>
              </a:rPr>
              <a:t> ; </a:t>
            </a:r>
          </a:p>
        </p:txBody>
      </p:sp>
      <p:sp>
        <p:nvSpPr>
          <p:cNvPr id="96" name="TextBox 22">
            <a:extLst>
              <a:ext uri="{FF2B5EF4-FFF2-40B4-BE49-F238E27FC236}">
                <a16:creationId xmlns:a16="http://schemas.microsoft.com/office/drawing/2014/main" id="{B7F90BBD-D13B-2A5F-02C6-52F92F6FC7F3}"/>
              </a:ext>
            </a:extLst>
          </p:cNvPr>
          <p:cNvSpPr txBox="1"/>
          <p:nvPr/>
        </p:nvSpPr>
        <p:spPr>
          <a:xfrm>
            <a:off x="7974239" y="2637900"/>
            <a:ext cx="145915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cos 15</a:t>
            </a:r>
            <a:r>
              <a:rPr lang="en-US" baseline="30000">
                <a:solidFill>
                  <a:srgbClr val="002060"/>
                </a:solidFill>
              </a:rPr>
              <a:t>0</a:t>
            </a:r>
            <a:r>
              <a:rPr lang="en-US">
                <a:solidFill>
                  <a:srgbClr val="002060"/>
                </a:solidFill>
              </a:rPr>
              <a:t> ; </a:t>
            </a:r>
          </a:p>
        </p:txBody>
      </p:sp>
      <p:grpSp>
        <p:nvGrpSpPr>
          <p:cNvPr id="103" name="Nhóm 102">
            <a:extLst>
              <a:ext uri="{FF2B5EF4-FFF2-40B4-BE49-F238E27FC236}">
                <a16:creationId xmlns:a16="http://schemas.microsoft.com/office/drawing/2014/main" id="{B467DAED-F115-226A-9600-F6C1F1D2FB6F}"/>
              </a:ext>
            </a:extLst>
          </p:cNvPr>
          <p:cNvGrpSpPr/>
          <p:nvPr/>
        </p:nvGrpSpPr>
        <p:grpSpPr>
          <a:xfrm>
            <a:off x="3008342" y="3081293"/>
            <a:ext cx="1406496" cy="218870"/>
            <a:chOff x="1276350" y="3541836"/>
            <a:chExt cx="1257300" cy="109414"/>
          </a:xfrm>
        </p:grpSpPr>
        <p:cxnSp>
          <p:nvCxnSpPr>
            <p:cNvPr id="98" name="Đường nối Thẳng 97">
              <a:extLst>
                <a:ext uri="{FF2B5EF4-FFF2-40B4-BE49-F238E27FC236}">
                  <a16:creationId xmlns:a16="http://schemas.microsoft.com/office/drawing/2014/main" id="{20894DB4-2BFD-2173-3AE8-A608607B6EE3}"/>
                </a:ext>
              </a:extLst>
            </p:cNvPr>
            <p:cNvCxnSpPr>
              <a:cxnSpLocks/>
            </p:cNvCxnSpPr>
            <p:nvPr/>
          </p:nvCxnSpPr>
          <p:spPr>
            <a:xfrm>
              <a:off x="2528888" y="3541836"/>
              <a:ext cx="0" cy="109414"/>
            </a:xfrm>
            <a:prstGeom prst="line">
              <a:avLst/>
            </a:prstGeom>
            <a:ln w="19050">
              <a:solidFill>
                <a:srgbClr val="00B050"/>
              </a:solidFill>
              <a:headEnd type="stealth"/>
            </a:ln>
          </p:spPr>
          <p:style>
            <a:lnRef idx="1">
              <a:schemeClr val="accent1"/>
            </a:lnRef>
            <a:fillRef idx="0">
              <a:schemeClr val="accent1"/>
            </a:fillRef>
            <a:effectRef idx="0">
              <a:schemeClr val="accent1"/>
            </a:effectRef>
            <a:fontRef idx="minor">
              <a:schemeClr val="tx1"/>
            </a:fontRef>
          </p:style>
        </p:cxnSp>
        <p:cxnSp>
          <p:nvCxnSpPr>
            <p:cNvPr id="100" name="Đường nối Thẳng 99">
              <a:extLst>
                <a:ext uri="{FF2B5EF4-FFF2-40B4-BE49-F238E27FC236}">
                  <a16:creationId xmlns:a16="http://schemas.microsoft.com/office/drawing/2014/main" id="{463CDE03-978B-4174-AE19-1ECA01F9F49E}"/>
                </a:ext>
              </a:extLst>
            </p:cNvPr>
            <p:cNvCxnSpPr>
              <a:cxnSpLocks/>
            </p:cNvCxnSpPr>
            <p:nvPr/>
          </p:nvCxnSpPr>
          <p:spPr>
            <a:xfrm>
              <a:off x="1281112" y="3541836"/>
              <a:ext cx="0" cy="109414"/>
            </a:xfrm>
            <a:prstGeom prst="line">
              <a:avLst/>
            </a:prstGeom>
            <a:ln w="19050">
              <a:solidFill>
                <a:srgbClr val="00B050"/>
              </a:solidFill>
              <a:headEnd type="stealth"/>
            </a:ln>
          </p:spPr>
          <p:style>
            <a:lnRef idx="1">
              <a:schemeClr val="accent1"/>
            </a:lnRef>
            <a:fillRef idx="0">
              <a:schemeClr val="accent1"/>
            </a:fillRef>
            <a:effectRef idx="0">
              <a:schemeClr val="accent1"/>
            </a:effectRef>
            <a:fontRef idx="minor">
              <a:schemeClr val="tx1"/>
            </a:fontRef>
          </p:style>
        </p:cxnSp>
        <p:cxnSp>
          <p:nvCxnSpPr>
            <p:cNvPr id="101" name="Đường nối Thẳng 100">
              <a:extLst>
                <a:ext uri="{FF2B5EF4-FFF2-40B4-BE49-F238E27FC236}">
                  <a16:creationId xmlns:a16="http://schemas.microsoft.com/office/drawing/2014/main" id="{DB6713F0-A1E2-A6C0-0473-01B262682B10}"/>
                </a:ext>
              </a:extLst>
            </p:cNvPr>
            <p:cNvCxnSpPr>
              <a:cxnSpLocks/>
            </p:cNvCxnSpPr>
            <p:nvPr/>
          </p:nvCxnSpPr>
          <p:spPr>
            <a:xfrm flipH="1">
              <a:off x="1276350" y="3647047"/>
              <a:ext cx="12573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04" name="TextBox 22">
            <a:extLst>
              <a:ext uri="{FF2B5EF4-FFF2-40B4-BE49-F238E27FC236}">
                <a16:creationId xmlns:a16="http://schemas.microsoft.com/office/drawing/2014/main" id="{78B04CD6-B892-6B66-2DD8-625FF76AD121}"/>
              </a:ext>
            </a:extLst>
          </p:cNvPr>
          <p:cNvSpPr txBox="1"/>
          <p:nvPr/>
        </p:nvSpPr>
        <p:spPr>
          <a:xfrm>
            <a:off x="3467276" y="3293392"/>
            <a:ext cx="699587"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B050"/>
                </a:solidFill>
              </a:rPr>
              <a:t>90</a:t>
            </a:r>
            <a:r>
              <a:rPr lang="en-US" baseline="30000">
                <a:solidFill>
                  <a:srgbClr val="00B050"/>
                </a:solidFill>
              </a:rPr>
              <a:t>0</a:t>
            </a:r>
            <a:endParaRPr lang="en-US">
              <a:solidFill>
                <a:srgbClr val="00B050"/>
              </a:solidFill>
            </a:endParaRPr>
          </a:p>
        </p:txBody>
      </p:sp>
      <p:grpSp>
        <p:nvGrpSpPr>
          <p:cNvPr id="105" name="Nhóm 104">
            <a:extLst>
              <a:ext uri="{FF2B5EF4-FFF2-40B4-BE49-F238E27FC236}">
                <a16:creationId xmlns:a16="http://schemas.microsoft.com/office/drawing/2014/main" id="{40CFB9B0-9738-C561-5849-2F2DB90D7AAA}"/>
              </a:ext>
            </a:extLst>
          </p:cNvPr>
          <p:cNvGrpSpPr/>
          <p:nvPr/>
        </p:nvGrpSpPr>
        <p:grpSpPr>
          <a:xfrm>
            <a:off x="7418558" y="3082690"/>
            <a:ext cx="1406496" cy="218870"/>
            <a:chOff x="1276350" y="3541836"/>
            <a:chExt cx="1257300" cy="109414"/>
          </a:xfrm>
        </p:grpSpPr>
        <p:cxnSp>
          <p:nvCxnSpPr>
            <p:cNvPr id="106" name="Đường nối Thẳng 105">
              <a:extLst>
                <a:ext uri="{FF2B5EF4-FFF2-40B4-BE49-F238E27FC236}">
                  <a16:creationId xmlns:a16="http://schemas.microsoft.com/office/drawing/2014/main" id="{4A0B9A1B-1228-ED47-D09A-86A544C8F736}"/>
                </a:ext>
              </a:extLst>
            </p:cNvPr>
            <p:cNvCxnSpPr>
              <a:cxnSpLocks/>
            </p:cNvCxnSpPr>
            <p:nvPr/>
          </p:nvCxnSpPr>
          <p:spPr>
            <a:xfrm>
              <a:off x="2528888" y="3541836"/>
              <a:ext cx="0" cy="109414"/>
            </a:xfrm>
            <a:prstGeom prst="line">
              <a:avLst/>
            </a:prstGeom>
            <a:ln w="19050">
              <a:solidFill>
                <a:srgbClr val="00B050"/>
              </a:solidFill>
              <a:headEnd type="stealth"/>
            </a:ln>
          </p:spPr>
          <p:style>
            <a:lnRef idx="1">
              <a:schemeClr val="accent1"/>
            </a:lnRef>
            <a:fillRef idx="0">
              <a:schemeClr val="accent1"/>
            </a:fillRef>
            <a:effectRef idx="0">
              <a:schemeClr val="accent1"/>
            </a:effectRef>
            <a:fontRef idx="minor">
              <a:schemeClr val="tx1"/>
            </a:fontRef>
          </p:style>
        </p:cxnSp>
        <p:cxnSp>
          <p:nvCxnSpPr>
            <p:cNvPr id="107" name="Đường nối Thẳng 106">
              <a:extLst>
                <a:ext uri="{FF2B5EF4-FFF2-40B4-BE49-F238E27FC236}">
                  <a16:creationId xmlns:a16="http://schemas.microsoft.com/office/drawing/2014/main" id="{1530827E-E708-9997-2D89-72345B07B215}"/>
                </a:ext>
              </a:extLst>
            </p:cNvPr>
            <p:cNvCxnSpPr>
              <a:cxnSpLocks/>
            </p:cNvCxnSpPr>
            <p:nvPr/>
          </p:nvCxnSpPr>
          <p:spPr>
            <a:xfrm>
              <a:off x="1281112" y="3541836"/>
              <a:ext cx="0" cy="109414"/>
            </a:xfrm>
            <a:prstGeom prst="line">
              <a:avLst/>
            </a:prstGeom>
            <a:ln w="19050">
              <a:solidFill>
                <a:srgbClr val="00B050"/>
              </a:solidFill>
              <a:headEnd type="stealth"/>
            </a:ln>
          </p:spPr>
          <p:style>
            <a:lnRef idx="1">
              <a:schemeClr val="accent1"/>
            </a:lnRef>
            <a:fillRef idx="0">
              <a:schemeClr val="accent1"/>
            </a:fillRef>
            <a:effectRef idx="0">
              <a:schemeClr val="accent1"/>
            </a:effectRef>
            <a:fontRef idx="minor">
              <a:schemeClr val="tx1"/>
            </a:fontRef>
          </p:style>
        </p:cxnSp>
        <p:cxnSp>
          <p:nvCxnSpPr>
            <p:cNvPr id="108" name="Đường nối Thẳng 107">
              <a:extLst>
                <a:ext uri="{FF2B5EF4-FFF2-40B4-BE49-F238E27FC236}">
                  <a16:creationId xmlns:a16="http://schemas.microsoft.com/office/drawing/2014/main" id="{75D3AE0A-142B-F8B0-8923-8CD0084C080B}"/>
                </a:ext>
              </a:extLst>
            </p:cNvPr>
            <p:cNvCxnSpPr>
              <a:cxnSpLocks/>
            </p:cNvCxnSpPr>
            <p:nvPr/>
          </p:nvCxnSpPr>
          <p:spPr>
            <a:xfrm flipH="1">
              <a:off x="1276350" y="3647047"/>
              <a:ext cx="12573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09" name="TextBox 22">
            <a:extLst>
              <a:ext uri="{FF2B5EF4-FFF2-40B4-BE49-F238E27FC236}">
                <a16:creationId xmlns:a16="http://schemas.microsoft.com/office/drawing/2014/main" id="{4973B643-B6E5-2F82-7696-5B93122F6961}"/>
              </a:ext>
            </a:extLst>
          </p:cNvPr>
          <p:cNvSpPr txBox="1"/>
          <p:nvPr/>
        </p:nvSpPr>
        <p:spPr>
          <a:xfrm>
            <a:off x="7877492" y="3294789"/>
            <a:ext cx="699587"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B050"/>
                </a:solidFill>
              </a:rPr>
              <a:t>90</a:t>
            </a:r>
            <a:r>
              <a:rPr lang="en-US" baseline="30000">
                <a:solidFill>
                  <a:srgbClr val="00B050"/>
                </a:solidFill>
              </a:rPr>
              <a:t>0</a:t>
            </a:r>
            <a:endParaRPr lang="en-US">
              <a:solidFill>
                <a:srgbClr val="00B050"/>
              </a:solidFill>
            </a:endParaRPr>
          </a:p>
        </p:txBody>
      </p:sp>
      <p:sp>
        <p:nvSpPr>
          <p:cNvPr id="110" name="TextBox 22">
            <a:extLst>
              <a:ext uri="{FF2B5EF4-FFF2-40B4-BE49-F238E27FC236}">
                <a16:creationId xmlns:a16="http://schemas.microsoft.com/office/drawing/2014/main" id="{55B807F5-87F8-A1D0-B63A-3E2F5895C8E8}"/>
              </a:ext>
            </a:extLst>
          </p:cNvPr>
          <p:cNvSpPr txBox="1"/>
          <p:nvPr/>
        </p:nvSpPr>
        <p:spPr>
          <a:xfrm>
            <a:off x="2244331" y="3960719"/>
            <a:ext cx="145915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tan 80</a:t>
            </a:r>
            <a:r>
              <a:rPr lang="en-US" baseline="30000">
                <a:solidFill>
                  <a:srgbClr val="002060"/>
                </a:solidFill>
              </a:rPr>
              <a:t>0</a:t>
            </a:r>
            <a:r>
              <a:rPr lang="en-US">
                <a:solidFill>
                  <a:srgbClr val="002060"/>
                </a:solidFill>
              </a:rPr>
              <a:t> = </a:t>
            </a:r>
          </a:p>
        </p:txBody>
      </p:sp>
      <p:pic>
        <p:nvPicPr>
          <p:cNvPr id="111" name="Picture 58" descr="A star with blue and yellow outline&#10;&#10;Description automatically generated">
            <a:extLst>
              <a:ext uri="{FF2B5EF4-FFF2-40B4-BE49-F238E27FC236}">
                <a16:creationId xmlns:a16="http://schemas.microsoft.com/office/drawing/2014/main" id="{D91E05E9-CB85-D601-C59D-886CF79EA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429">
            <a:off x="2027855" y="4129993"/>
            <a:ext cx="175979" cy="175979"/>
          </a:xfrm>
          <a:prstGeom prst="rect">
            <a:avLst/>
          </a:prstGeom>
        </p:spPr>
      </p:pic>
      <p:sp>
        <p:nvSpPr>
          <p:cNvPr id="112" name="TextBox 22">
            <a:extLst>
              <a:ext uri="{FF2B5EF4-FFF2-40B4-BE49-F238E27FC236}">
                <a16:creationId xmlns:a16="http://schemas.microsoft.com/office/drawing/2014/main" id="{C043878A-E23B-F302-B799-13CF88C288E8}"/>
              </a:ext>
            </a:extLst>
          </p:cNvPr>
          <p:cNvSpPr txBox="1"/>
          <p:nvPr/>
        </p:nvSpPr>
        <p:spPr>
          <a:xfrm>
            <a:off x="6650889" y="3961143"/>
            <a:ext cx="145915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cot 82</a:t>
            </a:r>
            <a:r>
              <a:rPr lang="en-US" baseline="30000">
                <a:solidFill>
                  <a:srgbClr val="002060"/>
                </a:solidFill>
              </a:rPr>
              <a:t>0</a:t>
            </a:r>
            <a:r>
              <a:rPr lang="en-US">
                <a:solidFill>
                  <a:srgbClr val="002060"/>
                </a:solidFill>
              </a:rPr>
              <a:t> = </a:t>
            </a:r>
          </a:p>
        </p:txBody>
      </p:sp>
      <p:pic>
        <p:nvPicPr>
          <p:cNvPr id="114" name="Picture 58" descr="A star with blue and yellow outline&#10;&#10;Description automatically generated">
            <a:extLst>
              <a:ext uri="{FF2B5EF4-FFF2-40B4-BE49-F238E27FC236}">
                <a16:creationId xmlns:a16="http://schemas.microsoft.com/office/drawing/2014/main" id="{3CB7D560-51A6-DDE8-7D29-B50D0A5D3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429">
            <a:off x="6434413" y="4130417"/>
            <a:ext cx="175979" cy="175979"/>
          </a:xfrm>
          <a:prstGeom prst="rect">
            <a:avLst/>
          </a:prstGeom>
        </p:spPr>
      </p:pic>
      <p:sp>
        <p:nvSpPr>
          <p:cNvPr id="115" name="TextBox 22">
            <a:extLst>
              <a:ext uri="{FF2B5EF4-FFF2-40B4-BE49-F238E27FC236}">
                <a16:creationId xmlns:a16="http://schemas.microsoft.com/office/drawing/2014/main" id="{020089A3-64F2-F5EB-C090-D7C9167BE769}"/>
              </a:ext>
            </a:extLst>
          </p:cNvPr>
          <p:cNvSpPr txBox="1"/>
          <p:nvPr/>
        </p:nvSpPr>
        <p:spPr>
          <a:xfrm>
            <a:off x="3575363" y="3947163"/>
            <a:ext cx="145915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cot 10</a:t>
            </a:r>
            <a:r>
              <a:rPr lang="en-US" baseline="30000">
                <a:solidFill>
                  <a:srgbClr val="002060"/>
                </a:solidFill>
              </a:rPr>
              <a:t>0</a:t>
            </a:r>
            <a:r>
              <a:rPr lang="en-US">
                <a:solidFill>
                  <a:srgbClr val="002060"/>
                </a:solidFill>
              </a:rPr>
              <a:t> ; </a:t>
            </a:r>
          </a:p>
        </p:txBody>
      </p:sp>
      <p:sp>
        <p:nvSpPr>
          <p:cNvPr id="116" name="TextBox 22">
            <a:extLst>
              <a:ext uri="{FF2B5EF4-FFF2-40B4-BE49-F238E27FC236}">
                <a16:creationId xmlns:a16="http://schemas.microsoft.com/office/drawing/2014/main" id="{FFE033CC-2F12-2579-2B76-9B9CE038D114}"/>
              </a:ext>
            </a:extLst>
          </p:cNvPr>
          <p:cNvSpPr txBox="1"/>
          <p:nvPr/>
        </p:nvSpPr>
        <p:spPr>
          <a:xfrm>
            <a:off x="7974239" y="3950712"/>
            <a:ext cx="145915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tan 8</a:t>
            </a:r>
            <a:r>
              <a:rPr lang="en-US" baseline="30000">
                <a:solidFill>
                  <a:srgbClr val="002060"/>
                </a:solidFill>
              </a:rPr>
              <a:t>0</a:t>
            </a:r>
            <a:r>
              <a:rPr lang="en-US">
                <a:solidFill>
                  <a:srgbClr val="002060"/>
                </a:solidFill>
              </a:rPr>
              <a:t> ; </a:t>
            </a:r>
          </a:p>
        </p:txBody>
      </p:sp>
      <p:grpSp>
        <p:nvGrpSpPr>
          <p:cNvPr id="130" name="Nhóm 129">
            <a:extLst>
              <a:ext uri="{FF2B5EF4-FFF2-40B4-BE49-F238E27FC236}">
                <a16:creationId xmlns:a16="http://schemas.microsoft.com/office/drawing/2014/main" id="{5BB6E295-1151-C1DE-6B8C-A77D87E58F97}"/>
              </a:ext>
            </a:extLst>
          </p:cNvPr>
          <p:cNvGrpSpPr/>
          <p:nvPr/>
        </p:nvGrpSpPr>
        <p:grpSpPr>
          <a:xfrm>
            <a:off x="2504103" y="4416339"/>
            <a:ext cx="1406496" cy="218870"/>
            <a:chOff x="1276350" y="3541836"/>
            <a:chExt cx="1257300" cy="109414"/>
          </a:xfrm>
        </p:grpSpPr>
        <p:cxnSp>
          <p:nvCxnSpPr>
            <p:cNvPr id="133" name="Đường nối Thẳng 132">
              <a:extLst>
                <a:ext uri="{FF2B5EF4-FFF2-40B4-BE49-F238E27FC236}">
                  <a16:creationId xmlns:a16="http://schemas.microsoft.com/office/drawing/2014/main" id="{813426EF-CF95-E7C9-D45C-8EC8AA681FA8}"/>
                </a:ext>
              </a:extLst>
            </p:cNvPr>
            <p:cNvCxnSpPr>
              <a:cxnSpLocks/>
            </p:cNvCxnSpPr>
            <p:nvPr/>
          </p:nvCxnSpPr>
          <p:spPr>
            <a:xfrm>
              <a:off x="2528888" y="3541836"/>
              <a:ext cx="0" cy="109414"/>
            </a:xfrm>
            <a:prstGeom prst="line">
              <a:avLst/>
            </a:prstGeom>
            <a:ln w="19050">
              <a:solidFill>
                <a:schemeClr val="accent2"/>
              </a:solidFill>
              <a:headEnd type="stealth"/>
            </a:ln>
          </p:spPr>
          <p:style>
            <a:lnRef idx="1">
              <a:schemeClr val="accent1"/>
            </a:lnRef>
            <a:fillRef idx="0">
              <a:schemeClr val="accent1"/>
            </a:fillRef>
            <a:effectRef idx="0">
              <a:schemeClr val="accent1"/>
            </a:effectRef>
            <a:fontRef idx="minor">
              <a:schemeClr val="tx1"/>
            </a:fontRef>
          </p:style>
        </p:cxnSp>
        <p:cxnSp>
          <p:nvCxnSpPr>
            <p:cNvPr id="134" name="Đường nối Thẳng 133">
              <a:extLst>
                <a:ext uri="{FF2B5EF4-FFF2-40B4-BE49-F238E27FC236}">
                  <a16:creationId xmlns:a16="http://schemas.microsoft.com/office/drawing/2014/main" id="{51EAC6F2-33D1-1DEC-F263-86A58B0AD6E7}"/>
                </a:ext>
              </a:extLst>
            </p:cNvPr>
            <p:cNvCxnSpPr>
              <a:cxnSpLocks/>
            </p:cNvCxnSpPr>
            <p:nvPr/>
          </p:nvCxnSpPr>
          <p:spPr>
            <a:xfrm>
              <a:off x="1281112" y="3541836"/>
              <a:ext cx="0" cy="109414"/>
            </a:xfrm>
            <a:prstGeom prst="line">
              <a:avLst/>
            </a:prstGeom>
            <a:ln w="19050">
              <a:solidFill>
                <a:schemeClr val="accent2"/>
              </a:solidFill>
              <a:headEnd type="stealth"/>
            </a:ln>
          </p:spPr>
          <p:style>
            <a:lnRef idx="1">
              <a:schemeClr val="accent1"/>
            </a:lnRef>
            <a:fillRef idx="0">
              <a:schemeClr val="accent1"/>
            </a:fillRef>
            <a:effectRef idx="0">
              <a:schemeClr val="accent1"/>
            </a:effectRef>
            <a:fontRef idx="minor">
              <a:schemeClr val="tx1"/>
            </a:fontRef>
          </p:style>
        </p:cxnSp>
        <p:cxnSp>
          <p:nvCxnSpPr>
            <p:cNvPr id="135" name="Đường nối Thẳng 134">
              <a:extLst>
                <a:ext uri="{FF2B5EF4-FFF2-40B4-BE49-F238E27FC236}">
                  <a16:creationId xmlns:a16="http://schemas.microsoft.com/office/drawing/2014/main" id="{AB412083-9F0C-880C-AC84-552CB6308F86}"/>
                </a:ext>
              </a:extLst>
            </p:cNvPr>
            <p:cNvCxnSpPr>
              <a:cxnSpLocks/>
            </p:cNvCxnSpPr>
            <p:nvPr/>
          </p:nvCxnSpPr>
          <p:spPr>
            <a:xfrm flipH="1">
              <a:off x="1276350" y="3647047"/>
              <a:ext cx="12573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6" name="TextBox 22">
            <a:extLst>
              <a:ext uri="{FF2B5EF4-FFF2-40B4-BE49-F238E27FC236}">
                <a16:creationId xmlns:a16="http://schemas.microsoft.com/office/drawing/2014/main" id="{A51A6404-A0BF-3545-E81D-9F282D83AA64}"/>
              </a:ext>
            </a:extLst>
          </p:cNvPr>
          <p:cNvSpPr txBox="1"/>
          <p:nvPr/>
        </p:nvSpPr>
        <p:spPr>
          <a:xfrm>
            <a:off x="2840921" y="4618933"/>
            <a:ext cx="875696"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chemeClr val="accent2"/>
                </a:solidFill>
              </a:rPr>
              <a:t>chéo</a:t>
            </a:r>
          </a:p>
        </p:txBody>
      </p:sp>
      <p:grpSp>
        <p:nvGrpSpPr>
          <p:cNvPr id="137" name="Nhóm 136">
            <a:extLst>
              <a:ext uri="{FF2B5EF4-FFF2-40B4-BE49-F238E27FC236}">
                <a16:creationId xmlns:a16="http://schemas.microsoft.com/office/drawing/2014/main" id="{7CF5B018-DEB7-84D1-FE2A-5A0B759A65B8}"/>
              </a:ext>
            </a:extLst>
          </p:cNvPr>
          <p:cNvGrpSpPr/>
          <p:nvPr/>
        </p:nvGrpSpPr>
        <p:grpSpPr>
          <a:xfrm>
            <a:off x="7418558" y="4395502"/>
            <a:ext cx="1338579" cy="218870"/>
            <a:chOff x="1276350" y="3541836"/>
            <a:chExt cx="1257300" cy="109414"/>
          </a:xfrm>
        </p:grpSpPr>
        <p:cxnSp>
          <p:nvCxnSpPr>
            <p:cNvPr id="138" name="Đường nối Thẳng 137">
              <a:extLst>
                <a:ext uri="{FF2B5EF4-FFF2-40B4-BE49-F238E27FC236}">
                  <a16:creationId xmlns:a16="http://schemas.microsoft.com/office/drawing/2014/main" id="{59CD3A59-E839-6444-F07D-08E952222C69}"/>
                </a:ext>
              </a:extLst>
            </p:cNvPr>
            <p:cNvCxnSpPr>
              <a:cxnSpLocks/>
            </p:cNvCxnSpPr>
            <p:nvPr/>
          </p:nvCxnSpPr>
          <p:spPr>
            <a:xfrm>
              <a:off x="2528888" y="3541836"/>
              <a:ext cx="0" cy="109414"/>
            </a:xfrm>
            <a:prstGeom prst="line">
              <a:avLst/>
            </a:prstGeom>
            <a:ln w="19050">
              <a:solidFill>
                <a:srgbClr val="00B050"/>
              </a:solidFill>
              <a:headEnd type="stealth"/>
            </a:ln>
          </p:spPr>
          <p:style>
            <a:lnRef idx="1">
              <a:schemeClr val="accent1"/>
            </a:lnRef>
            <a:fillRef idx="0">
              <a:schemeClr val="accent1"/>
            </a:fillRef>
            <a:effectRef idx="0">
              <a:schemeClr val="accent1"/>
            </a:effectRef>
            <a:fontRef idx="minor">
              <a:schemeClr val="tx1"/>
            </a:fontRef>
          </p:style>
        </p:cxnSp>
        <p:cxnSp>
          <p:nvCxnSpPr>
            <p:cNvPr id="139" name="Đường nối Thẳng 138">
              <a:extLst>
                <a:ext uri="{FF2B5EF4-FFF2-40B4-BE49-F238E27FC236}">
                  <a16:creationId xmlns:a16="http://schemas.microsoft.com/office/drawing/2014/main" id="{CA7D4C7C-7658-6071-92EE-B57D6E429C2C}"/>
                </a:ext>
              </a:extLst>
            </p:cNvPr>
            <p:cNvCxnSpPr>
              <a:cxnSpLocks/>
            </p:cNvCxnSpPr>
            <p:nvPr/>
          </p:nvCxnSpPr>
          <p:spPr>
            <a:xfrm>
              <a:off x="1281112" y="3541836"/>
              <a:ext cx="0" cy="109414"/>
            </a:xfrm>
            <a:prstGeom prst="line">
              <a:avLst/>
            </a:prstGeom>
            <a:ln w="19050">
              <a:solidFill>
                <a:srgbClr val="00B050"/>
              </a:solidFill>
              <a:headEnd type="stealth"/>
            </a:ln>
          </p:spPr>
          <p:style>
            <a:lnRef idx="1">
              <a:schemeClr val="accent1"/>
            </a:lnRef>
            <a:fillRef idx="0">
              <a:schemeClr val="accent1"/>
            </a:fillRef>
            <a:effectRef idx="0">
              <a:schemeClr val="accent1"/>
            </a:effectRef>
            <a:fontRef idx="minor">
              <a:schemeClr val="tx1"/>
            </a:fontRef>
          </p:style>
        </p:cxnSp>
        <p:cxnSp>
          <p:nvCxnSpPr>
            <p:cNvPr id="140" name="Đường nối Thẳng 139">
              <a:extLst>
                <a:ext uri="{FF2B5EF4-FFF2-40B4-BE49-F238E27FC236}">
                  <a16:creationId xmlns:a16="http://schemas.microsoft.com/office/drawing/2014/main" id="{20D9DD27-F448-2F0A-A580-BDE30B797E13}"/>
                </a:ext>
              </a:extLst>
            </p:cNvPr>
            <p:cNvCxnSpPr>
              <a:cxnSpLocks/>
            </p:cNvCxnSpPr>
            <p:nvPr/>
          </p:nvCxnSpPr>
          <p:spPr>
            <a:xfrm flipH="1">
              <a:off x="1276350" y="3647047"/>
              <a:ext cx="12573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41" name="TextBox 22">
            <a:extLst>
              <a:ext uri="{FF2B5EF4-FFF2-40B4-BE49-F238E27FC236}">
                <a16:creationId xmlns:a16="http://schemas.microsoft.com/office/drawing/2014/main" id="{D293B812-9560-A501-1536-840DA0BFDF16}"/>
              </a:ext>
            </a:extLst>
          </p:cNvPr>
          <p:cNvSpPr txBox="1"/>
          <p:nvPr/>
        </p:nvSpPr>
        <p:spPr>
          <a:xfrm>
            <a:off x="7843446" y="4608271"/>
            <a:ext cx="72524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B050"/>
                </a:solidFill>
              </a:rPr>
              <a:t>90</a:t>
            </a:r>
            <a:r>
              <a:rPr lang="en-US" baseline="30000">
                <a:solidFill>
                  <a:srgbClr val="00B050"/>
                </a:solidFill>
              </a:rPr>
              <a:t>0</a:t>
            </a:r>
            <a:endParaRPr lang="en-US">
              <a:solidFill>
                <a:srgbClr val="00B050"/>
              </a:solidFill>
            </a:endParaRPr>
          </a:p>
        </p:txBody>
      </p:sp>
      <p:sp>
        <p:nvSpPr>
          <p:cNvPr id="142" name="TextBox 22">
            <a:extLst>
              <a:ext uri="{FF2B5EF4-FFF2-40B4-BE49-F238E27FC236}">
                <a16:creationId xmlns:a16="http://schemas.microsoft.com/office/drawing/2014/main" id="{1754CD8F-B615-58EC-BDE1-5D6388B07BD3}"/>
              </a:ext>
            </a:extLst>
          </p:cNvPr>
          <p:cNvSpPr txBox="1"/>
          <p:nvPr/>
        </p:nvSpPr>
        <p:spPr>
          <a:xfrm>
            <a:off x="2244331" y="5292282"/>
            <a:ext cx="1922532"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sin 52</a:t>
            </a:r>
            <a:r>
              <a:rPr lang="en-US" baseline="30000">
                <a:solidFill>
                  <a:srgbClr val="002060"/>
                </a:solidFill>
              </a:rPr>
              <a:t>0</a:t>
            </a:r>
            <a:r>
              <a:rPr lang="en-US">
                <a:solidFill>
                  <a:srgbClr val="002060"/>
                </a:solidFill>
              </a:rPr>
              <a:t>30</a:t>
            </a:r>
            <a:r>
              <a:rPr lang="en-US" baseline="30000">
                <a:solidFill>
                  <a:srgbClr val="002060"/>
                </a:solidFill>
              </a:rPr>
              <a:t>’</a:t>
            </a:r>
            <a:r>
              <a:rPr lang="en-US">
                <a:solidFill>
                  <a:srgbClr val="002060"/>
                </a:solidFill>
              </a:rPr>
              <a:t>  = </a:t>
            </a:r>
          </a:p>
        </p:txBody>
      </p:sp>
      <p:pic>
        <p:nvPicPr>
          <p:cNvPr id="143" name="Picture 58" descr="A star with blue and yellow outline&#10;&#10;Description automatically generated">
            <a:extLst>
              <a:ext uri="{FF2B5EF4-FFF2-40B4-BE49-F238E27FC236}">
                <a16:creationId xmlns:a16="http://schemas.microsoft.com/office/drawing/2014/main" id="{101C710A-8F42-8A2E-0D97-DC9B930F7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429">
            <a:off x="2027855" y="5461556"/>
            <a:ext cx="175979" cy="175979"/>
          </a:xfrm>
          <a:prstGeom prst="rect">
            <a:avLst/>
          </a:prstGeom>
        </p:spPr>
      </p:pic>
      <p:sp>
        <p:nvSpPr>
          <p:cNvPr id="144" name="TextBox 22">
            <a:extLst>
              <a:ext uri="{FF2B5EF4-FFF2-40B4-BE49-F238E27FC236}">
                <a16:creationId xmlns:a16="http://schemas.microsoft.com/office/drawing/2014/main" id="{28114379-517F-07CB-04C8-0864693C6A18}"/>
              </a:ext>
            </a:extLst>
          </p:cNvPr>
          <p:cNvSpPr txBox="1"/>
          <p:nvPr/>
        </p:nvSpPr>
        <p:spPr>
          <a:xfrm>
            <a:off x="4089713" y="5278726"/>
            <a:ext cx="145915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sin 52,5</a:t>
            </a:r>
            <a:r>
              <a:rPr lang="en-US" baseline="30000">
                <a:solidFill>
                  <a:srgbClr val="002060"/>
                </a:solidFill>
              </a:rPr>
              <a:t>0</a:t>
            </a:r>
            <a:r>
              <a:rPr lang="en-US">
                <a:solidFill>
                  <a:srgbClr val="002060"/>
                </a:solidFill>
              </a:rPr>
              <a:t>  </a:t>
            </a:r>
          </a:p>
        </p:txBody>
      </p:sp>
      <p:grpSp>
        <p:nvGrpSpPr>
          <p:cNvPr id="145" name="Nhóm 144">
            <a:extLst>
              <a:ext uri="{FF2B5EF4-FFF2-40B4-BE49-F238E27FC236}">
                <a16:creationId xmlns:a16="http://schemas.microsoft.com/office/drawing/2014/main" id="{34D19AA8-0966-1050-C208-A8EE0E0C4E5B}"/>
              </a:ext>
            </a:extLst>
          </p:cNvPr>
          <p:cNvGrpSpPr/>
          <p:nvPr/>
        </p:nvGrpSpPr>
        <p:grpSpPr>
          <a:xfrm>
            <a:off x="4849647" y="5721093"/>
            <a:ext cx="1801242" cy="218870"/>
            <a:chOff x="1276350" y="3541836"/>
            <a:chExt cx="1257300" cy="109414"/>
          </a:xfrm>
        </p:grpSpPr>
        <p:cxnSp>
          <p:nvCxnSpPr>
            <p:cNvPr id="146" name="Đường nối Thẳng 145">
              <a:extLst>
                <a:ext uri="{FF2B5EF4-FFF2-40B4-BE49-F238E27FC236}">
                  <a16:creationId xmlns:a16="http://schemas.microsoft.com/office/drawing/2014/main" id="{AEF8528D-CF15-CBAA-530E-AB7019D77AB5}"/>
                </a:ext>
              </a:extLst>
            </p:cNvPr>
            <p:cNvCxnSpPr>
              <a:cxnSpLocks/>
            </p:cNvCxnSpPr>
            <p:nvPr/>
          </p:nvCxnSpPr>
          <p:spPr>
            <a:xfrm>
              <a:off x="2528888" y="3541836"/>
              <a:ext cx="0" cy="109414"/>
            </a:xfrm>
            <a:prstGeom prst="line">
              <a:avLst/>
            </a:prstGeom>
            <a:ln w="19050">
              <a:solidFill>
                <a:srgbClr val="00B050"/>
              </a:solidFill>
              <a:headEnd type="stealth"/>
            </a:ln>
          </p:spPr>
          <p:style>
            <a:lnRef idx="1">
              <a:schemeClr val="accent1"/>
            </a:lnRef>
            <a:fillRef idx="0">
              <a:schemeClr val="accent1"/>
            </a:fillRef>
            <a:effectRef idx="0">
              <a:schemeClr val="accent1"/>
            </a:effectRef>
            <a:fontRef idx="minor">
              <a:schemeClr val="tx1"/>
            </a:fontRef>
          </p:style>
        </p:cxnSp>
        <p:cxnSp>
          <p:nvCxnSpPr>
            <p:cNvPr id="147" name="Đường nối Thẳng 146">
              <a:extLst>
                <a:ext uri="{FF2B5EF4-FFF2-40B4-BE49-F238E27FC236}">
                  <a16:creationId xmlns:a16="http://schemas.microsoft.com/office/drawing/2014/main" id="{9D2134A7-FCF1-4F7F-77FE-06CB8801F870}"/>
                </a:ext>
              </a:extLst>
            </p:cNvPr>
            <p:cNvCxnSpPr>
              <a:cxnSpLocks/>
            </p:cNvCxnSpPr>
            <p:nvPr/>
          </p:nvCxnSpPr>
          <p:spPr>
            <a:xfrm>
              <a:off x="1281112" y="3541836"/>
              <a:ext cx="0" cy="109414"/>
            </a:xfrm>
            <a:prstGeom prst="line">
              <a:avLst/>
            </a:prstGeom>
            <a:ln w="19050">
              <a:solidFill>
                <a:srgbClr val="00B050"/>
              </a:solidFill>
              <a:headEnd type="stealth"/>
            </a:ln>
          </p:spPr>
          <p:style>
            <a:lnRef idx="1">
              <a:schemeClr val="accent1"/>
            </a:lnRef>
            <a:fillRef idx="0">
              <a:schemeClr val="accent1"/>
            </a:fillRef>
            <a:effectRef idx="0">
              <a:schemeClr val="accent1"/>
            </a:effectRef>
            <a:fontRef idx="minor">
              <a:schemeClr val="tx1"/>
            </a:fontRef>
          </p:style>
        </p:cxnSp>
        <p:cxnSp>
          <p:nvCxnSpPr>
            <p:cNvPr id="148" name="Đường nối Thẳng 147">
              <a:extLst>
                <a:ext uri="{FF2B5EF4-FFF2-40B4-BE49-F238E27FC236}">
                  <a16:creationId xmlns:a16="http://schemas.microsoft.com/office/drawing/2014/main" id="{B7884CE6-EF0D-6C22-10FB-63F7A20E7156}"/>
                </a:ext>
              </a:extLst>
            </p:cNvPr>
            <p:cNvCxnSpPr>
              <a:cxnSpLocks/>
            </p:cNvCxnSpPr>
            <p:nvPr/>
          </p:nvCxnSpPr>
          <p:spPr>
            <a:xfrm flipH="1">
              <a:off x="1276350" y="3647047"/>
              <a:ext cx="12573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49" name="TextBox 22">
            <a:extLst>
              <a:ext uri="{FF2B5EF4-FFF2-40B4-BE49-F238E27FC236}">
                <a16:creationId xmlns:a16="http://schemas.microsoft.com/office/drawing/2014/main" id="{A189E4B2-3E99-47B2-50E0-CFC6F059B8D9}"/>
              </a:ext>
            </a:extLst>
          </p:cNvPr>
          <p:cNvSpPr txBox="1"/>
          <p:nvPr/>
        </p:nvSpPr>
        <p:spPr>
          <a:xfrm>
            <a:off x="5516978" y="5914509"/>
            <a:ext cx="699587"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B050"/>
                </a:solidFill>
              </a:rPr>
              <a:t>90</a:t>
            </a:r>
            <a:r>
              <a:rPr lang="en-US" baseline="30000">
                <a:solidFill>
                  <a:srgbClr val="00B050"/>
                </a:solidFill>
              </a:rPr>
              <a:t>0</a:t>
            </a:r>
            <a:endParaRPr lang="en-US">
              <a:solidFill>
                <a:srgbClr val="00B050"/>
              </a:solidFill>
            </a:endParaRPr>
          </a:p>
        </p:txBody>
      </p:sp>
      <p:sp>
        <p:nvSpPr>
          <p:cNvPr id="150" name="TextBox 22">
            <a:extLst>
              <a:ext uri="{FF2B5EF4-FFF2-40B4-BE49-F238E27FC236}">
                <a16:creationId xmlns:a16="http://schemas.microsoft.com/office/drawing/2014/main" id="{3EA55B8E-993D-E37A-7798-F4C0BE9F5501}"/>
              </a:ext>
            </a:extLst>
          </p:cNvPr>
          <p:cNvSpPr txBox="1"/>
          <p:nvPr/>
        </p:nvSpPr>
        <p:spPr>
          <a:xfrm>
            <a:off x="5452596" y="5295960"/>
            <a:ext cx="1922531"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  cos 37,5</a:t>
            </a:r>
            <a:r>
              <a:rPr lang="en-US" baseline="30000">
                <a:solidFill>
                  <a:srgbClr val="002060"/>
                </a:solidFill>
              </a:rPr>
              <a:t>0</a:t>
            </a:r>
            <a:r>
              <a:rPr lang="en-US">
                <a:solidFill>
                  <a:srgbClr val="002060"/>
                </a:solidFill>
              </a:rPr>
              <a:t>  </a:t>
            </a:r>
          </a:p>
        </p:txBody>
      </p:sp>
      <p:grpSp>
        <p:nvGrpSpPr>
          <p:cNvPr id="151" name="Nhóm 150">
            <a:extLst>
              <a:ext uri="{FF2B5EF4-FFF2-40B4-BE49-F238E27FC236}">
                <a16:creationId xmlns:a16="http://schemas.microsoft.com/office/drawing/2014/main" id="{245C3BA2-C49B-52F5-C0CD-FC2A20E5E276}"/>
              </a:ext>
            </a:extLst>
          </p:cNvPr>
          <p:cNvGrpSpPr/>
          <p:nvPr/>
        </p:nvGrpSpPr>
        <p:grpSpPr>
          <a:xfrm rot="10800000">
            <a:off x="2506055" y="2546606"/>
            <a:ext cx="1406496" cy="190997"/>
            <a:chOff x="1276350" y="3541836"/>
            <a:chExt cx="1257300" cy="109414"/>
          </a:xfrm>
        </p:grpSpPr>
        <p:cxnSp>
          <p:nvCxnSpPr>
            <p:cNvPr id="152" name="Đường nối Thẳng 151">
              <a:extLst>
                <a:ext uri="{FF2B5EF4-FFF2-40B4-BE49-F238E27FC236}">
                  <a16:creationId xmlns:a16="http://schemas.microsoft.com/office/drawing/2014/main" id="{99973BCE-DC8A-34F4-BD6E-D013783F0468}"/>
                </a:ext>
              </a:extLst>
            </p:cNvPr>
            <p:cNvCxnSpPr>
              <a:cxnSpLocks/>
            </p:cNvCxnSpPr>
            <p:nvPr/>
          </p:nvCxnSpPr>
          <p:spPr>
            <a:xfrm>
              <a:off x="2528888" y="3541836"/>
              <a:ext cx="0" cy="109414"/>
            </a:xfrm>
            <a:prstGeom prst="line">
              <a:avLst/>
            </a:prstGeom>
            <a:ln w="19050">
              <a:solidFill>
                <a:schemeClr val="accent2"/>
              </a:solidFill>
              <a:headEnd type="stealth"/>
            </a:ln>
          </p:spPr>
          <p:style>
            <a:lnRef idx="1">
              <a:schemeClr val="accent1"/>
            </a:lnRef>
            <a:fillRef idx="0">
              <a:schemeClr val="accent1"/>
            </a:fillRef>
            <a:effectRef idx="0">
              <a:schemeClr val="accent1"/>
            </a:effectRef>
            <a:fontRef idx="minor">
              <a:schemeClr val="tx1"/>
            </a:fontRef>
          </p:style>
        </p:cxnSp>
        <p:cxnSp>
          <p:nvCxnSpPr>
            <p:cNvPr id="153" name="Đường nối Thẳng 152">
              <a:extLst>
                <a:ext uri="{FF2B5EF4-FFF2-40B4-BE49-F238E27FC236}">
                  <a16:creationId xmlns:a16="http://schemas.microsoft.com/office/drawing/2014/main" id="{2F29B874-E29E-63A4-93C1-E6C78FD889F2}"/>
                </a:ext>
              </a:extLst>
            </p:cNvPr>
            <p:cNvCxnSpPr>
              <a:cxnSpLocks/>
            </p:cNvCxnSpPr>
            <p:nvPr/>
          </p:nvCxnSpPr>
          <p:spPr>
            <a:xfrm>
              <a:off x="1281112" y="3541836"/>
              <a:ext cx="0" cy="109414"/>
            </a:xfrm>
            <a:prstGeom prst="line">
              <a:avLst/>
            </a:prstGeom>
            <a:ln w="19050">
              <a:solidFill>
                <a:schemeClr val="accent2"/>
              </a:solidFill>
              <a:headEnd type="stealth"/>
            </a:ln>
          </p:spPr>
          <p:style>
            <a:lnRef idx="1">
              <a:schemeClr val="accent1"/>
            </a:lnRef>
            <a:fillRef idx="0">
              <a:schemeClr val="accent1"/>
            </a:fillRef>
            <a:effectRef idx="0">
              <a:schemeClr val="accent1"/>
            </a:effectRef>
            <a:fontRef idx="minor">
              <a:schemeClr val="tx1"/>
            </a:fontRef>
          </p:style>
        </p:cxnSp>
        <p:cxnSp>
          <p:nvCxnSpPr>
            <p:cNvPr id="154" name="Đường nối Thẳng 153">
              <a:extLst>
                <a:ext uri="{FF2B5EF4-FFF2-40B4-BE49-F238E27FC236}">
                  <a16:creationId xmlns:a16="http://schemas.microsoft.com/office/drawing/2014/main" id="{9FEEDFC9-0A3B-8A16-F011-85D38433E91A}"/>
                </a:ext>
              </a:extLst>
            </p:cNvPr>
            <p:cNvCxnSpPr>
              <a:cxnSpLocks/>
            </p:cNvCxnSpPr>
            <p:nvPr/>
          </p:nvCxnSpPr>
          <p:spPr>
            <a:xfrm flipH="1">
              <a:off x="1276350" y="3647047"/>
              <a:ext cx="12573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3026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ppt_x"/>
                                          </p:val>
                                        </p:tav>
                                        <p:tav tm="100000">
                                          <p:val>
                                            <p:strVal val="#ppt_x"/>
                                          </p:val>
                                        </p:tav>
                                      </p:tavLst>
                                    </p:anim>
                                    <p:anim calcmode="lin" valueType="num">
                                      <p:cBhvr additive="base">
                                        <p:cTn id="20" dur="500" fill="hold"/>
                                        <p:tgtEl>
                                          <p:spTgt spid="7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fill="hold"/>
                                        <p:tgtEl>
                                          <p:spTgt spid="93"/>
                                        </p:tgtEl>
                                        <p:attrNameLst>
                                          <p:attrName>ppt_x</p:attrName>
                                        </p:attrNameLst>
                                      </p:cBhvr>
                                      <p:tavLst>
                                        <p:tav tm="0">
                                          <p:val>
                                            <p:strVal val="#ppt_x"/>
                                          </p:val>
                                        </p:tav>
                                        <p:tav tm="100000">
                                          <p:val>
                                            <p:strVal val="#ppt_x"/>
                                          </p:val>
                                        </p:tav>
                                      </p:tavLst>
                                    </p:anim>
                                    <p:anim calcmode="lin" valueType="num">
                                      <p:cBhvr additive="base">
                                        <p:cTn id="24" dur="500" fill="hold"/>
                                        <p:tgtEl>
                                          <p:spTgt spid="9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500" fill="hold"/>
                                        <p:tgtEl>
                                          <p:spTgt spid="94"/>
                                        </p:tgtEl>
                                        <p:attrNameLst>
                                          <p:attrName>ppt_x</p:attrName>
                                        </p:attrNameLst>
                                      </p:cBhvr>
                                      <p:tavLst>
                                        <p:tav tm="0">
                                          <p:val>
                                            <p:strVal val="#ppt_x"/>
                                          </p:val>
                                        </p:tav>
                                        <p:tav tm="100000">
                                          <p:val>
                                            <p:strVal val="#ppt_x"/>
                                          </p:val>
                                        </p:tav>
                                      </p:tavLst>
                                    </p:anim>
                                    <p:anim calcmode="lin" valueType="num">
                                      <p:cBhvr additive="base">
                                        <p:cTn id="28" dur="500" fill="hold"/>
                                        <p:tgtEl>
                                          <p:spTgt spid="9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4"/>
                                        </p:tgtEl>
                                        <p:attrNameLst>
                                          <p:attrName>style.visibility</p:attrName>
                                        </p:attrNameLst>
                                      </p:cBhvr>
                                      <p:to>
                                        <p:strVal val="visible"/>
                                      </p:to>
                                    </p:set>
                                    <p:anim calcmode="lin" valueType="num">
                                      <p:cBhvr additive="base">
                                        <p:cTn id="31" dur="500" fill="hold"/>
                                        <p:tgtEl>
                                          <p:spTgt spid="114"/>
                                        </p:tgtEl>
                                        <p:attrNameLst>
                                          <p:attrName>ppt_x</p:attrName>
                                        </p:attrNameLst>
                                      </p:cBhvr>
                                      <p:tavLst>
                                        <p:tav tm="0">
                                          <p:val>
                                            <p:strVal val="#ppt_x"/>
                                          </p:val>
                                        </p:tav>
                                        <p:tav tm="100000">
                                          <p:val>
                                            <p:strVal val="#ppt_x"/>
                                          </p:val>
                                        </p:tav>
                                      </p:tavLst>
                                    </p:anim>
                                    <p:anim calcmode="lin" valueType="num">
                                      <p:cBhvr additive="base">
                                        <p:cTn id="32" dur="500" fill="hold"/>
                                        <p:tgtEl>
                                          <p:spTgt spid="1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2"/>
                                        </p:tgtEl>
                                        <p:attrNameLst>
                                          <p:attrName>style.visibility</p:attrName>
                                        </p:attrNameLst>
                                      </p:cBhvr>
                                      <p:to>
                                        <p:strVal val="visible"/>
                                      </p:to>
                                    </p:set>
                                    <p:anim calcmode="lin" valueType="num">
                                      <p:cBhvr additive="base">
                                        <p:cTn id="35" dur="500" fill="hold"/>
                                        <p:tgtEl>
                                          <p:spTgt spid="112"/>
                                        </p:tgtEl>
                                        <p:attrNameLst>
                                          <p:attrName>ppt_x</p:attrName>
                                        </p:attrNameLst>
                                      </p:cBhvr>
                                      <p:tavLst>
                                        <p:tav tm="0">
                                          <p:val>
                                            <p:strVal val="#ppt_x"/>
                                          </p:val>
                                        </p:tav>
                                        <p:tav tm="100000">
                                          <p:val>
                                            <p:strVal val="#ppt_x"/>
                                          </p:val>
                                        </p:tav>
                                      </p:tavLst>
                                    </p:anim>
                                    <p:anim calcmode="lin" valueType="num">
                                      <p:cBhvr additive="base">
                                        <p:cTn id="36" dur="500" fill="hold"/>
                                        <p:tgtEl>
                                          <p:spTgt spid="1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1"/>
                                        </p:tgtEl>
                                        <p:attrNameLst>
                                          <p:attrName>style.visibility</p:attrName>
                                        </p:attrNameLst>
                                      </p:cBhvr>
                                      <p:to>
                                        <p:strVal val="visible"/>
                                      </p:to>
                                    </p:set>
                                    <p:anim calcmode="lin" valueType="num">
                                      <p:cBhvr additive="base">
                                        <p:cTn id="39" dur="500" fill="hold"/>
                                        <p:tgtEl>
                                          <p:spTgt spid="111"/>
                                        </p:tgtEl>
                                        <p:attrNameLst>
                                          <p:attrName>ppt_x</p:attrName>
                                        </p:attrNameLst>
                                      </p:cBhvr>
                                      <p:tavLst>
                                        <p:tav tm="0">
                                          <p:val>
                                            <p:strVal val="#ppt_x"/>
                                          </p:val>
                                        </p:tav>
                                        <p:tav tm="100000">
                                          <p:val>
                                            <p:strVal val="#ppt_x"/>
                                          </p:val>
                                        </p:tav>
                                      </p:tavLst>
                                    </p:anim>
                                    <p:anim calcmode="lin" valueType="num">
                                      <p:cBhvr additive="base">
                                        <p:cTn id="40" dur="500" fill="hold"/>
                                        <p:tgtEl>
                                          <p:spTgt spid="1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 calcmode="lin" valueType="num">
                                      <p:cBhvr additive="base">
                                        <p:cTn id="43" dur="500" fill="hold"/>
                                        <p:tgtEl>
                                          <p:spTgt spid="110"/>
                                        </p:tgtEl>
                                        <p:attrNameLst>
                                          <p:attrName>ppt_x</p:attrName>
                                        </p:attrNameLst>
                                      </p:cBhvr>
                                      <p:tavLst>
                                        <p:tav tm="0">
                                          <p:val>
                                            <p:strVal val="#ppt_x"/>
                                          </p:val>
                                        </p:tav>
                                        <p:tav tm="100000">
                                          <p:val>
                                            <p:strVal val="#ppt_x"/>
                                          </p:val>
                                        </p:tav>
                                      </p:tavLst>
                                    </p:anim>
                                    <p:anim calcmode="lin" valueType="num">
                                      <p:cBhvr additive="base">
                                        <p:cTn id="44" dur="500" fill="hold"/>
                                        <p:tgtEl>
                                          <p:spTgt spid="1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3"/>
                                        </p:tgtEl>
                                        <p:attrNameLst>
                                          <p:attrName>style.visibility</p:attrName>
                                        </p:attrNameLst>
                                      </p:cBhvr>
                                      <p:to>
                                        <p:strVal val="visible"/>
                                      </p:to>
                                    </p:set>
                                    <p:anim calcmode="lin" valueType="num">
                                      <p:cBhvr additive="base">
                                        <p:cTn id="47" dur="500" fill="hold"/>
                                        <p:tgtEl>
                                          <p:spTgt spid="143"/>
                                        </p:tgtEl>
                                        <p:attrNameLst>
                                          <p:attrName>ppt_x</p:attrName>
                                        </p:attrNameLst>
                                      </p:cBhvr>
                                      <p:tavLst>
                                        <p:tav tm="0">
                                          <p:val>
                                            <p:strVal val="#ppt_x"/>
                                          </p:val>
                                        </p:tav>
                                        <p:tav tm="100000">
                                          <p:val>
                                            <p:strVal val="#ppt_x"/>
                                          </p:val>
                                        </p:tav>
                                      </p:tavLst>
                                    </p:anim>
                                    <p:anim calcmode="lin" valueType="num">
                                      <p:cBhvr additive="base">
                                        <p:cTn id="48" dur="500" fill="hold"/>
                                        <p:tgtEl>
                                          <p:spTgt spid="1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2"/>
                                        </p:tgtEl>
                                        <p:attrNameLst>
                                          <p:attrName>style.visibility</p:attrName>
                                        </p:attrNameLst>
                                      </p:cBhvr>
                                      <p:to>
                                        <p:strVal val="visible"/>
                                      </p:to>
                                    </p:set>
                                    <p:anim calcmode="lin" valueType="num">
                                      <p:cBhvr additive="base">
                                        <p:cTn id="51" dur="500" fill="hold"/>
                                        <p:tgtEl>
                                          <p:spTgt spid="142"/>
                                        </p:tgtEl>
                                        <p:attrNameLst>
                                          <p:attrName>ppt_x</p:attrName>
                                        </p:attrNameLst>
                                      </p:cBhvr>
                                      <p:tavLst>
                                        <p:tav tm="0">
                                          <p:val>
                                            <p:strVal val="#ppt_x"/>
                                          </p:val>
                                        </p:tav>
                                        <p:tav tm="100000">
                                          <p:val>
                                            <p:strVal val="#ppt_x"/>
                                          </p:val>
                                        </p:tav>
                                      </p:tavLst>
                                    </p:anim>
                                    <p:anim calcmode="lin" valueType="num">
                                      <p:cBhvr additive="base">
                                        <p:cTn id="52"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wipe(left)">
                                      <p:cBhvr>
                                        <p:cTn id="57" dur="500"/>
                                        <p:tgtEl>
                                          <p:spTgt spid="15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wipe(left)">
                                      <p:cBhvr>
                                        <p:cTn id="62" dur="500"/>
                                        <p:tgtEl>
                                          <p:spTgt spid="9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left)">
                                      <p:cBhvr>
                                        <p:cTn id="67" dur="500"/>
                                        <p:tgtEl>
                                          <p:spTgt spid="104"/>
                                        </p:tgtEl>
                                      </p:cBhvr>
                                    </p:animEffect>
                                  </p:childTnLst>
                                </p:cTn>
                              </p:par>
                              <p:par>
                                <p:cTn id="68" presetID="22" presetClass="entr" presetSubtype="8" fill="hold" nodeType="withEffect">
                                  <p:stCondLst>
                                    <p:cond delay="0"/>
                                  </p:stCondLst>
                                  <p:childTnLst>
                                    <p:set>
                                      <p:cBhvr>
                                        <p:cTn id="69" dur="1" fill="hold">
                                          <p:stCondLst>
                                            <p:cond delay="0"/>
                                          </p:stCondLst>
                                        </p:cTn>
                                        <p:tgtEl>
                                          <p:spTgt spid="103"/>
                                        </p:tgtEl>
                                        <p:attrNameLst>
                                          <p:attrName>style.visibility</p:attrName>
                                        </p:attrNameLst>
                                      </p:cBhvr>
                                      <p:to>
                                        <p:strVal val="visible"/>
                                      </p:to>
                                    </p:set>
                                    <p:animEffect transition="in" filter="wipe(left)">
                                      <p:cBhvr>
                                        <p:cTn id="70" dur="500"/>
                                        <p:tgtEl>
                                          <p:spTgt spid="10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09"/>
                                        </p:tgtEl>
                                        <p:attrNameLst>
                                          <p:attrName>style.visibility</p:attrName>
                                        </p:attrNameLst>
                                      </p:cBhvr>
                                      <p:to>
                                        <p:strVal val="visible"/>
                                      </p:to>
                                    </p:set>
                                    <p:animEffect transition="in" filter="wipe(left)">
                                      <p:cBhvr>
                                        <p:cTn id="78" dur="500"/>
                                        <p:tgtEl>
                                          <p:spTgt spid="10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wipe(left)">
                                      <p:cBhvr>
                                        <p:cTn id="81" dur="500"/>
                                        <p:tgtEl>
                                          <p:spTgt spid="9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6"/>
                                        </p:tgtEl>
                                        <p:attrNameLst>
                                          <p:attrName>style.visibility</p:attrName>
                                        </p:attrNameLst>
                                      </p:cBhvr>
                                      <p:to>
                                        <p:strVal val="visible"/>
                                      </p:to>
                                    </p:set>
                                    <p:animEffect transition="in" filter="wipe(left)">
                                      <p:cBhvr>
                                        <p:cTn id="86" dur="500"/>
                                        <p:tgtEl>
                                          <p:spTgt spid="136"/>
                                        </p:tgtEl>
                                      </p:cBhvr>
                                    </p:animEffect>
                                  </p:childTnLst>
                                </p:cTn>
                              </p:par>
                              <p:par>
                                <p:cTn id="87" presetID="22" presetClass="entr" presetSubtype="8" fill="hold" nodeType="with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wipe(left)">
                                      <p:cBhvr>
                                        <p:cTn id="89" dur="500"/>
                                        <p:tgtEl>
                                          <p:spTgt spid="13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5"/>
                                        </p:tgtEl>
                                        <p:attrNameLst>
                                          <p:attrName>style.visibility</p:attrName>
                                        </p:attrNameLst>
                                      </p:cBhvr>
                                      <p:to>
                                        <p:strVal val="visible"/>
                                      </p:to>
                                    </p:set>
                                    <p:animEffect transition="in" filter="wipe(left)">
                                      <p:cBhvr>
                                        <p:cTn id="92" dur="500"/>
                                        <p:tgtEl>
                                          <p:spTgt spid="11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37"/>
                                        </p:tgtEl>
                                        <p:attrNameLst>
                                          <p:attrName>style.visibility</p:attrName>
                                        </p:attrNameLst>
                                      </p:cBhvr>
                                      <p:to>
                                        <p:strVal val="visible"/>
                                      </p:to>
                                    </p:set>
                                    <p:animEffect transition="in" filter="wipe(left)">
                                      <p:cBhvr>
                                        <p:cTn id="97" dur="500"/>
                                        <p:tgtEl>
                                          <p:spTgt spid="137"/>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41"/>
                                        </p:tgtEl>
                                        <p:attrNameLst>
                                          <p:attrName>style.visibility</p:attrName>
                                        </p:attrNameLst>
                                      </p:cBhvr>
                                      <p:to>
                                        <p:strVal val="visible"/>
                                      </p:to>
                                    </p:set>
                                    <p:animEffect transition="in" filter="wipe(left)">
                                      <p:cBhvr>
                                        <p:cTn id="100" dur="500"/>
                                        <p:tgtEl>
                                          <p:spTgt spid="141"/>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16"/>
                                        </p:tgtEl>
                                        <p:attrNameLst>
                                          <p:attrName>style.visibility</p:attrName>
                                        </p:attrNameLst>
                                      </p:cBhvr>
                                      <p:to>
                                        <p:strVal val="visible"/>
                                      </p:to>
                                    </p:set>
                                    <p:animEffect transition="in" filter="wipe(left)">
                                      <p:cBhvr>
                                        <p:cTn id="103" dur="500"/>
                                        <p:tgtEl>
                                          <p:spTgt spid="11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44"/>
                                        </p:tgtEl>
                                        <p:attrNameLst>
                                          <p:attrName>style.visibility</p:attrName>
                                        </p:attrNameLst>
                                      </p:cBhvr>
                                      <p:to>
                                        <p:strVal val="visible"/>
                                      </p:to>
                                    </p:set>
                                    <p:animEffect transition="in" filter="wipe(left)">
                                      <p:cBhvr>
                                        <p:cTn id="108" dur="500"/>
                                        <p:tgtEl>
                                          <p:spTgt spid="14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50"/>
                                        </p:tgtEl>
                                        <p:attrNameLst>
                                          <p:attrName>style.visibility</p:attrName>
                                        </p:attrNameLst>
                                      </p:cBhvr>
                                      <p:to>
                                        <p:strVal val="visible"/>
                                      </p:to>
                                    </p:set>
                                    <p:animEffect transition="in" filter="wipe(left)">
                                      <p:cBhvr>
                                        <p:cTn id="113" dur="500"/>
                                        <p:tgtEl>
                                          <p:spTgt spid="150"/>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149"/>
                                        </p:tgtEl>
                                        <p:attrNameLst>
                                          <p:attrName>style.visibility</p:attrName>
                                        </p:attrNameLst>
                                      </p:cBhvr>
                                      <p:to>
                                        <p:strVal val="visible"/>
                                      </p:to>
                                    </p:set>
                                    <p:animEffect transition="in" filter="wipe(left)">
                                      <p:cBhvr>
                                        <p:cTn id="116" dur="500"/>
                                        <p:tgtEl>
                                          <p:spTgt spid="149"/>
                                        </p:tgtEl>
                                      </p:cBhvr>
                                    </p:animEffect>
                                  </p:childTnLst>
                                </p:cTn>
                              </p:par>
                              <p:par>
                                <p:cTn id="117" presetID="22" presetClass="entr" presetSubtype="8" fill="hold" nodeType="withEffect">
                                  <p:stCondLst>
                                    <p:cond delay="0"/>
                                  </p:stCondLst>
                                  <p:childTnLst>
                                    <p:set>
                                      <p:cBhvr>
                                        <p:cTn id="118" dur="1" fill="hold">
                                          <p:stCondLst>
                                            <p:cond delay="0"/>
                                          </p:stCondLst>
                                        </p:cTn>
                                        <p:tgtEl>
                                          <p:spTgt spid="145"/>
                                        </p:tgtEl>
                                        <p:attrNameLst>
                                          <p:attrName>style.visibility</p:attrName>
                                        </p:attrNameLst>
                                      </p:cBhvr>
                                      <p:to>
                                        <p:strVal val="visible"/>
                                      </p:to>
                                    </p:set>
                                    <p:animEffect transition="in" filter="wipe(left)">
                                      <p:cBhvr>
                                        <p:cTn id="119"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93" grpId="0"/>
      <p:bldP spid="95" grpId="0"/>
      <p:bldP spid="96" grpId="0"/>
      <p:bldP spid="104" grpId="0"/>
      <p:bldP spid="109" grpId="0"/>
      <p:bldP spid="110" grpId="0"/>
      <p:bldP spid="112" grpId="0"/>
      <p:bldP spid="115" grpId="0"/>
      <p:bldP spid="116" grpId="0"/>
      <p:bldP spid="136" grpId="0"/>
      <p:bldP spid="141" grpId="0"/>
      <p:bldP spid="142" grpId="0"/>
      <p:bldP spid="144" grpId="0"/>
      <p:bldP spid="149" grpId="0"/>
      <p:bldP spid="1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rgbClr val="0097B2"/>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1032" name="Group 1031">
            <a:extLst>
              <a:ext uri="{FF2B5EF4-FFF2-40B4-BE49-F238E27FC236}">
                <a16:creationId xmlns:a16="http://schemas.microsoft.com/office/drawing/2014/main" id="{CC9067C6-99B7-2CD9-20A2-493AD8A2EEBF}"/>
              </a:ext>
            </a:extLst>
          </p:cNvPr>
          <p:cNvGrpSpPr/>
          <p:nvPr/>
        </p:nvGrpSpPr>
        <p:grpSpPr>
          <a:xfrm>
            <a:off x="5246880" y="1877641"/>
            <a:ext cx="3527794" cy="4188809"/>
            <a:chOff x="5246880" y="2348184"/>
            <a:chExt cx="3527794" cy="3506515"/>
          </a:xfrm>
        </p:grpSpPr>
        <p:cxnSp>
          <p:nvCxnSpPr>
            <p:cNvPr id="35" name="Straight Connector 34">
              <a:extLst>
                <a:ext uri="{FF2B5EF4-FFF2-40B4-BE49-F238E27FC236}">
                  <a16:creationId xmlns:a16="http://schemas.microsoft.com/office/drawing/2014/main" id="{BE505C69-EF62-843B-2FA2-B62B3F78951F}"/>
                </a:ext>
              </a:extLst>
            </p:cNvPr>
            <p:cNvCxnSpPr>
              <a:cxnSpLocks/>
            </p:cNvCxnSpPr>
            <p:nvPr/>
          </p:nvCxnSpPr>
          <p:spPr>
            <a:xfrm>
              <a:off x="7010777" y="2348184"/>
              <a:ext cx="0" cy="350651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CF860F1-4E0B-2061-FFEB-5EEC927D7523}"/>
                </a:ext>
              </a:extLst>
            </p:cNvPr>
            <p:cNvCxnSpPr>
              <a:cxnSpLocks/>
            </p:cNvCxnSpPr>
            <p:nvPr/>
          </p:nvCxnSpPr>
          <p:spPr>
            <a:xfrm>
              <a:off x="5246880" y="2348184"/>
              <a:ext cx="0" cy="350651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24A311F-F569-6D47-BE1A-D51DFE769E39}"/>
                </a:ext>
              </a:extLst>
            </p:cNvPr>
            <p:cNvCxnSpPr>
              <a:cxnSpLocks/>
            </p:cNvCxnSpPr>
            <p:nvPr/>
          </p:nvCxnSpPr>
          <p:spPr>
            <a:xfrm>
              <a:off x="8774674" y="2348184"/>
              <a:ext cx="0" cy="350651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1" name="Group 1030">
            <a:extLst>
              <a:ext uri="{FF2B5EF4-FFF2-40B4-BE49-F238E27FC236}">
                <a16:creationId xmlns:a16="http://schemas.microsoft.com/office/drawing/2014/main" id="{DB3EEE83-CEDA-7746-E916-61EEA23D7758}"/>
              </a:ext>
            </a:extLst>
          </p:cNvPr>
          <p:cNvGrpSpPr/>
          <p:nvPr/>
        </p:nvGrpSpPr>
        <p:grpSpPr>
          <a:xfrm>
            <a:off x="1655559" y="1868043"/>
            <a:ext cx="8885394" cy="4203574"/>
            <a:chOff x="1655559" y="2349156"/>
            <a:chExt cx="8885394" cy="3491006"/>
          </a:xfrm>
        </p:grpSpPr>
        <p:sp>
          <p:nvSpPr>
            <p:cNvPr id="23" name="Rectangle: Rounded Corners 22">
              <a:extLst>
                <a:ext uri="{FF2B5EF4-FFF2-40B4-BE49-F238E27FC236}">
                  <a16:creationId xmlns:a16="http://schemas.microsoft.com/office/drawing/2014/main" id="{C1540AF6-20D3-AC3E-7F75-E9DF4D78281D}"/>
                </a:ext>
              </a:extLst>
            </p:cNvPr>
            <p:cNvSpPr/>
            <p:nvPr/>
          </p:nvSpPr>
          <p:spPr>
            <a:xfrm>
              <a:off x="1655808" y="2349156"/>
              <a:ext cx="8885145" cy="3486719"/>
            </a:xfrm>
            <a:prstGeom prst="roundRect">
              <a:avLst>
                <a:gd name="adj" fmla="val 2575"/>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16065CB-AF45-0651-8BDF-35DB4133C909}"/>
                </a:ext>
              </a:extLst>
            </p:cNvPr>
            <p:cNvSpPr/>
            <p:nvPr/>
          </p:nvSpPr>
          <p:spPr>
            <a:xfrm>
              <a:off x="1655559" y="2353443"/>
              <a:ext cx="1810753" cy="3486719"/>
            </a:xfrm>
            <a:prstGeom prst="roundRect">
              <a:avLst>
                <a:gd name="adj" fmla="val 4990"/>
              </a:avLst>
            </a:prstGeom>
            <a:solidFill>
              <a:schemeClr val="accent6">
                <a:lumMod val="60000"/>
                <a:lumOff val="40000"/>
              </a:scheme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a:extLst>
              <a:ext uri="{FF2B5EF4-FFF2-40B4-BE49-F238E27FC236}">
                <a16:creationId xmlns:a16="http://schemas.microsoft.com/office/drawing/2014/main" id="{E0801ED7-FCBE-726B-097A-3A94079DFF0E}"/>
              </a:ext>
            </a:extLst>
          </p:cNvPr>
          <p:cNvCxnSpPr>
            <a:cxnSpLocks/>
          </p:cNvCxnSpPr>
          <p:nvPr/>
        </p:nvCxnSpPr>
        <p:spPr>
          <a:xfrm>
            <a:off x="1653426" y="2699069"/>
            <a:ext cx="888514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91C2A9-70F4-B41A-168D-337FAADE0617}"/>
              </a:ext>
            </a:extLst>
          </p:cNvPr>
          <p:cNvCxnSpPr>
            <a:cxnSpLocks/>
          </p:cNvCxnSpPr>
          <p:nvPr/>
        </p:nvCxnSpPr>
        <p:spPr>
          <a:xfrm>
            <a:off x="1653427" y="3821529"/>
            <a:ext cx="888514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751C325-146B-DAD3-EDE1-6B8CFB2F91C7}"/>
              </a:ext>
            </a:extLst>
          </p:cNvPr>
          <p:cNvCxnSpPr>
            <a:cxnSpLocks/>
          </p:cNvCxnSpPr>
          <p:nvPr/>
        </p:nvCxnSpPr>
        <p:spPr>
          <a:xfrm>
            <a:off x="1653427" y="4943989"/>
            <a:ext cx="888514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371067D-AE0B-2941-0B68-6E9D551A945A}"/>
                  </a:ext>
                </a:extLst>
              </p:cNvPr>
              <p:cNvSpPr txBox="1"/>
              <p:nvPr/>
            </p:nvSpPr>
            <p:spPr>
              <a:xfrm>
                <a:off x="2371692" y="2011640"/>
                <a:ext cx="399301"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𝛼</m:t>
                      </m:r>
                    </m:oMath>
                  </m:oMathPara>
                </a14:m>
                <a:endParaRPr lang="en-US" sz="2800"/>
              </a:p>
            </p:txBody>
          </p:sp>
        </mc:Choice>
        <mc:Fallback xmlns="">
          <p:sp>
            <p:nvSpPr>
              <p:cNvPr id="40" name="TextBox 39">
                <a:extLst>
                  <a:ext uri="{FF2B5EF4-FFF2-40B4-BE49-F238E27FC236}">
                    <a16:creationId xmlns:a16="http://schemas.microsoft.com/office/drawing/2014/main" id="{A371067D-AE0B-2941-0B68-6E9D551A945A}"/>
                  </a:ext>
                </a:extLst>
              </p:cNvPr>
              <p:cNvSpPr txBox="1">
                <a:spLocks noRot="1" noChangeAspect="1" noMove="1" noResize="1" noEditPoints="1" noAdjustHandles="1" noChangeArrowheads="1" noChangeShapeType="1" noTextEdit="1"/>
              </p:cNvSpPr>
              <p:nvPr/>
            </p:nvSpPr>
            <p:spPr>
              <a:xfrm>
                <a:off x="2371692" y="2011640"/>
                <a:ext cx="39930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7FAD904-9CBC-2EDE-8E03-8F037B8CB4A8}"/>
                  </a:ext>
                </a:extLst>
              </p:cNvPr>
              <p:cNvSpPr txBox="1"/>
              <p:nvPr/>
            </p:nvSpPr>
            <p:spPr>
              <a:xfrm>
                <a:off x="3848605" y="2011640"/>
                <a:ext cx="1047920"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sin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endParaRPr lang="en-US" sz="2800"/>
              </a:p>
            </p:txBody>
          </p:sp>
        </mc:Choice>
        <mc:Fallback xmlns="">
          <p:sp>
            <p:nvSpPr>
              <p:cNvPr id="41" name="TextBox 40">
                <a:extLst>
                  <a:ext uri="{FF2B5EF4-FFF2-40B4-BE49-F238E27FC236}">
                    <a16:creationId xmlns:a16="http://schemas.microsoft.com/office/drawing/2014/main" id="{27FAD904-9CBC-2EDE-8E03-8F037B8CB4A8}"/>
                  </a:ext>
                </a:extLst>
              </p:cNvPr>
              <p:cNvSpPr txBox="1">
                <a:spLocks noRot="1" noChangeAspect="1" noMove="1" noResize="1" noEditPoints="1" noAdjustHandles="1" noChangeArrowheads="1" noChangeShapeType="1" noTextEdit="1"/>
              </p:cNvSpPr>
              <p:nvPr/>
            </p:nvSpPr>
            <p:spPr>
              <a:xfrm>
                <a:off x="3848605" y="2011640"/>
                <a:ext cx="1047920" cy="523220"/>
              </a:xfrm>
              <a:prstGeom prst="rect">
                <a:avLst/>
              </a:prstGeom>
              <a:blipFill>
                <a:blip r:embed="rId6"/>
                <a:stretch>
                  <a:fillRect l="-11628"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DD7B41F-EDEC-3119-13B9-D902F21111AD}"/>
                  </a:ext>
                </a:extLst>
              </p:cNvPr>
              <p:cNvSpPr txBox="1"/>
              <p:nvPr/>
            </p:nvSpPr>
            <p:spPr>
              <a:xfrm>
                <a:off x="5597236" y="2008615"/>
                <a:ext cx="1047920"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cos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endParaRPr lang="en-US" sz="2800"/>
              </a:p>
            </p:txBody>
          </p:sp>
        </mc:Choice>
        <mc:Fallback xmlns="">
          <p:sp>
            <p:nvSpPr>
              <p:cNvPr id="42" name="TextBox 41">
                <a:extLst>
                  <a:ext uri="{FF2B5EF4-FFF2-40B4-BE49-F238E27FC236}">
                    <a16:creationId xmlns:a16="http://schemas.microsoft.com/office/drawing/2014/main" id="{2DD7B41F-EDEC-3119-13B9-D902F21111AD}"/>
                  </a:ext>
                </a:extLst>
              </p:cNvPr>
              <p:cNvSpPr txBox="1">
                <a:spLocks noRot="1" noChangeAspect="1" noMove="1" noResize="1" noEditPoints="1" noAdjustHandles="1" noChangeArrowheads="1" noChangeShapeType="1" noTextEdit="1"/>
              </p:cNvSpPr>
              <p:nvPr/>
            </p:nvSpPr>
            <p:spPr>
              <a:xfrm>
                <a:off x="5597236" y="2008615"/>
                <a:ext cx="1047920" cy="523220"/>
              </a:xfrm>
              <a:prstGeom prst="rect">
                <a:avLst/>
              </a:prstGeom>
              <a:blipFill>
                <a:blip r:embed="rId7"/>
                <a:stretch>
                  <a:fillRect l="-11628"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9BFFC3D-0D2C-0BE2-AAD7-99132F7DDBA7}"/>
                  </a:ext>
                </a:extLst>
              </p:cNvPr>
              <p:cNvSpPr txBox="1"/>
              <p:nvPr/>
            </p:nvSpPr>
            <p:spPr>
              <a:xfrm>
                <a:off x="7420627" y="2007587"/>
                <a:ext cx="1047920"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tan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endParaRPr lang="en-US" sz="2800"/>
              </a:p>
            </p:txBody>
          </p:sp>
        </mc:Choice>
        <mc:Fallback xmlns="">
          <p:sp>
            <p:nvSpPr>
              <p:cNvPr id="43" name="TextBox 42">
                <a:extLst>
                  <a:ext uri="{FF2B5EF4-FFF2-40B4-BE49-F238E27FC236}">
                    <a16:creationId xmlns:a16="http://schemas.microsoft.com/office/drawing/2014/main" id="{19BFFC3D-0D2C-0BE2-AAD7-99132F7DDBA7}"/>
                  </a:ext>
                </a:extLst>
              </p:cNvPr>
              <p:cNvSpPr txBox="1">
                <a:spLocks noRot="1" noChangeAspect="1" noMove="1" noResize="1" noEditPoints="1" noAdjustHandles="1" noChangeArrowheads="1" noChangeShapeType="1" noTextEdit="1"/>
              </p:cNvSpPr>
              <p:nvPr/>
            </p:nvSpPr>
            <p:spPr>
              <a:xfrm>
                <a:off x="7420627" y="2007587"/>
                <a:ext cx="1047920" cy="523220"/>
              </a:xfrm>
              <a:prstGeom prst="rect">
                <a:avLst/>
              </a:prstGeom>
              <a:blipFill>
                <a:blip r:embed="rId8"/>
                <a:stretch>
                  <a:fillRect l="-11628"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1CA9D5F-3611-5D95-BD67-B1A23BCC6FDE}"/>
                  </a:ext>
                </a:extLst>
              </p:cNvPr>
              <p:cNvSpPr txBox="1"/>
              <p:nvPr/>
            </p:nvSpPr>
            <p:spPr>
              <a:xfrm>
                <a:off x="9169258" y="2004562"/>
                <a:ext cx="1047920"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cot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endParaRPr lang="en-US" sz="2800"/>
              </a:p>
            </p:txBody>
          </p:sp>
        </mc:Choice>
        <mc:Fallback xmlns="">
          <p:sp>
            <p:nvSpPr>
              <p:cNvPr id="44" name="TextBox 43">
                <a:extLst>
                  <a:ext uri="{FF2B5EF4-FFF2-40B4-BE49-F238E27FC236}">
                    <a16:creationId xmlns:a16="http://schemas.microsoft.com/office/drawing/2014/main" id="{B1CA9D5F-3611-5D95-BD67-B1A23BCC6FDE}"/>
                  </a:ext>
                </a:extLst>
              </p:cNvPr>
              <p:cNvSpPr txBox="1">
                <a:spLocks noRot="1" noChangeAspect="1" noMove="1" noResize="1" noEditPoints="1" noAdjustHandles="1" noChangeArrowheads="1" noChangeShapeType="1" noTextEdit="1"/>
              </p:cNvSpPr>
              <p:nvPr/>
            </p:nvSpPr>
            <p:spPr>
              <a:xfrm>
                <a:off x="9169258" y="2004562"/>
                <a:ext cx="1047920" cy="523220"/>
              </a:xfrm>
              <a:prstGeom prst="rect">
                <a:avLst/>
              </a:prstGeom>
              <a:blipFill>
                <a:blip r:embed="rId9"/>
                <a:stretch>
                  <a:fillRect l="-11628" t="-12791" b="-31395"/>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B5F7BFC4-65C6-02C8-5F40-B203A9CE164F}"/>
              </a:ext>
            </a:extLst>
          </p:cNvPr>
          <p:cNvSpPr txBox="1"/>
          <p:nvPr/>
        </p:nvSpPr>
        <p:spPr>
          <a:xfrm>
            <a:off x="2188970" y="3041654"/>
            <a:ext cx="764744"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30</a:t>
            </a:r>
            <a:r>
              <a:rPr lang="en-US" sz="2800" baseline="30000"/>
              <a:t>0</a:t>
            </a:r>
            <a:endParaRPr lang="en-US" sz="2800"/>
          </a:p>
        </p:txBody>
      </p:sp>
      <p:sp>
        <p:nvSpPr>
          <p:cNvPr id="46" name="TextBox 45">
            <a:extLst>
              <a:ext uri="{FF2B5EF4-FFF2-40B4-BE49-F238E27FC236}">
                <a16:creationId xmlns:a16="http://schemas.microsoft.com/office/drawing/2014/main" id="{330E1C3D-F11C-C75B-2BB2-0CE7AB6C51E6}"/>
              </a:ext>
            </a:extLst>
          </p:cNvPr>
          <p:cNvSpPr txBox="1"/>
          <p:nvPr/>
        </p:nvSpPr>
        <p:spPr>
          <a:xfrm>
            <a:off x="2188970" y="5259800"/>
            <a:ext cx="764744"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60</a:t>
            </a:r>
            <a:r>
              <a:rPr lang="en-US" sz="2800" baseline="30000"/>
              <a:t>0</a:t>
            </a:r>
            <a:endParaRPr lang="en-US" sz="2800"/>
          </a:p>
        </p:txBody>
      </p:sp>
      <p:sp>
        <p:nvSpPr>
          <p:cNvPr id="47" name="TextBox 46">
            <a:extLst>
              <a:ext uri="{FF2B5EF4-FFF2-40B4-BE49-F238E27FC236}">
                <a16:creationId xmlns:a16="http://schemas.microsoft.com/office/drawing/2014/main" id="{2C56B19D-6130-E2FE-AA7A-D6FDD6E8AF03}"/>
              </a:ext>
            </a:extLst>
          </p:cNvPr>
          <p:cNvSpPr txBox="1"/>
          <p:nvPr/>
        </p:nvSpPr>
        <p:spPr>
          <a:xfrm>
            <a:off x="2188970" y="4137334"/>
            <a:ext cx="764744"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45</a:t>
            </a:r>
            <a:r>
              <a:rPr lang="en-US" sz="2800" baseline="30000"/>
              <a:t>0</a:t>
            </a:r>
            <a:endParaRPr lang="en-US" sz="2800"/>
          </a:p>
        </p:txBody>
      </p:sp>
      <p:sp>
        <p:nvSpPr>
          <p:cNvPr id="48" name="TextBox 47">
            <a:extLst>
              <a:ext uri="{FF2B5EF4-FFF2-40B4-BE49-F238E27FC236}">
                <a16:creationId xmlns:a16="http://schemas.microsoft.com/office/drawing/2014/main" id="{CE763F10-7139-F4CA-0069-B3C02BF87C93}"/>
              </a:ext>
            </a:extLst>
          </p:cNvPr>
          <p:cNvSpPr txBox="1"/>
          <p:nvPr/>
        </p:nvSpPr>
        <p:spPr>
          <a:xfrm>
            <a:off x="4195487" y="2856990"/>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1</a:t>
            </a:r>
          </a:p>
        </p:txBody>
      </p:sp>
      <p:sp>
        <p:nvSpPr>
          <p:cNvPr id="49" name="TextBox 48">
            <a:extLst>
              <a:ext uri="{FF2B5EF4-FFF2-40B4-BE49-F238E27FC236}">
                <a16:creationId xmlns:a16="http://schemas.microsoft.com/office/drawing/2014/main" id="{FF080226-2EFA-3AA3-4E8F-3190F3710768}"/>
              </a:ext>
            </a:extLst>
          </p:cNvPr>
          <p:cNvSpPr txBox="1"/>
          <p:nvPr/>
        </p:nvSpPr>
        <p:spPr>
          <a:xfrm>
            <a:off x="4206668" y="3239489"/>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2</a:t>
            </a:r>
          </a:p>
        </p:txBody>
      </p:sp>
      <p:cxnSp>
        <p:nvCxnSpPr>
          <p:cNvPr id="51" name="Straight Connector 50">
            <a:extLst>
              <a:ext uri="{FF2B5EF4-FFF2-40B4-BE49-F238E27FC236}">
                <a16:creationId xmlns:a16="http://schemas.microsoft.com/office/drawing/2014/main" id="{8E514E44-1D38-C230-0C9A-1B9B6D2ACC91}"/>
              </a:ext>
            </a:extLst>
          </p:cNvPr>
          <p:cNvCxnSpPr/>
          <p:nvPr/>
        </p:nvCxnSpPr>
        <p:spPr>
          <a:xfrm>
            <a:off x="4247623" y="3268614"/>
            <a:ext cx="24792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ECD8517-907E-0286-D202-3C76B9147D6C}"/>
              </a:ext>
            </a:extLst>
          </p:cNvPr>
          <p:cNvSpPr txBox="1"/>
          <p:nvPr/>
        </p:nvSpPr>
        <p:spPr>
          <a:xfrm>
            <a:off x="5949491" y="5105262"/>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1</a:t>
            </a:r>
          </a:p>
        </p:txBody>
      </p:sp>
      <p:sp>
        <p:nvSpPr>
          <p:cNvPr id="53" name="TextBox 52">
            <a:extLst>
              <a:ext uri="{FF2B5EF4-FFF2-40B4-BE49-F238E27FC236}">
                <a16:creationId xmlns:a16="http://schemas.microsoft.com/office/drawing/2014/main" id="{2CEABC19-625D-27B5-F145-01BCEC13AA11}"/>
              </a:ext>
            </a:extLst>
          </p:cNvPr>
          <p:cNvSpPr txBox="1"/>
          <p:nvPr/>
        </p:nvSpPr>
        <p:spPr>
          <a:xfrm>
            <a:off x="5960672" y="5487761"/>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2</a:t>
            </a:r>
          </a:p>
        </p:txBody>
      </p:sp>
      <p:cxnSp>
        <p:nvCxnSpPr>
          <p:cNvPr id="54" name="Straight Connector 53">
            <a:extLst>
              <a:ext uri="{FF2B5EF4-FFF2-40B4-BE49-F238E27FC236}">
                <a16:creationId xmlns:a16="http://schemas.microsoft.com/office/drawing/2014/main" id="{6E69B7A4-DF48-E16D-AFED-8C84A9E1E8E1}"/>
              </a:ext>
            </a:extLst>
          </p:cNvPr>
          <p:cNvCxnSpPr/>
          <p:nvPr/>
        </p:nvCxnSpPr>
        <p:spPr>
          <a:xfrm>
            <a:off x="6001627" y="5516886"/>
            <a:ext cx="24792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EA41CAB-2C7A-0280-6E12-3C36B538046B}"/>
              </a:ext>
            </a:extLst>
          </p:cNvPr>
          <p:cNvSpPr txBox="1"/>
          <p:nvPr/>
        </p:nvSpPr>
        <p:spPr>
          <a:xfrm>
            <a:off x="7799995" y="5252106"/>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56" name="Straight Connector 55">
            <a:extLst>
              <a:ext uri="{FF2B5EF4-FFF2-40B4-BE49-F238E27FC236}">
                <a16:creationId xmlns:a16="http://schemas.microsoft.com/office/drawing/2014/main" id="{74F3FD87-F295-0997-B743-1C5999B8545B}"/>
              </a:ext>
            </a:extLst>
          </p:cNvPr>
          <p:cNvCxnSpPr>
            <a:cxnSpLocks/>
          </p:cNvCxnSpPr>
          <p:nvPr/>
        </p:nvCxnSpPr>
        <p:spPr>
          <a:xfrm flipH="1">
            <a:off x="7857520" y="5268657"/>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A803F0-841E-A4A2-7645-50CFF55BFBF2}"/>
              </a:ext>
            </a:extLst>
          </p:cNvPr>
          <p:cNvCxnSpPr>
            <a:cxnSpLocks/>
          </p:cNvCxnSpPr>
          <p:nvPr/>
        </p:nvCxnSpPr>
        <p:spPr>
          <a:xfrm flipV="1">
            <a:off x="7797614" y="5263606"/>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ABFEE8-B0DE-3BE1-3888-169B9B5E08F8}"/>
              </a:ext>
            </a:extLst>
          </p:cNvPr>
          <p:cNvCxnSpPr>
            <a:cxnSpLocks/>
          </p:cNvCxnSpPr>
          <p:nvPr/>
        </p:nvCxnSpPr>
        <p:spPr>
          <a:xfrm flipH="1" flipV="1">
            <a:off x="7745975" y="5507120"/>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FBB609D-15FD-663F-289E-6438DD8F6BCC}"/>
              </a:ext>
            </a:extLst>
          </p:cNvPr>
          <p:cNvSpPr txBox="1"/>
          <p:nvPr/>
        </p:nvSpPr>
        <p:spPr>
          <a:xfrm>
            <a:off x="9542853" y="3089357"/>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60" name="Straight Connector 59">
            <a:extLst>
              <a:ext uri="{FF2B5EF4-FFF2-40B4-BE49-F238E27FC236}">
                <a16:creationId xmlns:a16="http://schemas.microsoft.com/office/drawing/2014/main" id="{349EA90C-BCAB-8BCE-6409-2F65576F08F2}"/>
              </a:ext>
            </a:extLst>
          </p:cNvPr>
          <p:cNvCxnSpPr>
            <a:cxnSpLocks/>
          </p:cNvCxnSpPr>
          <p:nvPr/>
        </p:nvCxnSpPr>
        <p:spPr>
          <a:xfrm flipH="1">
            <a:off x="9600378" y="3105908"/>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452D4C-3EB7-9C59-2146-E72A3943A421}"/>
              </a:ext>
            </a:extLst>
          </p:cNvPr>
          <p:cNvCxnSpPr>
            <a:cxnSpLocks/>
          </p:cNvCxnSpPr>
          <p:nvPr/>
        </p:nvCxnSpPr>
        <p:spPr>
          <a:xfrm flipV="1">
            <a:off x="9540472" y="3100857"/>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EE0840-A8CD-93A8-DA3A-D7990735159A}"/>
              </a:ext>
            </a:extLst>
          </p:cNvPr>
          <p:cNvCxnSpPr>
            <a:cxnSpLocks/>
          </p:cNvCxnSpPr>
          <p:nvPr/>
        </p:nvCxnSpPr>
        <p:spPr>
          <a:xfrm flipH="1" flipV="1">
            <a:off x="9488833" y="3344371"/>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4A60A7F-F42A-DB37-4CF3-9D4B41959B3C}"/>
              </a:ext>
            </a:extLst>
          </p:cNvPr>
          <p:cNvSpPr txBox="1"/>
          <p:nvPr/>
        </p:nvSpPr>
        <p:spPr>
          <a:xfrm>
            <a:off x="7775008" y="2866685"/>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24" name="Straight Connector 1023">
            <a:extLst>
              <a:ext uri="{FF2B5EF4-FFF2-40B4-BE49-F238E27FC236}">
                <a16:creationId xmlns:a16="http://schemas.microsoft.com/office/drawing/2014/main" id="{1273EE86-E441-8324-9F16-3F97C24DBC9F}"/>
              </a:ext>
            </a:extLst>
          </p:cNvPr>
          <p:cNvCxnSpPr>
            <a:cxnSpLocks/>
          </p:cNvCxnSpPr>
          <p:nvPr/>
        </p:nvCxnSpPr>
        <p:spPr>
          <a:xfrm>
            <a:off x="7692071" y="3303264"/>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TextBox 1024">
            <a:extLst>
              <a:ext uri="{FF2B5EF4-FFF2-40B4-BE49-F238E27FC236}">
                <a16:creationId xmlns:a16="http://schemas.microsoft.com/office/drawing/2014/main" id="{0DE068B0-AA44-B3E2-EE9A-8840AE112A5B}"/>
              </a:ext>
            </a:extLst>
          </p:cNvPr>
          <p:cNvSpPr txBox="1"/>
          <p:nvPr/>
        </p:nvSpPr>
        <p:spPr>
          <a:xfrm>
            <a:off x="7723355" y="3311292"/>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27" name="Straight Connector 1026">
            <a:extLst>
              <a:ext uri="{FF2B5EF4-FFF2-40B4-BE49-F238E27FC236}">
                <a16:creationId xmlns:a16="http://schemas.microsoft.com/office/drawing/2014/main" id="{02ECBC2B-5BC2-241E-1B69-01EEA0B8B871}"/>
              </a:ext>
            </a:extLst>
          </p:cNvPr>
          <p:cNvCxnSpPr>
            <a:cxnSpLocks/>
          </p:cNvCxnSpPr>
          <p:nvPr/>
        </p:nvCxnSpPr>
        <p:spPr>
          <a:xfrm flipH="1">
            <a:off x="7832533" y="2883236"/>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3E14E85B-A207-7A93-5E14-B32F667C5D9D}"/>
              </a:ext>
            </a:extLst>
          </p:cNvPr>
          <p:cNvCxnSpPr>
            <a:cxnSpLocks/>
          </p:cNvCxnSpPr>
          <p:nvPr/>
        </p:nvCxnSpPr>
        <p:spPr>
          <a:xfrm flipV="1">
            <a:off x="7772627" y="2878185"/>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67C9BCD0-616D-5110-1DBB-CDF56776B3FC}"/>
              </a:ext>
            </a:extLst>
          </p:cNvPr>
          <p:cNvCxnSpPr>
            <a:cxnSpLocks/>
          </p:cNvCxnSpPr>
          <p:nvPr/>
        </p:nvCxnSpPr>
        <p:spPr>
          <a:xfrm flipH="1" flipV="1">
            <a:off x="7720988" y="3121699"/>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4" name="TextBox 1033">
            <a:extLst>
              <a:ext uri="{FF2B5EF4-FFF2-40B4-BE49-F238E27FC236}">
                <a16:creationId xmlns:a16="http://schemas.microsoft.com/office/drawing/2014/main" id="{5048DB58-19F2-2ED3-3DF1-F6DFC5A586E4}"/>
              </a:ext>
            </a:extLst>
          </p:cNvPr>
          <p:cNvSpPr txBox="1"/>
          <p:nvPr/>
        </p:nvSpPr>
        <p:spPr>
          <a:xfrm>
            <a:off x="9542486" y="5104514"/>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35" name="Straight Connector 1034">
            <a:extLst>
              <a:ext uri="{FF2B5EF4-FFF2-40B4-BE49-F238E27FC236}">
                <a16:creationId xmlns:a16="http://schemas.microsoft.com/office/drawing/2014/main" id="{F557D31A-404C-EA1C-9ADB-BE719D80AA47}"/>
              </a:ext>
            </a:extLst>
          </p:cNvPr>
          <p:cNvCxnSpPr>
            <a:cxnSpLocks/>
          </p:cNvCxnSpPr>
          <p:nvPr/>
        </p:nvCxnSpPr>
        <p:spPr>
          <a:xfrm>
            <a:off x="9459549" y="5541093"/>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TextBox 1035">
            <a:extLst>
              <a:ext uri="{FF2B5EF4-FFF2-40B4-BE49-F238E27FC236}">
                <a16:creationId xmlns:a16="http://schemas.microsoft.com/office/drawing/2014/main" id="{02CF0239-C2E8-11C5-07F5-A45250730DD3}"/>
              </a:ext>
            </a:extLst>
          </p:cNvPr>
          <p:cNvSpPr txBox="1"/>
          <p:nvPr/>
        </p:nvSpPr>
        <p:spPr>
          <a:xfrm>
            <a:off x="9490833" y="5549121"/>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37" name="Straight Connector 1036">
            <a:extLst>
              <a:ext uri="{FF2B5EF4-FFF2-40B4-BE49-F238E27FC236}">
                <a16:creationId xmlns:a16="http://schemas.microsoft.com/office/drawing/2014/main" id="{7E0A6BBB-69AD-D51B-DEFE-1C06DAFD623E}"/>
              </a:ext>
            </a:extLst>
          </p:cNvPr>
          <p:cNvCxnSpPr>
            <a:cxnSpLocks/>
          </p:cNvCxnSpPr>
          <p:nvPr/>
        </p:nvCxnSpPr>
        <p:spPr>
          <a:xfrm flipH="1">
            <a:off x="9600011" y="5121065"/>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8AFB2DA9-F8F8-7E68-F1F5-3F2B094A02F9}"/>
              </a:ext>
            </a:extLst>
          </p:cNvPr>
          <p:cNvCxnSpPr>
            <a:cxnSpLocks/>
          </p:cNvCxnSpPr>
          <p:nvPr/>
        </p:nvCxnSpPr>
        <p:spPr>
          <a:xfrm flipV="1">
            <a:off x="9540105" y="5116014"/>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049FD60F-C632-FEF6-D08D-28D5A85EEF22}"/>
              </a:ext>
            </a:extLst>
          </p:cNvPr>
          <p:cNvCxnSpPr>
            <a:cxnSpLocks/>
          </p:cNvCxnSpPr>
          <p:nvPr/>
        </p:nvCxnSpPr>
        <p:spPr>
          <a:xfrm flipH="1" flipV="1">
            <a:off x="9488466" y="5359528"/>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DA33170B-F1E5-93C3-02B6-C3EA9615AF55}"/>
              </a:ext>
            </a:extLst>
          </p:cNvPr>
          <p:cNvSpPr txBox="1"/>
          <p:nvPr/>
        </p:nvSpPr>
        <p:spPr>
          <a:xfrm>
            <a:off x="7741946" y="4160877"/>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1</a:t>
            </a:r>
          </a:p>
        </p:txBody>
      </p:sp>
      <p:sp>
        <p:nvSpPr>
          <p:cNvPr id="1041" name="TextBox 1040">
            <a:extLst>
              <a:ext uri="{FF2B5EF4-FFF2-40B4-BE49-F238E27FC236}">
                <a16:creationId xmlns:a16="http://schemas.microsoft.com/office/drawing/2014/main" id="{FC35BA43-C03C-6D5F-2136-A39031F0CF0F}"/>
              </a:ext>
            </a:extLst>
          </p:cNvPr>
          <p:cNvSpPr txBox="1"/>
          <p:nvPr/>
        </p:nvSpPr>
        <p:spPr>
          <a:xfrm>
            <a:off x="9458821" y="4160877"/>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1</a:t>
            </a:r>
          </a:p>
        </p:txBody>
      </p:sp>
      <p:sp>
        <p:nvSpPr>
          <p:cNvPr id="1042" name="TextBox 1041">
            <a:extLst>
              <a:ext uri="{FF2B5EF4-FFF2-40B4-BE49-F238E27FC236}">
                <a16:creationId xmlns:a16="http://schemas.microsoft.com/office/drawing/2014/main" id="{8D7DB01B-0768-C76F-26F0-81B8CE240407}"/>
              </a:ext>
            </a:extLst>
          </p:cNvPr>
          <p:cNvSpPr txBox="1"/>
          <p:nvPr/>
        </p:nvSpPr>
        <p:spPr>
          <a:xfrm>
            <a:off x="6008970" y="2880072"/>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43" name="Straight Connector 1042">
            <a:extLst>
              <a:ext uri="{FF2B5EF4-FFF2-40B4-BE49-F238E27FC236}">
                <a16:creationId xmlns:a16="http://schemas.microsoft.com/office/drawing/2014/main" id="{0B383C4D-AB18-98DC-0C10-EF13132D9699}"/>
              </a:ext>
            </a:extLst>
          </p:cNvPr>
          <p:cNvCxnSpPr>
            <a:cxnSpLocks/>
          </p:cNvCxnSpPr>
          <p:nvPr/>
        </p:nvCxnSpPr>
        <p:spPr>
          <a:xfrm>
            <a:off x="5926033" y="3316651"/>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4" name="TextBox 1043">
            <a:extLst>
              <a:ext uri="{FF2B5EF4-FFF2-40B4-BE49-F238E27FC236}">
                <a16:creationId xmlns:a16="http://schemas.microsoft.com/office/drawing/2014/main" id="{11C2A1D4-0517-97CC-6165-813ABAAD536B}"/>
              </a:ext>
            </a:extLst>
          </p:cNvPr>
          <p:cNvSpPr txBox="1"/>
          <p:nvPr/>
        </p:nvSpPr>
        <p:spPr>
          <a:xfrm>
            <a:off x="5957317" y="3324679"/>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45" name="Straight Connector 1044">
            <a:extLst>
              <a:ext uri="{FF2B5EF4-FFF2-40B4-BE49-F238E27FC236}">
                <a16:creationId xmlns:a16="http://schemas.microsoft.com/office/drawing/2014/main" id="{BA1E1582-3474-A7E4-6449-80E72EE8AC2E}"/>
              </a:ext>
            </a:extLst>
          </p:cNvPr>
          <p:cNvCxnSpPr>
            <a:cxnSpLocks/>
          </p:cNvCxnSpPr>
          <p:nvPr/>
        </p:nvCxnSpPr>
        <p:spPr>
          <a:xfrm flipH="1">
            <a:off x="6066495" y="2896623"/>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23067B21-E200-107C-3B9C-189053C206D4}"/>
              </a:ext>
            </a:extLst>
          </p:cNvPr>
          <p:cNvCxnSpPr>
            <a:cxnSpLocks/>
          </p:cNvCxnSpPr>
          <p:nvPr/>
        </p:nvCxnSpPr>
        <p:spPr>
          <a:xfrm flipV="1">
            <a:off x="6006589" y="2891572"/>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84186A43-55BF-9BFB-E2A4-3D1AC52C7AB3}"/>
              </a:ext>
            </a:extLst>
          </p:cNvPr>
          <p:cNvCxnSpPr>
            <a:cxnSpLocks/>
          </p:cNvCxnSpPr>
          <p:nvPr/>
        </p:nvCxnSpPr>
        <p:spPr>
          <a:xfrm flipH="1" flipV="1">
            <a:off x="5954950" y="3135086"/>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 name="TextBox 1047">
            <a:extLst>
              <a:ext uri="{FF2B5EF4-FFF2-40B4-BE49-F238E27FC236}">
                <a16:creationId xmlns:a16="http://schemas.microsoft.com/office/drawing/2014/main" id="{9BEB9A4D-56FE-82AB-11ED-650CE0F53433}"/>
              </a:ext>
            </a:extLst>
          </p:cNvPr>
          <p:cNvSpPr txBox="1"/>
          <p:nvPr/>
        </p:nvSpPr>
        <p:spPr>
          <a:xfrm>
            <a:off x="4236576" y="5092164"/>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49" name="Straight Connector 1048">
            <a:extLst>
              <a:ext uri="{FF2B5EF4-FFF2-40B4-BE49-F238E27FC236}">
                <a16:creationId xmlns:a16="http://schemas.microsoft.com/office/drawing/2014/main" id="{F14E4370-980C-92F8-9D15-1453C4A88325}"/>
              </a:ext>
            </a:extLst>
          </p:cNvPr>
          <p:cNvCxnSpPr>
            <a:cxnSpLocks/>
          </p:cNvCxnSpPr>
          <p:nvPr/>
        </p:nvCxnSpPr>
        <p:spPr>
          <a:xfrm>
            <a:off x="4153639" y="5528743"/>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0" name="TextBox 1049">
            <a:extLst>
              <a:ext uri="{FF2B5EF4-FFF2-40B4-BE49-F238E27FC236}">
                <a16:creationId xmlns:a16="http://schemas.microsoft.com/office/drawing/2014/main" id="{5A3C8AC8-F45D-9E54-0AAE-C3B259A4C80F}"/>
              </a:ext>
            </a:extLst>
          </p:cNvPr>
          <p:cNvSpPr txBox="1"/>
          <p:nvPr/>
        </p:nvSpPr>
        <p:spPr>
          <a:xfrm>
            <a:off x="4184923" y="5536771"/>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51" name="Straight Connector 1050">
            <a:extLst>
              <a:ext uri="{FF2B5EF4-FFF2-40B4-BE49-F238E27FC236}">
                <a16:creationId xmlns:a16="http://schemas.microsoft.com/office/drawing/2014/main" id="{9B5F3D53-62BF-27EB-B6B6-AFAF706CFFB8}"/>
              </a:ext>
            </a:extLst>
          </p:cNvPr>
          <p:cNvCxnSpPr>
            <a:cxnSpLocks/>
          </p:cNvCxnSpPr>
          <p:nvPr/>
        </p:nvCxnSpPr>
        <p:spPr>
          <a:xfrm flipH="1">
            <a:off x="4294101" y="5108715"/>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9FA107F6-F310-AB12-418E-6590DD7AC180}"/>
              </a:ext>
            </a:extLst>
          </p:cNvPr>
          <p:cNvCxnSpPr>
            <a:cxnSpLocks/>
          </p:cNvCxnSpPr>
          <p:nvPr/>
        </p:nvCxnSpPr>
        <p:spPr>
          <a:xfrm flipV="1">
            <a:off x="4234195" y="5103664"/>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6B3F9A84-987E-5C90-96E3-AB1E14D6A22B}"/>
              </a:ext>
            </a:extLst>
          </p:cNvPr>
          <p:cNvCxnSpPr>
            <a:cxnSpLocks/>
          </p:cNvCxnSpPr>
          <p:nvPr/>
        </p:nvCxnSpPr>
        <p:spPr>
          <a:xfrm flipH="1" flipV="1">
            <a:off x="4182556" y="5347178"/>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 name="TextBox 1053">
            <a:extLst>
              <a:ext uri="{FF2B5EF4-FFF2-40B4-BE49-F238E27FC236}">
                <a16:creationId xmlns:a16="http://schemas.microsoft.com/office/drawing/2014/main" id="{EF0630E2-BBB1-F380-196E-55BFB4CC5DC6}"/>
              </a:ext>
            </a:extLst>
          </p:cNvPr>
          <p:cNvSpPr txBox="1"/>
          <p:nvPr/>
        </p:nvSpPr>
        <p:spPr>
          <a:xfrm>
            <a:off x="4240472" y="3972344"/>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55" name="Straight Connector 1054">
            <a:extLst>
              <a:ext uri="{FF2B5EF4-FFF2-40B4-BE49-F238E27FC236}">
                <a16:creationId xmlns:a16="http://schemas.microsoft.com/office/drawing/2014/main" id="{3DC20B4A-83D1-03AF-2E92-B6AA92B60CA1}"/>
              </a:ext>
            </a:extLst>
          </p:cNvPr>
          <p:cNvCxnSpPr>
            <a:cxnSpLocks/>
          </p:cNvCxnSpPr>
          <p:nvPr/>
        </p:nvCxnSpPr>
        <p:spPr>
          <a:xfrm>
            <a:off x="4157535" y="4408923"/>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6" name="TextBox 1055">
            <a:extLst>
              <a:ext uri="{FF2B5EF4-FFF2-40B4-BE49-F238E27FC236}">
                <a16:creationId xmlns:a16="http://schemas.microsoft.com/office/drawing/2014/main" id="{C5E85F9E-A685-183B-ED57-547B2E811FA5}"/>
              </a:ext>
            </a:extLst>
          </p:cNvPr>
          <p:cNvSpPr txBox="1"/>
          <p:nvPr/>
        </p:nvSpPr>
        <p:spPr>
          <a:xfrm>
            <a:off x="4188819" y="4416951"/>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57" name="Straight Connector 1056">
            <a:extLst>
              <a:ext uri="{FF2B5EF4-FFF2-40B4-BE49-F238E27FC236}">
                <a16:creationId xmlns:a16="http://schemas.microsoft.com/office/drawing/2014/main" id="{7CF396DD-2089-3B64-97EC-8E24E5AFE620}"/>
              </a:ext>
            </a:extLst>
          </p:cNvPr>
          <p:cNvCxnSpPr>
            <a:cxnSpLocks/>
          </p:cNvCxnSpPr>
          <p:nvPr/>
        </p:nvCxnSpPr>
        <p:spPr>
          <a:xfrm flipH="1">
            <a:off x="4297997" y="3988895"/>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7FAC5A72-89FD-2FD4-734E-1850A4F9B616}"/>
              </a:ext>
            </a:extLst>
          </p:cNvPr>
          <p:cNvCxnSpPr>
            <a:cxnSpLocks/>
          </p:cNvCxnSpPr>
          <p:nvPr/>
        </p:nvCxnSpPr>
        <p:spPr>
          <a:xfrm flipV="1">
            <a:off x="4238091" y="3983844"/>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786FB7C5-35C7-2DBA-6F8B-A1A9DB47CDCF}"/>
              </a:ext>
            </a:extLst>
          </p:cNvPr>
          <p:cNvCxnSpPr>
            <a:cxnSpLocks/>
          </p:cNvCxnSpPr>
          <p:nvPr/>
        </p:nvCxnSpPr>
        <p:spPr>
          <a:xfrm flipH="1" flipV="1">
            <a:off x="4186452" y="4227358"/>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0" name="TextBox 1059">
            <a:extLst>
              <a:ext uri="{FF2B5EF4-FFF2-40B4-BE49-F238E27FC236}">
                <a16:creationId xmlns:a16="http://schemas.microsoft.com/office/drawing/2014/main" id="{E3482759-7F6F-5359-3B70-4A6D1422CD9E}"/>
              </a:ext>
            </a:extLst>
          </p:cNvPr>
          <p:cNvSpPr txBox="1"/>
          <p:nvPr/>
        </p:nvSpPr>
        <p:spPr>
          <a:xfrm>
            <a:off x="5990364" y="3964316"/>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61" name="Straight Connector 1060">
            <a:extLst>
              <a:ext uri="{FF2B5EF4-FFF2-40B4-BE49-F238E27FC236}">
                <a16:creationId xmlns:a16="http://schemas.microsoft.com/office/drawing/2014/main" id="{439162CF-B082-FE96-1B28-741B01117285}"/>
              </a:ext>
            </a:extLst>
          </p:cNvPr>
          <p:cNvCxnSpPr>
            <a:cxnSpLocks/>
          </p:cNvCxnSpPr>
          <p:nvPr/>
        </p:nvCxnSpPr>
        <p:spPr>
          <a:xfrm>
            <a:off x="5907427" y="4400895"/>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2" name="TextBox 1061">
            <a:extLst>
              <a:ext uri="{FF2B5EF4-FFF2-40B4-BE49-F238E27FC236}">
                <a16:creationId xmlns:a16="http://schemas.microsoft.com/office/drawing/2014/main" id="{0819378C-0A26-DDE4-AF07-FC110D3D3D7F}"/>
              </a:ext>
            </a:extLst>
          </p:cNvPr>
          <p:cNvSpPr txBox="1"/>
          <p:nvPr/>
        </p:nvSpPr>
        <p:spPr>
          <a:xfrm>
            <a:off x="5938711" y="4408923"/>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63" name="Straight Connector 1062">
            <a:extLst>
              <a:ext uri="{FF2B5EF4-FFF2-40B4-BE49-F238E27FC236}">
                <a16:creationId xmlns:a16="http://schemas.microsoft.com/office/drawing/2014/main" id="{0E6EC30F-0CBE-6CB5-35DD-44D8450FD6E8}"/>
              </a:ext>
            </a:extLst>
          </p:cNvPr>
          <p:cNvCxnSpPr>
            <a:cxnSpLocks/>
          </p:cNvCxnSpPr>
          <p:nvPr/>
        </p:nvCxnSpPr>
        <p:spPr>
          <a:xfrm flipH="1">
            <a:off x="6047889" y="3980867"/>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F49EF535-CD48-84ED-9B41-FA605A965C85}"/>
              </a:ext>
            </a:extLst>
          </p:cNvPr>
          <p:cNvCxnSpPr>
            <a:cxnSpLocks/>
          </p:cNvCxnSpPr>
          <p:nvPr/>
        </p:nvCxnSpPr>
        <p:spPr>
          <a:xfrm flipV="1">
            <a:off x="5987983" y="3975816"/>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5C31F80A-76B9-7846-913A-547B6C54D474}"/>
              </a:ext>
            </a:extLst>
          </p:cNvPr>
          <p:cNvCxnSpPr>
            <a:cxnSpLocks/>
          </p:cNvCxnSpPr>
          <p:nvPr/>
        </p:nvCxnSpPr>
        <p:spPr>
          <a:xfrm flipH="1" flipV="1">
            <a:off x="5936344" y="4219330"/>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Nhóm 63">
            <a:extLst>
              <a:ext uri="{FF2B5EF4-FFF2-40B4-BE49-F238E27FC236}">
                <a16:creationId xmlns:a16="http://schemas.microsoft.com/office/drawing/2014/main" id="{6B217EE3-25FF-F733-7897-1BEB810D5BE0}"/>
              </a:ext>
            </a:extLst>
          </p:cNvPr>
          <p:cNvGrpSpPr/>
          <p:nvPr/>
        </p:nvGrpSpPr>
        <p:grpSpPr>
          <a:xfrm>
            <a:off x="2758608" y="607344"/>
            <a:ext cx="6674781" cy="659194"/>
            <a:chOff x="2636596" y="4013738"/>
            <a:chExt cx="6674781" cy="659194"/>
          </a:xfrm>
        </p:grpSpPr>
        <p:grpSp>
          <p:nvGrpSpPr>
            <p:cNvPr id="24" name="Nhóm 62">
              <a:extLst>
                <a:ext uri="{FF2B5EF4-FFF2-40B4-BE49-F238E27FC236}">
                  <a16:creationId xmlns:a16="http://schemas.microsoft.com/office/drawing/2014/main" id="{A43454A4-6821-290D-D80B-F46855EAF93D}"/>
                </a:ext>
              </a:extLst>
            </p:cNvPr>
            <p:cNvGrpSpPr/>
            <p:nvPr/>
          </p:nvGrpSpPr>
          <p:grpSpPr>
            <a:xfrm>
              <a:off x="2988697" y="4013738"/>
              <a:ext cx="5950190" cy="659194"/>
              <a:chOff x="3790627" y="4013738"/>
              <a:chExt cx="5148260" cy="659194"/>
            </a:xfrm>
          </p:grpSpPr>
          <p:sp>
            <p:nvSpPr>
              <p:cNvPr id="1033" name="Hình chữ nhật: Góc Tròn 55">
                <a:extLst>
                  <a:ext uri="{FF2B5EF4-FFF2-40B4-BE49-F238E27FC236}">
                    <a16:creationId xmlns:a16="http://schemas.microsoft.com/office/drawing/2014/main" id="{D1D88F83-DFD5-5C1B-86C6-647DCBA4A8DC}"/>
                  </a:ext>
                </a:extLst>
              </p:cNvPr>
              <p:cNvSpPr/>
              <p:nvPr/>
            </p:nvSpPr>
            <p:spPr>
              <a:xfrm>
                <a:off x="3790627" y="4013738"/>
                <a:ext cx="5148260" cy="659194"/>
              </a:xfrm>
              <a:prstGeom prst="roundRect">
                <a:avLst>
                  <a:gd name="adj" fmla="val 32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6" name="Hình chữ nhật: Góc Tròn 56">
                <a:extLst>
                  <a:ext uri="{FF2B5EF4-FFF2-40B4-BE49-F238E27FC236}">
                    <a16:creationId xmlns:a16="http://schemas.microsoft.com/office/drawing/2014/main" id="{13C87120-BB14-8EEF-303A-A3362AE8D37B}"/>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Hộp Văn bản 57">
              <a:extLst>
                <a:ext uri="{FF2B5EF4-FFF2-40B4-BE49-F238E27FC236}">
                  <a16:creationId xmlns:a16="http://schemas.microsoft.com/office/drawing/2014/main" id="{28C5BF6B-ADE9-6898-4D57-B75F76B19A58}"/>
                </a:ext>
              </a:extLst>
            </p:cNvPr>
            <p:cNvSpPr txBox="1"/>
            <p:nvPr/>
          </p:nvSpPr>
          <p:spPr>
            <a:xfrm>
              <a:off x="3285581" y="4106292"/>
              <a:ext cx="5437707" cy="461665"/>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Tỉ số lượng giác của hai góc phụ nhau</a:t>
              </a:r>
              <a:endParaRPr lang="vi-VN" sz="2400">
                <a:solidFill>
                  <a:srgbClr val="002060"/>
                </a:solidFill>
                <a:latin typeface="#9Slide03 SFU Toledo Bold" panose="00000700000000000000" pitchFamily="2" charset="0"/>
              </a:endParaRPr>
            </a:p>
          </p:txBody>
        </p:sp>
        <p:grpSp>
          <p:nvGrpSpPr>
            <p:cNvPr id="29" name="Nhóm 61">
              <a:extLst>
                <a:ext uri="{FF2B5EF4-FFF2-40B4-BE49-F238E27FC236}">
                  <a16:creationId xmlns:a16="http://schemas.microsoft.com/office/drawing/2014/main" id="{8D1301B9-A992-E167-9256-885017EB4F3C}"/>
                </a:ext>
              </a:extLst>
            </p:cNvPr>
            <p:cNvGrpSpPr/>
            <p:nvPr/>
          </p:nvGrpSpPr>
          <p:grpSpPr>
            <a:xfrm>
              <a:off x="8848093" y="4109116"/>
              <a:ext cx="463284" cy="468439"/>
              <a:chOff x="8838568" y="4109116"/>
              <a:chExt cx="463284" cy="468439"/>
            </a:xfrm>
          </p:grpSpPr>
          <p:sp>
            <p:nvSpPr>
              <p:cNvPr id="38" name="Hình chữ nhật: Góc Tròn 59">
                <a:extLst>
                  <a:ext uri="{FF2B5EF4-FFF2-40B4-BE49-F238E27FC236}">
                    <a16:creationId xmlns:a16="http://schemas.microsoft.com/office/drawing/2014/main" id="{182E68F9-A6BB-42C2-73F7-117388787C03}"/>
                  </a:ext>
                </a:extLst>
              </p:cNvPr>
              <p:cNvSpPr/>
              <p:nvPr/>
            </p:nvSpPr>
            <p:spPr>
              <a:xfrm>
                <a:off x="8838568"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0" name="Nhóm 49">
                <a:extLst>
                  <a:ext uri="{FF2B5EF4-FFF2-40B4-BE49-F238E27FC236}">
                    <a16:creationId xmlns:a16="http://schemas.microsoft.com/office/drawing/2014/main" id="{307ADD87-E412-AC16-11A3-4AF1BDE24022}"/>
                  </a:ext>
                </a:extLst>
              </p:cNvPr>
              <p:cNvGrpSpPr/>
              <p:nvPr/>
            </p:nvGrpSpPr>
            <p:grpSpPr>
              <a:xfrm>
                <a:off x="8997856" y="4263507"/>
                <a:ext cx="205447" cy="159443"/>
                <a:chOff x="8185645" y="3648076"/>
                <a:chExt cx="205447" cy="159443"/>
              </a:xfrm>
            </p:grpSpPr>
            <p:sp>
              <p:nvSpPr>
                <p:cNvPr id="1026" name="Mũi tên: Hình V 53">
                  <a:extLst>
                    <a:ext uri="{FF2B5EF4-FFF2-40B4-BE49-F238E27FC236}">
                      <a16:creationId xmlns:a16="http://schemas.microsoft.com/office/drawing/2014/main" id="{E255AE9B-F88A-E7D5-7542-8F06565DD609}"/>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30" name="Mũi tên: Hình V 54">
                  <a:extLst>
                    <a:ext uri="{FF2B5EF4-FFF2-40B4-BE49-F238E27FC236}">
                      <a16:creationId xmlns:a16="http://schemas.microsoft.com/office/drawing/2014/main" id="{7D23DCA5-4D57-476A-A9DA-118642188831}"/>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30" name="Nhóm 60">
              <a:extLst>
                <a:ext uri="{FF2B5EF4-FFF2-40B4-BE49-F238E27FC236}">
                  <a16:creationId xmlns:a16="http://schemas.microsoft.com/office/drawing/2014/main" id="{77B1F4C1-0307-F384-0170-E9776BA5B345}"/>
                </a:ext>
              </a:extLst>
            </p:cNvPr>
            <p:cNvGrpSpPr/>
            <p:nvPr/>
          </p:nvGrpSpPr>
          <p:grpSpPr>
            <a:xfrm>
              <a:off x="2636596" y="4109116"/>
              <a:ext cx="463284" cy="468439"/>
              <a:chOff x="3436696" y="4109116"/>
              <a:chExt cx="463284" cy="468439"/>
            </a:xfrm>
          </p:grpSpPr>
          <p:sp>
            <p:nvSpPr>
              <p:cNvPr id="31" name="Hình chữ nhật: Góc Tròn 58">
                <a:extLst>
                  <a:ext uri="{FF2B5EF4-FFF2-40B4-BE49-F238E27FC236}">
                    <a16:creationId xmlns:a16="http://schemas.microsoft.com/office/drawing/2014/main" id="{54504BFC-3AC7-B0D7-5E38-5E98D377EE20}"/>
                  </a:ext>
                </a:extLst>
              </p:cNvPr>
              <p:cNvSpPr/>
              <p:nvPr/>
            </p:nvSpPr>
            <p:spPr>
              <a:xfrm>
                <a:off x="3436696"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2" name="Nhóm 50">
                <a:extLst>
                  <a:ext uri="{FF2B5EF4-FFF2-40B4-BE49-F238E27FC236}">
                    <a16:creationId xmlns:a16="http://schemas.microsoft.com/office/drawing/2014/main" id="{371A1AF3-5806-C515-AA07-9C5B54D95FF5}"/>
                  </a:ext>
                </a:extLst>
              </p:cNvPr>
              <p:cNvGrpSpPr/>
              <p:nvPr/>
            </p:nvGrpSpPr>
            <p:grpSpPr>
              <a:xfrm rot="10800000">
                <a:off x="3537987" y="4263507"/>
                <a:ext cx="205447" cy="159443"/>
                <a:chOff x="8338045" y="3800476"/>
                <a:chExt cx="205447" cy="159443"/>
              </a:xfrm>
            </p:grpSpPr>
            <p:sp>
              <p:nvSpPr>
                <p:cNvPr id="33" name="Mũi tên: Hình V 51">
                  <a:extLst>
                    <a:ext uri="{FF2B5EF4-FFF2-40B4-BE49-F238E27FC236}">
                      <a16:creationId xmlns:a16="http://schemas.microsoft.com/office/drawing/2014/main" id="{075E54B3-DC42-1F41-7B6C-4A23AB68E4C0}"/>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4" name="Mũi tên: Hình V 52">
                  <a:extLst>
                    <a:ext uri="{FF2B5EF4-FFF2-40B4-BE49-F238E27FC236}">
                      <a16:creationId xmlns:a16="http://schemas.microsoft.com/office/drawing/2014/main" id="{6A2E0431-3350-277C-EEE5-77B301E641E9}"/>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1067" name="Hình Bầu dục 1066">
            <a:extLst>
              <a:ext uri="{FF2B5EF4-FFF2-40B4-BE49-F238E27FC236}">
                <a16:creationId xmlns:a16="http://schemas.microsoft.com/office/drawing/2014/main" id="{AB485EE1-E3B4-7F14-FB79-3B0EC501CB42}"/>
              </a:ext>
            </a:extLst>
          </p:cNvPr>
          <p:cNvSpPr/>
          <p:nvPr/>
        </p:nvSpPr>
        <p:spPr>
          <a:xfrm>
            <a:off x="3903940" y="2821686"/>
            <a:ext cx="914400" cy="9144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8" name="Hình Bầu dục 1067">
            <a:extLst>
              <a:ext uri="{FF2B5EF4-FFF2-40B4-BE49-F238E27FC236}">
                <a16:creationId xmlns:a16="http://schemas.microsoft.com/office/drawing/2014/main" id="{3E32FBE4-7C5B-A7A9-260D-5899113EF641}"/>
              </a:ext>
            </a:extLst>
          </p:cNvPr>
          <p:cNvSpPr/>
          <p:nvPr/>
        </p:nvSpPr>
        <p:spPr>
          <a:xfrm>
            <a:off x="5665005" y="5057404"/>
            <a:ext cx="914400" cy="9144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9" name="Hình Bầu dục 1068">
            <a:extLst>
              <a:ext uri="{FF2B5EF4-FFF2-40B4-BE49-F238E27FC236}">
                <a16:creationId xmlns:a16="http://schemas.microsoft.com/office/drawing/2014/main" id="{2DDB538C-91A4-C9AC-C678-54A8D7B35D99}"/>
              </a:ext>
            </a:extLst>
          </p:cNvPr>
          <p:cNvSpPr/>
          <p:nvPr/>
        </p:nvSpPr>
        <p:spPr>
          <a:xfrm>
            <a:off x="5678367" y="2817037"/>
            <a:ext cx="914400" cy="9144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0" name="Hình Bầu dục 1069">
            <a:extLst>
              <a:ext uri="{FF2B5EF4-FFF2-40B4-BE49-F238E27FC236}">
                <a16:creationId xmlns:a16="http://schemas.microsoft.com/office/drawing/2014/main" id="{45C71C4B-41AA-2855-FAB1-1986A64326D1}"/>
              </a:ext>
            </a:extLst>
          </p:cNvPr>
          <p:cNvSpPr/>
          <p:nvPr/>
        </p:nvSpPr>
        <p:spPr>
          <a:xfrm>
            <a:off x="3910690" y="5049920"/>
            <a:ext cx="914400" cy="9144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1" name="Hình Bầu dục 1070">
            <a:extLst>
              <a:ext uri="{FF2B5EF4-FFF2-40B4-BE49-F238E27FC236}">
                <a16:creationId xmlns:a16="http://schemas.microsoft.com/office/drawing/2014/main" id="{7370D2F2-DFBA-876D-1867-19DE4C2DA462}"/>
              </a:ext>
            </a:extLst>
          </p:cNvPr>
          <p:cNvSpPr/>
          <p:nvPr/>
        </p:nvSpPr>
        <p:spPr>
          <a:xfrm>
            <a:off x="5678367" y="3915147"/>
            <a:ext cx="914400" cy="914400"/>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2" name="Hình Bầu dục 1071">
            <a:extLst>
              <a:ext uri="{FF2B5EF4-FFF2-40B4-BE49-F238E27FC236}">
                <a16:creationId xmlns:a16="http://schemas.microsoft.com/office/drawing/2014/main" id="{EE55DD62-11C5-F295-45CC-98296675D7EE}"/>
              </a:ext>
            </a:extLst>
          </p:cNvPr>
          <p:cNvSpPr/>
          <p:nvPr/>
        </p:nvSpPr>
        <p:spPr>
          <a:xfrm>
            <a:off x="3910690" y="3907110"/>
            <a:ext cx="914400" cy="914400"/>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0954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67"/>
                                        </p:tgtEl>
                                        <p:attrNameLst>
                                          <p:attrName>style.visibility</p:attrName>
                                        </p:attrNameLst>
                                      </p:cBhvr>
                                      <p:to>
                                        <p:strVal val="visible"/>
                                      </p:to>
                                    </p:set>
                                    <p:animEffect transition="in" filter="wipe(down)">
                                      <p:cBhvr>
                                        <p:cTn id="7" dur="500"/>
                                        <p:tgtEl>
                                          <p:spTgt spid="10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68"/>
                                        </p:tgtEl>
                                        <p:attrNameLst>
                                          <p:attrName>style.visibility</p:attrName>
                                        </p:attrNameLst>
                                      </p:cBhvr>
                                      <p:to>
                                        <p:strVal val="visible"/>
                                      </p:to>
                                    </p:set>
                                    <p:animEffect transition="in" filter="wipe(up)">
                                      <p:cBhvr>
                                        <p:cTn id="12" dur="500"/>
                                        <p:tgtEl>
                                          <p:spTgt spid="106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69"/>
                                        </p:tgtEl>
                                        <p:attrNameLst>
                                          <p:attrName>style.visibility</p:attrName>
                                        </p:attrNameLst>
                                      </p:cBhvr>
                                      <p:to>
                                        <p:strVal val="visible"/>
                                      </p:to>
                                    </p:set>
                                    <p:anim calcmode="lin" valueType="num">
                                      <p:cBhvr>
                                        <p:cTn id="17" dur="500" fill="hold"/>
                                        <p:tgtEl>
                                          <p:spTgt spid="1069"/>
                                        </p:tgtEl>
                                        <p:attrNameLst>
                                          <p:attrName>ppt_w</p:attrName>
                                        </p:attrNameLst>
                                      </p:cBhvr>
                                      <p:tavLst>
                                        <p:tav tm="0">
                                          <p:val>
                                            <p:fltVal val="0"/>
                                          </p:val>
                                        </p:tav>
                                        <p:tav tm="100000">
                                          <p:val>
                                            <p:strVal val="#ppt_w"/>
                                          </p:val>
                                        </p:tav>
                                      </p:tavLst>
                                    </p:anim>
                                    <p:anim calcmode="lin" valueType="num">
                                      <p:cBhvr>
                                        <p:cTn id="18" dur="500" fill="hold"/>
                                        <p:tgtEl>
                                          <p:spTgt spid="1069"/>
                                        </p:tgtEl>
                                        <p:attrNameLst>
                                          <p:attrName>ppt_h</p:attrName>
                                        </p:attrNameLst>
                                      </p:cBhvr>
                                      <p:tavLst>
                                        <p:tav tm="0">
                                          <p:val>
                                            <p:fltVal val="0"/>
                                          </p:val>
                                        </p:tav>
                                        <p:tav tm="100000">
                                          <p:val>
                                            <p:strVal val="#ppt_h"/>
                                          </p:val>
                                        </p:tav>
                                      </p:tavLst>
                                    </p:anim>
                                    <p:animEffect transition="in" filter="fade">
                                      <p:cBhvr>
                                        <p:cTn id="19" dur="500"/>
                                        <p:tgtEl>
                                          <p:spTgt spid="106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70"/>
                                        </p:tgtEl>
                                        <p:attrNameLst>
                                          <p:attrName>style.visibility</p:attrName>
                                        </p:attrNameLst>
                                      </p:cBhvr>
                                      <p:to>
                                        <p:strVal val="visible"/>
                                      </p:to>
                                    </p:set>
                                    <p:anim calcmode="lin" valueType="num">
                                      <p:cBhvr>
                                        <p:cTn id="22" dur="500" fill="hold"/>
                                        <p:tgtEl>
                                          <p:spTgt spid="1070"/>
                                        </p:tgtEl>
                                        <p:attrNameLst>
                                          <p:attrName>ppt_w</p:attrName>
                                        </p:attrNameLst>
                                      </p:cBhvr>
                                      <p:tavLst>
                                        <p:tav tm="0">
                                          <p:val>
                                            <p:fltVal val="0"/>
                                          </p:val>
                                        </p:tav>
                                        <p:tav tm="100000">
                                          <p:val>
                                            <p:strVal val="#ppt_w"/>
                                          </p:val>
                                        </p:tav>
                                      </p:tavLst>
                                    </p:anim>
                                    <p:anim calcmode="lin" valueType="num">
                                      <p:cBhvr>
                                        <p:cTn id="23" dur="500" fill="hold"/>
                                        <p:tgtEl>
                                          <p:spTgt spid="1070"/>
                                        </p:tgtEl>
                                        <p:attrNameLst>
                                          <p:attrName>ppt_h</p:attrName>
                                        </p:attrNameLst>
                                      </p:cBhvr>
                                      <p:tavLst>
                                        <p:tav tm="0">
                                          <p:val>
                                            <p:fltVal val="0"/>
                                          </p:val>
                                        </p:tav>
                                        <p:tav tm="100000">
                                          <p:val>
                                            <p:strVal val="#ppt_h"/>
                                          </p:val>
                                        </p:tav>
                                      </p:tavLst>
                                    </p:anim>
                                    <p:animEffect transition="in" filter="fade">
                                      <p:cBhvr>
                                        <p:cTn id="24" dur="500"/>
                                        <p:tgtEl>
                                          <p:spTgt spid="1070"/>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1071"/>
                                        </p:tgtEl>
                                        <p:attrNameLst>
                                          <p:attrName>style.visibility</p:attrName>
                                        </p:attrNameLst>
                                      </p:cBhvr>
                                      <p:to>
                                        <p:strVal val="visible"/>
                                      </p:to>
                                    </p:set>
                                    <p:animEffect transition="in" filter="fade">
                                      <p:cBhvr>
                                        <p:cTn id="29" dur="2000"/>
                                        <p:tgtEl>
                                          <p:spTgt spid="1071"/>
                                        </p:tgtEl>
                                      </p:cBhvr>
                                    </p:animEffect>
                                    <p:anim calcmode="lin" valueType="num">
                                      <p:cBhvr>
                                        <p:cTn id="30" dur="2000" fill="hold"/>
                                        <p:tgtEl>
                                          <p:spTgt spid="1071"/>
                                        </p:tgtEl>
                                        <p:attrNameLst>
                                          <p:attrName>ppt_w</p:attrName>
                                        </p:attrNameLst>
                                      </p:cBhvr>
                                      <p:tavLst>
                                        <p:tav tm="0" fmla="#ppt_w*sin(2.5*pi*$)">
                                          <p:val>
                                            <p:fltVal val="0"/>
                                          </p:val>
                                        </p:tav>
                                        <p:tav tm="100000">
                                          <p:val>
                                            <p:fltVal val="1"/>
                                          </p:val>
                                        </p:tav>
                                      </p:tavLst>
                                    </p:anim>
                                    <p:anim calcmode="lin" valueType="num">
                                      <p:cBhvr>
                                        <p:cTn id="31" dur="2000" fill="hold"/>
                                        <p:tgtEl>
                                          <p:spTgt spid="1071"/>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1072"/>
                                        </p:tgtEl>
                                        <p:attrNameLst>
                                          <p:attrName>style.visibility</p:attrName>
                                        </p:attrNameLst>
                                      </p:cBhvr>
                                      <p:to>
                                        <p:strVal val="visible"/>
                                      </p:to>
                                    </p:set>
                                    <p:animEffect transition="in" filter="fade">
                                      <p:cBhvr>
                                        <p:cTn id="34" dur="2000"/>
                                        <p:tgtEl>
                                          <p:spTgt spid="1072"/>
                                        </p:tgtEl>
                                      </p:cBhvr>
                                    </p:animEffect>
                                    <p:anim calcmode="lin" valueType="num">
                                      <p:cBhvr>
                                        <p:cTn id="35" dur="2000" fill="hold"/>
                                        <p:tgtEl>
                                          <p:spTgt spid="1072"/>
                                        </p:tgtEl>
                                        <p:attrNameLst>
                                          <p:attrName>ppt_w</p:attrName>
                                        </p:attrNameLst>
                                      </p:cBhvr>
                                      <p:tavLst>
                                        <p:tav tm="0" fmla="#ppt_w*sin(2.5*pi*$)">
                                          <p:val>
                                            <p:fltVal val="0"/>
                                          </p:val>
                                        </p:tav>
                                        <p:tav tm="100000">
                                          <p:val>
                                            <p:fltVal val="1"/>
                                          </p:val>
                                        </p:tav>
                                      </p:tavLst>
                                    </p:anim>
                                    <p:anim calcmode="lin" valueType="num">
                                      <p:cBhvr>
                                        <p:cTn id="36" dur="2000" fill="hold"/>
                                        <p:tgtEl>
                                          <p:spTgt spid="10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0" animBg="1"/>
      <p:bldP spid="1068" grpId="0" animBg="1"/>
      <p:bldP spid="1069" grpId="0" animBg="1"/>
      <p:bldP spid="1070" grpId="0" animBg="1"/>
      <p:bldP spid="1071" grpId="0" animBg="1"/>
      <p:bldP spid="10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rgbClr val="0097B2"/>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1032" name="Group 1031">
            <a:extLst>
              <a:ext uri="{FF2B5EF4-FFF2-40B4-BE49-F238E27FC236}">
                <a16:creationId xmlns:a16="http://schemas.microsoft.com/office/drawing/2014/main" id="{CC9067C6-99B7-2CD9-20A2-493AD8A2EEBF}"/>
              </a:ext>
            </a:extLst>
          </p:cNvPr>
          <p:cNvGrpSpPr/>
          <p:nvPr/>
        </p:nvGrpSpPr>
        <p:grpSpPr>
          <a:xfrm>
            <a:off x="5246880" y="1877641"/>
            <a:ext cx="3527794" cy="4188809"/>
            <a:chOff x="5246880" y="2348184"/>
            <a:chExt cx="3527794" cy="3506515"/>
          </a:xfrm>
        </p:grpSpPr>
        <p:cxnSp>
          <p:nvCxnSpPr>
            <p:cNvPr id="35" name="Straight Connector 34">
              <a:extLst>
                <a:ext uri="{FF2B5EF4-FFF2-40B4-BE49-F238E27FC236}">
                  <a16:creationId xmlns:a16="http://schemas.microsoft.com/office/drawing/2014/main" id="{BE505C69-EF62-843B-2FA2-B62B3F78951F}"/>
                </a:ext>
              </a:extLst>
            </p:cNvPr>
            <p:cNvCxnSpPr>
              <a:cxnSpLocks/>
            </p:cNvCxnSpPr>
            <p:nvPr/>
          </p:nvCxnSpPr>
          <p:spPr>
            <a:xfrm>
              <a:off x="7010777" y="2348184"/>
              <a:ext cx="0" cy="350651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CF860F1-4E0B-2061-FFEB-5EEC927D7523}"/>
                </a:ext>
              </a:extLst>
            </p:cNvPr>
            <p:cNvCxnSpPr>
              <a:cxnSpLocks/>
            </p:cNvCxnSpPr>
            <p:nvPr/>
          </p:nvCxnSpPr>
          <p:spPr>
            <a:xfrm>
              <a:off x="5246880" y="2348184"/>
              <a:ext cx="0" cy="350651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24A311F-F569-6D47-BE1A-D51DFE769E39}"/>
                </a:ext>
              </a:extLst>
            </p:cNvPr>
            <p:cNvCxnSpPr>
              <a:cxnSpLocks/>
            </p:cNvCxnSpPr>
            <p:nvPr/>
          </p:nvCxnSpPr>
          <p:spPr>
            <a:xfrm>
              <a:off x="8774674" y="2348184"/>
              <a:ext cx="0" cy="350651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1" name="Group 1030">
            <a:extLst>
              <a:ext uri="{FF2B5EF4-FFF2-40B4-BE49-F238E27FC236}">
                <a16:creationId xmlns:a16="http://schemas.microsoft.com/office/drawing/2014/main" id="{DB3EEE83-CEDA-7746-E916-61EEA23D7758}"/>
              </a:ext>
            </a:extLst>
          </p:cNvPr>
          <p:cNvGrpSpPr/>
          <p:nvPr/>
        </p:nvGrpSpPr>
        <p:grpSpPr>
          <a:xfrm>
            <a:off x="1655559" y="1868043"/>
            <a:ext cx="8885394" cy="4203574"/>
            <a:chOff x="1655559" y="2349156"/>
            <a:chExt cx="8885394" cy="3491006"/>
          </a:xfrm>
        </p:grpSpPr>
        <p:sp>
          <p:nvSpPr>
            <p:cNvPr id="23" name="Rectangle: Rounded Corners 22">
              <a:extLst>
                <a:ext uri="{FF2B5EF4-FFF2-40B4-BE49-F238E27FC236}">
                  <a16:creationId xmlns:a16="http://schemas.microsoft.com/office/drawing/2014/main" id="{C1540AF6-20D3-AC3E-7F75-E9DF4D78281D}"/>
                </a:ext>
              </a:extLst>
            </p:cNvPr>
            <p:cNvSpPr/>
            <p:nvPr/>
          </p:nvSpPr>
          <p:spPr>
            <a:xfrm>
              <a:off x="1655808" y="2349156"/>
              <a:ext cx="8885145" cy="3486719"/>
            </a:xfrm>
            <a:prstGeom prst="roundRect">
              <a:avLst>
                <a:gd name="adj" fmla="val 2575"/>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16065CB-AF45-0651-8BDF-35DB4133C909}"/>
                </a:ext>
              </a:extLst>
            </p:cNvPr>
            <p:cNvSpPr/>
            <p:nvPr/>
          </p:nvSpPr>
          <p:spPr>
            <a:xfrm>
              <a:off x="1655559" y="2353443"/>
              <a:ext cx="1810753" cy="3486719"/>
            </a:xfrm>
            <a:prstGeom prst="roundRect">
              <a:avLst>
                <a:gd name="adj" fmla="val 4990"/>
              </a:avLst>
            </a:prstGeom>
            <a:solidFill>
              <a:schemeClr val="accent6">
                <a:lumMod val="60000"/>
                <a:lumOff val="40000"/>
              </a:scheme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a:extLst>
              <a:ext uri="{FF2B5EF4-FFF2-40B4-BE49-F238E27FC236}">
                <a16:creationId xmlns:a16="http://schemas.microsoft.com/office/drawing/2014/main" id="{E0801ED7-FCBE-726B-097A-3A94079DFF0E}"/>
              </a:ext>
            </a:extLst>
          </p:cNvPr>
          <p:cNvCxnSpPr>
            <a:cxnSpLocks/>
          </p:cNvCxnSpPr>
          <p:nvPr/>
        </p:nvCxnSpPr>
        <p:spPr>
          <a:xfrm>
            <a:off x="1653426" y="2699069"/>
            <a:ext cx="888514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91C2A9-70F4-B41A-168D-337FAADE0617}"/>
              </a:ext>
            </a:extLst>
          </p:cNvPr>
          <p:cNvCxnSpPr>
            <a:cxnSpLocks/>
          </p:cNvCxnSpPr>
          <p:nvPr/>
        </p:nvCxnSpPr>
        <p:spPr>
          <a:xfrm>
            <a:off x="1653427" y="3821529"/>
            <a:ext cx="888514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751C325-146B-DAD3-EDE1-6B8CFB2F91C7}"/>
              </a:ext>
            </a:extLst>
          </p:cNvPr>
          <p:cNvCxnSpPr>
            <a:cxnSpLocks/>
          </p:cNvCxnSpPr>
          <p:nvPr/>
        </p:nvCxnSpPr>
        <p:spPr>
          <a:xfrm>
            <a:off x="1653427" y="4943989"/>
            <a:ext cx="888514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371067D-AE0B-2941-0B68-6E9D551A945A}"/>
                  </a:ext>
                </a:extLst>
              </p:cNvPr>
              <p:cNvSpPr txBox="1"/>
              <p:nvPr/>
            </p:nvSpPr>
            <p:spPr>
              <a:xfrm>
                <a:off x="2371692" y="2011640"/>
                <a:ext cx="399301"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𝛼</m:t>
                      </m:r>
                    </m:oMath>
                  </m:oMathPara>
                </a14:m>
                <a:endParaRPr lang="en-US" sz="2800"/>
              </a:p>
            </p:txBody>
          </p:sp>
        </mc:Choice>
        <mc:Fallback xmlns="">
          <p:sp>
            <p:nvSpPr>
              <p:cNvPr id="40" name="TextBox 39">
                <a:extLst>
                  <a:ext uri="{FF2B5EF4-FFF2-40B4-BE49-F238E27FC236}">
                    <a16:creationId xmlns:a16="http://schemas.microsoft.com/office/drawing/2014/main" id="{A371067D-AE0B-2941-0B68-6E9D551A945A}"/>
                  </a:ext>
                </a:extLst>
              </p:cNvPr>
              <p:cNvSpPr txBox="1">
                <a:spLocks noRot="1" noChangeAspect="1" noMove="1" noResize="1" noEditPoints="1" noAdjustHandles="1" noChangeArrowheads="1" noChangeShapeType="1" noTextEdit="1"/>
              </p:cNvSpPr>
              <p:nvPr/>
            </p:nvSpPr>
            <p:spPr>
              <a:xfrm>
                <a:off x="2371692" y="2011640"/>
                <a:ext cx="399301" cy="523220"/>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7FAD904-9CBC-2EDE-8E03-8F037B8CB4A8}"/>
                  </a:ext>
                </a:extLst>
              </p:cNvPr>
              <p:cNvSpPr txBox="1"/>
              <p:nvPr/>
            </p:nvSpPr>
            <p:spPr>
              <a:xfrm>
                <a:off x="3848605" y="2011640"/>
                <a:ext cx="1047920"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sin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endParaRPr lang="en-US" sz="2800"/>
              </a:p>
            </p:txBody>
          </p:sp>
        </mc:Choice>
        <mc:Fallback xmlns="">
          <p:sp>
            <p:nvSpPr>
              <p:cNvPr id="41" name="TextBox 40">
                <a:extLst>
                  <a:ext uri="{FF2B5EF4-FFF2-40B4-BE49-F238E27FC236}">
                    <a16:creationId xmlns:a16="http://schemas.microsoft.com/office/drawing/2014/main" id="{27FAD904-9CBC-2EDE-8E03-8F037B8CB4A8}"/>
                  </a:ext>
                </a:extLst>
              </p:cNvPr>
              <p:cNvSpPr txBox="1">
                <a:spLocks noRot="1" noChangeAspect="1" noMove="1" noResize="1" noEditPoints="1" noAdjustHandles="1" noChangeArrowheads="1" noChangeShapeType="1" noTextEdit="1"/>
              </p:cNvSpPr>
              <p:nvPr/>
            </p:nvSpPr>
            <p:spPr>
              <a:xfrm>
                <a:off x="3848605" y="2011640"/>
                <a:ext cx="1047920" cy="523220"/>
              </a:xfrm>
              <a:prstGeom prst="rect">
                <a:avLst/>
              </a:prstGeom>
              <a:blipFill>
                <a:blip r:embed="rId6"/>
                <a:stretch>
                  <a:fillRect l="-11628" t="-12791" b="-31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DD7B41F-EDEC-3119-13B9-D902F21111AD}"/>
                  </a:ext>
                </a:extLst>
              </p:cNvPr>
              <p:cNvSpPr txBox="1"/>
              <p:nvPr/>
            </p:nvSpPr>
            <p:spPr>
              <a:xfrm>
                <a:off x="5597236" y="2008615"/>
                <a:ext cx="1047920"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cos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endParaRPr lang="en-US" sz="2800"/>
              </a:p>
            </p:txBody>
          </p:sp>
        </mc:Choice>
        <mc:Fallback xmlns="">
          <p:sp>
            <p:nvSpPr>
              <p:cNvPr id="42" name="TextBox 41">
                <a:extLst>
                  <a:ext uri="{FF2B5EF4-FFF2-40B4-BE49-F238E27FC236}">
                    <a16:creationId xmlns:a16="http://schemas.microsoft.com/office/drawing/2014/main" id="{2DD7B41F-EDEC-3119-13B9-D902F21111AD}"/>
                  </a:ext>
                </a:extLst>
              </p:cNvPr>
              <p:cNvSpPr txBox="1">
                <a:spLocks noRot="1" noChangeAspect="1" noMove="1" noResize="1" noEditPoints="1" noAdjustHandles="1" noChangeArrowheads="1" noChangeShapeType="1" noTextEdit="1"/>
              </p:cNvSpPr>
              <p:nvPr/>
            </p:nvSpPr>
            <p:spPr>
              <a:xfrm>
                <a:off x="5597236" y="2008615"/>
                <a:ext cx="1047920" cy="523220"/>
              </a:xfrm>
              <a:prstGeom prst="rect">
                <a:avLst/>
              </a:prstGeom>
              <a:blipFill>
                <a:blip r:embed="rId7"/>
                <a:stretch>
                  <a:fillRect l="-11628" t="-11628" b="-31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9BFFC3D-0D2C-0BE2-AAD7-99132F7DDBA7}"/>
                  </a:ext>
                </a:extLst>
              </p:cNvPr>
              <p:cNvSpPr txBox="1"/>
              <p:nvPr/>
            </p:nvSpPr>
            <p:spPr>
              <a:xfrm>
                <a:off x="7420627" y="2007587"/>
                <a:ext cx="1047920"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tan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endParaRPr lang="en-US" sz="2800"/>
              </a:p>
            </p:txBody>
          </p:sp>
        </mc:Choice>
        <mc:Fallback xmlns="">
          <p:sp>
            <p:nvSpPr>
              <p:cNvPr id="43" name="TextBox 42">
                <a:extLst>
                  <a:ext uri="{FF2B5EF4-FFF2-40B4-BE49-F238E27FC236}">
                    <a16:creationId xmlns:a16="http://schemas.microsoft.com/office/drawing/2014/main" id="{19BFFC3D-0D2C-0BE2-AAD7-99132F7DDBA7}"/>
                  </a:ext>
                </a:extLst>
              </p:cNvPr>
              <p:cNvSpPr txBox="1">
                <a:spLocks noRot="1" noChangeAspect="1" noMove="1" noResize="1" noEditPoints="1" noAdjustHandles="1" noChangeArrowheads="1" noChangeShapeType="1" noTextEdit="1"/>
              </p:cNvSpPr>
              <p:nvPr/>
            </p:nvSpPr>
            <p:spPr>
              <a:xfrm>
                <a:off x="7420627" y="2007587"/>
                <a:ext cx="1047920" cy="523220"/>
              </a:xfrm>
              <a:prstGeom prst="rect">
                <a:avLst/>
              </a:prstGeom>
              <a:blipFill>
                <a:blip r:embed="rId8"/>
                <a:stretch>
                  <a:fillRect l="-11628" t="-11628" b="-31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1CA9D5F-3611-5D95-BD67-B1A23BCC6FDE}"/>
                  </a:ext>
                </a:extLst>
              </p:cNvPr>
              <p:cNvSpPr txBox="1"/>
              <p:nvPr/>
            </p:nvSpPr>
            <p:spPr>
              <a:xfrm>
                <a:off x="9169258" y="2004562"/>
                <a:ext cx="1047920"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cot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endParaRPr lang="en-US" sz="2800"/>
              </a:p>
            </p:txBody>
          </p:sp>
        </mc:Choice>
        <mc:Fallback xmlns="">
          <p:sp>
            <p:nvSpPr>
              <p:cNvPr id="44" name="TextBox 43">
                <a:extLst>
                  <a:ext uri="{FF2B5EF4-FFF2-40B4-BE49-F238E27FC236}">
                    <a16:creationId xmlns:a16="http://schemas.microsoft.com/office/drawing/2014/main" id="{B1CA9D5F-3611-5D95-BD67-B1A23BCC6FDE}"/>
                  </a:ext>
                </a:extLst>
              </p:cNvPr>
              <p:cNvSpPr txBox="1">
                <a:spLocks noRot="1" noChangeAspect="1" noMove="1" noResize="1" noEditPoints="1" noAdjustHandles="1" noChangeArrowheads="1" noChangeShapeType="1" noTextEdit="1"/>
              </p:cNvSpPr>
              <p:nvPr/>
            </p:nvSpPr>
            <p:spPr>
              <a:xfrm>
                <a:off x="9169258" y="2004562"/>
                <a:ext cx="1047920" cy="523220"/>
              </a:xfrm>
              <a:prstGeom prst="rect">
                <a:avLst/>
              </a:prstGeom>
              <a:blipFill>
                <a:blip r:embed="rId9"/>
                <a:stretch>
                  <a:fillRect l="-11628" t="-12791" b="-31395"/>
                </a:stretch>
              </a:blipFill>
            </p:spPr>
            <p:txBody>
              <a:bodyPr/>
              <a:lstStyle/>
              <a:p>
                <a:r>
                  <a:rPr lang="vi-VN">
                    <a:noFill/>
                  </a:rPr>
                  <a:t> </a:t>
                </a:r>
              </a:p>
            </p:txBody>
          </p:sp>
        </mc:Fallback>
      </mc:AlternateContent>
      <p:sp>
        <p:nvSpPr>
          <p:cNvPr id="45" name="TextBox 44">
            <a:extLst>
              <a:ext uri="{FF2B5EF4-FFF2-40B4-BE49-F238E27FC236}">
                <a16:creationId xmlns:a16="http://schemas.microsoft.com/office/drawing/2014/main" id="{B5F7BFC4-65C6-02C8-5F40-B203A9CE164F}"/>
              </a:ext>
            </a:extLst>
          </p:cNvPr>
          <p:cNvSpPr txBox="1"/>
          <p:nvPr/>
        </p:nvSpPr>
        <p:spPr>
          <a:xfrm>
            <a:off x="2188970" y="3041654"/>
            <a:ext cx="764744"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30</a:t>
            </a:r>
            <a:r>
              <a:rPr lang="en-US" sz="2800" baseline="30000"/>
              <a:t>0</a:t>
            </a:r>
            <a:endParaRPr lang="en-US" sz="2800"/>
          </a:p>
        </p:txBody>
      </p:sp>
      <p:sp>
        <p:nvSpPr>
          <p:cNvPr id="46" name="TextBox 45">
            <a:extLst>
              <a:ext uri="{FF2B5EF4-FFF2-40B4-BE49-F238E27FC236}">
                <a16:creationId xmlns:a16="http://schemas.microsoft.com/office/drawing/2014/main" id="{330E1C3D-F11C-C75B-2BB2-0CE7AB6C51E6}"/>
              </a:ext>
            </a:extLst>
          </p:cNvPr>
          <p:cNvSpPr txBox="1"/>
          <p:nvPr/>
        </p:nvSpPr>
        <p:spPr>
          <a:xfrm>
            <a:off x="2188970" y="5259800"/>
            <a:ext cx="764744"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60</a:t>
            </a:r>
            <a:r>
              <a:rPr lang="en-US" sz="2800" baseline="30000"/>
              <a:t>0</a:t>
            </a:r>
            <a:endParaRPr lang="en-US" sz="2800"/>
          </a:p>
        </p:txBody>
      </p:sp>
      <p:sp>
        <p:nvSpPr>
          <p:cNvPr id="47" name="TextBox 46">
            <a:extLst>
              <a:ext uri="{FF2B5EF4-FFF2-40B4-BE49-F238E27FC236}">
                <a16:creationId xmlns:a16="http://schemas.microsoft.com/office/drawing/2014/main" id="{2C56B19D-6130-E2FE-AA7A-D6FDD6E8AF03}"/>
              </a:ext>
            </a:extLst>
          </p:cNvPr>
          <p:cNvSpPr txBox="1"/>
          <p:nvPr/>
        </p:nvSpPr>
        <p:spPr>
          <a:xfrm>
            <a:off x="2188970" y="4137334"/>
            <a:ext cx="764744" cy="52322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800"/>
              <a:t>45</a:t>
            </a:r>
            <a:r>
              <a:rPr lang="en-US" sz="2800" baseline="30000"/>
              <a:t>0</a:t>
            </a:r>
            <a:endParaRPr lang="en-US" sz="2800"/>
          </a:p>
        </p:txBody>
      </p:sp>
      <p:sp>
        <p:nvSpPr>
          <p:cNvPr id="48" name="TextBox 47">
            <a:extLst>
              <a:ext uri="{FF2B5EF4-FFF2-40B4-BE49-F238E27FC236}">
                <a16:creationId xmlns:a16="http://schemas.microsoft.com/office/drawing/2014/main" id="{CE763F10-7139-F4CA-0069-B3C02BF87C93}"/>
              </a:ext>
            </a:extLst>
          </p:cNvPr>
          <p:cNvSpPr txBox="1"/>
          <p:nvPr/>
        </p:nvSpPr>
        <p:spPr>
          <a:xfrm>
            <a:off x="4195487" y="2856990"/>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1</a:t>
            </a:r>
          </a:p>
        </p:txBody>
      </p:sp>
      <p:sp>
        <p:nvSpPr>
          <p:cNvPr id="49" name="TextBox 48">
            <a:extLst>
              <a:ext uri="{FF2B5EF4-FFF2-40B4-BE49-F238E27FC236}">
                <a16:creationId xmlns:a16="http://schemas.microsoft.com/office/drawing/2014/main" id="{FF080226-2EFA-3AA3-4E8F-3190F3710768}"/>
              </a:ext>
            </a:extLst>
          </p:cNvPr>
          <p:cNvSpPr txBox="1"/>
          <p:nvPr/>
        </p:nvSpPr>
        <p:spPr>
          <a:xfrm>
            <a:off x="4206668" y="3239489"/>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2</a:t>
            </a:r>
          </a:p>
        </p:txBody>
      </p:sp>
      <p:cxnSp>
        <p:nvCxnSpPr>
          <p:cNvPr id="51" name="Straight Connector 50">
            <a:extLst>
              <a:ext uri="{FF2B5EF4-FFF2-40B4-BE49-F238E27FC236}">
                <a16:creationId xmlns:a16="http://schemas.microsoft.com/office/drawing/2014/main" id="{8E514E44-1D38-C230-0C9A-1B9B6D2ACC91}"/>
              </a:ext>
            </a:extLst>
          </p:cNvPr>
          <p:cNvCxnSpPr/>
          <p:nvPr/>
        </p:nvCxnSpPr>
        <p:spPr>
          <a:xfrm>
            <a:off x="4247623" y="3268614"/>
            <a:ext cx="24792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ECD8517-907E-0286-D202-3C76B9147D6C}"/>
              </a:ext>
            </a:extLst>
          </p:cNvPr>
          <p:cNvSpPr txBox="1"/>
          <p:nvPr/>
        </p:nvSpPr>
        <p:spPr>
          <a:xfrm>
            <a:off x="5949491" y="5105262"/>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1</a:t>
            </a:r>
          </a:p>
        </p:txBody>
      </p:sp>
      <p:sp>
        <p:nvSpPr>
          <p:cNvPr id="53" name="TextBox 52">
            <a:extLst>
              <a:ext uri="{FF2B5EF4-FFF2-40B4-BE49-F238E27FC236}">
                <a16:creationId xmlns:a16="http://schemas.microsoft.com/office/drawing/2014/main" id="{2CEABC19-625D-27B5-F145-01BCEC13AA11}"/>
              </a:ext>
            </a:extLst>
          </p:cNvPr>
          <p:cNvSpPr txBox="1"/>
          <p:nvPr/>
        </p:nvSpPr>
        <p:spPr>
          <a:xfrm>
            <a:off x="5960672" y="5487761"/>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2</a:t>
            </a:r>
          </a:p>
        </p:txBody>
      </p:sp>
      <p:cxnSp>
        <p:nvCxnSpPr>
          <p:cNvPr id="54" name="Straight Connector 53">
            <a:extLst>
              <a:ext uri="{FF2B5EF4-FFF2-40B4-BE49-F238E27FC236}">
                <a16:creationId xmlns:a16="http://schemas.microsoft.com/office/drawing/2014/main" id="{6E69B7A4-DF48-E16D-AFED-8C84A9E1E8E1}"/>
              </a:ext>
            </a:extLst>
          </p:cNvPr>
          <p:cNvCxnSpPr/>
          <p:nvPr/>
        </p:nvCxnSpPr>
        <p:spPr>
          <a:xfrm>
            <a:off x="6001627" y="5516886"/>
            <a:ext cx="24792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EA41CAB-2C7A-0280-6E12-3C36B538046B}"/>
              </a:ext>
            </a:extLst>
          </p:cNvPr>
          <p:cNvSpPr txBox="1"/>
          <p:nvPr/>
        </p:nvSpPr>
        <p:spPr>
          <a:xfrm>
            <a:off x="7799995" y="5252106"/>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56" name="Straight Connector 55">
            <a:extLst>
              <a:ext uri="{FF2B5EF4-FFF2-40B4-BE49-F238E27FC236}">
                <a16:creationId xmlns:a16="http://schemas.microsoft.com/office/drawing/2014/main" id="{74F3FD87-F295-0997-B743-1C5999B8545B}"/>
              </a:ext>
            </a:extLst>
          </p:cNvPr>
          <p:cNvCxnSpPr>
            <a:cxnSpLocks/>
          </p:cNvCxnSpPr>
          <p:nvPr/>
        </p:nvCxnSpPr>
        <p:spPr>
          <a:xfrm flipH="1">
            <a:off x="7857520" y="5268657"/>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A803F0-841E-A4A2-7645-50CFF55BFBF2}"/>
              </a:ext>
            </a:extLst>
          </p:cNvPr>
          <p:cNvCxnSpPr>
            <a:cxnSpLocks/>
          </p:cNvCxnSpPr>
          <p:nvPr/>
        </p:nvCxnSpPr>
        <p:spPr>
          <a:xfrm flipV="1">
            <a:off x="7797614" y="5263606"/>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ABFEE8-B0DE-3BE1-3888-169B9B5E08F8}"/>
              </a:ext>
            </a:extLst>
          </p:cNvPr>
          <p:cNvCxnSpPr>
            <a:cxnSpLocks/>
          </p:cNvCxnSpPr>
          <p:nvPr/>
        </p:nvCxnSpPr>
        <p:spPr>
          <a:xfrm flipH="1" flipV="1">
            <a:off x="7745975" y="5507120"/>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FBB609D-15FD-663F-289E-6438DD8F6BCC}"/>
              </a:ext>
            </a:extLst>
          </p:cNvPr>
          <p:cNvSpPr txBox="1"/>
          <p:nvPr/>
        </p:nvSpPr>
        <p:spPr>
          <a:xfrm>
            <a:off x="9542853" y="3089357"/>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60" name="Straight Connector 59">
            <a:extLst>
              <a:ext uri="{FF2B5EF4-FFF2-40B4-BE49-F238E27FC236}">
                <a16:creationId xmlns:a16="http://schemas.microsoft.com/office/drawing/2014/main" id="{349EA90C-BCAB-8BCE-6409-2F65576F08F2}"/>
              </a:ext>
            </a:extLst>
          </p:cNvPr>
          <p:cNvCxnSpPr>
            <a:cxnSpLocks/>
          </p:cNvCxnSpPr>
          <p:nvPr/>
        </p:nvCxnSpPr>
        <p:spPr>
          <a:xfrm flipH="1">
            <a:off x="9600378" y="3105908"/>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452D4C-3EB7-9C59-2146-E72A3943A421}"/>
              </a:ext>
            </a:extLst>
          </p:cNvPr>
          <p:cNvCxnSpPr>
            <a:cxnSpLocks/>
          </p:cNvCxnSpPr>
          <p:nvPr/>
        </p:nvCxnSpPr>
        <p:spPr>
          <a:xfrm flipV="1">
            <a:off x="9540472" y="3100857"/>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EE0840-A8CD-93A8-DA3A-D7990735159A}"/>
              </a:ext>
            </a:extLst>
          </p:cNvPr>
          <p:cNvCxnSpPr>
            <a:cxnSpLocks/>
          </p:cNvCxnSpPr>
          <p:nvPr/>
        </p:nvCxnSpPr>
        <p:spPr>
          <a:xfrm flipH="1" flipV="1">
            <a:off x="9488833" y="3344371"/>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4A60A7F-F42A-DB37-4CF3-9D4B41959B3C}"/>
              </a:ext>
            </a:extLst>
          </p:cNvPr>
          <p:cNvSpPr txBox="1"/>
          <p:nvPr/>
        </p:nvSpPr>
        <p:spPr>
          <a:xfrm>
            <a:off x="7775008" y="2866685"/>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24" name="Straight Connector 1023">
            <a:extLst>
              <a:ext uri="{FF2B5EF4-FFF2-40B4-BE49-F238E27FC236}">
                <a16:creationId xmlns:a16="http://schemas.microsoft.com/office/drawing/2014/main" id="{1273EE86-E441-8324-9F16-3F97C24DBC9F}"/>
              </a:ext>
            </a:extLst>
          </p:cNvPr>
          <p:cNvCxnSpPr>
            <a:cxnSpLocks/>
          </p:cNvCxnSpPr>
          <p:nvPr/>
        </p:nvCxnSpPr>
        <p:spPr>
          <a:xfrm>
            <a:off x="7692071" y="3303264"/>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TextBox 1024">
            <a:extLst>
              <a:ext uri="{FF2B5EF4-FFF2-40B4-BE49-F238E27FC236}">
                <a16:creationId xmlns:a16="http://schemas.microsoft.com/office/drawing/2014/main" id="{0DE068B0-AA44-B3E2-EE9A-8840AE112A5B}"/>
              </a:ext>
            </a:extLst>
          </p:cNvPr>
          <p:cNvSpPr txBox="1"/>
          <p:nvPr/>
        </p:nvSpPr>
        <p:spPr>
          <a:xfrm>
            <a:off x="7723355" y="3311292"/>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27" name="Straight Connector 1026">
            <a:extLst>
              <a:ext uri="{FF2B5EF4-FFF2-40B4-BE49-F238E27FC236}">
                <a16:creationId xmlns:a16="http://schemas.microsoft.com/office/drawing/2014/main" id="{02ECBC2B-5BC2-241E-1B69-01EEA0B8B871}"/>
              </a:ext>
            </a:extLst>
          </p:cNvPr>
          <p:cNvCxnSpPr>
            <a:cxnSpLocks/>
          </p:cNvCxnSpPr>
          <p:nvPr/>
        </p:nvCxnSpPr>
        <p:spPr>
          <a:xfrm flipH="1">
            <a:off x="7832533" y="2883236"/>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3E14E85B-A207-7A93-5E14-B32F667C5D9D}"/>
              </a:ext>
            </a:extLst>
          </p:cNvPr>
          <p:cNvCxnSpPr>
            <a:cxnSpLocks/>
          </p:cNvCxnSpPr>
          <p:nvPr/>
        </p:nvCxnSpPr>
        <p:spPr>
          <a:xfrm flipV="1">
            <a:off x="7772627" y="2878185"/>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67C9BCD0-616D-5110-1DBB-CDF56776B3FC}"/>
              </a:ext>
            </a:extLst>
          </p:cNvPr>
          <p:cNvCxnSpPr>
            <a:cxnSpLocks/>
          </p:cNvCxnSpPr>
          <p:nvPr/>
        </p:nvCxnSpPr>
        <p:spPr>
          <a:xfrm flipH="1" flipV="1">
            <a:off x="7720988" y="3121699"/>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4" name="TextBox 1033">
            <a:extLst>
              <a:ext uri="{FF2B5EF4-FFF2-40B4-BE49-F238E27FC236}">
                <a16:creationId xmlns:a16="http://schemas.microsoft.com/office/drawing/2014/main" id="{5048DB58-19F2-2ED3-3DF1-F6DFC5A586E4}"/>
              </a:ext>
            </a:extLst>
          </p:cNvPr>
          <p:cNvSpPr txBox="1"/>
          <p:nvPr/>
        </p:nvSpPr>
        <p:spPr>
          <a:xfrm>
            <a:off x="9542486" y="5104514"/>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35" name="Straight Connector 1034">
            <a:extLst>
              <a:ext uri="{FF2B5EF4-FFF2-40B4-BE49-F238E27FC236}">
                <a16:creationId xmlns:a16="http://schemas.microsoft.com/office/drawing/2014/main" id="{F557D31A-404C-EA1C-9ADB-BE719D80AA47}"/>
              </a:ext>
            </a:extLst>
          </p:cNvPr>
          <p:cNvCxnSpPr>
            <a:cxnSpLocks/>
          </p:cNvCxnSpPr>
          <p:nvPr/>
        </p:nvCxnSpPr>
        <p:spPr>
          <a:xfrm>
            <a:off x="9459549" y="5541093"/>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TextBox 1035">
            <a:extLst>
              <a:ext uri="{FF2B5EF4-FFF2-40B4-BE49-F238E27FC236}">
                <a16:creationId xmlns:a16="http://schemas.microsoft.com/office/drawing/2014/main" id="{02CF0239-C2E8-11C5-07F5-A45250730DD3}"/>
              </a:ext>
            </a:extLst>
          </p:cNvPr>
          <p:cNvSpPr txBox="1"/>
          <p:nvPr/>
        </p:nvSpPr>
        <p:spPr>
          <a:xfrm>
            <a:off x="9490833" y="5549121"/>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37" name="Straight Connector 1036">
            <a:extLst>
              <a:ext uri="{FF2B5EF4-FFF2-40B4-BE49-F238E27FC236}">
                <a16:creationId xmlns:a16="http://schemas.microsoft.com/office/drawing/2014/main" id="{7E0A6BBB-69AD-D51B-DEFE-1C06DAFD623E}"/>
              </a:ext>
            </a:extLst>
          </p:cNvPr>
          <p:cNvCxnSpPr>
            <a:cxnSpLocks/>
          </p:cNvCxnSpPr>
          <p:nvPr/>
        </p:nvCxnSpPr>
        <p:spPr>
          <a:xfrm flipH="1">
            <a:off x="9600011" y="5121065"/>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8AFB2DA9-F8F8-7E68-F1F5-3F2B094A02F9}"/>
              </a:ext>
            </a:extLst>
          </p:cNvPr>
          <p:cNvCxnSpPr>
            <a:cxnSpLocks/>
          </p:cNvCxnSpPr>
          <p:nvPr/>
        </p:nvCxnSpPr>
        <p:spPr>
          <a:xfrm flipV="1">
            <a:off x="9540105" y="5116014"/>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049FD60F-C632-FEF6-D08D-28D5A85EEF22}"/>
              </a:ext>
            </a:extLst>
          </p:cNvPr>
          <p:cNvCxnSpPr>
            <a:cxnSpLocks/>
          </p:cNvCxnSpPr>
          <p:nvPr/>
        </p:nvCxnSpPr>
        <p:spPr>
          <a:xfrm flipH="1" flipV="1">
            <a:off x="9488466" y="5359528"/>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DA33170B-F1E5-93C3-02B6-C3EA9615AF55}"/>
              </a:ext>
            </a:extLst>
          </p:cNvPr>
          <p:cNvSpPr txBox="1"/>
          <p:nvPr/>
        </p:nvSpPr>
        <p:spPr>
          <a:xfrm>
            <a:off x="7741946" y="4160877"/>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1</a:t>
            </a:r>
          </a:p>
        </p:txBody>
      </p:sp>
      <p:sp>
        <p:nvSpPr>
          <p:cNvPr id="1041" name="TextBox 1040">
            <a:extLst>
              <a:ext uri="{FF2B5EF4-FFF2-40B4-BE49-F238E27FC236}">
                <a16:creationId xmlns:a16="http://schemas.microsoft.com/office/drawing/2014/main" id="{FC35BA43-C03C-6D5F-2136-A39031F0CF0F}"/>
              </a:ext>
            </a:extLst>
          </p:cNvPr>
          <p:cNvSpPr txBox="1"/>
          <p:nvPr/>
        </p:nvSpPr>
        <p:spPr>
          <a:xfrm>
            <a:off x="9458821" y="4160877"/>
            <a:ext cx="342675" cy="461665"/>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400"/>
              <a:t>1</a:t>
            </a:r>
          </a:p>
        </p:txBody>
      </p:sp>
      <p:sp>
        <p:nvSpPr>
          <p:cNvPr id="1042" name="TextBox 1041">
            <a:extLst>
              <a:ext uri="{FF2B5EF4-FFF2-40B4-BE49-F238E27FC236}">
                <a16:creationId xmlns:a16="http://schemas.microsoft.com/office/drawing/2014/main" id="{8D7DB01B-0768-C76F-26F0-81B8CE240407}"/>
              </a:ext>
            </a:extLst>
          </p:cNvPr>
          <p:cNvSpPr txBox="1"/>
          <p:nvPr/>
        </p:nvSpPr>
        <p:spPr>
          <a:xfrm>
            <a:off x="6008970" y="2880072"/>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43" name="Straight Connector 1042">
            <a:extLst>
              <a:ext uri="{FF2B5EF4-FFF2-40B4-BE49-F238E27FC236}">
                <a16:creationId xmlns:a16="http://schemas.microsoft.com/office/drawing/2014/main" id="{0B383C4D-AB18-98DC-0C10-EF13132D9699}"/>
              </a:ext>
            </a:extLst>
          </p:cNvPr>
          <p:cNvCxnSpPr>
            <a:cxnSpLocks/>
          </p:cNvCxnSpPr>
          <p:nvPr/>
        </p:nvCxnSpPr>
        <p:spPr>
          <a:xfrm>
            <a:off x="5926033" y="3316651"/>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4" name="TextBox 1043">
            <a:extLst>
              <a:ext uri="{FF2B5EF4-FFF2-40B4-BE49-F238E27FC236}">
                <a16:creationId xmlns:a16="http://schemas.microsoft.com/office/drawing/2014/main" id="{11C2A1D4-0517-97CC-6165-813ABAAD536B}"/>
              </a:ext>
            </a:extLst>
          </p:cNvPr>
          <p:cNvSpPr txBox="1"/>
          <p:nvPr/>
        </p:nvSpPr>
        <p:spPr>
          <a:xfrm>
            <a:off x="5957317" y="3324679"/>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45" name="Straight Connector 1044">
            <a:extLst>
              <a:ext uri="{FF2B5EF4-FFF2-40B4-BE49-F238E27FC236}">
                <a16:creationId xmlns:a16="http://schemas.microsoft.com/office/drawing/2014/main" id="{BA1E1582-3474-A7E4-6449-80E72EE8AC2E}"/>
              </a:ext>
            </a:extLst>
          </p:cNvPr>
          <p:cNvCxnSpPr>
            <a:cxnSpLocks/>
          </p:cNvCxnSpPr>
          <p:nvPr/>
        </p:nvCxnSpPr>
        <p:spPr>
          <a:xfrm flipH="1">
            <a:off x="6066495" y="2896623"/>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23067B21-E200-107C-3B9C-189053C206D4}"/>
              </a:ext>
            </a:extLst>
          </p:cNvPr>
          <p:cNvCxnSpPr>
            <a:cxnSpLocks/>
          </p:cNvCxnSpPr>
          <p:nvPr/>
        </p:nvCxnSpPr>
        <p:spPr>
          <a:xfrm flipV="1">
            <a:off x="6006589" y="2891572"/>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84186A43-55BF-9BFB-E2A4-3D1AC52C7AB3}"/>
              </a:ext>
            </a:extLst>
          </p:cNvPr>
          <p:cNvCxnSpPr>
            <a:cxnSpLocks/>
          </p:cNvCxnSpPr>
          <p:nvPr/>
        </p:nvCxnSpPr>
        <p:spPr>
          <a:xfrm flipH="1" flipV="1">
            <a:off x="5954950" y="3135086"/>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 name="TextBox 1047">
            <a:extLst>
              <a:ext uri="{FF2B5EF4-FFF2-40B4-BE49-F238E27FC236}">
                <a16:creationId xmlns:a16="http://schemas.microsoft.com/office/drawing/2014/main" id="{9BEB9A4D-56FE-82AB-11ED-650CE0F53433}"/>
              </a:ext>
            </a:extLst>
          </p:cNvPr>
          <p:cNvSpPr txBox="1"/>
          <p:nvPr/>
        </p:nvSpPr>
        <p:spPr>
          <a:xfrm>
            <a:off x="4236576" y="5092164"/>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3</a:t>
            </a:r>
          </a:p>
        </p:txBody>
      </p:sp>
      <p:cxnSp>
        <p:nvCxnSpPr>
          <p:cNvPr id="1049" name="Straight Connector 1048">
            <a:extLst>
              <a:ext uri="{FF2B5EF4-FFF2-40B4-BE49-F238E27FC236}">
                <a16:creationId xmlns:a16="http://schemas.microsoft.com/office/drawing/2014/main" id="{F14E4370-980C-92F8-9D15-1453C4A88325}"/>
              </a:ext>
            </a:extLst>
          </p:cNvPr>
          <p:cNvCxnSpPr>
            <a:cxnSpLocks/>
          </p:cNvCxnSpPr>
          <p:nvPr/>
        </p:nvCxnSpPr>
        <p:spPr>
          <a:xfrm>
            <a:off x="4153639" y="5528743"/>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0" name="TextBox 1049">
            <a:extLst>
              <a:ext uri="{FF2B5EF4-FFF2-40B4-BE49-F238E27FC236}">
                <a16:creationId xmlns:a16="http://schemas.microsoft.com/office/drawing/2014/main" id="{5A3C8AC8-F45D-9E54-0AAE-C3B259A4C80F}"/>
              </a:ext>
            </a:extLst>
          </p:cNvPr>
          <p:cNvSpPr txBox="1"/>
          <p:nvPr/>
        </p:nvSpPr>
        <p:spPr>
          <a:xfrm>
            <a:off x="4184923" y="5536771"/>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51" name="Straight Connector 1050">
            <a:extLst>
              <a:ext uri="{FF2B5EF4-FFF2-40B4-BE49-F238E27FC236}">
                <a16:creationId xmlns:a16="http://schemas.microsoft.com/office/drawing/2014/main" id="{9B5F3D53-62BF-27EB-B6B6-AFAF706CFFB8}"/>
              </a:ext>
            </a:extLst>
          </p:cNvPr>
          <p:cNvCxnSpPr>
            <a:cxnSpLocks/>
          </p:cNvCxnSpPr>
          <p:nvPr/>
        </p:nvCxnSpPr>
        <p:spPr>
          <a:xfrm flipH="1">
            <a:off x="4294101" y="5108715"/>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9FA107F6-F310-AB12-418E-6590DD7AC180}"/>
              </a:ext>
            </a:extLst>
          </p:cNvPr>
          <p:cNvCxnSpPr>
            <a:cxnSpLocks/>
          </p:cNvCxnSpPr>
          <p:nvPr/>
        </p:nvCxnSpPr>
        <p:spPr>
          <a:xfrm flipV="1">
            <a:off x="4234195" y="5103664"/>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6B3F9A84-987E-5C90-96E3-AB1E14D6A22B}"/>
              </a:ext>
            </a:extLst>
          </p:cNvPr>
          <p:cNvCxnSpPr>
            <a:cxnSpLocks/>
          </p:cNvCxnSpPr>
          <p:nvPr/>
        </p:nvCxnSpPr>
        <p:spPr>
          <a:xfrm flipH="1" flipV="1">
            <a:off x="4182556" y="5347178"/>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 name="TextBox 1053">
            <a:extLst>
              <a:ext uri="{FF2B5EF4-FFF2-40B4-BE49-F238E27FC236}">
                <a16:creationId xmlns:a16="http://schemas.microsoft.com/office/drawing/2014/main" id="{EF0630E2-BBB1-F380-196E-55BFB4CC5DC6}"/>
              </a:ext>
            </a:extLst>
          </p:cNvPr>
          <p:cNvSpPr txBox="1"/>
          <p:nvPr/>
        </p:nvSpPr>
        <p:spPr>
          <a:xfrm>
            <a:off x="4240472" y="3972344"/>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55" name="Straight Connector 1054">
            <a:extLst>
              <a:ext uri="{FF2B5EF4-FFF2-40B4-BE49-F238E27FC236}">
                <a16:creationId xmlns:a16="http://schemas.microsoft.com/office/drawing/2014/main" id="{3DC20B4A-83D1-03AF-2E92-B6AA92B60CA1}"/>
              </a:ext>
            </a:extLst>
          </p:cNvPr>
          <p:cNvCxnSpPr>
            <a:cxnSpLocks/>
          </p:cNvCxnSpPr>
          <p:nvPr/>
        </p:nvCxnSpPr>
        <p:spPr>
          <a:xfrm>
            <a:off x="4157535" y="4408923"/>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6" name="TextBox 1055">
            <a:extLst>
              <a:ext uri="{FF2B5EF4-FFF2-40B4-BE49-F238E27FC236}">
                <a16:creationId xmlns:a16="http://schemas.microsoft.com/office/drawing/2014/main" id="{C5E85F9E-A685-183B-ED57-547B2E811FA5}"/>
              </a:ext>
            </a:extLst>
          </p:cNvPr>
          <p:cNvSpPr txBox="1"/>
          <p:nvPr/>
        </p:nvSpPr>
        <p:spPr>
          <a:xfrm>
            <a:off x="4188819" y="4416951"/>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57" name="Straight Connector 1056">
            <a:extLst>
              <a:ext uri="{FF2B5EF4-FFF2-40B4-BE49-F238E27FC236}">
                <a16:creationId xmlns:a16="http://schemas.microsoft.com/office/drawing/2014/main" id="{7CF396DD-2089-3B64-97EC-8E24E5AFE620}"/>
              </a:ext>
            </a:extLst>
          </p:cNvPr>
          <p:cNvCxnSpPr>
            <a:cxnSpLocks/>
          </p:cNvCxnSpPr>
          <p:nvPr/>
        </p:nvCxnSpPr>
        <p:spPr>
          <a:xfrm flipH="1">
            <a:off x="4297997" y="3988895"/>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7FAC5A72-89FD-2FD4-734E-1850A4F9B616}"/>
              </a:ext>
            </a:extLst>
          </p:cNvPr>
          <p:cNvCxnSpPr>
            <a:cxnSpLocks/>
          </p:cNvCxnSpPr>
          <p:nvPr/>
        </p:nvCxnSpPr>
        <p:spPr>
          <a:xfrm flipV="1">
            <a:off x="4238091" y="3983844"/>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786FB7C5-35C7-2DBA-6F8B-A1A9DB47CDCF}"/>
              </a:ext>
            </a:extLst>
          </p:cNvPr>
          <p:cNvCxnSpPr>
            <a:cxnSpLocks/>
          </p:cNvCxnSpPr>
          <p:nvPr/>
        </p:nvCxnSpPr>
        <p:spPr>
          <a:xfrm flipH="1" flipV="1">
            <a:off x="4186452" y="4227358"/>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0" name="TextBox 1059">
            <a:extLst>
              <a:ext uri="{FF2B5EF4-FFF2-40B4-BE49-F238E27FC236}">
                <a16:creationId xmlns:a16="http://schemas.microsoft.com/office/drawing/2014/main" id="{E3482759-7F6F-5359-3B70-4A6D1422CD9E}"/>
              </a:ext>
            </a:extLst>
          </p:cNvPr>
          <p:cNvSpPr txBox="1"/>
          <p:nvPr/>
        </p:nvSpPr>
        <p:spPr>
          <a:xfrm>
            <a:off x="5990364" y="3964316"/>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61" name="Straight Connector 1060">
            <a:extLst>
              <a:ext uri="{FF2B5EF4-FFF2-40B4-BE49-F238E27FC236}">
                <a16:creationId xmlns:a16="http://schemas.microsoft.com/office/drawing/2014/main" id="{439162CF-B082-FE96-1B28-741B01117285}"/>
              </a:ext>
            </a:extLst>
          </p:cNvPr>
          <p:cNvCxnSpPr>
            <a:cxnSpLocks/>
          </p:cNvCxnSpPr>
          <p:nvPr/>
        </p:nvCxnSpPr>
        <p:spPr>
          <a:xfrm>
            <a:off x="5907427" y="4400895"/>
            <a:ext cx="398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2" name="TextBox 1061">
            <a:extLst>
              <a:ext uri="{FF2B5EF4-FFF2-40B4-BE49-F238E27FC236}">
                <a16:creationId xmlns:a16="http://schemas.microsoft.com/office/drawing/2014/main" id="{0819378C-0A26-DDE4-AF07-FC110D3D3D7F}"/>
              </a:ext>
            </a:extLst>
          </p:cNvPr>
          <p:cNvSpPr txBox="1"/>
          <p:nvPr/>
        </p:nvSpPr>
        <p:spPr>
          <a:xfrm>
            <a:off x="5938711" y="4408923"/>
            <a:ext cx="302129"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2</a:t>
            </a:r>
          </a:p>
        </p:txBody>
      </p:sp>
      <p:cxnSp>
        <p:nvCxnSpPr>
          <p:cNvPr id="1063" name="Straight Connector 1062">
            <a:extLst>
              <a:ext uri="{FF2B5EF4-FFF2-40B4-BE49-F238E27FC236}">
                <a16:creationId xmlns:a16="http://schemas.microsoft.com/office/drawing/2014/main" id="{0E6EC30F-0CBE-6CB5-35DD-44D8450FD6E8}"/>
              </a:ext>
            </a:extLst>
          </p:cNvPr>
          <p:cNvCxnSpPr>
            <a:cxnSpLocks/>
          </p:cNvCxnSpPr>
          <p:nvPr/>
        </p:nvCxnSpPr>
        <p:spPr>
          <a:xfrm flipH="1">
            <a:off x="6047889" y="3980867"/>
            <a:ext cx="24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F49EF535-CD48-84ED-9B41-FA605A965C85}"/>
              </a:ext>
            </a:extLst>
          </p:cNvPr>
          <p:cNvCxnSpPr>
            <a:cxnSpLocks/>
          </p:cNvCxnSpPr>
          <p:nvPr/>
        </p:nvCxnSpPr>
        <p:spPr>
          <a:xfrm flipV="1">
            <a:off x="5987983" y="3975816"/>
            <a:ext cx="69917" cy="349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5C31F80A-76B9-7846-913A-547B6C54D474}"/>
              </a:ext>
            </a:extLst>
          </p:cNvPr>
          <p:cNvCxnSpPr>
            <a:cxnSpLocks/>
          </p:cNvCxnSpPr>
          <p:nvPr/>
        </p:nvCxnSpPr>
        <p:spPr>
          <a:xfrm flipH="1" flipV="1">
            <a:off x="5936344" y="4219330"/>
            <a:ext cx="52606" cy="103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Nhóm 63">
            <a:extLst>
              <a:ext uri="{FF2B5EF4-FFF2-40B4-BE49-F238E27FC236}">
                <a16:creationId xmlns:a16="http://schemas.microsoft.com/office/drawing/2014/main" id="{6B217EE3-25FF-F733-7897-1BEB810D5BE0}"/>
              </a:ext>
            </a:extLst>
          </p:cNvPr>
          <p:cNvGrpSpPr/>
          <p:nvPr/>
        </p:nvGrpSpPr>
        <p:grpSpPr>
          <a:xfrm>
            <a:off x="2758608" y="607344"/>
            <a:ext cx="6674781" cy="659194"/>
            <a:chOff x="2636596" y="4013738"/>
            <a:chExt cx="6674781" cy="659194"/>
          </a:xfrm>
        </p:grpSpPr>
        <p:grpSp>
          <p:nvGrpSpPr>
            <p:cNvPr id="24" name="Nhóm 62">
              <a:extLst>
                <a:ext uri="{FF2B5EF4-FFF2-40B4-BE49-F238E27FC236}">
                  <a16:creationId xmlns:a16="http://schemas.microsoft.com/office/drawing/2014/main" id="{A43454A4-6821-290D-D80B-F46855EAF93D}"/>
                </a:ext>
              </a:extLst>
            </p:cNvPr>
            <p:cNvGrpSpPr/>
            <p:nvPr/>
          </p:nvGrpSpPr>
          <p:grpSpPr>
            <a:xfrm>
              <a:off x="2988697" y="4013738"/>
              <a:ext cx="5950190" cy="659194"/>
              <a:chOff x="3790627" y="4013738"/>
              <a:chExt cx="5148260" cy="659194"/>
            </a:xfrm>
          </p:grpSpPr>
          <p:sp>
            <p:nvSpPr>
              <p:cNvPr id="1033" name="Hình chữ nhật: Góc Tròn 55">
                <a:extLst>
                  <a:ext uri="{FF2B5EF4-FFF2-40B4-BE49-F238E27FC236}">
                    <a16:creationId xmlns:a16="http://schemas.microsoft.com/office/drawing/2014/main" id="{D1D88F83-DFD5-5C1B-86C6-647DCBA4A8DC}"/>
                  </a:ext>
                </a:extLst>
              </p:cNvPr>
              <p:cNvSpPr/>
              <p:nvPr/>
            </p:nvSpPr>
            <p:spPr>
              <a:xfrm>
                <a:off x="3790627" y="4013738"/>
                <a:ext cx="5148260" cy="659194"/>
              </a:xfrm>
              <a:prstGeom prst="roundRect">
                <a:avLst>
                  <a:gd name="adj" fmla="val 32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6" name="Hình chữ nhật: Góc Tròn 56">
                <a:extLst>
                  <a:ext uri="{FF2B5EF4-FFF2-40B4-BE49-F238E27FC236}">
                    <a16:creationId xmlns:a16="http://schemas.microsoft.com/office/drawing/2014/main" id="{13C87120-BB14-8EEF-303A-A3362AE8D37B}"/>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Hộp Văn bản 57">
              <a:extLst>
                <a:ext uri="{FF2B5EF4-FFF2-40B4-BE49-F238E27FC236}">
                  <a16:creationId xmlns:a16="http://schemas.microsoft.com/office/drawing/2014/main" id="{28C5BF6B-ADE9-6898-4D57-B75F76B19A58}"/>
                </a:ext>
              </a:extLst>
            </p:cNvPr>
            <p:cNvSpPr txBox="1"/>
            <p:nvPr/>
          </p:nvSpPr>
          <p:spPr>
            <a:xfrm>
              <a:off x="3285581" y="4106292"/>
              <a:ext cx="5437707" cy="461665"/>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Tỉ số lượng giác của hai góc phụ nhau</a:t>
              </a:r>
              <a:endParaRPr lang="vi-VN" sz="2400">
                <a:solidFill>
                  <a:srgbClr val="002060"/>
                </a:solidFill>
                <a:latin typeface="#9Slide03 SFU Toledo Bold" panose="00000700000000000000" pitchFamily="2" charset="0"/>
              </a:endParaRPr>
            </a:p>
          </p:txBody>
        </p:sp>
        <p:grpSp>
          <p:nvGrpSpPr>
            <p:cNvPr id="29" name="Nhóm 61">
              <a:extLst>
                <a:ext uri="{FF2B5EF4-FFF2-40B4-BE49-F238E27FC236}">
                  <a16:creationId xmlns:a16="http://schemas.microsoft.com/office/drawing/2014/main" id="{8D1301B9-A992-E167-9256-885017EB4F3C}"/>
                </a:ext>
              </a:extLst>
            </p:cNvPr>
            <p:cNvGrpSpPr/>
            <p:nvPr/>
          </p:nvGrpSpPr>
          <p:grpSpPr>
            <a:xfrm>
              <a:off x="8848093" y="4109116"/>
              <a:ext cx="463284" cy="468439"/>
              <a:chOff x="8838568" y="4109116"/>
              <a:chExt cx="463284" cy="468439"/>
            </a:xfrm>
          </p:grpSpPr>
          <p:sp>
            <p:nvSpPr>
              <p:cNvPr id="38" name="Hình chữ nhật: Góc Tròn 59">
                <a:extLst>
                  <a:ext uri="{FF2B5EF4-FFF2-40B4-BE49-F238E27FC236}">
                    <a16:creationId xmlns:a16="http://schemas.microsoft.com/office/drawing/2014/main" id="{182E68F9-A6BB-42C2-73F7-117388787C03}"/>
                  </a:ext>
                </a:extLst>
              </p:cNvPr>
              <p:cNvSpPr/>
              <p:nvPr/>
            </p:nvSpPr>
            <p:spPr>
              <a:xfrm>
                <a:off x="8838568"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0" name="Nhóm 49">
                <a:extLst>
                  <a:ext uri="{FF2B5EF4-FFF2-40B4-BE49-F238E27FC236}">
                    <a16:creationId xmlns:a16="http://schemas.microsoft.com/office/drawing/2014/main" id="{307ADD87-E412-AC16-11A3-4AF1BDE24022}"/>
                  </a:ext>
                </a:extLst>
              </p:cNvPr>
              <p:cNvGrpSpPr/>
              <p:nvPr/>
            </p:nvGrpSpPr>
            <p:grpSpPr>
              <a:xfrm>
                <a:off x="8997856" y="4263507"/>
                <a:ext cx="205447" cy="159443"/>
                <a:chOff x="8185645" y="3648076"/>
                <a:chExt cx="205447" cy="159443"/>
              </a:xfrm>
            </p:grpSpPr>
            <p:sp>
              <p:nvSpPr>
                <p:cNvPr id="1026" name="Mũi tên: Hình V 53">
                  <a:extLst>
                    <a:ext uri="{FF2B5EF4-FFF2-40B4-BE49-F238E27FC236}">
                      <a16:creationId xmlns:a16="http://schemas.microsoft.com/office/drawing/2014/main" id="{E255AE9B-F88A-E7D5-7542-8F06565DD609}"/>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30" name="Mũi tên: Hình V 54">
                  <a:extLst>
                    <a:ext uri="{FF2B5EF4-FFF2-40B4-BE49-F238E27FC236}">
                      <a16:creationId xmlns:a16="http://schemas.microsoft.com/office/drawing/2014/main" id="{7D23DCA5-4D57-476A-A9DA-118642188831}"/>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30" name="Nhóm 60">
              <a:extLst>
                <a:ext uri="{FF2B5EF4-FFF2-40B4-BE49-F238E27FC236}">
                  <a16:creationId xmlns:a16="http://schemas.microsoft.com/office/drawing/2014/main" id="{77B1F4C1-0307-F384-0170-E9776BA5B345}"/>
                </a:ext>
              </a:extLst>
            </p:cNvPr>
            <p:cNvGrpSpPr/>
            <p:nvPr/>
          </p:nvGrpSpPr>
          <p:grpSpPr>
            <a:xfrm>
              <a:off x="2636596" y="4109116"/>
              <a:ext cx="463284" cy="468439"/>
              <a:chOff x="3436696" y="4109116"/>
              <a:chExt cx="463284" cy="468439"/>
            </a:xfrm>
          </p:grpSpPr>
          <p:sp>
            <p:nvSpPr>
              <p:cNvPr id="31" name="Hình chữ nhật: Góc Tròn 58">
                <a:extLst>
                  <a:ext uri="{FF2B5EF4-FFF2-40B4-BE49-F238E27FC236}">
                    <a16:creationId xmlns:a16="http://schemas.microsoft.com/office/drawing/2014/main" id="{54504BFC-3AC7-B0D7-5E38-5E98D377EE20}"/>
                  </a:ext>
                </a:extLst>
              </p:cNvPr>
              <p:cNvSpPr/>
              <p:nvPr/>
            </p:nvSpPr>
            <p:spPr>
              <a:xfrm>
                <a:off x="3436696"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2" name="Nhóm 50">
                <a:extLst>
                  <a:ext uri="{FF2B5EF4-FFF2-40B4-BE49-F238E27FC236}">
                    <a16:creationId xmlns:a16="http://schemas.microsoft.com/office/drawing/2014/main" id="{371A1AF3-5806-C515-AA07-9C5B54D95FF5}"/>
                  </a:ext>
                </a:extLst>
              </p:cNvPr>
              <p:cNvGrpSpPr/>
              <p:nvPr/>
            </p:nvGrpSpPr>
            <p:grpSpPr>
              <a:xfrm rot="10800000">
                <a:off x="3537987" y="4263507"/>
                <a:ext cx="205447" cy="159443"/>
                <a:chOff x="8338045" y="3800476"/>
                <a:chExt cx="205447" cy="159443"/>
              </a:xfrm>
            </p:grpSpPr>
            <p:sp>
              <p:nvSpPr>
                <p:cNvPr id="33" name="Mũi tên: Hình V 51">
                  <a:extLst>
                    <a:ext uri="{FF2B5EF4-FFF2-40B4-BE49-F238E27FC236}">
                      <a16:creationId xmlns:a16="http://schemas.microsoft.com/office/drawing/2014/main" id="{075E54B3-DC42-1F41-7B6C-4A23AB68E4C0}"/>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4" name="Mũi tên: Hình V 52">
                  <a:extLst>
                    <a:ext uri="{FF2B5EF4-FFF2-40B4-BE49-F238E27FC236}">
                      <a16:creationId xmlns:a16="http://schemas.microsoft.com/office/drawing/2014/main" id="{6A2E0431-3350-277C-EEE5-77B301E641E9}"/>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1067" name="Hình Bầu dục 1066">
            <a:extLst>
              <a:ext uri="{FF2B5EF4-FFF2-40B4-BE49-F238E27FC236}">
                <a16:creationId xmlns:a16="http://schemas.microsoft.com/office/drawing/2014/main" id="{AB485EE1-E3B4-7F14-FB79-3B0EC501CB42}"/>
              </a:ext>
            </a:extLst>
          </p:cNvPr>
          <p:cNvSpPr/>
          <p:nvPr/>
        </p:nvSpPr>
        <p:spPr>
          <a:xfrm>
            <a:off x="3903940" y="2821686"/>
            <a:ext cx="914400" cy="9144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8" name="Hình Bầu dục 1067">
            <a:extLst>
              <a:ext uri="{FF2B5EF4-FFF2-40B4-BE49-F238E27FC236}">
                <a16:creationId xmlns:a16="http://schemas.microsoft.com/office/drawing/2014/main" id="{3E32FBE4-7C5B-A7A9-260D-5899113EF641}"/>
              </a:ext>
            </a:extLst>
          </p:cNvPr>
          <p:cNvSpPr/>
          <p:nvPr/>
        </p:nvSpPr>
        <p:spPr>
          <a:xfrm>
            <a:off x="5665005" y="5057404"/>
            <a:ext cx="914400" cy="9144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9" name="Hình Bầu dục 1068">
            <a:extLst>
              <a:ext uri="{FF2B5EF4-FFF2-40B4-BE49-F238E27FC236}">
                <a16:creationId xmlns:a16="http://schemas.microsoft.com/office/drawing/2014/main" id="{2DDB538C-91A4-C9AC-C678-54A8D7B35D99}"/>
              </a:ext>
            </a:extLst>
          </p:cNvPr>
          <p:cNvSpPr/>
          <p:nvPr/>
        </p:nvSpPr>
        <p:spPr>
          <a:xfrm>
            <a:off x="7435526" y="2778802"/>
            <a:ext cx="914400" cy="9144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0" name="Hình Bầu dục 1069">
            <a:extLst>
              <a:ext uri="{FF2B5EF4-FFF2-40B4-BE49-F238E27FC236}">
                <a16:creationId xmlns:a16="http://schemas.microsoft.com/office/drawing/2014/main" id="{45C71C4B-41AA-2855-FAB1-1986A64326D1}"/>
              </a:ext>
            </a:extLst>
          </p:cNvPr>
          <p:cNvSpPr/>
          <p:nvPr/>
        </p:nvSpPr>
        <p:spPr>
          <a:xfrm>
            <a:off x="9236018" y="5064210"/>
            <a:ext cx="914400" cy="9144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1" name="Hình Bầu dục 1070">
            <a:extLst>
              <a:ext uri="{FF2B5EF4-FFF2-40B4-BE49-F238E27FC236}">
                <a16:creationId xmlns:a16="http://schemas.microsoft.com/office/drawing/2014/main" id="{7370D2F2-DFBA-876D-1867-19DE4C2DA462}"/>
              </a:ext>
            </a:extLst>
          </p:cNvPr>
          <p:cNvSpPr/>
          <p:nvPr/>
        </p:nvSpPr>
        <p:spPr>
          <a:xfrm>
            <a:off x="7464878" y="5029883"/>
            <a:ext cx="914400" cy="914400"/>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2" name="Hình Bầu dục 1071">
            <a:extLst>
              <a:ext uri="{FF2B5EF4-FFF2-40B4-BE49-F238E27FC236}">
                <a16:creationId xmlns:a16="http://schemas.microsoft.com/office/drawing/2014/main" id="{EE55DD62-11C5-F295-45CC-98296675D7EE}"/>
              </a:ext>
            </a:extLst>
          </p:cNvPr>
          <p:cNvSpPr/>
          <p:nvPr/>
        </p:nvSpPr>
        <p:spPr>
          <a:xfrm>
            <a:off x="9248329" y="2788594"/>
            <a:ext cx="914400" cy="914400"/>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98852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9"/>
                                        </p:tgtEl>
                                        <p:attrNameLst>
                                          <p:attrName>style.visibility</p:attrName>
                                        </p:attrNameLst>
                                      </p:cBhvr>
                                      <p:to>
                                        <p:strVal val="visible"/>
                                      </p:to>
                                    </p:set>
                                    <p:animEffect transition="in" filter="barn(inVertical)">
                                      <p:cBhvr>
                                        <p:cTn id="7" dur="500"/>
                                        <p:tgtEl>
                                          <p:spTgt spid="106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0"/>
                                        </p:tgtEl>
                                        <p:attrNameLst>
                                          <p:attrName>style.visibility</p:attrName>
                                        </p:attrNameLst>
                                      </p:cBhvr>
                                      <p:to>
                                        <p:strVal val="visible"/>
                                      </p:to>
                                    </p:set>
                                    <p:animEffect transition="in" filter="barn(inVertical)">
                                      <p:cBhvr>
                                        <p:cTn id="10" dur="500"/>
                                        <p:tgtEl>
                                          <p:spTgt spid="1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 grpId="0" animBg="1"/>
      <p:bldP spid="10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2"/>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758608" y="607344"/>
            <a:ext cx="6674781" cy="659194"/>
            <a:chOff x="2636596" y="4013738"/>
            <a:chExt cx="6674781"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285581" y="4106292"/>
              <a:ext cx="5437707" cy="461665"/>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Tỉ số lượng giác của hai góc phụ nhau</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48093" y="4109116"/>
              <a:ext cx="463284" cy="468439"/>
              <a:chOff x="8838568"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38568"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36596" y="4109116"/>
              <a:ext cx="463284" cy="468439"/>
              <a:chOff x="3436696"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36696"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grpSp>
        <p:nvGrpSpPr>
          <p:cNvPr id="31" name="Group 25">
            <a:extLst>
              <a:ext uri="{FF2B5EF4-FFF2-40B4-BE49-F238E27FC236}">
                <a16:creationId xmlns:a16="http://schemas.microsoft.com/office/drawing/2014/main" id="{8D4E7A67-1560-EAAD-0693-F778F7826057}"/>
              </a:ext>
            </a:extLst>
          </p:cNvPr>
          <p:cNvGrpSpPr/>
          <p:nvPr/>
        </p:nvGrpSpPr>
        <p:grpSpPr>
          <a:xfrm>
            <a:off x="1295555" y="1726143"/>
            <a:ext cx="676494" cy="532560"/>
            <a:chOff x="953971" y="4688710"/>
            <a:chExt cx="676494" cy="532560"/>
          </a:xfrm>
        </p:grpSpPr>
        <p:sp>
          <p:nvSpPr>
            <p:cNvPr id="64" name="Hình chữ nhật: Góc Tròn 35">
              <a:extLst>
                <a:ext uri="{FF2B5EF4-FFF2-40B4-BE49-F238E27FC236}">
                  <a16:creationId xmlns:a16="http://schemas.microsoft.com/office/drawing/2014/main" id="{B263C5B4-41E5-B9AF-9A37-835B8EEDBDED}"/>
                </a:ext>
              </a:extLst>
            </p:cNvPr>
            <p:cNvSpPr/>
            <p:nvPr/>
          </p:nvSpPr>
          <p:spPr>
            <a:xfrm>
              <a:off x="1038403" y="4694757"/>
              <a:ext cx="488967" cy="526513"/>
            </a:xfrm>
            <a:prstGeom prst="roundRect">
              <a:avLst>
                <a:gd name="adj" fmla="val 2724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Hình chữ nhật: Góc Tròn 34">
              <a:extLst>
                <a:ext uri="{FF2B5EF4-FFF2-40B4-BE49-F238E27FC236}">
                  <a16:creationId xmlns:a16="http://schemas.microsoft.com/office/drawing/2014/main" id="{659EC2FF-2B56-6C98-7A40-2EBA61DCE35C}"/>
                </a:ext>
              </a:extLst>
            </p:cNvPr>
            <p:cNvSpPr/>
            <p:nvPr/>
          </p:nvSpPr>
          <p:spPr>
            <a:xfrm>
              <a:off x="1091260" y="4754411"/>
              <a:ext cx="384415" cy="407204"/>
            </a:xfrm>
            <a:prstGeom prst="roundRect">
              <a:avLst>
                <a:gd name="adj" fmla="val 268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ộp Văn bản 15">
              <a:extLst>
                <a:ext uri="{FF2B5EF4-FFF2-40B4-BE49-F238E27FC236}">
                  <a16:creationId xmlns:a16="http://schemas.microsoft.com/office/drawing/2014/main" id="{95DCF84D-E125-1F7E-349B-88A181E0B720}"/>
                </a:ext>
              </a:extLst>
            </p:cNvPr>
            <p:cNvSpPr txBox="1"/>
            <p:nvPr/>
          </p:nvSpPr>
          <p:spPr>
            <a:xfrm>
              <a:off x="1081845" y="4688710"/>
              <a:ext cx="424472" cy="461665"/>
            </a:xfrm>
            <a:prstGeom prst="rect">
              <a:avLst/>
            </a:prstGeom>
            <a:noFill/>
          </p:spPr>
          <p:txBody>
            <a:bodyPr wrap="square" rtlCol="0">
              <a:spAutoFit/>
            </a:bodyPr>
            <a:lstStyle/>
            <a:p>
              <a:r>
                <a:rPr lang="en-US" sz="2400">
                  <a:solidFill>
                    <a:srgbClr val="002060"/>
                  </a:solidFill>
                  <a:latin typeface="#9Slide03 SFU Toledo Bold" panose="00000700000000000000" pitchFamily="2" charset="0"/>
                </a:rPr>
                <a:t>?</a:t>
              </a:r>
              <a:r>
                <a:rPr lang="en-US" sz="2400" baseline="-25000">
                  <a:solidFill>
                    <a:srgbClr val="002060"/>
                  </a:solidFill>
                  <a:latin typeface="#9Slide03 SFU Toledo Bold" panose="00000700000000000000" pitchFamily="2" charset="0"/>
                </a:rPr>
                <a:t>2</a:t>
              </a:r>
              <a:endParaRPr lang="vi-VN" sz="2400">
                <a:solidFill>
                  <a:srgbClr val="002060"/>
                </a:solidFill>
                <a:latin typeface="#9Slide03 SFU Toledo Bold" panose="00000700000000000000" pitchFamily="2" charset="0"/>
              </a:endParaRPr>
            </a:p>
          </p:txBody>
        </p:sp>
        <p:grpSp>
          <p:nvGrpSpPr>
            <p:cNvPr id="67" name="Group 31">
              <a:extLst>
                <a:ext uri="{FF2B5EF4-FFF2-40B4-BE49-F238E27FC236}">
                  <a16:creationId xmlns:a16="http://schemas.microsoft.com/office/drawing/2014/main" id="{AC27E674-3131-B782-6156-1482736C1251}"/>
                </a:ext>
              </a:extLst>
            </p:cNvPr>
            <p:cNvGrpSpPr/>
            <p:nvPr/>
          </p:nvGrpSpPr>
          <p:grpSpPr>
            <a:xfrm>
              <a:off x="1497982" y="4884570"/>
              <a:ext cx="132483" cy="154844"/>
              <a:chOff x="9334875" y="5502449"/>
              <a:chExt cx="126625" cy="377076"/>
            </a:xfrm>
          </p:grpSpPr>
          <p:sp>
            <p:nvSpPr>
              <p:cNvPr id="74" name="Hình chữ nhật: Góc Tròn 38">
                <a:extLst>
                  <a:ext uri="{FF2B5EF4-FFF2-40B4-BE49-F238E27FC236}">
                    <a16:creationId xmlns:a16="http://schemas.microsoft.com/office/drawing/2014/main" id="{94A49084-93C0-E1DD-575B-D7F8A7711A85}"/>
                  </a:ext>
                </a:extLst>
              </p:cNvPr>
              <p:cNvSpPr/>
              <p:nvPr/>
            </p:nvSpPr>
            <p:spPr>
              <a:xfrm>
                <a:off x="933487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5" name="Nhóm 45">
                <a:extLst>
                  <a:ext uri="{FF2B5EF4-FFF2-40B4-BE49-F238E27FC236}">
                    <a16:creationId xmlns:a16="http://schemas.microsoft.com/office/drawing/2014/main" id="{5825EC08-A825-4A3B-BCFB-939E9F761AF4}"/>
                  </a:ext>
                </a:extLst>
              </p:cNvPr>
              <p:cNvGrpSpPr/>
              <p:nvPr/>
            </p:nvGrpSpPr>
            <p:grpSpPr>
              <a:xfrm>
                <a:off x="9378412" y="5626728"/>
                <a:ext cx="56153" cy="128346"/>
                <a:chOff x="8185645" y="3648076"/>
                <a:chExt cx="205447" cy="159443"/>
              </a:xfrm>
            </p:grpSpPr>
            <p:sp>
              <p:nvSpPr>
                <p:cNvPr id="76" name="Mũi tên: Hình V 40">
                  <a:extLst>
                    <a:ext uri="{FF2B5EF4-FFF2-40B4-BE49-F238E27FC236}">
                      <a16:creationId xmlns:a16="http://schemas.microsoft.com/office/drawing/2014/main" id="{CE2886B9-0541-A2A7-A4FE-E0784943B326}"/>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7" name="Mũi tên: Hình V 41">
                  <a:extLst>
                    <a:ext uri="{FF2B5EF4-FFF2-40B4-BE49-F238E27FC236}">
                      <a16:creationId xmlns:a16="http://schemas.microsoft.com/office/drawing/2014/main" id="{5011F16A-2D1E-817B-854A-A3C34DBF4376}"/>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69" name="Group 32">
              <a:extLst>
                <a:ext uri="{FF2B5EF4-FFF2-40B4-BE49-F238E27FC236}">
                  <a16:creationId xmlns:a16="http://schemas.microsoft.com/office/drawing/2014/main" id="{0BD5F152-EB12-B246-7707-9E98C69E29ED}"/>
                </a:ext>
              </a:extLst>
            </p:cNvPr>
            <p:cNvGrpSpPr/>
            <p:nvPr/>
          </p:nvGrpSpPr>
          <p:grpSpPr>
            <a:xfrm>
              <a:off x="953971" y="4884570"/>
              <a:ext cx="132483" cy="154844"/>
              <a:chOff x="7858435" y="5502449"/>
              <a:chExt cx="126625" cy="377076"/>
            </a:xfrm>
          </p:grpSpPr>
          <p:sp>
            <p:nvSpPr>
              <p:cNvPr id="70" name="Hình chữ nhật: Góc Tròn 37">
                <a:extLst>
                  <a:ext uri="{FF2B5EF4-FFF2-40B4-BE49-F238E27FC236}">
                    <a16:creationId xmlns:a16="http://schemas.microsoft.com/office/drawing/2014/main" id="{860BAC48-A84D-D0F3-6303-2C5358141869}"/>
                  </a:ext>
                </a:extLst>
              </p:cNvPr>
              <p:cNvSpPr/>
              <p:nvPr/>
            </p:nvSpPr>
            <p:spPr>
              <a:xfrm>
                <a:off x="785843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1" name="Nhóm 44">
                <a:extLst>
                  <a:ext uri="{FF2B5EF4-FFF2-40B4-BE49-F238E27FC236}">
                    <a16:creationId xmlns:a16="http://schemas.microsoft.com/office/drawing/2014/main" id="{5410CF68-67BF-DD69-5D01-93364501C227}"/>
                  </a:ext>
                </a:extLst>
              </p:cNvPr>
              <p:cNvGrpSpPr/>
              <p:nvPr/>
            </p:nvGrpSpPr>
            <p:grpSpPr>
              <a:xfrm rot="10800000">
                <a:off x="7886120" y="5626728"/>
                <a:ext cx="56153" cy="128346"/>
                <a:chOff x="8338045" y="3800476"/>
                <a:chExt cx="205447" cy="159443"/>
              </a:xfrm>
            </p:grpSpPr>
            <p:sp>
              <p:nvSpPr>
                <p:cNvPr id="72" name="Mũi tên: Hình V 42">
                  <a:extLst>
                    <a:ext uri="{FF2B5EF4-FFF2-40B4-BE49-F238E27FC236}">
                      <a16:creationId xmlns:a16="http://schemas.microsoft.com/office/drawing/2014/main" id="{448DF0BF-0F7B-7153-ECC4-7D9BE38B1B01}"/>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3" name="Mũi tên: Hình V 43">
                  <a:extLst>
                    <a:ext uri="{FF2B5EF4-FFF2-40B4-BE49-F238E27FC236}">
                      <a16:creationId xmlns:a16="http://schemas.microsoft.com/office/drawing/2014/main" id="{F2FF4877-77DE-6923-F2C8-8810C5DF83AE}"/>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78" name="TextBox 1067">
            <a:extLst>
              <a:ext uri="{FF2B5EF4-FFF2-40B4-BE49-F238E27FC236}">
                <a16:creationId xmlns:a16="http://schemas.microsoft.com/office/drawing/2014/main" id="{54FAB0FE-4EF1-3434-0D09-0E8EC390D6C4}"/>
              </a:ext>
            </a:extLst>
          </p:cNvPr>
          <p:cNvSpPr txBox="1"/>
          <p:nvPr/>
        </p:nvSpPr>
        <p:spPr>
          <a:xfrm>
            <a:off x="2007255" y="1763828"/>
            <a:ext cx="9060435" cy="86177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Viết các tỉ số lượng giác sau thành tỉ số lượng giác của các góc nhỏ hơn 45</a:t>
            </a:r>
            <a:r>
              <a:rPr lang="en-US" baseline="30000">
                <a:solidFill>
                  <a:srgbClr val="002060"/>
                </a:solidFill>
              </a:rPr>
              <a:t>0</a:t>
            </a:r>
            <a:r>
              <a:rPr lang="en-US">
                <a:solidFill>
                  <a:srgbClr val="002060"/>
                </a:solidFill>
              </a:rPr>
              <a:t>.</a:t>
            </a:r>
          </a:p>
        </p:txBody>
      </p:sp>
      <p:sp>
        <p:nvSpPr>
          <p:cNvPr id="79" name="TextBox 22">
            <a:extLst>
              <a:ext uri="{FF2B5EF4-FFF2-40B4-BE49-F238E27FC236}">
                <a16:creationId xmlns:a16="http://schemas.microsoft.com/office/drawing/2014/main" id="{10ED1E25-6FE5-4B25-9A17-5CD510287F89}"/>
              </a:ext>
            </a:extLst>
          </p:cNvPr>
          <p:cNvSpPr txBox="1"/>
          <p:nvPr/>
        </p:nvSpPr>
        <p:spPr>
          <a:xfrm>
            <a:off x="3226710" y="3031827"/>
            <a:ext cx="1209285"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sin 53</a:t>
            </a:r>
            <a:r>
              <a:rPr lang="en-US" baseline="30000">
                <a:solidFill>
                  <a:srgbClr val="002060"/>
                </a:solidFill>
              </a:rPr>
              <a:t>0</a:t>
            </a:r>
            <a:r>
              <a:rPr lang="en-US">
                <a:solidFill>
                  <a:srgbClr val="002060"/>
                </a:solidFill>
              </a:rPr>
              <a:t>  </a:t>
            </a:r>
          </a:p>
        </p:txBody>
      </p:sp>
      <p:pic>
        <p:nvPicPr>
          <p:cNvPr id="81" name="Picture 58" descr="A star with blue and yellow outline&#10;&#10;Description automatically generated">
            <a:extLst>
              <a:ext uri="{FF2B5EF4-FFF2-40B4-BE49-F238E27FC236}">
                <a16:creationId xmlns:a16="http://schemas.microsoft.com/office/drawing/2014/main" id="{F300880D-3681-0770-C502-EE748376E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429">
            <a:off x="3010234" y="3192136"/>
            <a:ext cx="175979" cy="175979"/>
          </a:xfrm>
          <a:prstGeom prst="rect">
            <a:avLst/>
          </a:prstGeom>
        </p:spPr>
      </p:pic>
      <p:sp>
        <p:nvSpPr>
          <p:cNvPr id="97" name="TextBox 22">
            <a:extLst>
              <a:ext uri="{FF2B5EF4-FFF2-40B4-BE49-F238E27FC236}">
                <a16:creationId xmlns:a16="http://schemas.microsoft.com/office/drawing/2014/main" id="{3EDDFBA4-A158-17C5-2343-95B5A5F0E03D}"/>
              </a:ext>
            </a:extLst>
          </p:cNvPr>
          <p:cNvSpPr txBox="1"/>
          <p:nvPr/>
        </p:nvSpPr>
        <p:spPr>
          <a:xfrm>
            <a:off x="1944236" y="4209889"/>
            <a:ext cx="3522974"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sin 53</a:t>
            </a:r>
            <a:r>
              <a:rPr lang="en-US" baseline="30000"/>
              <a:t>0</a:t>
            </a:r>
            <a:r>
              <a:rPr lang="en-US"/>
              <a:t> = sin (90</a:t>
            </a:r>
            <a:r>
              <a:rPr lang="en-US" baseline="30000"/>
              <a:t>0</a:t>
            </a:r>
            <a:r>
              <a:rPr lang="en-US"/>
              <a:t> – 37</a:t>
            </a:r>
            <a:r>
              <a:rPr lang="en-US" baseline="30000"/>
              <a:t>0</a:t>
            </a:r>
            <a:r>
              <a:rPr lang="en-US"/>
              <a:t>)</a:t>
            </a:r>
            <a:endParaRPr lang="en-US" baseline="30000"/>
          </a:p>
        </p:txBody>
      </p:sp>
      <p:sp>
        <p:nvSpPr>
          <p:cNvPr id="32" name="TextBox 22">
            <a:extLst>
              <a:ext uri="{FF2B5EF4-FFF2-40B4-BE49-F238E27FC236}">
                <a16:creationId xmlns:a16="http://schemas.microsoft.com/office/drawing/2014/main" id="{D029EB68-3DAF-6E60-06E2-74E386858895}"/>
              </a:ext>
            </a:extLst>
          </p:cNvPr>
          <p:cNvSpPr txBox="1"/>
          <p:nvPr/>
        </p:nvSpPr>
        <p:spPr>
          <a:xfrm>
            <a:off x="7725229" y="3031827"/>
            <a:ext cx="1209285"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sin 71</a:t>
            </a:r>
            <a:r>
              <a:rPr lang="en-US" baseline="30000">
                <a:solidFill>
                  <a:srgbClr val="002060"/>
                </a:solidFill>
              </a:rPr>
              <a:t>0</a:t>
            </a:r>
            <a:r>
              <a:rPr lang="en-US">
                <a:solidFill>
                  <a:srgbClr val="002060"/>
                </a:solidFill>
              </a:rPr>
              <a:t>  </a:t>
            </a:r>
          </a:p>
        </p:txBody>
      </p:sp>
      <p:pic>
        <p:nvPicPr>
          <p:cNvPr id="33" name="Picture 58" descr="A star with blue and yellow outline&#10;&#10;Description automatically generated">
            <a:extLst>
              <a:ext uri="{FF2B5EF4-FFF2-40B4-BE49-F238E27FC236}">
                <a16:creationId xmlns:a16="http://schemas.microsoft.com/office/drawing/2014/main" id="{23E4D5A7-8A0C-06A5-3D0A-F9F1195E8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429">
            <a:off x="7508753" y="3192136"/>
            <a:ext cx="175979" cy="175979"/>
          </a:xfrm>
          <a:prstGeom prst="rect">
            <a:avLst/>
          </a:prstGeom>
        </p:spPr>
      </p:pic>
      <p:sp>
        <p:nvSpPr>
          <p:cNvPr id="34" name="TextBox 22">
            <a:extLst>
              <a:ext uri="{FF2B5EF4-FFF2-40B4-BE49-F238E27FC236}">
                <a16:creationId xmlns:a16="http://schemas.microsoft.com/office/drawing/2014/main" id="{99C07129-D5C0-1EE0-93B0-112017E92128}"/>
              </a:ext>
            </a:extLst>
          </p:cNvPr>
          <p:cNvSpPr txBox="1"/>
          <p:nvPr/>
        </p:nvSpPr>
        <p:spPr>
          <a:xfrm>
            <a:off x="2973906" y="4813640"/>
            <a:ext cx="148898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 cos 37</a:t>
            </a:r>
            <a:r>
              <a:rPr lang="en-US" baseline="30000"/>
              <a:t>0</a:t>
            </a:r>
          </a:p>
        </p:txBody>
      </p:sp>
      <p:sp>
        <p:nvSpPr>
          <p:cNvPr id="35" name="Freeform 9">
            <a:extLst>
              <a:ext uri="{FF2B5EF4-FFF2-40B4-BE49-F238E27FC236}">
                <a16:creationId xmlns:a16="http://schemas.microsoft.com/office/drawing/2014/main" id="{0DB639B7-2B42-D753-BEE9-E087980DE637}"/>
              </a:ext>
            </a:extLst>
          </p:cNvPr>
          <p:cNvSpPr/>
          <p:nvPr/>
        </p:nvSpPr>
        <p:spPr>
          <a:xfrm flipH="1">
            <a:off x="10475729" y="4282563"/>
            <a:ext cx="995055" cy="2435045"/>
          </a:xfrm>
          <a:custGeom>
            <a:avLst/>
            <a:gdLst/>
            <a:ahLst/>
            <a:cxnLst/>
            <a:rect l="l" t="t" r="r" b="b"/>
            <a:pathLst>
              <a:path w="5734807" h="12708714">
                <a:moveTo>
                  <a:pt x="5734807" y="0"/>
                </a:moveTo>
                <a:lnTo>
                  <a:pt x="0" y="0"/>
                </a:lnTo>
                <a:lnTo>
                  <a:pt x="0" y="12708713"/>
                </a:lnTo>
                <a:lnTo>
                  <a:pt x="5734807" y="12708713"/>
                </a:lnTo>
                <a:lnTo>
                  <a:pt x="5734807"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36" name="Freeform 9">
            <a:extLst>
              <a:ext uri="{FF2B5EF4-FFF2-40B4-BE49-F238E27FC236}">
                <a16:creationId xmlns:a16="http://schemas.microsoft.com/office/drawing/2014/main" id="{A0B050A3-B527-29CF-08F5-F1A0EF270C2C}"/>
              </a:ext>
            </a:extLst>
          </p:cNvPr>
          <p:cNvSpPr/>
          <p:nvPr/>
        </p:nvSpPr>
        <p:spPr>
          <a:xfrm>
            <a:off x="585930" y="4429272"/>
            <a:ext cx="1160882" cy="2267886"/>
          </a:xfrm>
          <a:custGeom>
            <a:avLst/>
            <a:gdLst/>
            <a:ahLst/>
            <a:cxnLst/>
            <a:rect l="l" t="t" r="r" b="b"/>
            <a:pathLst>
              <a:path w="5524154" h="10805192">
                <a:moveTo>
                  <a:pt x="0" y="0"/>
                </a:moveTo>
                <a:lnTo>
                  <a:pt x="5524155" y="0"/>
                </a:lnTo>
                <a:lnTo>
                  <a:pt x="5524155" y="10805192"/>
                </a:lnTo>
                <a:lnTo>
                  <a:pt x="0" y="108051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42" name="TextBox 22">
            <a:extLst>
              <a:ext uri="{FF2B5EF4-FFF2-40B4-BE49-F238E27FC236}">
                <a16:creationId xmlns:a16="http://schemas.microsoft.com/office/drawing/2014/main" id="{A3B16BE7-81DE-D878-DE38-EF7E9A52A424}"/>
              </a:ext>
            </a:extLst>
          </p:cNvPr>
          <p:cNvSpPr txBox="1"/>
          <p:nvPr/>
        </p:nvSpPr>
        <p:spPr>
          <a:xfrm>
            <a:off x="6464629" y="4209889"/>
            <a:ext cx="3522974"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tan 71</a:t>
            </a:r>
            <a:r>
              <a:rPr lang="en-US" baseline="30000"/>
              <a:t>0</a:t>
            </a:r>
            <a:r>
              <a:rPr lang="en-US"/>
              <a:t> = tan (90</a:t>
            </a:r>
            <a:r>
              <a:rPr lang="en-US" baseline="30000"/>
              <a:t>0</a:t>
            </a:r>
            <a:r>
              <a:rPr lang="en-US"/>
              <a:t> – 19</a:t>
            </a:r>
            <a:r>
              <a:rPr lang="en-US" baseline="30000"/>
              <a:t>0</a:t>
            </a:r>
            <a:r>
              <a:rPr lang="en-US"/>
              <a:t>)</a:t>
            </a:r>
            <a:endParaRPr lang="en-US" baseline="30000"/>
          </a:p>
        </p:txBody>
      </p:sp>
      <p:sp>
        <p:nvSpPr>
          <p:cNvPr id="43" name="TextBox 22">
            <a:extLst>
              <a:ext uri="{FF2B5EF4-FFF2-40B4-BE49-F238E27FC236}">
                <a16:creationId xmlns:a16="http://schemas.microsoft.com/office/drawing/2014/main" id="{729F1F86-4A12-DFCE-5E4B-B30DD364FAD7}"/>
              </a:ext>
            </a:extLst>
          </p:cNvPr>
          <p:cNvSpPr txBox="1"/>
          <p:nvPr/>
        </p:nvSpPr>
        <p:spPr>
          <a:xfrm>
            <a:off x="7494299" y="4813640"/>
            <a:ext cx="148898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 cot 19</a:t>
            </a:r>
            <a:r>
              <a:rPr lang="en-US" baseline="30000"/>
              <a:t>0</a:t>
            </a:r>
          </a:p>
        </p:txBody>
      </p:sp>
      <p:sp>
        <p:nvSpPr>
          <p:cNvPr id="44" name="Rectangle: Rounded Corners 43">
            <a:extLst>
              <a:ext uri="{FF2B5EF4-FFF2-40B4-BE49-F238E27FC236}">
                <a16:creationId xmlns:a16="http://schemas.microsoft.com/office/drawing/2014/main" id="{6A603191-5275-4446-3D03-24E5A4202BA2}"/>
              </a:ext>
            </a:extLst>
          </p:cNvPr>
          <p:cNvSpPr/>
          <p:nvPr/>
        </p:nvSpPr>
        <p:spPr>
          <a:xfrm>
            <a:off x="2753669" y="2983317"/>
            <a:ext cx="1864659" cy="566832"/>
          </a:xfrm>
          <a:prstGeom prst="roundRect">
            <a:avLst>
              <a:gd name="adj" fmla="val 50000"/>
            </a:avLst>
          </a:prstGeom>
          <a:noFill/>
          <a:ln w="15875">
            <a:solidFill>
              <a:schemeClr val="tx1"/>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A59C1EA-1FB2-CE34-103A-08FD401C400D}"/>
              </a:ext>
            </a:extLst>
          </p:cNvPr>
          <p:cNvSpPr/>
          <p:nvPr/>
        </p:nvSpPr>
        <p:spPr>
          <a:xfrm>
            <a:off x="7232100" y="2983317"/>
            <a:ext cx="1864659" cy="566832"/>
          </a:xfrm>
          <a:prstGeom prst="roundRect">
            <a:avLst>
              <a:gd name="adj" fmla="val 50000"/>
            </a:avLst>
          </a:prstGeom>
          <a:noFill/>
          <a:ln w="15875">
            <a:solidFill>
              <a:schemeClr val="tx1"/>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929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up)">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anim calcmode="lin" valueType="num">
                                      <p:cBhvr>
                                        <p:cTn id="13" dur="1000" fill="hold"/>
                                        <p:tgtEl>
                                          <p:spTgt spid="79"/>
                                        </p:tgtEl>
                                        <p:attrNameLst>
                                          <p:attrName>ppt_x</p:attrName>
                                        </p:attrNameLst>
                                      </p:cBhvr>
                                      <p:tavLst>
                                        <p:tav tm="0">
                                          <p:val>
                                            <p:strVal val="#ppt_x"/>
                                          </p:val>
                                        </p:tav>
                                        <p:tav tm="100000">
                                          <p:val>
                                            <p:strVal val="#ppt_x"/>
                                          </p:val>
                                        </p:tav>
                                      </p:tavLst>
                                    </p:anim>
                                    <p:anim calcmode="lin" valueType="num">
                                      <p:cBhvr>
                                        <p:cTn id="14" dur="1000" fill="hold"/>
                                        <p:tgtEl>
                                          <p:spTgt spid="7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1000"/>
                                        <p:tgtEl>
                                          <p:spTgt spid="81"/>
                                        </p:tgtEl>
                                      </p:cBhvr>
                                    </p:animEffect>
                                    <p:anim calcmode="lin" valueType="num">
                                      <p:cBhvr>
                                        <p:cTn id="18" dur="1000" fill="hold"/>
                                        <p:tgtEl>
                                          <p:spTgt spid="81"/>
                                        </p:tgtEl>
                                        <p:attrNameLst>
                                          <p:attrName>ppt_x</p:attrName>
                                        </p:attrNameLst>
                                      </p:cBhvr>
                                      <p:tavLst>
                                        <p:tav tm="0">
                                          <p:val>
                                            <p:strVal val="#ppt_x"/>
                                          </p:val>
                                        </p:tav>
                                        <p:tav tm="100000">
                                          <p:val>
                                            <p:strVal val="#ppt_x"/>
                                          </p:val>
                                        </p:tav>
                                      </p:tavLst>
                                    </p:anim>
                                    <p:anim calcmode="lin" valueType="num">
                                      <p:cBhvr>
                                        <p:cTn id="19" dur="1000" fill="hold"/>
                                        <p:tgtEl>
                                          <p:spTgt spid="8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97" grpId="0"/>
      <p:bldP spid="32" grpId="0"/>
      <p:bldP spid="34" grpId="0"/>
      <p:bldP spid="35" grpId="0" animBg="1"/>
      <p:bldP spid="36" grpId="0" animBg="1"/>
      <p:bldP spid="42" grpId="0"/>
      <p:bldP spid="43" grpId="0"/>
      <p:bldP spid="44"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703" b="-6703"/>
            </a:stretch>
          </a:blipFill>
        </p:spPr>
        <p:txBody>
          <a:bodyPr/>
          <a:lstStyle/>
          <a:p>
            <a:pPr defTabSz="609630"/>
            <a:endParaRPr lang="en-US" sz="1200">
              <a:solidFill>
                <a:prstClr val="black"/>
              </a:solidFill>
              <a:latin typeface="Calibri"/>
            </a:endParaRPr>
          </a:p>
        </p:txBody>
      </p:sp>
      <p:grpSp>
        <p:nvGrpSpPr>
          <p:cNvPr id="12" name="Group 11">
            <a:extLst>
              <a:ext uri="{FF2B5EF4-FFF2-40B4-BE49-F238E27FC236}">
                <a16:creationId xmlns:a16="http://schemas.microsoft.com/office/drawing/2014/main" id="{98106850-EF50-65ED-720E-C9DFDD4395B9}"/>
              </a:ext>
            </a:extLst>
          </p:cNvPr>
          <p:cNvGrpSpPr/>
          <p:nvPr/>
        </p:nvGrpSpPr>
        <p:grpSpPr>
          <a:xfrm>
            <a:off x="214287" y="268554"/>
            <a:ext cx="11763425" cy="6320891"/>
            <a:chOff x="685800" y="698131"/>
            <a:chExt cx="10726240" cy="5474069"/>
          </a:xfrm>
        </p:grpSpPr>
        <p:grpSp>
          <p:nvGrpSpPr>
            <p:cNvPr id="3" name="Group 3"/>
            <p:cNvGrpSpPr/>
            <p:nvPr/>
          </p:nvGrpSpPr>
          <p:grpSpPr>
            <a:xfrm>
              <a:off x="685800" y="698131"/>
              <a:ext cx="10726240" cy="5474069"/>
              <a:chOff x="0" y="0"/>
              <a:chExt cx="45290910" cy="23113930"/>
            </a:xfrm>
          </p:grpSpPr>
          <p:sp>
            <p:nvSpPr>
              <p:cNvPr id="4" name="Freeform 4"/>
              <p:cNvSpPr/>
              <p:nvPr/>
            </p:nvSpPr>
            <p:spPr>
              <a:xfrm>
                <a:off x="72390" y="72390"/>
                <a:ext cx="45146131" cy="22969151"/>
              </a:xfrm>
              <a:custGeom>
                <a:avLst/>
                <a:gdLst/>
                <a:ahLst/>
                <a:cxnLst/>
                <a:rect l="l" t="t" r="r" b="b"/>
                <a:pathLst>
                  <a:path w="45146131" h="22969151">
                    <a:moveTo>
                      <a:pt x="0" y="0"/>
                    </a:moveTo>
                    <a:lnTo>
                      <a:pt x="45146131" y="0"/>
                    </a:lnTo>
                    <a:lnTo>
                      <a:pt x="45146131" y="22969151"/>
                    </a:lnTo>
                    <a:lnTo>
                      <a:pt x="0" y="22969151"/>
                    </a:lnTo>
                    <a:lnTo>
                      <a:pt x="0" y="0"/>
                    </a:lnTo>
                    <a:close/>
                  </a:path>
                </a:pathLst>
              </a:custGeom>
              <a:solidFill>
                <a:schemeClr val="accent2"/>
              </a:solidFill>
            </p:spPr>
            <p:txBody>
              <a:bodyPr/>
              <a:lstStyle/>
              <a:p>
                <a:pPr defTabSz="609630"/>
                <a:endParaRPr lang="en-US" sz="1200">
                  <a:solidFill>
                    <a:prstClr val="black"/>
                  </a:solidFill>
                  <a:latin typeface="Calibri"/>
                </a:endParaRPr>
              </a:p>
            </p:txBody>
          </p:sp>
          <p:sp>
            <p:nvSpPr>
              <p:cNvPr id="5" name="Freeform 5"/>
              <p:cNvSpPr/>
              <p:nvPr/>
            </p:nvSpPr>
            <p:spPr>
              <a:xfrm>
                <a:off x="0" y="0"/>
                <a:ext cx="45290910" cy="23113930"/>
              </a:xfrm>
              <a:custGeom>
                <a:avLst/>
                <a:gdLst/>
                <a:ahLst/>
                <a:cxnLst/>
                <a:rect l="l" t="t" r="r" b="b"/>
                <a:pathLst>
                  <a:path w="45290910" h="23113930">
                    <a:moveTo>
                      <a:pt x="45146131" y="22969150"/>
                    </a:moveTo>
                    <a:lnTo>
                      <a:pt x="45290910" y="22969150"/>
                    </a:lnTo>
                    <a:lnTo>
                      <a:pt x="45290910" y="23113930"/>
                    </a:lnTo>
                    <a:lnTo>
                      <a:pt x="45146131" y="23113930"/>
                    </a:lnTo>
                    <a:lnTo>
                      <a:pt x="45146131"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146131" y="144780"/>
                    </a:moveTo>
                    <a:lnTo>
                      <a:pt x="45290910" y="144780"/>
                    </a:lnTo>
                    <a:lnTo>
                      <a:pt x="45290910" y="22969150"/>
                    </a:lnTo>
                    <a:lnTo>
                      <a:pt x="45146131" y="22969150"/>
                    </a:lnTo>
                    <a:lnTo>
                      <a:pt x="45146131" y="144780"/>
                    </a:lnTo>
                    <a:close/>
                    <a:moveTo>
                      <a:pt x="144780" y="22969150"/>
                    </a:moveTo>
                    <a:lnTo>
                      <a:pt x="45146131" y="22969150"/>
                    </a:lnTo>
                    <a:lnTo>
                      <a:pt x="45146131" y="23113930"/>
                    </a:lnTo>
                    <a:lnTo>
                      <a:pt x="144780" y="23113930"/>
                    </a:lnTo>
                    <a:lnTo>
                      <a:pt x="144780" y="22969150"/>
                    </a:lnTo>
                    <a:close/>
                    <a:moveTo>
                      <a:pt x="45146131" y="0"/>
                    </a:moveTo>
                    <a:lnTo>
                      <a:pt x="45290910" y="0"/>
                    </a:lnTo>
                    <a:lnTo>
                      <a:pt x="45290910" y="144780"/>
                    </a:lnTo>
                    <a:lnTo>
                      <a:pt x="45146131" y="144780"/>
                    </a:lnTo>
                    <a:lnTo>
                      <a:pt x="45146131" y="0"/>
                    </a:lnTo>
                    <a:close/>
                    <a:moveTo>
                      <a:pt x="0" y="0"/>
                    </a:moveTo>
                    <a:lnTo>
                      <a:pt x="144780" y="0"/>
                    </a:lnTo>
                    <a:lnTo>
                      <a:pt x="144780" y="144780"/>
                    </a:lnTo>
                    <a:lnTo>
                      <a:pt x="0" y="144780"/>
                    </a:lnTo>
                    <a:lnTo>
                      <a:pt x="0" y="0"/>
                    </a:lnTo>
                    <a:close/>
                    <a:moveTo>
                      <a:pt x="144780" y="0"/>
                    </a:moveTo>
                    <a:lnTo>
                      <a:pt x="45146131" y="0"/>
                    </a:lnTo>
                    <a:lnTo>
                      <a:pt x="45146131" y="144780"/>
                    </a:lnTo>
                    <a:lnTo>
                      <a:pt x="144780" y="144780"/>
                    </a:lnTo>
                    <a:lnTo>
                      <a:pt x="144780" y="0"/>
                    </a:lnTo>
                    <a:close/>
                  </a:path>
                </a:pathLst>
              </a:custGeom>
              <a:solidFill>
                <a:srgbClr val="000000"/>
              </a:solidFill>
            </p:spPr>
            <p:txBody>
              <a:bodyPr/>
              <a:lstStyle/>
              <a:p>
                <a:pPr defTabSz="609630"/>
                <a:endParaRPr lang="en-US" sz="1200">
                  <a:solidFill>
                    <a:prstClr val="black"/>
                  </a:solidFill>
                  <a:latin typeface="Calibri"/>
                </a:endParaRPr>
              </a:p>
            </p:txBody>
          </p:sp>
        </p:grpSp>
        <p:sp>
          <p:nvSpPr>
            <p:cNvPr id="7" name="Freeform 7"/>
            <p:cNvSpPr/>
            <p:nvPr/>
          </p:nvSpPr>
          <p:spPr>
            <a:xfrm>
              <a:off x="844658" y="825701"/>
              <a:ext cx="10408524" cy="5206598"/>
            </a:xfrm>
            <a:custGeom>
              <a:avLst/>
              <a:gdLst/>
              <a:ahLst/>
              <a:cxnLst/>
              <a:rect l="l" t="t" r="r" b="b"/>
              <a:pathLst>
                <a:path w="40955627" h="20037254">
                  <a:moveTo>
                    <a:pt x="0" y="0"/>
                  </a:moveTo>
                  <a:lnTo>
                    <a:pt x="40955627" y="0"/>
                  </a:lnTo>
                  <a:lnTo>
                    <a:pt x="40955627" y="20037254"/>
                  </a:lnTo>
                  <a:lnTo>
                    <a:pt x="0" y="20037254"/>
                  </a:lnTo>
                  <a:lnTo>
                    <a:pt x="0" y="0"/>
                  </a:lnTo>
                  <a:close/>
                </a:path>
              </a:pathLst>
            </a:custGeom>
            <a:solidFill>
              <a:srgbClr val="FFFFFF"/>
            </a:solidFill>
          </p:spPr>
          <p:txBody>
            <a:bodyPr/>
            <a:lstStyle/>
            <a:p>
              <a:pPr defTabSz="609630"/>
              <a:endParaRPr lang="en-US" sz="1200">
                <a:solidFill>
                  <a:prstClr val="black"/>
                </a:solidFill>
                <a:latin typeface="Calibri"/>
              </a:endParaRPr>
            </a:p>
          </p:txBody>
        </p:sp>
      </p:grpSp>
      <p:grpSp>
        <p:nvGrpSpPr>
          <p:cNvPr id="8" name="Nhóm 63">
            <a:extLst>
              <a:ext uri="{FF2B5EF4-FFF2-40B4-BE49-F238E27FC236}">
                <a16:creationId xmlns:a16="http://schemas.microsoft.com/office/drawing/2014/main" id="{8E644B0C-6C62-3DCE-D245-9F493FBDC28D}"/>
              </a:ext>
            </a:extLst>
          </p:cNvPr>
          <p:cNvGrpSpPr/>
          <p:nvPr/>
        </p:nvGrpSpPr>
        <p:grpSpPr>
          <a:xfrm>
            <a:off x="2758608" y="607344"/>
            <a:ext cx="6674781" cy="659194"/>
            <a:chOff x="2636596" y="4013738"/>
            <a:chExt cx="6674781" cy="659194"/>
          </a:xfrm>
        </p:grpSpPr>
        <p:grpSp>
          <p:nvGrpSpPr>
            <p:cNvPr id="10" name="Nhóm 62">
              <a:extLst>
                <a:ext uri="{FF2B5EF4-FFF2-40B4-BE49-F238E27FC236}">
                  <a16:creationId xmlns:a16="http://schemas.microsoft.com/office/drawing/2014/main" id="{2F6536CE-26C7-5714-65E9-77D8936BF8FE}"/>
                </a:ext>
              </a:extLst>
            </p:cNvPr>
            <p:cNvGrpSpPr/>
            <p:nvPr/>
          </p:nvGrpSpPr>
          <p:grpSpPr>
            <a:xfrm>
              <a:off x="2988697" y="4013738"/>
              <a:ext cx="5950190" cy="659194"/>
              <a:chOff x="3790627" y="4013738"/>
              <a:chExt cx="5148260" cy="659194"/>
            </a:xfrm>
          </p:grpSpPr>
          <p:sp>
            <p:nvSpPr>
              <p:cNvPr id="23" name="Hình chữ nhật: Góc Tròn 55">
                <a:extLst>
                  <a:ext uri="{FF2B5EF4-FFF2-40B4-BE49-F238E27FC236}">
                    <a16:creationId xmlns:a16="http://schemas.microsoft.com/office/drawing/2014/main" id="{AD1974CD-65BD-FF2A-C9AB-8CE17DDCDEA2}"/>
                  </a:ext>
                </a:extLst>
              </p:cNvPr>
              <p:cNvSpPr/>
              <p:nvPr/>
            </p:nvSpPr>
            <p:spPr>
              <a:xfrm>
                <a:off x="3790627" y="4013738"/>
                <a:ext cx="5148260" cy="659194"/>
              </a:xfrm>
              <a:prstGeom prst="roundRect">
                <a:avLst>
                  <a:gd name="adj" fmla="val 32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Góc Tròn 56">
                <a:extLst>
                  <a:ext uri="{FF2B5EF4-FFF2-40B4-BE49-F238E27FC236}">
                    <a16:creationId xmlns:a16="http://schemas.microsoft.com/office/drawing/2014/main" id="{99902D4D-28AC-7203-EBB3-48216877BCB8}"/>
                  </a:ext>
                </a:extLst>
              </p:cNvPr>
              <p:cNvSpPr/>
              <p:nvPr/>
            </p:nvSpPr>
            <p:spPr>
              <a:xfrm>
                <a:off x="3899980" y="4088426"/>
                <a:ext cx="4929555" cy="509819"/>
              </a:xfrm>
              <a:prstGeom prst="roundRect">
                <a:avLst>
                  <a:gd name="adj" fmla="val 3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Hộp Văn bản 57">
              <a:extLst>
                <a:ext uri="{FF2B5EF4-FFF2-40B4-BE49-F238E27FC236}">
                  <a16:creationId xmlns:a16="http://schemas.microsoft.com/office/drawing/2014/main" id="{A3865C37-8699-7E10-B066-F7C241B35FED}"/>
                </a:ext>
              </a:extLst>
            </p:cNvPr>
            <p:cNvSpPr txBox="1"/>
            <p:nvPr/>
          </p:nvSpPr>
          <p:spPr>
            <a:xfrm>
              <a:off x="3285581" y="4106292"/>
              <a:ext cx="5437707" cy="461665"/>
            </a:xfrm>
            <a:prstGeom prst="rect">
              <a:avLst/>
            </a:prstGeom>
            <a:noFill/>
          </p:spPr>
          <p:txBody>
            <a:bodyPr wrap="none" rtlCol="0">
              <a:spAutoFit/>
            </a:bodyPr>
            <a:lstStyle/>
            <a:p>
              <a:r>
                <a:rPr lang="en-US" sz="2400">
                  <a:solidFill>
                    <a:srgbClr val="002060"/>
                  </a:solidFill>
                  <a:latin typeface="#9Slide03 SFU Toledo Bold" panose="00000700000000000000" pitchFamily="2" charset="0"/>
                </a:rPr>
                <a:t>Tỉ số lượng giác của hai góc phụ nhau</a:t>
              </a:r>
              <a:endParaRPr lang="vi-VN" sz="2400">
                <a:solidFill>
                  <a:srgbClr val="002060"/>
                </a:solidFill>
                <a:latin typeface="#9Slide03 SFU Toledo Bold" panose="00000700000000000000" pitchFamily="2" charset="0"/>
              </a:endParaRPr>
            </a:p>
          </p:txBody>
        </p:sp>
        <p:grpSp>
          <p:nvGrpSpPr>
            <p:cNvPr id="13" name="Nhóm 61">
              <a:extLst>
                <a:ext uri="{FF2B5EF4-FFF2-40B4-BE49-F238E27FC236}">
                  <a16:creationId xmlns:a16="http://schemas.microsoft.com/office/drawing/2014/main" id="{E2F92CF4-ED3D-CB79-9622-2966015C0560}"/>
                </a:ext>
              </a:extLst>
            </p:cNvPr>
            <p:cNvGrpSpPr/>
            <p:nvPr/>
          </p:nvGrpSpPr>
          <p:grpSpPr>
            <a:xfrm>
              <a:off x="8848093" y="4109116"/>
              <a:ext cx="463284" cy="468439"/>
              <a:chOff x="8838568" y="4109116"/>
              <a:chExt cx="463284" cy="468439"/>
            </a:xfrm>
          </p:grpSpPr>
          <p:sp>
            <p:nvSpPr>
              <p:cNvPr id="19" name="Hình chữ nhật: Góc Tròn 59">
                <a:extLst>
                  <a:ext uri="{FF2B5EF4-FFF2-40B4-BE49-F238E27FC236}">
                    <a16:creationId xmlns:a16="http://schemas.microsoft.com/office/drawing/2014/main" id="{8773AE13-7BC8-4571-D859-14617587A0D1}"/>
                  </a:ext>
                </a:extLst>
              </p:cNvPr>
              <p:cNvSpPr/>
              <p:nvPr/>
            </p:nvSpPr>
            <p:spPr>
              <a:xfrm>
                <a:off x="8838568"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49">
                <a:extLst>
                  <a:ext uri="{FF2B5EF4-FFF2-40B4-BE49-F238E27FC236}">
                    <a16:creationId xmlns:a16="http://schemas.microsoft.com/office/drawing/2014/main" id="{26568C00-55B9-35F3-AF98-DB883387406B}"/>
                  </a:ext>
                </a:extLst>
              </p:cNvPr>
              <p:cNvGrpSpPr/>
              <p:nvPr/>
            </p:nvGrpSpPr>
            <p:grpSpPr>
              <a:xfrm>
                <a:off x="8997856" y="4263507"/>
                <a:ext cx="205447" cy="159443"/>
                <a:chOff x="8185645" y="3648076"/>
                <a:chExt cx="205447" cy="159443"/>
              </a:xfrm>
            </p:grpSpPr>
            <p:sp>
              <p:nvSpPr>
                <p:cNvPr id="21" name="Mũi tên: Hình V 53">
                  <a:extLst>
                    <a:ext uri="{FF2B5EF4-FFF2-40B4-BE49-F238E27FC236}">
                      <a16:creationId xmlns:a16="http://schemas.microsoft.com/office/drawing/2014/main" id="{54649707-F2FB-7D18-1670-B85404A726D4}"/>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Mũi tên: Hình V 54">
                  <a:extLst>
                    <a:ext uri="{FF2B5EF4-FFF2-40B4-BE49-F238E27FC236}">
                      <a16:creationId xmlns:a16="http://schemas.microsoft.com/office/drawing/2014/main" id="{DC4265FB-B2DF-695E-C8F2-036AC5BC68B0}"/>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14" name="Nhóm 60">
              <a:extLst>
                <a:ext uri="{FF2B5EF4-FFF2-40B4-BE49-F238E27FC236}">
                  <a16:creationId xmlns:a16="http://schemas.microsoft.com/office/drawing/2014/main" id="{3BF1B288-BF83-A204-6504-9D11FAB0B8FE}"/>
                </a:ext>
              </a:extLst>
            </p:cNvPr>
            <p:cNvGrpSpPr/>
            <p:nvPr/>
          </p:nvGrpSpPr>
          <p:grpSpPr>
            <a:xfrm>
              <a:off x="2636596" y="4109116"/>
              <a:ext cx="463284" cy="468439"/>
              <a:chOff x="3436696" y="4109116"/>
              <a:chExt cx="463284" cy="468439"/>
            </a:xfrm>
          </p:grpSpPr>
          <p:sp>
            <p:nvSpPr>
              <p:cNvPr id="15" name="Hình chữ nhật: Góc Tròn 58">
                <a:extLst>
                  <a:ext uri="{FF2B5EF4-FFF2-40B4-BE49-F238E27FC236}">
                    <a16:creationId xmlns:a16="http://schemas.microsoft.com/office/drawing/2014/main" id="{9F3C7EC1-1F37-8C02-15A0-9C01169D02AA}"/>
                  </a:ext>
                </a:extLst>
              </p:cNvPr>
              <p:cNvSpPr/>
              <p:nvPr/>
            </p:nvSpPr>
            <p:spPr>
              <a:xfrm>
                <a:off x="3436696" y="4109116"/>
                <a:ext cx="463284" cy="468439"/>
              </a:xfrm>
              <a:prstGeom prst="roundRect">
                <a:avLst>
                  <a:gd name="adj" fmla="val 21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Nhóm 50">
                <a:extLst>
                  <a:ext uri="{FF2B5EF4-FFF2-40B4-BE49-F238E27FC236}">
                    <a16:creationId xmlns:a16="http://schemas.microsoft.com/office/drawing/2014/main" id="{6B4C32C0-D500-CD62-6691-EC2958D234A4}"/>
                  </a:ext>
                </a:extLst>
              </p:cNvPr>
              <p:cNvGrpSpPr/>
              <p:nvPr/>
            </p:nvGrpSpPr>
            <p:grpSpPr>
              <a:xfrm rot="10800000">
                <a:off x="3537987" y="4263507"/>
                <a:ext cx="205447" cy="159443"/>
                <a:chOff x="8338045" y="3800476"/>
                <a:chExt cx="205447" cy="159443"/>
              </a:xfrm>
            </p:grpSpPr>
            <p:sp>
              <p:nvSpPr>
                <p:cNvPr id="17" name="Mũi tên: Hình V 51">
                  <a:extLst>
                    <a:ext uri="{FF2B5EF4-FFF2-40B4-BE49-F238E27FC236}">
                      <a16:creationId xmlns:a16="http://schemas.microsoft.com/office/drawing/2014/main" id="{B185034B-21F0-8BF9-9E0A-5DF188C69DC7}"/>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ũi tên: Hình V 52">
                  <a:extLst>
                    <a:ext uri="{FF2B5EF4-FFF2-40B4-BE49-F238E27FC236}">
                      <a16:creationId xmlns:a16="http://schemas.microsoft.com/office/drawing/2014/main" id="{11D51118-98B7-3FE0-36AE-9FE83903D4D1}"/>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grpSp>
        <p:nvGrpSpPr>
          <p:cNvPr id="31" name="Group 25">
            <a:extLst>
              <a:ext uri="{FF2B5EF4-FFF2-40B4-BE49-F238E27FC236}">
                <a16:creationId xmlns:a16="http://schemas.microsoft.com/office/drawing/2014/main" id="{8D4E7A67-1560-EAAD-0693-F778F7826057}"/>
              </a:ext>
            </a:extLst>
          </p:cNvPr>
          <p:cNvGrpSpPr/>
          <p:nvPr/>
        </p:nvGrpSpPr>
        <p:grpSpPr>
          <a:xfrm>
            <a:off x="1486415" y="1926488"/>
            <a:ext cx="676494" cy="532560"/>
            <a:chOff x="953971" y="4688710"/>
            <a:chExt cx="676494" cy="532560"/>
          </a:xfrm>
        </p:grpSpPr>
        <p:sp>
          <p:nvSpPr>
            <p:cNvPr id="64" name="Hình chữ nhật: Góc Tròn 35">
              <a:extLst>
                <a:ext uri="{FF2B5EF4-FFF2-40B4-BE49-F238E27FC236}">
                  <a16:creationId xmlns:a16="http://schemas.microsoft.com/office/drawing/2014/main" id="{B263C5B4-41E5-B9AF-9A37-835B8EEDBDED}"/>
                </a:ext>
              </a:extLst>
            </p:cNvPr>
            <p:cNvSpPr/>
            <p:nvPr/>
          </p:nvSpPr>
          <p:spPr>
            <a:xfrm>
              <a:off x="1038403" y="4694757"/>
              <a:ext cx="488967" cy="526513"/>
            </a:xfrm>
            <a:prstGeom prst="roundRect">
              <a:avLst>
                <a:gd name="adj" fmla="val 2724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Hình chữ nhật: Góc Tròn 34">
              <a:extLst>
                <a:ext uri="{FF2B5EF4-FFF2-40B4-BE49-F238E27FC236}">
                  <a16:creationId xmlns:a16="http://schemas.microsoft.com/office/drawing/2014/main" id="{659EC2FF-2B56-6C98-7A40-2EBA61DCE35C}"/>
                </a:ext>
              </a:extLst>
            </p:cNvPr>
            <p:cNvSpPr/>
            <p:nvPr/>
          </p:nvSpPr>
          <p:spPr>
            <a:xfrm>
              <a:off x="1091260" y="4754411"/>
              <a:ext cx="384415" cy="407204"/>
            </a:xfrm>
            <a:prstGeom prst="roundRect">
              <a:avLst>
                <a:gd name="adj" fmla="val 268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ộp Văn bản 15">
              <a:extLst>
                <a:ext uri="{FF2B5EF4-FFF2-40B4-BE49-F238E27FC236}">
                  <a16:creationId xmlns:a16="http://schemas.microsoft.com/office/drawing/2014/main" id="{95DCF84D-E125-1F7E-349B-88A181E0B720}"/>
                </a:ext>
              </a:extLst>
            </p:cNvPr>
            <p:cNvSpPr txBox="1"/>
            <p:nvPr/>
          </p:nvSpPr>
          <p:spPr>
            <a:xfrm>
              <a:off x="1081845" y="4688710"/>
              <a:ext cx="424472" cy="461665"/>
            </a:xfrm>
            <a:prstGeom prst="rect">
              <a:avLst/>
            </a:prstGeom>
            <a:noFill/>
          </p:spPr>
          <p:txBody>
            <a:bodyPr wrap="square" rtlCol="0">
              <a:spAutoFit/>
            </a:bodyPr>
            <a:lstStyle/>
            <a:p>
              <a:r>
                <a:rPr lang="en-US" sz="2400">
                  <a:solidFill>
                    <a:srgbClr val="002060"/>
                  </a:solidFill>
                  <a:latin typeface="#9Slide03 SFU Toledo Bold" panose="00000700000000000000" pitchFamily="2" charset="0"/>
                </a:rPr>
                <a:t>?</a:t>
              </a:r>
              <a:r>
                <a:rPr lang="en-US" sz="2400" baseline="-25000">
                  <a:solidFill>
                    <a:srgbClr val="002060"/>
                  </a:solidFill>
                  <a:latin typeface="#9Slide03 SFU Toledo Bold" panose="00000700000000000000" pitchFamily="2" charset="0"/>
                </a:rPr>
                <a:t>3</a:t>
              </a:r>
              <a:endParaRPr lang="vi-VN" sz="2400">
                <a:solidFill>
                  <a:srgbClr val="002060"/>
                </a:solidFill>
                <a:latin typeface="#9Slide03 SFU Toledo Bold" panose="00000700000000000000" pitchFamily="2" charset="0"/>
              </a:endParaRPr>
            </a:p>
          </p:txBody>
        </p:sp>
        <p:grpSp>
          <p:nvGrpSpPr>
            <p:cNvPr id="67" name="Group 31">
              <a:extLst>
                <a:ext uri="{FF2B5EF4-FFF2-40B4-BE49-F238E27FC236}">
                  <a16:creationId xmlns:a16="http://schemas.microsoft.com/office/drawing/2014/main" id="{AC27E674-3131-B782-6156-1482736C1251}"/>
                </a:ext>
              </a:extLst>
            </p:cNvPr>
            <p:cNvGrpSpPr/>
            <p:nvPr/>
          </p:nvGrpSpPr>
          <p:grpSpPr>
            <a:xfrm>
              <a:off x="1497982" y="4884570"/>
              <a:ext cx="132483" cy="154844"/>
              <a:chOff x="9334875" y="5502449"/>
              <a:chExt cx="126625" cy="377076"/>
            </a:xfrm>
          </p:grpSpPr>
          <p:sp>
            <p:nvSpPr>
              <p:cNvPr id="74" name="Hình chữ nhật: Góc Tròn 38">
                <a:extLst>
                  <a:ext uri="{FF2B5EF4-FFF2-40B4-BE49-F238E27FC236}">
                    <a16:creationId xmlns:a16="http://schemas.microsoft.com/office/drawing/2014/main" id="{94A49084-93C0-E1DD-575B-D7F8A7711A85}"/>
                  </a:ext>
                </a:extLst>
              </p:cNvPr>
              <p:cNvSpPr/>
              <p:nvPr/>
            </p:nvSpPr>
            <p:spPr>
              <a:xfrm>
                <a:off x="933487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5" name="Nhóm 45">
                <a:extLst>
                  <a:ext uri="{FF2B5EF4-FFF2-40B4-BE49-F238E27FC236}">
                    <a16:creationId xmlns:a16="http://schemas.microsoft.com/office/drawing/2014/main" id="{5825EC08-A825-4A3B-BCFB-939E9F761AF4}"/>
                  </a:ext>
                </a:extLst>
              </p:cNvPr>
              <p:cNvGrpSpPr/>
              <p:nvPr/>
            </p:nvGrpSpPr>
            <p:grpSpPr>
              <a:xfrm>
                <a:off x="9378412" y="5626728"/>
                <a:ext cx="56153" cy="128346"/>
                <a:chOff x="8185645" y="3648076"/>
                <a:chExt cx="205447" cy="159443"/>
              </a:xfrm>
            </p:grpSpPr>
            <p:sp>
              <p:nvSpPr>
                <p:cNvPr id="76" name="Mũi tên: Hình V 40">
                  <a:extLst>
                    <a:ext uri="{FF2B5EF4-FFF2-40B4-BE49-F238E27FC236}">
                      <a16:creationId xmlns:a16="http://schemas.microsoft.com/office/drawing/2014/main" id="{CE2886B9-0541-A2A7-A4FE-E0784943B326}"/>
                    </a:ext>
                  </a:extLst>
                </p:cNvPr>
                <p:cNvSpPr/>
                <p:nvPr/>
              </p:nvSpPr>
              <p:spPr>
                <a:xfrm>
                  <a:off x="827708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7" name="Mũi tên: Hình V 41">
                  <a:extLst>
                    <a:ext uri="{FF2B5EF4-FFF2-40B4-BE49-F238E27FC236}">
                      <a16:creationId xmlns:a16="http://schemas.microsoft.com/office/drawing/2014/main" id="{5011F16A-2D1E-817B-854A-A3C34DBF4376}"/>
                    </a:ext>
                  </a:extLst>
                </p:cNvPr>
                <p:cNvSpPr/>
                <p:nvPr/>
              </p:nvSpPr>
              <p:spPr>
                <a:xfrm>
                  <a:off x="8185645" y="36480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nvGrpSpPr>
            <p:cNvPr id="69" name="Group 32">
              <a:extLst>
                <a:ext uri="{FF2B5EF4-FFF2-40B4-BE49-F238E27FC236}">
                  <a16:creationId xmlns:a16="http://schemas.microsoft.com/office/drawing/2014/main" id="{0BD5F152-EB12-B246-7707-9E98C69E29ED}"/>
                </a:ext>
              </a:extLst>
            </p:cNvPr>
            <p:cNvGrpSpPr/>
            <p:nvPr/>
          </p:nvGrpSpPr>
          <p:grpSpPr>
            <a:xfrm>
              <a:off x="953971" y="4884570"/>
              <a:ext cx="132483" cy="154844"/>
              <a:chOff x="7858435" y="5502449"/>
              <a:chExt cx="126625" cy="377076"/>
            </a:xfrm>
          </p:grpSpPr>
          <p:sp>
            <p:nvSpPr>
              <p:cNvPr id="70" name="Hình chữ nhật: Góc Tròn 37">
                <a:extLst>
                  <a:ext uri="{FF2B5EF4-FFF2-40B4-BE49-F238E27FC236}">
                    <a16:creationId xmlns:a16="http://schemas.microsoft.com/office/drawing/2014/main" id="{860BAC48-A84D-D0F3-6303-2C5358141869}"/>
                  </a:ext>
                </a:extLst>
              </p:cNvPr>
              <p:cNvSpPr/>
              <p:nvPr/>
            </p:nvSpPr>
            <p:spPr>
              <a:xfrm>
                <a:off x="7858435" y="5502449"/>
                <a:ext cx="126625" cy="377076"/>
              </a:xfrm>
              <a:prstGeom prst="roundRect">
                <a:avLst>
                  <a:gd name="adj" fmla="val 211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1" name="Nhóm 44">
                <a:extLst>
                  <a:ext uri="{FF2B5EF4-FFF2-40B4-BE49-F238E27FC236}">
                    <a16:creationId xmlns:a16="http://schemas.microsoft.com/office/drawing/2014/main" id="{5410CF68-67BF-DD69-5D01-93364501C227}"/>
                  </a:ext>
                </a:extLst>
              </p:cNvPr>
              <p:cNvGrpSpPr/>
              <p:nvPr/>
            </p:nvGrpSpPr>
            <p:grpSpPr>
              <a:xfrm rot="10800000">
                <a:off x="7886120" y="5626728"/>
                <a:ext cx="56153" cy="128346"/>
                <a:chOff x="8338045" y="3800476"/>
                <a:chExt cx="205447" cy="159443"/>
              </a:xfrm>
            </p:grpSpPr>
            <p:sp>
              <p:nvSpPr>
                <p:cNvPr id="72" name="Mũi tên: Hình V 42">
                  <a:extLst>
                    <a:ext uri="{FF2B5EF4-FFF2-40B4-BE49-F238E27FC236}">
                      <a16:creationId xmlns:a16="http://schemas.microsoft.com/office/drawing/2014/main" id="{448DF0BF-0F7B-7153-ECC4-7D9BE38B1B01}"/>
                    </a:ext>
                  </a:extLst>
                </p:cNvPr>
                <p:cNvSpPr/>
                <p:nvPr/>
              </p:nvSpPr>
              <p:spPr>
                <a:xfrm>
                  <a:off x="842948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3" name="Mũi tên: Hình V 43">
                  <a:extLst>
                    <a:ext uri="{FF2B5EF4-FFF2-40B4-BE49-F238E27FC236}">
                      <a16:creationId xmlns:a16="http://schemas.microsoft.com/office/drawing/2014/main" id="{F2FF4877-77DE-6923-F2C8-8810C5DF83AE}"/>
                    </a:ext>
                  </a:extLst>
                </p:cNvPr>
                <p:cNvSpPr/>
                <p:nvPr/>
              </p:nvSpPr>
              <p:spPr>
                <a:xfrm>
                  <a:off x="8338045" y="3800476"/>
                  <a:ext cx="114007" cy="159443"/>
                </a:xfrm>
                <a:prstGeom prst="chevron">
                  <a:avLst>
                    <a:gd name="adj" fmla="val 65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grpSp>
      <p:sp>
        <p:nvSpPr>
          <p:cNvPr id="78" name="TextBox 1067">
            <a:extLst>
              <a:ext uri="{FF2B5EF4-FFF2-40B4-BE49-F238E27FC236}">
                <a16:creationId xmlns:a16="http://schemas.microsoft.com/office/drawing/2014/main" id="{54FAB0FE-4EF1-3434-0D09-0E8EC390D6C4}"/>
              </a:ext>
            </a:extLst>
          </p:cNvPr>
          <p:cNvSpPr txBox="1"/>
          <p:nvPr/>
        </p:nvSpPr>
        <p:spPr>
          <a:xfrm>
            <a:off x="2198115" y="1964173"/>
            <a:ext cx="1506447"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So sánh:</a:t>
            </a:r>
          </a:p>
        </p:txBody>
      </p:sp>
      <p:sp>
        <p:nvSpPr>
          <p:cNvPr id="79" name="TextBox 22">
            <a:extLst>
              <a:ext uri="{FF2B5EF4-FFF2-40B4-BE49-F238E27FC236}">
                <a16:creationId xmlns:a16="http://schemas.microsoft.com/office/drawing/2014/main" id="{10ED1E25-6FE5-4B25-9A17-5CD510287F89}"/>
              </a:ext>
            </a:extLst>
          </p:cNvPr>
          <p:cNvSpPr txBox="1"/>
          <p:nvPr/>
        </p:nvSpPr>
        <p:spPr>
          <a:xfrm>
            <a:off x="3223981" y="2951163"/>
            <a:ext cx="1209285"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sin 25</a:t>
            </a:r>
            <a:r>
              <a:rPr lang="en-US" baseline="30000">
                <a:solidFill>
                  <a:srgbClr val="002060"/>
                </a:solidFill>
              </a:rPr>
              <a:t>0</a:t>
            </a:r>
            <a:r>
              <a:rPr lang="en-US">
                <a:solidFill>
                  <a:srgbClr val="002060"/>
                </a:solidFill>
              </a:rPr>
              <a:t>  </a:t>
            </a:r>
          </a:p>
        </p:txBody>
      </p:sp>
      <p:pic>
        <p:nvPicPr>
          <p:cNvPr id="81" name="Picture 58" descr="A star with blue and yellow outline&#10;&#10;Description automatically generated">
            <a:extLst>
              <a:ext uri="{FF2B5EF4-FFF2-40B4-BE49-F238E27FC236}">
                <a16:creationId xmlns:a16="http://schemas.microsoft.com/office/drawing/2014/main" id="{F300880D-3681-0770-C502-EE748376E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429">
            <a:off x="3007505" y="3120437"/>
            <a:ext cx="175979" cy="175979"/>
          </a:xfrm>
          <a:prstGeom prst="rect">
            <a:avLst/>
          </a:prstGeom>
        </p:spPr>
      </p:pic>
      <p:sp>
        <p:nvSpPr>
          <p:cNvPr id="95" name="TextBox 22">
            <a:extLst>
              <a:ext uri="{FF2B5EF4-FFF2-40B4-BE49-F238E27FC236}">
                <a16:creationId xmlns:a16="http://schemas.microsoft.com/office/drawing/2014/main" id="{EC4BDDEE-D191-8F1A-3619-9E56BBD0A8A8}"/>
              </a:ext>
            </a:extLst>
          </p:cNvPr>
          <p:cNvSpPr txBox="1"/>
          <p:nvPr/>
        </p:nvSpPr>
        <p:spPr>
          <a:xfrm>
            <a:off x="4885212" y="2937607"/>
            <a:ext cx="3767775"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cos 65</a:t>
            </a:r>
            <a:r>
              <a:rPr lang="en-US" baseline="30000">
                <a:solidFill>
                  <a:srgbClr val="002060"/>
                </a:solidFill>
              </a:rPr>
              <a:t>0</a:t>
            </a:r>
            <a:r>
              <a:rPr lang="en-US">
                <a:solidFill>
                  <a:srgbClr val="002060"/>
                </a:solidFill>
              </a:rPr>
              <a:t> </a:t>
            </a:r>
            <a:r>
              <a:rPr lang="en-US"/>
              <a:t>= cos (90</a:t>
            </a:r>
            <a:r>
              <a:rPr lang="en-US" baseline="30000"/>
              <a:t>0</a:t>
            </a:r>
            <a:r>
              <a:rPr lang="en-US"/>
              <a:t> – 25</a:t>
            </a:r>
            <a:r>
              <a:rPr lang="en-US" baseline="30000"/>
              <a:t>0</a:t>
            </a:r>
            <a:r>
              <a:rPr lang="en-US"/>
              <a:t>). </a:t>
            </a:r>
          </a:p>
        </p:txBody>
      </p:sp>
      <p:grpSp>
        <p:nvGrpSpPr>
          <p:cNvPr id="103" name="Nhóm 102">
            <a:extLst>
              <a:ext uri="{FF2B5EF4-FFF2-40B4-BE49-F238E27FC236}">
                <a16:creationId xmlns:a16="http://schemas.microsoft.com/office/drawing/2014/main" id="{B467DAED-F115-226A-9600-F6C1F1D2FB6F}"/>
              </a:ext>
            </a:extLst>
          </p:cNvPr>
          <p:cNvGrpSpPr/>
          <p:nvPr/>
        </p:nvGrpSpPr>
        <p:grpSpPr>
          <a:xfrm>
            <a:off x="3987992" y="3384549"/>
            <a:ext cx="1731450" cy="218870"/>
            <a:chOff x="1276350" y="3541836"/>
            <a:chExt cx="1257300" cy="109414"/>
          </a:xfrm>
        </p:grpSpPr>
        <p:cxnSp>
          <p:nvCxnSpPr>
            <p:cNvPr id="98" name="Đường nối Thẳng 97">
              <a:extLst>
                <a:ext uri="{FF2B5EF4-FFF2-40B4-BE49-F238E27FC236}">
                  <a16:creationId xmlns:a16="http://schemas.microsoft.com/office/drawing/2014/main" id="{20894DB4-2BFD-2173-3AE8-A608607B6EE3}"/>
                </a:ext>
              </a:extLst>
            </p:cNvPr>
            <p:cNvCxnSpPr>
              <a:cxnSpLocks/>
            </p:cNvCxnSpPr>
            <p:nvPr/>
          </p:nvCxnSpPr>
          <p:spPr>
            <a:xfrm>
              <a:off x="2528888" y="3541836"/>
              <a:ext cx="0" cy="109414"/>
            </a:xfrm>
            <a:prstGeom prst="line">
              <a:avLst/>
            </a:prstGeom>
            <a:ln w="19050">
              <a:solidFill>
                <a:srgbClr val="00B050"/>
              </a:solidFill>
              <a:headEnd type="stealth"/>
            </a:ln>
          </p:spPr>
          <p:style>
            <a:lnRef idx="1">
              <a:schemeClr val="accent1"/>
            </a:lnRef>
            <a:fillRef idx="0">
              <a:schemeClr val="accent1"/>
            </a:fillRef>
            <a:effectRef idx="0">
              <a:schemeClr val="accent1"/>
            </a:effectRef>
            <a:fontRef idx="minor">
              <a:schemeClr val="tx1"/>
            </a:fontRef>
          </p:style>
        </p:cxnSp>
        <p:cxnSp>
          <p:nvCxnSpPr>
            <p:cNvPr id="100" name="Đường nối Thẳng 99">
              <a:extLst>
                <a:ext uri="{FF2B5EF4-FFF2-40B4-BE49-F238E27FC236}">
                  <a16:creationId xmlns:a16="http://schemas.microsoft.com/office/drawing/2014/main" id="{463CDE03-978B-4174-AE19-1ECA01F9F49E}"/>
                </a:ext>
              </a:extLst>
            </p:cNvPr>
            <p:cNvCxnSpPr>
              <a:cxnSpLocks/>
            </p:cNvCxnSpPr>
            <p:nvPr/>
          </p:nvCxnSpPr>
          <p:spPr>
            <a:xfrm>
              <a:off x="1281112" y="3541836"/>
              <a:ext cx="0" cy="109414"/>
            </a:xfrm>
            <a:prstGeom prst="line">
              <a:avLst/>
            </a:prstGeom>
            <a:ln w="19050">
              <a:solidFill>
                <a:srgbClr val="00B050"/>
              </a:solidFill>
              <a:headEnd type="stealth"/>
            </a:ln>
          </p:spPr>
          <p:style>
            <a:lnRef idx="1">
              <a:schemeClr val="accent1"/>
            </a:lnRef>
            <a:fillRef idx="0">
              <a:schemeClr val="accent1"/>
            </a:fillRef>
            <a:effectRef idx="0">
              <a:schemeClr val="accent1"/>
            </a:effectRef>
            <a:fontRef idx="minor">
              <a:schemeClr val="tx1"/>
            </a:fontRef>
          </p:style>
        </p:cxnSp>
        <p:cxnSp>
          <p:nvCxnSpPr>
            <p:cNvPr id="101" name="Đường nối Thẳng 100">
              <a:extLst>
                <a:ext uri="{FF2B5EF4-FFF2-40B4-BE49-F238E27FC236}">
                  <a16:creationId xmlns:a16="http://schemas.microsoft.com/office/drawing/2014/main" id="{DB6713F0-A1E2-A6C0-0473-01B262682B10}"/>
                </a:ext>
              </a:extLst>
            </p:cNvPr>
            <p:cNvCxnSpPr>
              <a:cxnSpLocks/>
            </p:cNvCxnSpPr>
            <p:nvPr/>
          </p:nvCxnSpPr>
          <p:spPr>
            <a:xfrm flipH="1">
              <a:off x="1276350" y="3647047"/>
              <a:ext cx="12573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04" name="TextBox 22">
            <a:extLst>
              <a:ext uri="{FF2B5EF4-FFF2-40B4-BE49-F238E27FC236}">
                <a16:creationId xmlns:a16="http://schemas.microsoft.com/office/drawing/2014/main" id="{78B04CD6-B892-6B66-2DD8-625FF76AD121}"/>
              </a:ext>
            </a:extLst>
          </p:cNvPr>
          <p:cNvSpPr txBox="1"/>
          <p:nvPr/>
        </p:nvSpPr>
        <p:spPr>
          <a:xfrm>
            <a:off x="4573945" y="3589376"/>
            <a:ext cx="699587"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B050"/>
                </a:solidFill>
              </a:rPr>
              <a:t>90</a:t>
            </a:r>
            <a:r>
              <a:rPr lang="en-US" baseline="30000">
                <a:solidFill>
                  <a:srgbClr val="00B050"/>
                </a:solidFill>
              </a:rPr>
              <a:t>0</a:t>
            </a:r>
            <a:endParaRPr lang="en-US">
              <a:solidFill>
                <a:srgbClr val="00B050"/>
              </a:solidFill>
            </a:endParaRPr>
          </a:p>
        </p:txBody>
      </p:sp>
      <p:grpSp>
        <p:nvGrpSpPr>
          <p:cNvPr id="151" name="Nhóm 150">
            <a:extLst>
              <a:ext uri="{FF2B5EF4-FFF2-40B4-BE49-F238E27FC236}">
                <a16:creationId xmlns:a16="http://schemas.microsoft.com/office/drawing/2014/main" id="{245C3BA2-C49B-52F5-C0CD-FC2A20E5E276}"/>
              </a:ext>
            </a:extLst>
          </p:cNvPr>
          <p:cNvGrpSpPr/>
          <p:nvPr/>
        </p:nvGrpSpPr>
        <p:grpSpPr>
          <a:xfrm rot="10800000">
            <a:off x="3492054" y="2837161"/>
            <a:ext cx="1711705" cy="190997"/>
            <a:chOff x="1276350" y="3541836"/>
            <a:chExt cx="1257300" cy="109414"/>
          </a:xfrm>
        </p:grpSpPr>
        <p:cxnSp>
          <p:nvCxnSpPr>
            <p:cNvPr id="152" name="Đường nối Thẳng 151">
              <a:extLst>
                <a:ext uri="{FF2B5EF4-FFF2-40B4-BE49-F238E27FC236}">
                  <a16:creationId xmlns:a16="http://schemas.microsoft.com/office/drawing/2014/main" id="{99973BCE-DC8A-34F4-BD6E-D013783F0468}"/>
                </a:ext>
              </a:extLst>
            </p:cNvPr>
            <p:cNvCxnSpPr>
              <a:cxnSpLocks/>
            </p:cNvCxnSpPr>
            <p:nvPr/>
          </p:nvCxnSpPr>
          <p:spPr>
            <a:xfrm>
              <a:off x="2528888" y="3541836"/>
              <a:ext cx="0" cy="109414"/>
            </a:xfrm>
            <a:prstGeom prst="line">
              <a:avLst/>
            </a:prstGeom>
            <a:ln w="19050">
              <a:solidFill>
                <a:schemeClr val="accent2"/>
              </a:solidFill>
              <a:headEnd type="stealth"/>
            </a:ln>
          </p:spPr>
          <p:style>
            <a:lnRef idx="1">
              <a:schemeClr val="accent1"/>
            </a:lnRef>
            <a:fillRef idx="0">
              <a:schemeClr val="accent1"/>
            </a:fillRef>
            <a:effectRef idx="0">
              <a:schemeClr val="accent1"/>
            </a:effectRef>
            <a:fontRef idx="minor">
              <a:schemeClr val="tx1"/>
            </a:fontRef>
          </p:style>
        </p:cxnSp>
        <p:cxnSp>
          <p:nvCxnSpPr>
            <p:cNvPr id="153" name="Đường nối Thẳng 152">
              <a:extLst>
                <a:ext uri="{FF2B5EF4-FFF2-40B4-BE49-F238E27FC236}">
                  <a16:creationId xmlns:a16="http://schemas.microsoft.com/office/drawing/2014/main" id="{2F29B874-E29E-63A4-93C1-E6C78FD889F2}"/>
                </a:ext>
              </a:extLst>
            </p:cNvPr>
            <p:cNvCxnSpPr>
              <a:cxnSpLocks/>
            </p:cNvCxnSpPr>
            <p:nvPr/>
          </p:nvCxnSpPr>
          <p:spPr>
            <a:xfrm>
              <a:off x="1281112" y="3541836"/>
              <a:ext cx="0" cy="109414"/>
            </a:xfrm>
            <a:prstGeom prst="line">
              <a:avLst/>
            </a:prstGeom>
            <a:ln w="19050">
              <a:solidFill>
                <a:schemeClr val="accent2"/>
              </a:solidFill>
              <a:headEnd type="stealth"/>
            </a:ln>
          </p:spPr>
          <p:style>
            <a:lnRef idx="1">
              <a:schemeClr val="accent1"/>
            </a:lnRef>
            <a:fillRef idx="0">
              <a:schemeClr val="accent1"/>
            </a:fillRef>
            <a:effectRef idx="0">
              <a:schemeClr val="accent1"/>
            </a:effectRef>
            <a:fontRef idx="minor">
              <a:schemeClr val="tx1"/>
            </a:fontRef>
          </p:style>
        </p:cxnSp>
        <p:cxnSp>
          <p:nvCxnSpPr>
            <p:cNvPr id="154" name="Đường nối Thẳng 153">
              <a:extLst>
                <a:ext uri="{FF2B5EF4-FFF2-40B4-BE49-F238E27FC236}">
                  <a16:creationId xmlns:a16="http://schemas.microsoft.com/office/drawing/2014/main" id="{9FEEDFC9-0A3B-8A16-F011-85D38433E91A}"/>
                </a:ext>
              </a:extLst>
            </p:cNvPr>
            <p:cNvCxnSpPr>
              <a:cxnSpLocks/>
            </p:cNvCxnSpPr>
            <p:nvPr/>
          </p:nvCxnSpPr>
          <p:spPr>
            <a:xfrm flipH="1">
              <a:off x="1276350" y="3647047"/>
              <a:ext cx="12573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9" name="TextBox 22">
            <a:extLst>
              <a:ext uri="{FF2B5EF4-FFF2-40B4-BE49-F238E27FC236}">
                <a16:creationId xmlns:a16="http://schemas.microsoft.com/office/drawing/2014/main" id="{D1702B44-F5EE-D9BE-4A48-57D8C9FD6A2A}"/>
              </a:ext>
            </a:extLst>
          </p:cNvPr>
          <p:cNvSpPr txBox="1"/>
          <p:nvPr/>
        </p:nvSpPr>
        <p:spPr>
          <a:xfrm>
            <a:off x="3957802" y="2371879"/>
            <a:ext cx="720738" cy="400110"/>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sz="2000">
                <a:solidFill>
                  <a:schemeClr val="accent2"/>
                </a:solidFill>
              </a:rPr>
              <a:t>chéo</a:t>
            </a:r>
          </a:p>
        </p:txBody>
      </p:sp>
      <p:sp>
        <p:nvSpPr>
          <p:cNvPr id="26" name="Hình chữ nhật: Góc Tròn 25">
            <a:extLst>
              <a:ext uri="{FF2B5EF4-FFF2-40B4-BE49-F238E27FC236}">
                <a16:creationId xmlns:a16="http://schemas.microsoft.com/office/drawing/2014/main" id="{78A211A7-BD3E-97DA-28AF-90F84E2AB98E}"/>
              </a:ext>
            </a:extLst>
          </p:cNvPr>
          <p:cNvSpPr/>
          <p:nvPr/>
        </p:nvSpPr>
        <p:spPr>
          <a:xfrm>
            <a:off x="4432567" y="2965141"/>
            <a:ext cx="390912" cy="421986"/>
          </a:xfrm>
          <a:prstGeom prst="roundRect">
            <a:avLst>
              <a:gd name="adj" fmla="val 15940"/>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2">
            <a:extLst>
              <a:ext uri="{FF2B5EF4-FFF2-40B4-BE49-F238E27FC236}">
                <a16:creationId xmlns:a16="http://schemas.microsoft.com/office/drawing/2014/main" id="{036EEEAC-742C-00C2-30F4-5CCD601F4DC8}"/>
              </a:ext>
            </a:extLst>
          </p:cNvPr>
          <p:cNvSpPr txBox="1"/>
          <p:nvPr/>
        </p:nvSpPr>
        <p:spPr>
          <a:xfrm>
            <a:off x="4461982" y="2946172"/>
            <a:ext cx="33278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a:t>
            </a:r>
          </a:p>
        </p:txBody>
      </p:sp>
      <p:sp>
        <p:nvSpPr>
          <p:cNvPr id="28" name="TextBox 22">
            <a:extLst>
              <a:ext uri="{FF2B5EF4-FFF2-40B4-BE49-F238E27FC236}">
                <a16:creationId xmlns:a16="http://schemas.microsoft.com/office/drawing/2014/main" id="{4BEF5B61-C1F0-666F-1ED5-54FB2F0D9E60}"/>
              </a:ext>
            </a:extLst>
          </p:cNvPr>
          <p:cNvSpPr txBox="1"/>
          <p:nvPr/>
        </p:nvSpPr>
        <p:spPr>
          <a:xfrm>
            <a:off x="3223980" y="4473359"/>
            <a:ext cx="1209285"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cot 15</a:t>
            </a:r>
            <a:r>
              <a:rPr lang="en-US" baseline="30000">
                <a:solidFill>
                  <a:srgbClr val="002060"/>
                </a:solidFill>
              </a:rPr>
              <a:t>0</a:t>
            </a:r>
            <a:r>
              <a:rPr lang="en-US">
                <a:solidFill>
                  <a:srgbClr val="002060"/>
                </a:solidFill>
              </a:rPr>
              <a:t>  </a:t>
            </a:r>
          </a:p>
        </p:txBody>
      </p:sp>
      <p:pic>
        <p:nvPicPr>
          <p:cNvPr id="29" name="Picture 58" descr="A star with blue and yellow outline&#10;&#10;Description automatically generated">
            <a:extLst>
              <a:ext uri="{FF2B5EF4-FFF2-40B4-BE49-F238E27FC236}">
                <a16:creationId xmlns:a16="http://schemas.microsoft.com/office/drawing/2014/main" id="{5ACECAA3-8BDD-709D-F66F-4EBEAC8D9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429">
            <a:off x="3007504" y="4642633"/>
            <a:ext cx="175979" cy="175979"/>
          </a:xfrm>
          <a:prstGeom prst="rect">
            <a:avLst/>
          </a:prstGeom>
        </p:spPr>
      </p:pic>
      <p:sp>
        <p:nvSpPr>
          <p:cNvPr id="30" name="TextBox 22">
            <a:extLst>
              <a:ext uri="{FF2B5EF4-FFF2-40B4-BE49-F238E27FC236}">
                <a16:creationId xmlns:a16="http://schemas.microsoft.com/office/drawing/2014/main" id="{899051AB-4ABA-4110-D049-BA7C8227FEDA}"/>
              </a:ext>
            </a:extLst>
          </p:cNvPr>
          <p:cNvSpPr txBox="1"/>
          <p:nvPr/>
        </p:nvSpPr>
        <p:spPr>
          <a:xfrm>
            <a:off x="4885212" y="4459803"/>
            <a:ext cx="137290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tan 75</a:t>
            </a:r>
            <a:r>
              <a:rPr lang="en-US" baseline="30000">
                <a:solidFill>
                  <a:srgbClr val="002060"/>
                </a:solidFill>
              </a:rPr>
              <a:t>0</a:t>
            </a:r>
            <a:endParaRPr lang="en-US">
              <a:solidFill>
                <a:srgbClr val="002060"/>
              </a:solidFill>
            </a:endParaRPr>
          </a:p>
        </p:txBody>
      </p:sp>
      <p:sp>
        <p:nvSpPr>
          <p:cNvPr id="90" name="Hình chữ nhật: Góc Tròn 89">
            <a:extLst>
              <a:ext uri="{FF2B5EF4-FFF2-40B4-BE49-F238E27FC236}">
                <a16:creationId xmlns:a16="http://schemas.microsoft.com/office/drawing/2014/main" id="{EE3B823B-DE5F-BF13-98EF-56ED433659F9}"/>
              </a:ext>
            </a:extLst>
          </p:cNvPr>
          <p:cNvSpPr/>
          <p:nvPr/>
        </p:nvSpPr>
        <p:spPr>
          <a:xfrm>
            <a:off x="4432566" y="4487337"/>
            <a:ext cx="390912" cy="421986"/>
          </a:xfrm>
          <a:prstGeom prst="roundRect">
            <a:avLst>
              <a:gd name="adj" fmla="val 15940"/>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TextBox 22">
            <a:extLst>
              <a:ext uri="{FF2B5EF4-FFF2-40B4-BE49-F238E27FC236}">
                <a16:creationId xmlns:a16="http://schemas.microsoft.com/office/drawing/2014/main" id="{34D8B653-5DA0-5271-C767-100E6A18B69B}"/>
              </a:ext>
            </a:extLst>
          </p:cNvPr>
          <p:cNvSpPr txBox="1"/>
          <p:nvPr/>
        </p:nvSpPr>
        <p:spPr>
          <a:xfrm>
            <a:off x="4461981" y="4468368"/>
            <a:ext cx="332780"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solidFill>
                  <a:srgbClr val="002060"/>
                </a:solidFill>
              </a:rPr>
              <a:t>=</a:t>
            </a:r>
          </a:p>
        </p:txBody>
      </p:sp>
      <p:sp>
        <p:nvSpPr>
          <p:cNvPr id="92" name="TextBox 22">
            <a:extLst>
              <a:ext uri="{FF2B5EF4-FFF2-40B4-BE49-F238E27FC236}">
                <a16:creationId xmlns:a16="http://schemas.microsoft.com/office/drawing/2014/main" id="{EC237C95-CF23-5DB2-23C1-005BF7F98DE3}"/>
              </a:ext>
            </a:extLst>
          </p:cNvPr>
          <p:cNvSpPr txBox="1"/>
          <p:nvPr/>
        </p:nvSpPr>
        <p:spPr>
          <a:xfrm>
            <a:off x="3259912" y="5119237"/>
            <a:ext cx="4346515"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Ta có cot 15</a:t>
            </a:r>
            <a:r>
              <a:rPr lang="en-US" baseline="30000"/>
              <a:t>0</a:t>
            </a:r>
            <a:r>
              <a:rPr lang="en-US"/>
              <a:t> = cot (90</a:t>
            </a:r>
            <a:r>
              <a:rPr lang="en-US" baseline="30000"/>
              <a:t>0</a:t>
            </a:r>
            <a:r>
              <a:rPr lang="en-US"/>
              <a:t> – 75</a:t>
            </a:r>
            <a:r>
              <a:rPr lang="en-US" baseline="30000"/>
              <a:t>0</a:t>
            </a:r>
            <a:r>
              <a:rPr lang="en-US"/>
              <a:t>)</a:t>
            </a:r>
          </a:p>
        </p:txBody>
      </p:sp>
      <p:sp>
        <p:nvSpPr>
          <p:cNvPr id="97" name="TextBox 22">
            <a:extLst>
              <a:ext uri="{FF2B5EF4-FFF2-40B4-BE49-F238E27FC236}">
                <a16:creationId xmlns:a16="http://schemas.microsoft.com/office/drawing/2014/main" id="{3EDDFBA4-A158-17C5-2343-95B5A5F0E03D}"/>
              </a:ext>
            </a:extLst>
          </p:cNvPr>
          <p:cNvSpPr txBox="1"/>
          <p:nvPr/>
        </p:nvSpPr>
        <p:spPr>
          <a:xfrm>
            <a:off x="7469546" y="5119237"/>
            <a:ext cx="1451084" cy="477054"/>
          </a:xfrm>
          <a:prstGeom prst="rect">
            <a:avLst/>
          </a:prstGeom>
          <a:noFill/>
        </p:spPr>
        <p:txBody>
          <a:bodyPr wrap="square" rtlCol="0">
            <a:spAutoFit/>
          </a:bodyPr>
          <a:lstStyle>
            <a:defPPr>
              <a:defRPr lang="en-US"/>
            </a:defPPr>
            <a:lvl1pPr algn="just">
              <a:defRPr sz="2500">
                <a:latin typeface="#9Slide03 SVNSari" panose="020B0504040101020102" pitchFamily="34" charset="0"/>
              </a:defRPr>
            </a:lvl1pPr>
          </a:lstStyle>
          <a:p>
            <a:r>
              <a:rPr lang="en-US"/>
              <a:t>= tan 75</a:t>
            </a:r>
            <a:r>
              <a:rPr lang="en-US" baseline="30000"/>
              <a:t>0</a:t>
            </a:r>
            <a:endParaRPr lang="en-US"/>
          </a:p>
        </p:txBody>
      </p:sp>
      <p:sp>
        <p:nvSpPr>
          <p:cNvPr id="99" name="Freeform 10">
            <a:extLst>
              <a:ext uri="{FF2B5EF4-FFF2-40B4-BE49-F238E27FC236}">
                <a16:creationId xmlns:a16="http://schemas.microsoft.com/office/drawing/2014/main" id="{DA136CF8-2817-0D3D-139C-F1DD8EC3015E}"/>
              </a:ext>
            </a:extLst>
          </p:cNvPr>
          <p:cNvSpPr/>
          <p:nvPr/>
        </p:nvSpPr>
        <p:spPr>
          <a:xfrm>
            <a:off x="9642419" y="4157975"/>
            <a:ext cx="1173231" cy="2552814"/>
          </a:xfrm>
          <a:custGeom>
            <a:avLst/>
            <a:gdLst/>
            <a:ahLst/>
            <a:cxnLst/>
            <a:rect l="l" t="t" r="r" b="b"/>
            <a:pathLst>
              <a:path w="4690435" h="10205843">
                <a:moveTo>
                  <a:pt x="0" y="0"/>
                </a:moveTo>
                <a:lnTo>
                  <a:pt x="4690435" y="0"/>
                </a:lnTo>
                <a:lnTo>
                  <a:pt x="4690435" y="10205842"/>
                </a:lnTo>
                <a:lnTo>
                  <a:pt x="0" y="102058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427099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down)">
                                      <p:cBhvr>
                                        <p:cTn id="22" dur="500"/>
                                        <p:tgtEl>
                                          <p:spTgt spid="7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down)">
                                      <p:cBhvr>
                                        <p:cTn id="25" dur="500"/>
                                        <p:tgtEl>
                                          <p:spTgt spid="9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down)">
                                      <p:cBhvr>
                                        <p:cTn id="34" dur="500"/>
                                        <p:tgtEl>
                                          <p:spTgt spid="9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51"/>
                                        </p:tgtEl>
                                        <p:attrNameLst>
                                          <p:attrName>style.visibility</p:attrName>
                                        </p:attrNameLst>
                                      </p:cBhvr>
                                      <p:to>
                                        <p:strVal val="visible"/>
                                      </p:to>
                                    </p:set>
                                    <p:animEffect transition="in" filter="wipe(left)">
                                      <p:cBhvr>
                                        <p:cTn id="45" dur="500"/>
                                        <p:tgtEl>
                                          <p:spTgt spid="15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wipe(down)">
                                      <p:cBhvr>
                                        <p:cTn id="53" dur="500"/>
                                        <p:tgtEl>
                                          <p:spTgt spid="104"/>
                                        </p:tgtEl>
                                      </p:cBhvr>
                                    </p:animEffect>
                                  </p:childTnLst>
                                </p:cTn>
                              </p:par>
                              <p:par>
                                <p:cTn id="54" presetID="22" presetClass="entr" presetSubtype="4"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wipe(down)">
                                      <p:cBhvr>
                                        <p:cTn id="56" dur="500"/>
                                        <p:tgtEl>
                                          <p:spTgt spid="10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left)">
                                      <p:cBhvr>
                                        <p:cTn id="66" dur="500"/>
                                        <p:tgtEl>
                                          <p:spTgt spid="9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wipe(down)">
                                      <p:cBhvr>
                                        <p:cTn id="7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95" grpId="0"/>
      <p:bldP spid="104" grpId="0"/>
      <p:bldP spid="9" grpId="0"/>
      <p:bldP spid="26" grpId="0" animBg="1"/>
      <p:bldP spid="27" grpId="0"/>
      <p:bldP spid="28" grpId="0"/>
      <p:bldP spid="30" grpId="0"/>
      <p:bldP spid="90" grpId="0" animBg="1"/>
      <p:bldP spid="91" grpId="0"/>
      <p:bldP spid="92" grpId="0"/>
      <p:bldP spid="9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Hệ thức lượng TIẾT 3"/>
  <p:tag name="ISPRING_PLAYERS_CUSTOMIZATION_2" val="UEsDBBQAAgAIAOULIV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7cdpYpmRal5QGAACRFwAAHQAAAHVuaXZlcnNhbC9jb21tb25fbWVzc2FnZXMubG5nrVjPj9tEFL4j8T+MIq0EEhSKBKrQNtXEmd1Y69ipPel2QciatSeb0dqe4B/ZLiduHIErEhIVFFEEEgdOWQGHIP6P8JfwZuykSUtle7uHSptx3/fevPm+997M/r1HcYTmPM2ETO52bt96t4N4EshQJGd3O2N68PadDspyloQskgm/20lkB93rvv7afsSSs4Kdcfj79dcQ2o95lsHPrKt+PfuNRHi3M+r52DCI55k9i/h43Dcd38aui6np2L6Fe8TqdHERCokSlqYsh2D236kQ6gFHFj4hru8ZBEAVtEN9bzwaOS4l/U6XTjnKRFxEGheJDCUyR1kxm8k05yESCcrhv7AgAA/iVEQiv0SxDHmLELwj0/bBvd5ftWxaJj3xh06fQAxFmiBwfmNObMcdYmsHfTK5AfiRSzxiU0jnaOBQp9MdpTzjSc5TNJvKXLbBs8w+BOo7B77hjG3a6XqRCDnauz8mnj55ezzsEXcPQkd71KGwn/Unb6+Fowfg538I9QCcXY9QxxgSMMTuUZkTwyWw0PePTTrodI2UM0WbC5FPkfBmKUgF8TmLipJflZjq3PWwceRTx8ejkd8bU/os7h4LzuusDWc4wvaJbzmHjt8zDyEsGc9YcokseSbfeO+DO49uv//Bm61gPCCUtQuENNL77zYAsqnrWD6gEcu3yUM4bWquFn+OEF1d/WC0s3fG1DJtIPbfX/3z2+rqW0jwqVj+nLRDASo/6HTvj/EJslaL78xa67HrAvUr3pqeriMqQxbRdeREFmjK5hzlEs0Fv9BVA6QhUqgvmtnwIZCwkBS1uus7QwzUArVR1zQUbUEeMk0v3yqLUZFPZQruMhSKjJ1GQDjlU3FNfZ+VqiwZJ1UBg7IWypiJ5Fa962PbcnBfU28InMeHqoZsNgVIO/Ca6HMlprfAxUUSSRaiScoB0PEQm80iEVSltVLDKGKXtVG4+Ni0D0ECjuVBVeuvVzpdkoSonzK12ZYoLvaIC3tZLZ5eXsPU1wLQ1ihfLZ7kKFgtvm8HNDAPBxb8oyqQ3nKRo2T5NEf1lXMXZkTsbfNkurr6sg6hqtvY844dt6/yqMo2QzOWZRcyDXeIu33EdcCmbTigDYNugauuugEGygiYGtKUB3k9GESJNeUrqcG2gZM+1VVDqSwuMkg91KGI51xHK9RWWKBZdsonEiQXcTYv5QDetf5qmW/hsW0M/B7d1FqLFUkwbWgHev1fyWwLpMj4jgxqY6rQ/J7zEApOp2s7bSyco07XOWpjcUI8SDLx6mxs/MA8LPsplMJ1nVrXwYCpshNdVhOHYtNcyCKDFZUSqFb6RLJb7dx4BAYAm5rYekm5LVHXI9uZmHOIIw15WusIuoFB+kpg98fmR/4BNi3d0p+nHrvU4yEL5ywJOJAtYOpML+FbKEL9TdFe+/+0EJ8hllfVf69qHHafPNxrG89Or3mJIlie83iW17lWCavCv04USuIvDaHJ1q/nfzO938jJbM37r3w+O/eKNmdUG8QrZqr5ad10JNUVgcAMA0olMHZEza0Gym3PhFo3EPUXlGd2pn2wcx8xk4lsbm07FYAt0XUxvAHkWEfuwfQTQxdqbqsvKdvh6+tJc/tj0vNMCl3nmJ9mIq/1rPXcuL9qOV+/sW6NsTvNhprUgpBtADzb3L4jEUP8YQPM8ZCsM1C2iJ2dHMsiCrX8I3Gu2wTktoj5iwPyJJWxXo1YtqZ/2abuvUoU5ebc0umoxTy1UXDj89kS8PVPySPYhTHGwLahZh9DqT1qaATyUamwqLcenUBHMcuDKbTjiSySsCFQeTfrkwMMYNWe6fKXGJ2L1eKvuCHKc7GUq6ha/bAViBrroJKSDdjHtsx59klrELWXDUb51JHzR3k90LinqeT5zsEBjHOTSZ0Fxb3dkA8HJjIGy2+aGFaX67XpUF3P4YLc4JJOTVDCjdxYWdkgYxnD0q16v1S98mniYEqxMRiCFj11U7v6Yob+/nr5azJF58uf4jZIawoaztiFq1+lZkMWKQwVVOQRR+QRUxpsg6pejaBa60scoC1/h+0Hq6snaL5a/NEGSJ8vnOxUoGC6XLQx3Tyf9BnkJVs+DqZlhWgD8nzfpVO9lxxG7+RMv8oIlMnV4nFttVO5oObIx/2+fmiCtEQiOC9HjhDup0H14hTJM9kUzBhgG5rMc3g8FHlbQJeQzcORehbRTxCWZOoJ/N/Pf6yzLx8fqxIOVbL8/axGzl9s85tfmX48339n6y39P1BLAwQUAAIACAA7cdpY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Dtx2lgNPB/kAgUAABcZAAAnAAAAdW5pdmVyc2FsL2ZsYXNoX3B1Ymxpc2hpbmdfc2V0dGluZ3MueG1s5VlPbxpHFL/zKUZb5RiwE7txLMByYKlRMDjsuo1VVdawO7BTZme2O7MQcuqtx6rfoFWbqpHaW09YbQ/0i9BP0rcMxmBje3DiyK0PGPbNe7/35v2bN+v8zquQoR6JJRW8YK1n1yxEuCd8yjsF69CtPNyykFSY+5gJTgoWFxbaKWbyUdJiVAYOUQpYJQIYLrcjVbACpaLtXK7f72epjOJ0VbBEAb7MeiLMRTGRhCsS5yKGB/ClBhGR1hTBAAA+oeBTsWImg1BeI+0LP2EEUR8s5zTdFGYVhmVg5TRbC3vdTiwS7pcEEzGKO62C9VHJLq+XH5/yaKgyDQlPfSKLQEzJahv7Pk2twMyhrwkKCO0EYO762oaF+tRXQcF6tJHCAHvuIswEXO8dpzAlAU7gaoofEoV9rLB+1Apj0iYxRIPIoooTAqALtDlORV6pGUGT/AHHIfVcWEGpqwpW2T1u2hW7addL9vFhs6ZNNZZwq27NNpJxatWyfVxvuLZzvOfu11YWcu2X7gpCq1pmDL93dGA3a9X682O30ai51YMzqUkw5tyezy1GMA+RFkk8HycVJGGLY8qgaM4FSxIFZcdw3CGuqFDIqjZmkljoy4h0XiSYUTVIMw2qs0tItCsj4qlmmkYFK00N6wxOA4JhkFuzHN18OkvRJ1sLW89p7WfbWmplHiuFvQCSWZ3m4jzllIumZY09RXtQKOTcHtsJY04SRSJWZ+k8T5yZcAlMvi34guPSZ9QSzJ+5i4Qt4tdxSOY6gNOlvAKc6xZqQ4gZOLIREY4czKHrUAXO9WYAMmlJRdWk21Sm3LsxxQwBHrRFgvadC872AhzLhZjO4pqWulf8vC4UkV9oZ2vSpawOo6AlzSwjfpv7qBzjPnRJE/Zno6FCfPQW/gTjk29XE1HChN8dD98OjBmRGg/fKOSNhz+ayHwmEuajgUgQo11wk0BQZ0kIvwKC5rsrascinFDhAFBITrzao6RP/B0TRUegIkxAEk6biBGlNXyV0NeoRdoiBlyCe+B1oFOp8bMrAUdYyjNQfGrjA92jqvWy/fJBukHs9zD0+9XAoTpJGKlbwccDxIU6lQN3eDiRZBIUn/qTNZO9ZW8ehlmDgDi/p2gs4EsaJgy/T/iZQ+agbzHkt6NllcBfa4Gx2gD3JoWeFu8EGkqcQkg0Jix40Nwpnx4oBoAe5khwNkDYg+NZpm2jR0UigaIbhIaWN7dQy0OaTp46cBCBxtgnsRHk2vqjxxubHz/Zerqdzf3z9c8PrxSaDi4HDKfq9ORSunJuM5Y8NyNeI3fJLGYmdW4iu0boirnsgmxFxGFaGv4FpctnTQPxat21m7slt/pp1T1aAjCJ18WhIJ9LB5bl88tkiLur44tj7zZLe6hpO4c119k2yeG6gHahvACqoJ3et0xkXhzuHqHaePh91Wh6qI6Hfx4gd3zyU8moUG3HyPCGCVfjuQlXU48mB3NjiZEJcNR0dOuEw4bRkEL6fbDG8S5lbFRRN+oA/40qfudbiG4Dt1PF7ujXEHXpePhXeGvJdD+a7W1G6X/s9rt9R79nF2k4N7+J0N/fjX7jAeqOfjHqCaXR73AH8sYnb1BvPPzDRKSMAV+OfvACPRWbyHwSUOQFo+EHbVOLCe/Y+9VnjVr5HpwLd9SD+mn2dnXhdWo+t/RFeroSUk5DcGuaa7O378XNjbV8bvlSJgNoi//MKGb+BVBLAwQUAAIACAA7cdpYtFD3CpMDAAC0DAAAIQAAAHVuaXZlcnNhbC9mbGFzaF9za2luX3NldHRpbmdzLnhtbJVXS27bMBDd9xSCuy3ixHWRFFAM+FegaNoGTeA9LY1tIhQpkJRTn6Bn6BG67q5d9iS5SYcfSZQtxU6EAOHMe+R8HodIrB4oj7YgFRX8ujfojV5FUZwUUgLX95DljGiIOMnguregT39/6Gjz7zd5Ez39+cWj5OnvTx2JglEOvb6jCibkHWhN+VoZS2mLaHrdWxZaC36WCK5x/zMuZEZYb/T6g/2J+xZ5jCUw3FM5K5JAfcy7wdVkdhLFnzGcXM6m77sIichywnc3Yi3OliR5WEtR8PRoaJtdDhJL9oDI8/eX0/llF5JRpT9qyBoxza/Mdxoll6AUuJCGk+HgKIuRJbDypHP7cyInPOq57PdoW6qotrTxhfm6aDlZQ7PI0/nsYva2G89x9wZhPJnPPlw8T9DwXZu+Xw6vhuNOKCM7kC9peS7yIt8jDMzXSZBibQr6okNKDhMkxeuHhNm5+Y4STELmoKNdUIym2AYhUyfFc/N1gX0tD1Tk/wyHRGzuthTs1jRhb3oYhSwZjLQsIO6XK+dTG/H4tdBm/oxWhCkEhKYadIsZ3pJClds0bTXuGzxSngYgb6gRC8GKDKYu3gDYtNf46XRi50oYX2ULApSw9cYgwtpYI79gWQ+QgbFG3plufeVsdwDf9zhOqYcJ8c18vvroBU5wWdarXJVec9KNueUqONobSkwmUhhZWd3TDEzX4r61uZD6BzHFnGzpmmh8rz4b3HJnk1Fxf8/hldauq1hTzaBNbokopMJg0L3w2frOtXgcxT0caqxvYKV9qk1b3RPzWIRSsOvjQvfbVWVz60jjU3LdI1qTZJPh26h6kefh9cNt3KN8yDDDGuEgP/KVCDg2sC5SRuQDyHsh2KnHcKHhVKxwd7YDXRXUtbW9e7Hfo62tvMiWIOeoBgqlHJs2h9vQ9Ybhr15QeIS0SehwOqbe4Hac0ErtgcH3H4hMNuVdcAvnyQqmKYMtsFIbgcVm3JVarFD8bQkbcXn1BXJ7iR79BKqF0pxMgb0Fv8CwGhvveZqS97im5jVZKptZY6AcG/fllDTSC0HO4MXU2Br9bTXEdjUKSgot7jSR5Q2v1z59soUxp5mdQOjQlWzaPI7DhMh9YayzDPjAXodgXq1qsyrDFk8XxczZ0aCNYj37Q/Yeb+doJQHCAWuNr4In4BPsloLI9EsFabwJLW7Hxhzx1bTzGid9luu4H5hcc6o24N/438roP1BLAwQUAAIACAA7cdpYkshP9f4EAAChGAAAJgAAAHVuaXZlcnNhbC9odG1sX3B1Ymxpc2hpbmdfc2V0dGluZ3MueG1s5VlPbxpHFL/7U4y2yjFgJ07jWIDlwFKjYCDsuo1VVdawO7BTz85sd2Yh5NRbj1W/Qas2VSO1t56w2h7oF6GfpG8ZjMHG9uAaR24OGPbt+/3mzfs3b9e5ndchQ10SSyp43trIrFuIcE/4lHfy1oFbfrhlIakw9zETnOQtLiy0U1jLRUmLURk4RClQlQhouNyOVN4KlIq2s9ler5ehMorTu4IlCvhlxhNhNoqJJFyROBsx3Icv1Y+ItCYMBgTwCQWfwAprawjlNNO+8BNGEPXBck7TTWG2p0JmZbVWC3vHnVgk3C8KJmIUd1p566OiXdooPT7V0UwlGhKeukQWQJiK1Tb2fZoagZlD3xAUENoJwNqN9U0L9aivgrz1aDOlAfXsRZoxud46TmmKAnzA1YQ/JAr7WGF9qReMSZvEEAwiCypOCJDOyWY0FXmtpgIt8vsch9Rz4Q5KPZW3Su5R0y7bTbtWtI8OmlVtqjHCrbhV2wjjVCsl+6hWd23naM/dry4Ncu1X7hKgZS0zpt87bNjNaqX24sit16tupXGGGgdjxu257HwEcxBpkcSzcVJBErY4pgxq5lywJFFQdQzHHeKKMoWsamMmiYW+jEjnZYIZVf0006A4jwmJdmVEPNVM0yhvpalhndFpQjAMcmuao0+eTVP06dbc1rN69bNtLbQyh5XCXgDJrE5zcVZyqkXTqsaeol0oFHJuj+2EMSeJIhGrs3SeFU5NuIQm1xZ8znHpNWoJ5k/dRcIW8Ws4hPA1ytxCbYgpA8/VI8KRgzl0GarAm94UIZOWVFSNu0t5or0bU8wQdBBogwTtOxe86wU4lnNBnAYyrW2v8HlNKCK/0N7VoktVHUZhlTSVjPRt7qNSjHvQFU3Unw8HCvHhO/gTjE6+XQ6ihIm+Oxq86xsrIjUavFXIGw1+NMF8JhLmo75IEKPH4CaBoLCSEH4FBM22U9SORTiWMiwVkmOvdinpEX/HZKFDWCJMAAmnS8SI0it8ldA3qEXaIgZegrvgdZBTqfkzSxFHWMozUnxq4wPdlCq1kv3qQbpB7HcxNPjlyKEcSRiplfDjPuJCneLAHR5OJBkHxaf++J7J3jI3D8O0I0Ccbykac/yShgnDt0k/dcgM9QpDvppVlgn8tRYYLxvg7rjQ0+IdU0OJUwiJ5oQbHvR9yicniAGhhzkSnPUR9uA8lmnb6FKRSJDoBqGp5c0t1HhI0/FVB0ZPWDH2SWxEub7x6PHmk4+fbj3bzmT/+frnh1eCJpNKg+F0OT2qFK8c1IyR54bCa3CXDF9mqHMj2DWgKwaxC9iyiMO0NPwLiy4eLg3glZprN3eLbuXTinu4gGAcr4tDQS6bTiiLB5bx1HZuXmm9v4HFsXebxT3UtJ2Dqutsm2RtTUCDUF4Aed9OH6lMMC8Pdg9RdTT4vmI0L1RGgz8byB2d/FQ0Kk3bMTK8bqJVf2Gi1dTDSGNmEDEyAQ6Xjm6WcLwwGlJIuDtrFf+lcI1q6EY1fz/qduGDBr2ycHWpr6Zu3eGvITqmo8Ff4crS5x431PcXmP+xpxeWgFx0eCGHhDQF3dEp9oE9G8PB+E2E/v5u+BsP0PHwF6MWUBz+Do813ujkLeqOBn+YQEoY+OXwBy/Qg64J5pOAIi8YDu60K80nu2PvV57Xq6WVZj01S/t70Wpu1336avp6dO59aC678E34Gsjn/61QWPsXUEsDBBQAAgAIADtx2lg3SezgvAEAAH8GAAAfAAAAdW5pdmVyc2FsL2h0bWxfc2tpbl9zZXR0aW5ncy5qc42UTW/CMAyG7/sVVXedELBOsN2AgjSJw6TtNu2QFlMq0rhK0m5s4r+vCV9JSLfGl+bl6evaIf65CZoVpmHwFPzoZ71/sfdaA6VJXsGdrdMWvVB6KGi+gre8AJozCB2kPr16lvcXwmccMm2a7F6VrTD8QlS/rAkVJl56LLhHEx6t9mifHu3Ll/jbquxY1aEio81JJSWyXopMApM9hrwgmglvF3qZBTow1sD/QdckBcv0YTiexq3kxTGajuLZo8mlWJSE7ZaYYS8h6TbjWLFVW/7NrgTeHPj2APQfR7P5yARoLuSzhMJNPB+raCdLDkLAOW80jYZemJIEqOHb1+sP1DF2C3LoOhe5PNGTgQqTLkkGV12azeNBfG9jrPFyucl0Hi8G15yEL3k8nVE0jiYWQckOeIeDKbGsymtuqMLiOGaqI10sTyhFsspZduDivgovpz5W2bZ1T0+MXoJ8df5X9FWYzKUZx5O1rhk612zjubWF79ayjqNBem+3cNIufSloa15X7DzQ6jNofY50h43avwchkZKkm6KZIc38bBpB+Bb4GyLVW4YS9ANWUo/s4MMcF76ZnHau0573+5v9L1BLAwQUAAIACAA7cdpYASLxaX0AAAB9AAAAHAAAAHVuaXZlcnNhbC9sb2NhbF9zZXR0aW5ncy54bWyzsa/IzVEoSy0qzszPs1Uy1DNQUkjNS85PycxLt1UKDXHTtVBSKC5JzEtJzMnPS7VVystXUrC347LJyU9OzAlOLSkBKixWKMhJrEwtCknNBTJKUv0Sc4EqwzIf7m4vUcg4vDlRR+HhrpV5CskPd88sUcgvzcnMS1XSt+MCAFBLAwQUAAIACAA7cdpYwTFqPx4ZAAChLgAAFwAAAHVuaXZlcnNhbC91bml2ZXJzYWwucG5n7Xp7VFJp2zflZDNm0zQ6lWVaaamZmpp5QsiZGuuxUcvxlAdqxCwTTBlF5FQ5NWXmsUQ8gM805ZQHRk0MU8wxRQVhOijZVmg8QImASoKIwIc9z7zr+9613vW8/35ryVqw197cv/u+rmv/ruv63XvtGyFBAetNtpqAQKD1x44ePgkCfWIPAhklf2psuEI2Jn9qOKxCnQz4GlTPtXxvOPkk0f87fxCoIX/d0pk1hvPPLh6NQoFAn3ctf1exUn6Dg0DOB48d9v8+M046yruZ/P6M1dsl9MG4/kzSp/Ir0tiCmW9Xde/4NJJydbMNdqf5kbhzZuc3flp0pW3Lr6ePb9rU1Hjg2O3D/l+eObqrO/7r6z5taFG5ZuB5RPrDoAgVViIQXybV1yvuBlWiWluZLQ9r9J1GBisOka+sNhx+Cw0x/ILSTZb9qQryX2U4vHIwOAS61PrNmm4aYd7RISHBgxpDqRsEp5ykhyt6azaDQI/REV+Z19h1v7gxnqp5Xe0SDxtJAYHexjnYyw7ksaTxVGYuPrVjFegSNj3VvyFr175du2hxhgFWDvaHD8c1gUBP/ebsrNBbWePKhmBYD/Ox0HCp/WTIyHnLfIAFwVtoxggGK1X/8E+tvtGhBaydq/sa/ts6Z0AY4P+6NLguR47Xa1wayzJsiQpP6MIzlX7uAnF25iVV98GMjyh+j1XkJvOhdi3zd63bWyoyJM9C1+9AWSMxx2W7g5uDibM3YSPTbY/PxuqntgnBWCaFHSq9eZcxCeFkMbVS+b7qgT4cY3TwUWDa+/F+J3m0IXyqqWPrcng45QaSRXY22EEfQNWNbsZwzD6Yrnb7IpAw7kmUjPtHmWRDdWPUpTdLAJwJ90CU1xLT8UWaeTVP/zztTZ1ZwNoCB2s6Cz6tNy2Z08q1OuuRH//88KrPlYe5PV6pQb+frVCU4svioXJew3ZyCYKdDiR8y60MBabrLtiynFkz70Cad8yFFyTddLdyUnx6KWZ0DNz6gQArsiwPpDu0eFoF5sEJMWSXFBRbU7Ic56wSdEhF1mpKRGaoM/z3AjbwnrRHYm10yVTZc+jti3TKNnByk2cpp+qDt7EyFQ7yNrmenKgEMvZT5ajjbsL4vD5UoqltkxxFzDPl5Mte3jZzCOiBbLcQ+ztTt13KQ3TYYiVb++iWTnZFdzW7gBKE5b0zyu8IZ50xdp2MmKwOVVF82nudlSrBQ1rEyXdk6KuVnXUywJA4IzVJ/q7GrL7MiCNFEWcUHkYTx9n80Oy6fZ60eOcvRIAlrSwPI+5U4UYf4x7CS/lUYBtQxmHzjMqliESGVBUvCDQLMC7AJGhe4QNFWm+5al/xeYUre7IhRpZSz8YPEILDVRf2UdU9TDZO0caow3TkwQGxYocRczbvTgyU7ujttgPSGhw8yi9M1VHfoBUYHzvVmYpQBjWKJ2htFIrGn4y2kESumh8gqmJLSWpFUXKwiE0/qxFLmqanxBflBF4fgd3aAx6v6PNp3D5MOV7OK3Ql3s/XNre3T7waDxmqfD+sbBiIJ8dwfVhZxWrIHkadqxM7XyKmdgYuM/5heMjEsUzBFYqdlExhq8vOk9FWBZNplFoe2w4zpnsg1FVuzr7OIaVPalzxzmZp3pItEo6jIP5pgUShLT3ItGZzLSSWki3ZP5vaihDcjNzzUXteovB0D2FiwQEeVnrJJ890RxM1gm8XH91D52rwx7dpfGBiKZe5hZ1ADuss0Baqe3zCjRi2L+niwKJ00cEeFQOMtAPK2FEH+bQSITt0+qUt8CNSOCB+XzFdrAb36YDoCBm6nsp3lQOBqB9hySnQvgyeypVlB1TChbfiy6TgeVSpnDcqL6wIVeCiWAvenPTx2T3iQLchPytiEQbG1UBJxanRNlG8UhcJTzqxiBHySO5CHDYqo4I2PHR8G0A+H8/4Oz65dh/GNerPcKJK6u3EpwX+rAWCrYEBl85YfYpwyb/8DzdhHBO59lW18S0GJLvKtKIH5DuMFIJDAIFSqcEYKML/fEcE60yQ8am7j46JtJSEFqNZKd6Sn9hRi7RjXYDU2ygajgYhEod8U75xFrcmizN0oSx5DLI5WIF34z64oBytGPTuaKlXpzUuk6GXeZTeAk2bgnABEq2a8LlKpjrKvbrPXY+rK5psxDmL22AI1P38xp1kErmYVSXNsAM0B51TiFzRPJL4bdCoiLGckw+/MldDjPJw2y2C36Awvqcj118U2WltFLhqZztFI1YyHAelY7FaHKzoxOlkfrMWokDK5XFjQ2u6k3x76BSfa/G6GCva4tnf6aPUviQorR7aUjmssviJm3BExDsNYXOGnZ+Q7mp+9L3ITbc4l4eIHKXiqBIUBgvJra0XRvNx3t7NPFUaHGYLAMEnN+U27mY5GX3gkH59tw1oeTMUyOvwdvgqbRvqRilii/z7oyLqX6EGmzreXLOVcL2pQPnNHLWOQ+LVeSrgfmoCPIxQse7f+dzhw6g8CL1MXeuFmoMTNBN4q1eVrRUco2vqud6ki171PJC3UQWGHEOcCgOkrXRhily++4aNUe80K1mfdMr4osKVrNI8iPei+8JYEDJsO6X4fE3nUIaehrxgK7GiReYDFi3tlao34LPUvMszvTjrcFWiAC3mNku9m//rJr1jvhYQ3DpeOmiSIFCRNBohee2JVWHvzKLKgMAzrvSdZD6JVsP6RboYAfz+neyCybUYSLqQ3uJJ81TERB9N/pt6/l0LEKM21y3sNsUjzCV3O6MC1y1H03wVp+WvJidevT0D99UrF10zrY1Kk2F0FMezPpgueUOganx5xGNjvSC3bKrpG7rRFLxtDmySi+mg5f3VNkp2kXBV1TllqW30NceQiRCB9yYA2Gqh8SOn2EkqYU6w0Y52g3NnsUHrfVTK0QcoJ82P2DhZnaMmFbLBHfEkLzDtRxgHKJqgN6X0uPI+NOC9g7yR8Zq59Cd18cLpUbm3Qn1H6zrkS41ngIc8rW7SxZMZ2hrEUdFkmuAWgiLn4TCa1yQJK6upfro4FSnWSDOkBqUiG2wyN8e8YGaF7Te6A3a1tsjuj+G+TY6hshWnfwwyvhrPBD+nptjx65ztLGxtAbYNoI7g56/COydqRAiKGKi/oMHT1W9WpVtaHNrDoCkyuEAxwoI/oMGnm7IyEimuvVth7vaxo9XqzN0MZBykDwwAZcWYYnXryFCbnudE3Js/XA1oPFK6GHgSm4ymHGz0q04bUQ55yH+uKB+ulzLwx/JkN5PZrwW2QOP2pzzAUz89QApwE0bKRrQUdyEBaaNxJbc4JXS1MdVL2/gp/GW+AuCS7wwUYVZwgEY/YYv4RdvI7mWlMr9vTTcDPlPU2YWLpdymxVncId24m/0+OpFQ3X3UOAb48oxLQJwTMyHuHv5N3r/VTZiLPZ22b49JjvZZzfchE6W30nbCFIm2fKuuQcZMBeaO8ryvsltrUIaysPaqyATNUJJ6/lnNgUsVwkYKOnRkfBY7qDzv/u8hg45RIb2EP0Bz9P+oiVLBSGvNh4Tpm5r1hixzXNNd2TP7GD/9ktTgIvMEgS7SzM3/d+Lq/52opsYkJ9JvZ4l4INkjtp6X7KH9rn8oyQozv6x1ZFMfFePbIXPzZf1Y+T/rx9iwkKUFFnTTxn99hgea652XJSWIe+J/VJs+a5a1cUh11fKAqf+4xApoBbQCWgGtgFZAK6AV0ApoBbQCWgGtgFZAK6AV0ApoBbQC+v8QJIsyMfn3c8NCFEavVUGTvnRGh32casb8Pz96jA1ZknfoiRtgep0+c6Eapn/fBdUp9IszD6C6YBqusXJYkIymW4NA7xZqrHWjXVC9iCdPAu+sdu855X3fm55f2PCG1KHR3ZzfXQMUR7iPl04u+J3l4MP8ZxV6NdFa9xdVJ540Hg1s1DIMszxVLL4kKoQk3vPJ+WN5sxv1s2K9WMYqmzuTZokC5z9+WJUZaxWSp/vTYBwL/rQxC+lMg+WZBik+zx1snYAUj2Oeha3plrw4N0kwjODZEZHtH4ek1dKaT+WPoPMMM0SOvms3BoEyISY5nnYmJsfyQkJAPNmQNR37IfsiYi0ITF2KO6UVFPFdvIf4p+oCZL4B9vaXEudfWdPL02Fz/o/pRiAK6crYwI0rXxfZmJs/bcrK2wC0T/wL7LKmu9xszVVbAwb5LhGqGe4S64et/dpUAuLCuzI8bGmM2haJVGrl+iebJerpRP3MEebsrRTCgavRms4NhJlZJpevjsSJffXK8fiZe1CN4meYbo5k/Z36V5QitjWvbhBTmNChbO5YyMQrMIWYJk5piaa50ROGtAHIUsLeYDXycuFIjxWwCsQL9J8VTaQ72s/FTI3q51TcvxxRP10Z+9btT027UJ/9czBxER38+ectJ+Fwcp0pOPQk/PfSdG1Pim4o7N5aEnu2n8klcAm8t35uBdYst2OYhq2PqOXyF+nJlT4ujclDrkMkTNq2QmkQplCCIqY9cRSL2K2NulpPBfjOIG88FM5LIlf3UgbdgjeCzrk/xqLS5GuO6I6cNbkxQV26qVfO0PRafdYsLZQ6fvUe32E5YLbZ7V6qqfnwuAfMidGN/Npi9mRpwiGI5lWKnsuS7yrNH4jZCt8BNZ4Ri3w9pRWh4iMllTcfcooxTe3DsigZ38suNHliabjcBeYeLCu/MpYxjBpwy1ejvgCdCw1p82aIr+y6ehgCX6IRFtAu//is+9ms5T+rHjdc6P/JdYugOIIhvuzQ0rD1ev54i08exi5wIjL3h/ERnPh+JWqq7bWzb0oikyvSlHxpM9klwHVNtUaf0oKRxUM+HeYvTllvvy2PclKYD6Peu+Vra01A556k+xeKP/vGmSYqDJIxqnoVf7oQVdr8Dt5kjCdP4TPhTSDk/bbJPJoU9OQIpT8ppLUooplFNasojuhroc2httVcXgC/FVqxwhgXkcxAvqsvOs7Syf5aoDg6Fh1YQ2UVHhg6/yAxgMqZjnJqIoUCaUg81jlKtCn4HahKWrLmiPGtb+KkkLmU1iY/i9KBKES8QEA9D2xeN9eWsM8TRs3l7TuqmxuFEX44pftqoZSOT4CoHPk8ownveMaIMmmxlwEEcxEapyJtZt1gVt5Zy6ZQC1YaDqoUt8HoUXW+Lr9NMvdUcztHhtooiEYmBz0BDkx1Q0L7VCQmYAP46n0XQ8Uj8WkGxvWEZ7+4o66br564I5deKgKi1j8Tr9IrvSAB/qmytszRdTngUq7+c3dSxIYXmBnOoxiibFWmgT2hFh0TwU7oqUU4bzd7gsQSmBW2gw5FG4fUCE/w93SYJQbEjQqYO9zYjzCCWcvTT7QOW6+pF215oWeBTkkm1924+hglxbTa+Mk3SKwHHi5X8pb9waf/7U9Pg2WPrkLFHhK0KnCI+ZEfU2BwvCLLxY9HZ2VmTC0N74H6NrEgwhHRp2u6b9UZ34se7zLj9Tm+V3MuB+o++Sn+5CfJwsq0vsQQDncA/d7nWrti7F1iiCmJy99rL1qrkRopKg4MNrXt/T1r/2hTpf77ucAzSJL4/LhmNv2On7ikD78tSPviyQHQnxkylcaDzL4KdokcQDkrLrm64CbQ+CJ219LqvmYjFhwMs2AjYZWUtaRxFbY/J7J9/Ay8F0G7nz89qmMgOo6I8LgHBqf28NazUreLA5WSx0jTtz/HkOSK9C2KvNz0fHzZ/C30ftOaeBKwVbKFJ238brx1FqwsU+yTWLrpIyPyFBnqdg6vrmVyJH65SPQ4O9j3PJ27fSII7mejeHob6LuEnwZMX7F8TdNi+6+c+OKWnrDR4cu03LHl/KibrtxMhmzeO255IwbaX5AsXPLeNDwUs1ks2rZ1TfdS4OKIy+TEbWn2LAUjQHCHuZ7E2ATeg4Qes7sY4QSp53nRatCb+u1edUXppgFszewfXQ9Hthj1mm5ipfNNLYsxM14CaSH6OEdhq3hinwbdBWTIBuU7W9rLKDFpmmq6Npyc//JeuIRxJGh7B3yLRlGkbTwlnGqLSpgmDeL4FYnjSivN6vCiSRbvcK3y5fOPOW+6X9X/k+n3rEupu7MnENz1Md7OrJ3ZyulxXOVaicUSTUmspwpvXExienkiLsjbrt9eF4+/a3sjGT0EvT8gPs20vveMob5Wi45T1dURrAJQ5TCK2ArekvINO/u81eGIjl5VspiK4pYyF1v7DTVQUXPwGCVmgrnnbkLHQdCfyteXeeCQm66/te1R+IQTtzZuNY1zv3i8x9f121VucZ1C3edC5iEzrOacF1rowtCGAoSaCULMhWZK9MSr2cBrDVCxtkgdIBKfrZm/Nd6yt10EJ2cm+7uaXB2RgeXPOS0b44nggx/bVrpMnKrz5YT1ZOsvyhDnsOHs3Ar3+zRmfWNiM2cv5mTqo4qjoCqE70zrwfiq7VijzlDy2h9q/F8n7c9E+LvSUaZJLCqyliLORZ84bFyJpV3bIDYuII3oHiA6wnoOLZ2sQZeO7A1YlzMcY587n1COwuCsgc1kuoUmIU7YG8nbLR7+vTU4wD1ufy6K10Dr22hi8jaqUoMZwRYMfJAKF+tEgcraEgvvxOMwvIETSeRAlMypCgAdAuLXho5XrirsXPLoWBsg6hRsuU0pg9Q/OfvWS485YnJ5n3vc6aj1f4jRJ2IaidcG6XYkgS4JSCGPyDzCjZTRk/8VJraN4ubheHxTRX7N6qTyBli4SlWmSI4crbbpw7gL7mwEePu8yz62cR+VIrPPCFukvjb4Ybl5FaJ6Pgzywwz2MWwxjYUwWwAdVpFFWgN6NPrD/vnXERhWot+zJOy3n7ltENEsvLi7+/unVB8K5hHVCPeKMtULAGYoN8Ufyw2y8O6a7gxBYQMTvJm91HePauSqZMevy5l1Jt+V2745W+uCbOZOGKrMVcJcMRWM00pgxEyNtAVaGEM6/zQhHJo/vkr9okV1a+1zVPDxf0XMV7hkqCI1CUo3/S9lgTm4ARWgNgOdi17/BW3ACfJnym3LKN6Sc26tL+/IrmxeqjZz7R9KDCuzE07QuZXwUOXJQC/4t0p+oalay6ykD1xMEgSmED3etSeklRtkj3iThcoPeFR5MFeL6SN4tzDbc7VF6cnVsSjKLcz4q5uhpLOQcDX58aNkxrLWyfgVd3Tj7FB0it/SPEw/34WVt6tutCm4vhtgC39sjuPc/e0S3tCzLggEXsQQEaOFKjU0rf6lqu2KR7PahY8pQoILEtUJRXKWGX1wyVAS4Yda+pXfNNG2V936Gjrnkd0NN5W1ZD9SS+UW4Dz1z7MMoyj576P3XZ0kZFrwtQsmOXXJPI8WWtXC/q6HVa+3siuihXE9hD4f+ktnQ0FXiCSlaA6UpooRofaEW1tqSg1lwGs8ewMk8wTk15+87BS3ftlFuvzSEOq+zJNfVFvNKKq8oVuoFzJVtSXed5Yat7Y8KSMstyIDR91J5k2DbR9tRO9VOPZacGI1D1OMM6OQjnzEWtWx+ugBqB4zlXnPl2chSgjoQd2Q7rhoSNDUAamjPYQzs9fcvM+QGb0PUJmE6m7GROLZOMK8jMJa7jMWMHV/RNzSZ6x7biklq4KiteA9mENWHV42G0oxX1iT9aIDyq0Cw23n7t4wVk0gG7w0xI4PX/qlvE5kdIm+xD2lzfMpWoqjwEYi1791Pmb8a589eC4GHhZiyxhwJRatGkuCYJpNcrDsZvGwh4JrcTV8ItHB4Jzc1fuXUyEHmuyIzEL04RhHNjzqNGJe4ZX28DPK5I1vrC5FsHnDTadEDsuV495wiU9XUpxB5ST4p0rgFw9SssGDp6WM4he7XerB3Y7j2BMhYGe1u8jyyQSF123IL7uJ0S/UnBt1Maq6FLzkSNB3HaLYzTP3o7Rgbl/2Ravb4ogju4TV79sfWQj+XmS3d1jQsyQC6Bz2zroc247oplt9dfpNHYWzspd35c6Y4+bm+eyFlH0OA+Ev5bsNJAxaGBFDVDM6DXXJ0w+6+Dzfirk4SCPsYiBLEhr3/U5fxOBypj+KtOUVVoMQtCz/2dbdLlMxc/Uvq69fGUvtW5fB1/X11JQuG4wTuVPV714EAmk/wC8075v5pziz/BQyPl8KuiS+V5WJ+qWqYDllPzMxydyq6Dia9bBiUb7J/W/hfdh/p6Ha5ZiFE8cKeaTXJWYA758zdlYXBaHEme+H2rVLOV/996Fz8q8jrK+o2+V4+XjaLlJLYy7Rw0Q8aUSkjKXsauK261e7NW0HzeDMzVOCzM2Llgn81yhaiM+U1LVAFmVpUXvYhp2ci4O9oMLe3tZ77OGVMQfhtaWKPu3jw/3X0AKM+K5cmSCwuWfY/rTJlsWfM7WcLSFZSi6Maoi1BcF7WIrrNSY54oX9LeLee9ZbPCHBY4BQpwzg1+JnOte6iKLwSMO+c+YvsXMdZRlpQyXOt+Z6THZZaguUBmS1bhnZbL2F9MdOqkOhYdeDtY7VvFgILTgeEWTY3p2H6WQatvjd3KIta+E6/0ytg7Xojatq+uGVXZSprhGKTb766WPcwiSQ0qEdg13n9qXXbHj5CQhEiIVQnx76MB+Y976QRykdVUSGQjjx0F+1/+uXaP7Tttkem7mg/+t5evlQU63z8r/HjgQdrv/69JX/A1BLAwQUAAIACAA7cdpYkXUJiEwAAABrAAAAGwAAAHVuaXZlcnNhbC91bml2ZXJzYWwucG5nLnhtbLOxr8jNUShLLSrOzM+zVTLUM1Cyt+PlsikoSi3LTC1XqACKAQUhQEmh0lbJxAjBLc9MKckAqjAwMUAIZqRmpmeU2CqZWyAE9YFmAgBQSwECAAAUAAIACADlCyFRNmFYAkcDAADhCQAAFAAAAAAAAAABAAAAAAAAAAAAdW5pdmVyc2FsL3BsYXllci54bWxQSwECAAAUAAIACAA7cdpYpmRal5QGAACRFwAAHQAAAAAAAAABAAAAAAB5AwAAdW5pdmVyc2FsL2NvbW1vbl9tZXNzYWdlcy5sbmdQSwECAAAUAAIACAA7cdpYFR5gG6MAAAB/AQAALgAAAAAAAAABAAAAAABICgAAdW5pdmVyc2FsL3BsYXliYWNrX2FuZF9uYXZpZ2F0aW9uX3NldHRpbmdzLnhtbFBLAQIAABQAAgAIADtx2lgNPB/kAgUAABcZAAAnAAAAAAAAAAEAAAAAADcLAAB1bml2ZXJzYWwvZmxhc2hfcHVibGlzaGluZ19zZXR0aW5ncy54bWxQSwECAAAUAAIACAA7cdpYtFD3CpMDAAC0DAAAIQAAAAAAAAABAAAAAAB+EAAAdW5pdmVyc2FsL2ZsYXNoX3NraW5fc2V0dGluZ3MueG1sUEsBAgAAFAACAAgAO3HaWJLIT/X+BAAAoRgAACYAAAAAAAAAAQAAAAAAUBQAAHVuaXZlcnNhbC9odG1sX3B1Ymxpc2hpbmdfc2V0dGluZ3MueG1sUEsBAgAAFAACAAgAO3HaWDdJ7OC8AQAAfwYAAB8AAAAAAAAAAQAAAAAAkhkAAHVuaXZlcnNhbC9odG1sX3NraW5fc2V0dGluZ3MuanNQSwECAAAUAAIACAA7cdpYASLxaX0AAAB9AAAAHAAAAAAAAAABAAAAAACLGwAAdW5pdmVyc2FsL2xvY2FsX3NldHRpbmdzLnhtbFBLAQIAABQAAgAIADtx2ljBMWo/HhkAAKEuAAAXAAAAAAAAAAAAAAAAAEIcAAB1bml2ZXJzYWwvdW5pdmVyc2FsLnBuZ1BLAQIAABQAAgAIADtx2liRdQmITAAAAGsAAAAbAAAAAAAAAAEAAAAAAJU1AAB1bml2ZXJzYWwvdW5pdmVyc2FsLnBuZy54bWxQSwUGAAAAAAoACgAGAwAAGjYAAAAA"/>
  <p:tag name="ISPRING_LMS_API_VERSION" val="SCORM 2004 (4th edition)"/>
  <p:tag name="ISPRING_ULTRA_SCORM_COURSE_ID" val="DBB765AE-F6FC-4CEC-A475-CBB394AE282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18\uFFFD{F3558BC5-3075-45E6-A7D9-7BB9C018EF27}&quot;,&quot;G:\\PowerPoin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RATE_QUIZZES" val="0"/>
  <p:tag name="ISPRING_SCORM_PASSING_SCORE" val="0.000000"/>
  <p:tag name="ISPRING_CURRENT_PLAYER_ID" val="universal"/>
  <p:tag name="ISPRING_PRESENTATION_TITLE" val="Hệ thức lượng TIẾT 3"/>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1500</TotalTime>
  <Words>1390</Words>
  <Application>Microsoft Office PowerPoint</Application>
  <PresentationFormat>Màn hình rộng</PresentationFormat>
  <Paragraphs>284</Paragraphs>
  <Slides>19</Slides>
  <Notes>19</Notes>
  <HiddenSlides>0</HiddenSlides>
  <MMClips>0</MMClips>
  <ScaleCrop>false</ScaleCrop>
  <HeadingPairs>
    <vt:vector size="6" baseType="variant">
      <vt:variant>
        <vt:lpstr>Phông được Dùng</vt:lpstr>
      </vt:variant>
      <vt:variant>
        <vt:i4>10</vt:i4>
      </vt:variant>
      <vt:variant>
        <vt:lpstr>Chủ đề</vt:lpstr>
      </vt:variant>
      <vt:variant>
        <vt:i4>2</vt:i4>
      </vt:variant>
      <vt:variant>
        <vt:lpstr>Tiêu đề Bản chiếu</vt:lpstr>
      </vt:variant>
      <vt:variant>
        <vt:i4>19</vt:i4>
      </vt:variant>
    </vt:vector>
  </HeadingPairs>
  <TitlesOfParts>
    <vt:vector size="31" baseType="lpstr">
      <vt:lpstr>Cambria Math</vt:lpstr>
      <vt:lpstr>#9Slide03 SFU Toledo Bold</vt:lpstr>
      <vt:lpstr>#9Slide03 SFU Futura_05</vt:lpstr>
      <vt:lpstr>Aptos</vt:lpstr>
      <vt:lpstr>CASIO ClassWiz</vt:lpstr>
      <vt:lpstr>Calibri</vt:lpstr>
      <vt:lpstr>#9Slide04 SVN-Aleo Bold</vt:lpstr>
      <vt:lpstr>Aptos Display</vt:lpstr>
      <vt:lpstr>Arial</vt:lpstr>
      <vt:lpstr>#9Slide03 SVNSari</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9Slide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thức lượng TIẾT 3</dc:title>
  <dc:creator>Cao Đô</dc:creator>
  <cp:lastModifiedBy>Cẩm Vân</cp:lastModifiedBy>
  <cp:revision>52</cp:revision>
  <dcterms:created xsi:type="dcterms:W3CDTF">2024-06-17T03:06:24Z</dcterms:created>
  <dcterms:modified xsi:type="dcterms:W3CDTF">2025-09-07T16:08:49Z</dcterms:modified>
</cp:coreProperties>
</file>