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284" r:id="rId3"/>
    <p:sldId id="274" r:id="rId4"/>
    <p:sldId id="279" r:id="rId5"/>
    <p:sldId id="280" r:id="rId6"/>
    <p:sldId id="281" r:id="rId7"/>
    <p:sldId id="282" r:id="rId8"/>
    <p:sldId id="259" r:id="rId9"/>
    <p:sldId id="286" r:id="rId10"/>
    <p:sldId id="287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63" r:id="rId20"/>
    <p:sldId id="296" r:id="rId21"/>
    <p:sldId id="297" r:id="rId22"/>
  </p:sldIdLst>
  <p:sldSz cx="12192000" cy="6858000"/>
  <p:notesSz cx="6858000" cy="9144000"/>
  <p:embeddedFontLst>
    <p:embeddedFont>
      <p:font typeface="#9Slide03 Kaleko 105 Round" panose="020B0604020202020204" charset="0"/>
      <p:regular r:id="rId24"/>
    </p:embeddedFont>
    <p:embeddedFont>
      <p:font typeface="#9Slide03 Nokia" panose="020B0604020202020204" charset="0"/>
      <p:regular r:id="rId25"/>
    </p:embeddedFont>
    <p:embeddedFont>
      <p:font typeface="#9Slide03 SVNSari" panose="020B0504040101020102" charset="0"/>
      <p:regular r:id="rId26"/>
    </p:embeddedFont>
    <p:embeddedFont>
      <p:font typeface="#9Slide05 SVNUT Triumph" panose="00000500000000000000" charset="0"/>
      <p:italic r:id="rId27"/>
    </p:embeddedFont>
    <p:embeddedFont>
      <p:font typeface="CASIO ClassWiz" panose="020B0604020202020204" charset="0"/>
      <p:regular r:id="rId28"/>
    </p:embeddedFont>
    <p:embeddedFont>
      <p:font typeface="Lato" panose="020F0502020204030203" pitchFamily="34" charset="0"/>
      <p:regular r:id="rId29"/>
      <p:bold r:id="rId30"/>
    </p:embeddedFont>
    <p:embeddedFont>
      <p:font typeface="Lato Light" panose="020F0502020204030203" pitchFamily="34" charset="0"/>
      <p:regular r:id="rId31"/>
      <p:italic r:id="rId32"/>
    </p:embeddedFont>
    <p:embeddedFont>
      <p:font typeface="Roboto Condensed Light" panose="02000000000000000000" pitchFamily="2" charset="0"/>
      <p:regular r:id="rId33"/>
      <p:italic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ECB"/>
    <a:srgbClr val="FFFFCC"/>
    <a:srgbClr val="50164A"/>
    <a:srgbClr val="845B80"/>
    <a:srgbClr val="FCE5CD"/>
    <a:srgbClr val="1A2428"/>
    <a:srgbClr val="A9D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73A68-4F6E-4232-AF89-664623826383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CCB15-6CEB-460F-A6A4-1D2BC873D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0a99743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0a99743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286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58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29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02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8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64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65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84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86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5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69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6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6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6CCB15-6CEB-460F-A6A4-1D2BC873D7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71BE-B822-4EC8-E652-F837161EE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371A6-7C68-B8BA-5494-F35C12A91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3A26D-9EBF-A11C-92CA-8F8EC8B1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27F78-F3C5-8A55-629D-6C62E3C52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9E1C4-5ACF-8F11-D79C-EE453379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4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7DBC-AADF-5166-1512-46A2F3C79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FFAC9-8122-56DF-C5BF-339A351D8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F755-5144-B953-5EE1-078DF572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91D1-DA34-9772-8CC9-06A580BC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8B66E-9CAE-C1DD-A783-FD18F4AA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96BD6F-316B-0558-1DA3-9DF2253D5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B1CFD-029C-FF2E-E145-C69DCC3E7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75F68-A7AA-E6BB-0ECD-BA510009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9457E-82CB-2F47-AFB5-E565DBB6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0D04C-AC06-25B5-549C-C4B3F317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2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13200" y="1118937"/>
            <a:ext cx="7765600" cy="1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800" b="1">
                <a:latin typeface="Gruppo"/>
                <a:ea typeface="Gruppo"/>
                <a:cs typeface="Gruppo"/>
                <a:sym typeface="Grupp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94400" y="4756209"/>
            <a:ext cx="5203200" cy="2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 idx="2"/>
          </p:nvPr>
        </p:nvSpPr>
        <p:spPr>
          <a:xfrm>
            <a:off x="3156600" y="3032767"/>
            <a:ext cx="5878800" cy="11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800" b="1">
                <a:latin typeface="Gruppo"/>
                <a:ea typeface="Gruppo"/>
                <a:cs typeface="Gruppo"/>
                <a:sym typeface="Grupp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32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rot="-1788182">
            <a:off x="10325858" y="274869"/>
            <a:ext cx="1552172" cy="1676408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48967" y="1473000"/>
            <a:ext cx="10294000" cy="4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ato Light"/>
              <a:buAutoNum type="arabicPeriod"/>
              <a:defRPr sz="16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215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2208351" y="3937833"/>
            <a:ext cx="3540400" cy="1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2"/>
          </p:nvPr>
        </p:nvSpPr>
        <p:spPr>
          <a:xfrm>
            <a:off x="2208351" y="2873700"/>
            <a:ext cx="35404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951251" y="3937833"/>
            <a:ext cx="3540400" cy="1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4"/>
          </p:nvPr>
        </p:nvSpPr>
        <p:spPr>
          <a:xfrm>
            <a:off x="6951251" y="2873700"/>
            <a:ext cx="35404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-93764" y="5475799"/>
            <a:ext cx="2822997" cy="1457247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37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-93770" y="5966581"/>
            <a:ext cx="1816052" cy="937456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6"/>
          <p:cNvSpPr/>
          <p:nvPr/>
        </p:nvSpPr>
        <p:spPr>
          <a:xfrm rot="5539309" flipH="1">
            <a:off x="9545253" y="-1345397"/>
            <a:ext cx="1512052" cy="3950735"/>
          </a:xfrm>
          <a:custGeom>
            <a:avLst/>
            <a:gdLst/>
            <a:ahLst/>
            <a:cxnLst/>
            <a:rect l="l" t="t" r="r" b="b"/>
            <a:pathLst>
              <a:path w="41483" h="108388" extrusionOk="0">
                <a:moveTo>
                  <a:pt x="9686" y="0"/>
                </a:moveTo>
                <a:cubicBezTo>
                  <a:pt x="9503" y="0"/>
                  <a:pt x="9320" y="15"/>
                  <a:pt x="9139" y="57"/>
                </a:cubicBezTo>
                <a:cubicBezTo>
                  <a:pt x="3255" y="1328"/>
                  <a:pt x="402" y="9619"/>
                  <a:pt x="246" y="14858"/>
                </a:cubicBezTo>
                <a:cubicBezTo>
                  <a:pt x="0" y="23350"/>
                  <a:pt x="5149" y="28856"/>
                  <a:pt x="11836" y="33225"/>
                </a:cubicBezTo>
                <a:cubicBezTo>
                  <a:pt x="15849" y="35833"/>
                  <a:pt x="19972" y="38351"/>
                  <a:pt x="23383" y="41762"/>
                </a:cubicBezTo>
                <a:cubicBezTo>
                  <a:pt x="27997" y="46376"/>
                  <a:pt x="30137" y="52327"/>
                  <a:pt x="28799" y="58814"/>
                </a:cubicBezTo>
                <a:cubicBezTo>
                  <a:pt x="27640" y="64297"/>
                  <a:pt x="24542" y="69023"/>
                  <a:pt x="22268" y="74038"/>
                </a:cubicBezTo>
                <a:cubicBezTo>
                  <a:pt x="20017" y="79053"/>
                  <a:pt x="19482" y="84670"/>
                  <a:pt x="20730" y="90020"/>
                </a:cubicBezTo>
                <a:cubicBezTo>
                  <a:pt x="22134" y="95905"/>
                  <a:pt x="25991" y="102413"/>
                  <a:pt x="31697" y="104999"/>
                </a:cubicBezTo>
                <a:cubicBezTo>
                  <a:pt x="33190" y="105690"/>
                  <a:pt x="37492" y="107050"/>
                  <a:pt x="38228" y="108387"/>
                </a:cubicBezTo>
                <a:lnTo>
                  <a:pt x="41482" y="57"/>
                </a:lnTo>
                <a:lnTo>
                  <a:pt x="11190" y="57"/>
                </a:lnTo>
                <a:cubicBezTo>
                  <a:pt x="11095" y="66"/>
                  <a:pt x="11001" y="70"/>
                  <a:pt x="10906" y="70"/>
                </a:cubicBezTo>
                <a:cubicBezTo>
                  <a:pt x="10497" y="70"/>
                  <a:pt x="10089" y="0"/>
                  <a:pt x="96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49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 rot="-9899945">
            <a:off x="2707750" y="1432313"/>
            <a:ext cx="6776500" cy="2845080"/>
          </a:xfrm>
          <a:custGeom>
            <a:avLst/>
            <a:gdLst/>
            <a:ahLst/>
            <a:cxnLst/>
            <a:rect l="l" t="t" r="r" b="b"/>
            <a:pathLst>
              <a:path w="69346" h="40774" extrusionOk="0">
                <a:moveTo>
                  <a:pt x="49576" y="1"/>
                </a:moveTo>
                <a:cubicBezTo>
                  <a:pt x="47735" y="1"/>
                  <a:pt x="45910" y="390"/>
                  <a:pt x="44224" y="1148"/>
                </a:cubicBezTo>
                <a:cubicBezTo>
                  <a:pt x="39276" y="3444"/>
                  <a:pt x="36512" y="8994"/>
                  <a:pt x="32254" y="12204"/>
                </a:cubicBezTo>
                <a:cubicBezTo>
                  <a:pt x="24921" y="17688"/>
                  <a:pt x="14935" y="18089"/>
                  <a:pt x="7267" y="22948"/>
                </a:cubicBezTo>
                <a:cubicBezTo>
                  <a:pt x="4124" y="24932"/>
                  <a:pt x="1405" y="27852"/>
                  <a:pt x="469" y="31441"/>
                </a:cubicBezTo>
                <a:cubicBezTo>
                  <a:pt x="45" y="33090"/>
                  <a:pt x="0" y="34851"/>
                  <a:pt x="625" y="36434"/>
                </a:cubicBezTo>
                <a:cubicBezTo>
                  <a:pt x="1895" y="39621"/>
                  <a:pt x="5774" y="40602"/>
                  <a:pt x="8850" y="40758"/>
                </a:cubicBezTo>
                <a:cubicBezTo>
                  <a:pt x="9051" y="40768"/>
                  <a:pt x="9249" y="40774"/>
                  <a:pt x="9444" y="40774"/>
                </a:cubicBezTo>
                <a:cubicBezTo>
                  <a:pt x="14608" y="40774"/>
                  <a:pt x="17409" y="37170"/>
                  <a:pt x="22135" y="35431"/>
                </a:cubicBezTo>
                <a:cubicBezTo>
                  <a:pt x="25169" y="34307"/>
                  <a:pt x="28257" y="33956"/>
                  <a:pt x="31370" y="33956"/>
                </a:cubicBezTo>
                <a:cubicBezTo>
                  <a:pt x="36548" y="33956"/>
                  <a:pt x="41798" y="34926"/>
                  <a:pt x="46998" y="34926"/>
                </a:cubicBezTo>
                <a:cubicBezTo>
                  <a:pt x="48846" y="34926"/>
                  <a:pt x="50687" y="34804"/>
                  <a:pt x="52516" y="34472"/>
                </a:cubicBezTo>
                <a:cubicBezTo>
                  <a:pt x="63104" y="32577"/>
                  <a:pt x="69345" y="22012"/>
                  <a:pt x="65578" y="11714"/>
                </a:cubicBezTo>
                <a:cubicBezTo>
                  <a:pt x="63438" y="5896"/>
                  <a:pt x="57598" y="948"/>
                  <a:pt x="51357" y="123"/>
                </a:cubicBezTo>
                <a:cubicBezTo>
                  <a:pt x="50765" y="41"/>
                  <a:pt x="50169" y="1"/>
                  <a:pt x="49576" y="1"/>
                </a:cubicBez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51200" y="1999567"/>
            <a:ext cx="58896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667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310000" y="4098933"/>
            <a:ext cx="7572000" cy="1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69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948967" y="2390800"/>
            <a:ext cx="102940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7" name="Google Shape;37;p8"/>
          <p:cNvSpPr/>
          <p:nvPr/>
        </p:nvSpPr>
        <p:spPr>
          <a:xfrm>
            <a:off x="-42467" y="-213870"/>
            <a:ext cx="4661291" cy="1389489"/>
          </a:xfrm>
          <a:custGeom>
            <a:avLst/>
            <a:gdLst/>
            <a:ahLst/>
            <a:cxnLst/>
            <a:rect l="l" t="t" r="r" b="b"/>
            <a:pathLst>
              <a:path w="127835" h="38103" extrusionOk="0">
                <a:moveTo>
                  <a:pt x="127835" y="1"/>
                </a:moveTo>
                <a:lnTo>
                  <a:pt x="126676" y="720"/>
                </a:lnTo>
                <a:lnTo>
                  <a:pt x="126676" y="720"/>
                </a:lnTo>
                <a:cubicBezTo>
                  <a:pt x="127084" y="477"/>
                  <a:pt x="127474" y="238"/>
                  <a:pt x="127835" y="1"/>
                </a:cubicBezTo>
                <a:close/>
                <a:moveTo>
                  <a:pt x="126676" y="720"/>
                </a:moveTo>
                <a:lnTo>
                  <a:pt x="126676" y="720"/>
                </a:lnTo>
                <a:cubicBezTo>
                  <a:pt x="124668" y="1915"/>
                  <a:pt x="122221" y="3184"/>
                  <a:pt x="120590" y="4592"/>
                </a:cubicBezTo>
                <a:lnTo>
                  <a:pt x="201" y="4369"/>
                </a:lnTo>
                <a:lnTo>
                  <a:pt x="201" y="24096"/>
                </a:lnTo>
                <a:cubicBezTo>
                  <a:pt x="201" y="24498"/>
                  <a:pt x="1" y="24698"/>
                  <a:pt x="1" y="25099"/>
                </a:cubicBezTo>
                <a:cubicBezTo>
                  <a:pt x="2141" y="26236"/>
                  <a:pt x="4169" y="28577"/>
                  <a:pt x="6197" y="30048"/>
                </a:cubicBezTo>
                <a:cubicBezTo>
                  <a:pt x="13885" y="35639"/>
                  <a:pt x="23146" y="38102"/>
                  <a:pt x="32547" y="38102"/>
                </a:cubicBezTo>
                <a:cubicBezTo>
                  <a:pt x="33340" y="38102"/>
                  <a:pt x="34135" y="38085"/>
                  <a:pt x="34929" y="38050"/>
                </a:cubicBezTo>
                <a:cubicBezTo>
                  <a:pt x="44692" y="37626"/>
                  <a:pt x="54389" y="33547"/>
                  <a:pt x="62792" y="28822"/>
                </a:cubicBezTo>
                <a:cubicBezTo>
                  <a:pt x="75676" y="21600"/>
                  <a:pt x="90900" y="19794"/>
                  <a:pt x="105411" y="19527"/>
                </a:cubicBezTo>
                <a:cubicBezTo>
                  <a:pt x="109356" y="19460"/>
                  <a:pt x="113368" y="19237"/>
                  <a:pt x="117091" y="17922"/>
                </a:cubicBezTo>
                <a:cubicBezTo>
                  <a:pt x="124781" y="15203"/>
                  <a:pt x="126564" y="9028"/>
                  <a:pt x="127612" y="1628"/>
                </a:cubicBezTo>
                <a:cubicBezTo>
                  <a:pt x="127211" y="1606"/>
                  <a:pt x="126815" y="1600"/>
                  <a:pt x="126422" y="1600"/>
                </a:cubicBezTo>
                <a:cubicBezTo>
                  <a:pt x="126029" y="1600"/>
                  <a:pt x="125639" y="1606"/>
                  <a:pt x="125249" y="1606"/>
                </a:cubicBezTo>
                <a:lnTo>
                  <a:pt x="126676" y="720"/>
                </a:ln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8"/>
          <p:cNvSpPr/>
          <p:nvPr/>
        </p:nvSpPr>
        <p:spPr>
          <a:xfrm>
            <a:off x="6522983" y="5645603"/>
            <a:ext cx="5897016" cy="1288728"/>
          </a:xfrm>
          <a:custGeom>
            <a:avLst/>
            <a:gdLst/>
            <a:ahLst/>
            <a:cxnLst/>
            <a:rect l="l" t="t" r="r" b="b"/>
            <a:pathLst>
              <a:path w="106036" h="23173" extrusionOk="0">
                <a:moveTo>
                  <a:pt x="90285" y="1"/>
                </a:moveTo>
                <a:cubicBezTo>
                  <a:pt x="86197" y="1"/>
                  <a:pt x="82210" y="1051"/>
                  <a:pt x="78529" y="2978"/>
                </a:cubicBezTo>
                <a:cubicBezTo>
                  <a:pt x="73475" y="5622"/>
                  <a:pt x="69400" y="8614"/>
                  <a:pt x="63610" y="8614"/>
                </a:cubicBezTo>
                <a:cubicBezTo>
                  <a:pt x="63349" y="8614"/>
                  <a:pt x="63083" y="8608"/>
                  <a:pt x="62814" y="8595"/>
                </a:cubicBezTo>
                <a:cubicBezTo>
                  <a:pt x="56417" y="8328"/>
                  <a:pt x="50800" y="5608"/>
                  <a:pt x="44693" y="3959"/>
                </a:cubicBezTo>
                <a:cubicBezTo>
                  <a:pt x="40840" y="2929"/>
                  <a:pt x="36776" y="2292"/>
                  <a:pt x="32741" y="2292"/>
                </a:cubicBezTo>
                <a:cubicBezTo>
                  <a:pt x="27603" y="2292"/>
                  <a:pt x="22512" y="3326"/>
                  <a:pt x="17967" y="5898"/>
                </a:cubicBezTo>
                <a:cubicBezTo>
                  <a:pt x="14512" y="7837"/>
                  <a:pt x="10410" y="10111"/>
                  <a:pt x="7557" y="12808"/>
                </a:cubicBezTo>
                <a:cubicBezTo>
                  <a:pt x="4392" y="15817"/>
                  <a:pt x="2364" y="19606"/>
                  <a:pt x="1" y="23173"/>
                </a:cubicBezTo>
                <a:lnTo>
                  <a:pt x="103427" y="22950"/>
                </a:lnTo>
                <a:cubicBezTo>
                  <a:pt x="103851" y="18224"/>
                  <a:pt x="105255" y="14168"/>
                  <a:pt x="105857" y="9420"/>
                </a:cubicBezTo>
                <a:cubicBezTo>
                  <a:pt x="106035" y="7949"/>
                  <a:pt x="106013" y="6032"/>
                  <a:pt x="104854" y="4783"/>
                </a:cubicBezTo>
                <a:cubicBezTo>
                  <a:pt x="103695" y="4471"/>
                  <a:pt x="102848" y="3424"/>
                  <a:pt x="101822" y="2777"/>
                </a:cubicBezTo>
                <a:cubicBezTo>
                  <a:pt x="99437" y="1306"/>
                  <a:pt x="96651" y="704"/>
                  <a:pt x="93932" y="281"/>
                </a:cubicBezTo>
                <a:cubicBezTo>
                  <a:pt x="92711" y="93"/>
                  <a:pt x="91493" y="1"/>
                  <a:pt x="90285" y="1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69866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-4519169">
            <a:off x="1086930" y="493430"/>
            <a:ext cx="4865751" cy="5255060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948967" y="2253833"/>
            <a:ext cx="47988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948967" y="4230233"/>
            <a:ext cx="4798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096000" y="2120200"/>
            <a:ext cx="5812400" cy="26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F9CB9C"/>
              </a:buClr>
              <a:buSzPts val="1800"/>
              <a:buChar char="●"/>
              <a:defRPr sz="2133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495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948967" y="3868733"/>
            <a:ext cx="5931600" cy="1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333" b="1">
                <a:solidFill>
                  <a:schemeClr val="dk1"/>
                </a:solidFill>
                <a:latin typeface="Gruppo"/>
                <a:ea typeface="Gruppo"/>
                <a:cs typeface="Gruppo"/>
                <a:sym typeface="Gruppo"/>
              </a:defRPr>
            </a:lvl1pPr>
          </a:lstStyle>
          <a:p>
            <a:endParaRPr/>
          </a:p>
        </p:txBody>
      </p:sp>
      <p:sp>
        <p:nvSpPr>
          <p:cNvPr id="46" name="Google Shape;46;p10"/>
          <p:cNvSpPr/>
          <p:nvPr/>
        </p:nvSpPr>
        <p:spPr>
          <a:xfrm rot="-8100000">
            <a:off x="74265" y="4454177"/>
            <a:ext cx="3612331" cy="2031240"/>
          </a:xfrm>
          <a:custGeom>
            <a:avLst/>
            <a:gdLst/>
            <a:ahLst/>
            <a:cxnLst/>
            <a:rect l="l" t="t" r="r" b="b"/>
            <a:pathLst>
              <a:path w="74253" h="41753" extrusionOk="0">
                <a:moveTo>
                  <a:pt x="43320" y="1"/>
                </a:moveTo>
                <a:cubicBezTo>
                  <a:pt x="36563" y="1"/>
                  <a:pt x="29844" y="1455"/>
                  <a:pt x="23721" y="4479"/>
                </a:cubicBezTo>
                <a:cubicBezTo>
                  <a:pt x="16633" y="8000"/>
                  <a:pt x="5889" y="15958"/>
                  <a:pt x="2880" y="24963"/>
                </a:cubicBezTo>
                <a:cubicBezTo>
                  <a:pt x="1" y="33641"/>
                  <a:pt x="5849" y="41753"/>
                  <a:pt x="14577" y="41753"/>
                </a:cubicBezTo>
                <a:cubicBezTo>
                  <a:pt x="15175" y="41753"/>
                  <a:pt x="15786" y="41715"/>
                  <a:pt x="16410" y="41636"/>
                </a:cubicBezTo>
                <a:cubicBezTo>
                  <a:pt x="21648" y="40990"/>
                  <a:pt x="26307" y="38070"/>
                  <a:pt x="30765" y="35217"/>
                </a:cubicBezTo>
                <a:cubicBezTo>
                  <a:pt x="36586" y="31512"/>
                  <a:pt x="42351" y="28812"/>
                  <a:pt x="49147" y="28812"/>
                </a:cubicBezTo>
                <a:cubicBezTo>
                  <a:pt x="49794" y="28812"/>
                  <a:pt x="50450" y="28836"/>
                  <a:pt x="51116" y="28886"/>
                </a:cubicBezTo>
                <a:cubicBezTo>
                  <a:pt x="54248" y="29117"/>
                  <a:pt x="58503" y="29923"/>
                  <a:pt x="62483" y="29923"/>
                </a:cubicBezTo>
                <a:cubicBezTo>
                  <a:pt x="67735" y="29923"/>
                  <a:pt x="72506" y="28519"/>
                  <a:pt x="73584" y="22534"/>
                </a:cubicBezTo>
                <a:cubicBezTo>
                  <a:pt x="74253" y="18900"/>
                  <a:pt x="72893" y="15156"/>
                  <a:pt x="70709" y="12191"/>
                </a:cubicBezTo>
                <a:cubicBezTo>
                  <a:pt x="66317" y="6173"/>
                  <a:pt x="59876" y="2339"/>
                  <a:pt x="52609" y="912"/>
                </a:cubicBezTo>
                <a:cubicBezTo>
                  <a:pt x="49541" y="308"/>
                  <a:pt x="46426" y="1"/>
                  <a:pt x="43320" y="1"/>
                </a:cubicBezTo>
                <a:close/>
              </a:path>
            </a:pathLst>
          </a:custGeom>
          <a:solidFill>
            <a:srgbClr val="D8FCE2">
              <a:alpha val="44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10"/>
          <p:cNvSpPr/>
          <p:nvPr/>
        </p:nvSpPr>
        <p:spPr>
          <a:xfrm rot="-372007">
            <a:off x="8618668" y="3944005"/>
            <a:ext cx="3042827" cy="2415399"/>
          </a:xfrm>
          <a:custGeom>
            <a:avLst/>
            <a:gdLst/>
            <a:ahLst/>
            <a:cxnLst/>
            <a:rect l="l" t="t" r="r" b="b"/>
            <a:pathLst>
              <a:path w="70170" h="55701" extrusionOk="0">
                <a:moveTo>
                  <a:pt x="49222" y="1"/>
                </a:moveTo>
                <a:cubicBezTo>
                  <a:pt x="37796" y="1"/>
                  <a:pt x="31650" y="9098"/>
                  <a:pt x="30805" y="19505"/>
                </a:cubicBezTo>
                <a:cubicBezTo>
                  <a:pt x="30292" y="25635"/>
                  <a:pt x="31496" y="32277"/>
                  <a:pt x="25478" y="36022"/>
                </a:cubicBezTo>
                <a:cubicBezTo>
                  <a:pt x="21510" y="38496"/>
                  <a:pt x="16807" y="38986"/>
                  <a:pt x="12327" y="39923"/>
                </a:cubicBezTo>
                <a:cubicBezTo>
                  <a:pt x="8938" y="40636"/>
                  <a:pt x="3321" y="41728"/>
                  <a:pt x="1271" y="44871"/>
                </a:cubicBezTo>
                <a:cubicBezTo>
                  <a:pt x="223" y="46520"/>
                  <a:pt x="0" y="48571"/>
                  <a:pt x="669" y="50421"/>
                </a:cubicBezTo>
                <a:cubicBezTo>
                  <a:pt x="1471" y="52539"/>
                  <a:pt x="3410" y="54099"/>
                  <a:pt x="5550" y="54879"/>
                </a:cubicBezTo>
                <a:cubicBezTo>
                  <a:pt x="7148" y="55460"/>
                  <a:pt x="8731" y="55701"/>
                  <a:pt x="10299" y="55701"/>
                </a:cubicBezTo>
                <a:cubicBezTo>
                  <a:pt x="15292" y="55701"/>
                  <a:pt x="20133" y="53260"/>
                  <a:pt x="24831" y="51580"/>
                </a:cubicBezTo>
                <a:cubicBezTo>
                  <a:pt x="29869" y="49797"/>
                  <a:pt x="35419" y="47969"/>
                  <a:pt x="40791" y="47479"/>
                </a:cubicBezTo>
                <a:cubicBezTo>
                  <a:pt x="41402" y="47423"/>
                  <a:pt x="42013" y="47400"/>
                  <a:pt x="42624" y="47400"/>
                </a:cubicBezTo>
                <a:cubicBezTo>
                  <a:pt x="45854" y="47400"/>
                  <a:pt x="49094" y="48051"/>
                  <a:pt x="52345" y="48051"/>
                </a:cubicBezTo>
                <a:cubicBezTo>
                  <a:pt x="53174" y="48051"/>
                  <a:pt x="54003" y="48009"/>
                  <a:pt x="54834" y="47902"/>
                </a:cubicBezTo>
                <a:cubicBezTo>
                  <a:pt x="59426" y="47301"/>
                  <a:pt x="64040" y="45339"/>
                  <a:pt x="66848" y="41639"/>
                </a:cubicBezTo>
                <a:cubicBezTo>
                  <a:pt x="69657" y="37939"/>
                  <a:pt x="70169" y="32344"/>
                  <a:pt x="67272" y="28733"/>
                </a:cubicBezTo>
                <a:cubicBezTo>
                  <a:pt x="64798" y="25635"/>
                  <a:pt x="60941" y="25902"/>
                  <a:pt x="58222" y="23606"/>
                </a:cubicBezTo>
                <a:cubicBezTo>
                  <a:pt x="55503" y="21288"/>
                  <a:pt x="56818" y="17387"/>
                  <a:pt x="58579" y="14935"/>
                </a:cubicBezTo>
                <a:cubicBezTo>
                  <a:pt x="59582" y="13553"/>
                  <a:pt x="60718" y="12216"/>
                  <a:pt x="61231" y="10589"/>
                </a:cubicBezTo>
                <a:cubicBezTo>
                  <a:pt x="62234" y="7468"/>
                  <a:pt x="59626" y="3902"/>
                  <a:pt x="57152" y="2230"/>
                </a:cubicBezTo>
                <a:cubicBezTo>
                  <a:pt x="56015" y="1450"/>
                  <a:pt x="54745" y="870"/>
                  <a:pt x="53407" y="536"/>
                </a:cubicBezTo>
                <a:cubicBezTo>
                  <a:pt x="52070" y="179"/>
                  <a:pt x="50688" y="1"/>
                  <a:pt x="49306" y="1"/>
                </a:cubicBezTo>
                <a:cubicBezTo>
                  <a:pt x="49278" y="1"/>
                  <a:pt x="49250" y="1"/>
                  <a:pt x="49222" y="1"/>
                </a:cubicBezTo>
                <a:close/>
              </a:path>
            </a:pathLst>
          </a:custGeom>
          <a:solidFill>
            <a:srgbClr val="FCE5CD">
              <a:alpha val="43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" name="Google Shape;48;p10"/>
          <p:cNvGrpSpPr/>
          <p:nvPr/>
        </p:nvGrpSpPr>
        <p:grpSpPr>
          <a:xfrm rot="272794">
            <a:off x="716601" y="529673"/>
            <a:ext cx="1963945" cy="475995"/>
            <a:chOff x="1198641" y="4441828"/>
            <a:chExt cx="1335933" cy="323785"/>
          </a:xfrm>
        </p:grpSpPr>
        <p:sp>
          <p:nvSpPr>
            <p:cNvPr id="49" name="Google Shape;49;p10"/>
            <p:cNvSpPr/>
            <p:nvPr/>
          </p:nvSpPr>
          <p:spPr>
            <a:xfrm rot="-210422">
              <a:off x="1638174" y="4620787"/>
              <a:ext cx="73038" cy="81531"/>
            </a:xfrm>
            <a:custGeom>
              <a:avLst/>
              <a:gdLst/>
              <a:ahLst/>
              <a:cxnLst/>
              <a:rect l="l" t="t" r="r" b="b"/>
              <a:pathLst>
                <a:path w="2303" h="2571" extrusionOk="0">
                  <a:moveTo>
                    <a:pt x="1402" y="436"/>
                  </a:moveTo>
                  <a:cubicBezTo>
                    <a:pt x="1668" y="536"/>
                    <a:pt x="1835" y="970"/>
                    <a:pt x="1702" y="1437"/>
                  </a:cubicBezTo>
                  <a:cubicBezTo>
                    <a:pt x="1635" y="1670"/>
                    <a:pt x="1502" y="1870"/>
                    <a:pt x="1335" y="2004"/>
                  </a:cubicBezTo>
                  <a:cubicBezTo>
                    <a:pt x="1235" y="2104"/>
                    <a:pt x="1068" y="2137"/>
                    <a:pt x="935" y="2137"/>
                  </a:cubicBezTo>
                  <a:cubicBezTo>
                    <a:pt x="634" y="2037"/>
                    <a:pt x="501" y="1570"/>
                    <a:pt x="634" y="1137"/>
                  </a:cubicBezTo>
                  <a:cubicBezTo>
                    <a:pt x="734" y="670"/>
                    <a:pt x="1035" y="436"/>
                    <a:pt x="1302" y="436"/>
                  </a:cubicBezTo>
                  <a:close/>
                  <a:moveTo>
                    <a:pt x="1269" y="0"/>
                  </a:moveTo>
                  <a:cubicBezTo>
                    <a:pt x="812" y="0"/>
                    <a:pt x="372" y="404"/>
                    <a:pt x="201" y="1003"/>
                  </a:cubicBezTo>
                  <a:cubicBezTo>
                    <a:pt x="1" y="1704"/>
                    <a:pt x="267" y="2371"/>
                    <a:pt x="801" y="2538"/>
                  </a:cubicBezTo>
                  <a:cubicBezTo>
                    <a:pt x="868" y="2571"/>
                    <a:pt x="935" y="2571"/>
                    <a:pt x="1001" y="2571"/>
                  </a:cubicBezTo>
                  <a:cubicBezTo>
                    <a:pt x="1235" y="2571"/>
                    <a:pt x="1435" y="2471"/>
                    <a:pt x="1602" y="2337"/>
                  </a:cubicBezTo>
                  <a:cubicBezTo>
                    <a:pt x="1835" y="2137"/>
                    <a:pt x="2035" y="1870"/>
                    <a:pt x="2102" y="1570"/>
                  </a:cubicBezTo>
                  <a:cubicBezTo>
                    <a:pt x="2302" y="870"/>
                    <a:pt x="2035" y="169"/>
                    <a:pt x="1502" y="36"/>
                  </a:cubicBezTo>
                  <a:cubicBezTo>
                    <a:pt x="1424" y="12"/>
                    <a:pt x="1347" y="0"/>
                    <a:pt x="1269" y="0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10"/>
            <p:cNvSpPr/>
            <p:nvPr/>
          </p:nvSpPr>
          <p:spPr>
            <a:xfrm rot="-210422">
              <a:off x="1736776" y="4578156"/>
              <a:ext cx="22232" cy="30697"/>
            </a:xfrm>
            <a:custGeom>
              <a:avLst/>
              <a:gdLst/>
              <a:ahLst/>
              <a:cxnLst/>
              <a:rect l="l" t="t" r="r" b="b"/>
              <a:pathLst>
                <a:path w="701" h="968" extrusionOk="0">
                  <a:moveTo>
                    <a:pt x="334" y="1"/>
                  </a:moveTo>
                  <a:cubicBezTo>
                    <a:pt x="134" y="1"/>
                    <a:pt x="0" y="234"/>
                    <a:pt x="0" y="501"/>
                  </a:cubicBezTo>
                  <a:cubicBezTo>
                    <a:pt x="0" y="768"/>
                    <a:pt x="134" y="968"/>
                    <a:pt x="334" y="968"/>
                  </a:cubicBezTo>
                  <a:cubicBezTo>
                    <a:pt x="534" y="968"/>
                    <a:pt x="701" y="768"/>
                    <a:pt x="701" y="501"/>
                  </a:cubicBezTo>
                  <a:cubicBezTo>
                    <a:pt x="701" y="201"/>
                    <a:pt x="534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10"/>
            <p:cNvSpPr/>
            <p:nvPr/>
          </p:nvSpPr>
          <p:spPr>
            <a:xfrm rot="-210422">
              <a:off x="1741390" y="4619209"/>
              <a:ext cx="22264" cy="30697"/>
            </a:xfrm>
            <a:custGeom>
              <a:avLst/>
              <a:gdLst/>
              <a:ahLst/>
              <a:cxnLst/>
              <a:rect l="l" t="t" r="r" b="b"/>
              <a:pathLst>
                <a:path w="702" h="968" extrusionOk="0">
                  <a:moveTo>
                    <a:pt x="368" y="1"/>
                  </a:moveTo>
                  <a:cubicBezTo>
                    <a:pt x="168" y="1"/>
                    <a:pt x="1" y="201"/>
                    <a:pt x="1" y="501"/>
                  </a:cubicBezTo>
                  <a:cubicBezTo>
                    <a:pt x="1" y="768"/>
                    <a:pt x="168" y="968"/>
                    <a:pt x="368" y="968"/>
                  </a:cubicBezTo>
                  <a:cubicBezTo>
                    <a:pt x="568" y="968"/>
                    <a:pt x="701" y="768"/>
                    <a:pt x="701" y="501"/>
                  </a:cubicBezTo>
                  <a:cubicBezTo>
                    <a:pt x="701" y="201"/>
                    <a:pt x="535" y="1"/>
                    <a:pt x="368" y="1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10"/>
            <p:cNvSpPr/>
            <p:nvPr/>
          </p:nvSpPr>
          <p:spPr>
            <a:xfrm rot="-210422">
              <a:off x="1758586" y="4476207"/>
              <a:ext cx="131202" cy="285661"/>
            </a:xfrm>
            <a:custGeom>
              <a:avLst/>
              <a:gdLst/>
              <a:ahLst/>
              <a:cxnLst/>
              <a:rect l="l" t="t" r="r" b="b"/>
              <a:pathLst>
                <a:path w="4137" h="9008" extrusionOk="0">
                  <a:moveTo>
                    <a:pt x="3869" y="1"/>
                  </a:moveTo>
                  <a:cubicBezTo>
                    <a:pt x="3836" y="34"/>
                    <a:pt x="0" y="3437"/>
                    <a:pt x="2669" y="9007"/>
                  </a:cubicBezTo>
                  <a:lnTo>
                    <a:pt x="3069" y="8807"/>
                  </a:lnTo>
                  <a:cubicBezTo>
                    <a:pt x="534" y="3570"/>
                    <a:pt x="4003" y="468"/>
                    <a:pt x="4136" y="334"/>
                  </a:cubicBezTo>
                  <a:lnTo>
                    <a:pt x="3869" y="1"/>
                  </a:ln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10"/>
            <p:cNvSpPr/>
            <p:nvPr/>
          </p:nvSpPr>
          <p:spPr>
            <a:xfrm rot="-210422">
              <a:off x="2245267" y="4444925"/>
              <a:ext cx="110049" cy="286676"/>
            </a:xfrm>
            <a:custGeom>
              <a:avLst/>
              <a:gdLst/>
              <a:ahLst/>
              <a:cxnLst/>
              <a:rect l="l" t="t" r="r" b="b"/>
              <a:pathLst>
                <a:path w="3470" h="9040" extrusionOk="0">
                  <a:moveTo>
                    <a:pt x="368" y="0"/>
                  </a:moveTo>
                  <a:lnTo>
                    <a:pt x="1" y="300"/>
                  </a:lnTo>
                  <a:cubicBezTo>
                    <a:pt x="34" y="334"/>
                    <a:pt x="2936" y="3936"/>
                    <a:pt x="1" y="8840"/>
                  </a:cubicBezTo>
                  <a:lnTo>
                    <a:pt x="368" y="9040"/>
                  </a:lnTo>
                  <a:cubicBezTo>
                    <a:pt x="3470" y="3903"/>
                    <a:pt x="368" y="33"/>
                    <a:pt x="368" y="0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10"/>
            <p:cNvSpPr/>
            <p:nvPr/>
          </p:nvSpPr>
          <p:spPr>
            <a:xfrm rot="-210422">
              <a:off x="1840604" y="4552803"/>
              <a:ext cx="126984" cy="112133"/>
            </a:xfrm>
            <a:custGeom>
              <a:avLst/>
              <a:gdLst/>
              <a:ahLst/>
              <a:cxnLst/>
              <a:rect l="l" t="t" r="r" b="b"/>
              <a:pathLst>
                <a:path w="4004" h="3536" extrusionOk="0">
                  <a:moveTo>
                    <a:pt x="1932" y="0"/>
                  </a:moveTo>
                  <a:cubicBezTo>
                    <a:pt x="1866" y="0"/>
                    <a:pt x="1799" y="11"/>
                    <a:pt x="1735" y="33"/>
                  </a:cubicBezTo>
                  <a:cubicBezTo>
                    <a:pt x="1168" y="233"/>
                    <a:pt x="902" y="1300"/>
                    <a:pt x="835" y="1500"/>
                  </a:cubicBezTo>
                  <a:lnTo>
                    <a:pt x="1268" y="1600"/>
                  </a:lnTo>
                  <a:cubicBezTo>
                    <a:pt x="1369" y="1200"/>
                    <a:pt x="1602" y="533"/>
                    <a:pt x="1869" y="433"/>
                  </a:cubicBezTo>
                  <a:cubicBezTo>
                    <a:pt x="1882" y="433"/>
                    <a:pt x="1896" y="428"/>
                    <a:pt x="1913" y="428"/>
                  </a:cubicBezTo>
                  <a:cubicBezTo>
                    <a:pt x="1940" y="428"/>
                    <a:pt x="1976" y="440"/>
                    <a:pt x="2036" y="500"/>
                  </a:cubicBezTo>
                  <a:cubicBezTo>
                    <a:pt x="2236" y="700"/>
                    <a:pt x="2303" y="967"/>
                    <a:pt x="2236" y="1267"/>
                  </a:cubicBezTo>
                  <a:lnTo>
                    <a:pt x="2202" y="1400"/>
                  </a:lnTo>
                  <a:cubicBezTo>
                    <a:pt x="1822" y="2161"/>
                    <a:pt x="1412" y="3042"/>
                    <a:pt x="1000" y="3042"/>
                  </a:cubicBezTo>
                  <a:cubicBezTo>
                    <a:pt x="978" y="3042"/>
                    <a:pt x="957" y="3040"/>
                    <a:pt x="935" y="3035"/>
                  </a:cubicBezTo>
                  <a:cubicBezTo>
                    <a:pt x="768" y="3035"/>
                    <a:pt x="635" y="2935"/>
                    <a:pt x="535" y="2835"/>
                  </a:cubicBezTo>
                  <a:cubicBezTo>
                    <a:pt x="468" y="2768"/>
                    <a:pt x="468" y="2668"/>
                    <a:pt x="501" y="2601"/>
                  </a:cubicBezTo>
                  <a:lnTo>
                    <a:pt x="68" y="2468"/>
                  </a:lnTo>
                  <a:lnTo>
                    <a:pt x="68" y="2468"/>
                  </a:lnTo>
                  <a:cubicBezTo>
                    <a:pt x="1" y="2634"/>
                    <a:pt x="34" y="2835"/>
                    <a:pt x="134" y="3035"/>
                  </a:cubicBezTo>
                  <a:cubicBezTo>
                    <a:pt x="301" y="3268"/>
                    <a:pt x="568" y="3435"/>
                    <a:pt x="868" y="3435"/>
                  </a:cubicBezTo>
                  <a:lnTo>
                    <a:pt x="1002" y="3435"/>
                  </a:lnTo>
                  <a:cubicBezTo>
                    <a:pt x="1435" y="3435"/>
                    <a:pt x="1802" y="3068"/>
                    <a:pt x="2102" y="2534"/>
                  </a:cubicBezTo>
                  <a:lnTo>
                    <a:pt x="2102" y="2534"/>
                  </a:lnTo>
                  <a:cubicBezTo>
                    <a:pt x="2002" y="2835"/>
                    <a:pt x="2069" y="3101"/>
                    <a:pt x="2269" y="3335"/>
                  </a:cubicBezTo>
                  <a:cubicBezTo>
                    <a:pt x="2403" y="3468"/>
                    <a:pt x="2636" y="3535"/>
                    <a:pt x="2836" y="3535"/>
                  </a:cubicBezTo>
                  <a:cubicBezTo>
                    <a:pt x="2936" y="3535"/>
                    <a:pt x="3003" y="3535"/>
                    <a:pt x="3103" y="3502"/>
                  </a:cubicBezTo>
                  <a:cubicBezTo>
                    <a:pt x="3470" y="3435"/>
                    <a:pt x="3770" y="3202"/>
                    <a:pt x="3937" y="2901"/>
                  </a:cubicBezTo>
                  <a:lnTo>
                    <a:pt x="3537" y="2735"/>
                  </a:lnTo>
                  <a:cubicBezTo>
                    <a:pt x="3403" y="2901"/>
                    <a:pt x="3203" y="3035"/>
                    <a:pt x="3003" y="3068"/>
                  </a:cubicBezTo>
                  <a:cubicBezTo>
                    <a:pt x="2944" y="3092"/>
                    <a:pt x="2885" y="3103"/>
                    <a:pt x="2827" y="3103"/>
                  </a:cubicBezTo>
                  <a:cubicBezTo>
                    <a:pt x="2722" y="3103"/>
                    <a:pt x="2622" y="3066"/>
                    <a:pt x="2536" y="3001"/>
                  </a:cubicBezTo>
                  <a:cubicBezTo>
                    <a:pt x="2436" y="2935"/>
                    <a:pt x="2536" y="2401"/>
                    <a:pt x="2569" y="2101"/>
                  </a:cubicBezTo>
                  <a:cubicBezTo>
                    <a:pt x="2636" y="1801"/>
                    <a:pt x="2669" y="1634"/>
                    <a:pt x="2669" y="1400"/>
                  </a:cubicBezTo>
                  <a:cubicBezTo>
                    <a:pt x="2803" y="1133"/>
                    <a:pt x="2936" y="900"/>
                    <a:pt x="3036" y="666"/>
                  </a:cubicBezTo>
                  <a:cubicBezTo>
                    <a:pt x="3070" y="600"/>
                    <a:pt x="3136" y="533"/>
                    <a:pt x="3203" y="466"/>
                  </a:cubicBezTo>
                  <a:cubicBezTo>
                    <a:pt x="3403" y="833"/>
                    <a:pt x="3537" y="1233"/>
                    <a:pt x="3570" y="1634"/>
                  </a:cubicBezTo>
                  <a:lnTo>
                    <a:pt x="4004" y="1567"/>
                  </a:lnTo>
                  <a:cubicBezTo>
                    <a:pt x="3937" y="1167"/>
                    <a:pt x="3737" y="133"/>
                    <a:pt x="3270" y="33"/>
                  </a:cubicBezTo>
                  <a:cubicBezTo>
                    <a:pt x="3247" y="29"/>
                    <a:pt x="3224" y="28"/>
                    <a:pt x="3202" y="28"/>
                  </a:cubicBezTo>
                  <a:cubicBezTo>
                    <a:pt x="2997" y="28"/>
                    <a:pt x="2820" y="166"/>
                    <a:pt x="2669" y="466"/>
                  </a:cubicBezTo>
                  <a:lnTo>
                    <a:pt x="2603" y="566"/>
                  </a:lnTo>
                  <a:cubicBezTo>
                    <a:pt x="2569" y="400"/>
                    <a:pt x="2469" y="266"/>
                    <a:pt x="2336" y="166"/>
                  </a:cubicBezTo>
                  <a:cubicBezTo>
                    <a:pt x="2222" y="52"/>
                    <a:pt x="2077" y="0"/>
                    <a:pt x="1932" y="0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10"/>
            <p:cNvSpPr/>
            <p:nvPr/>
          </p:nvSpPr>
          <p:spPr>
            <a:xfrm rot="-210422">
              <a:off x="1975383" y="4631247"/>
              <a:ext cx="61367" cy="65897"/>
            </a:xfrm>
            <a:custGeom>
              <a:avLst/>
              <a:gdLst/>
              <a:ahLst/>
              <a:cxnLst/>
              <a:rect l="l" t="t" r="r" b="b"/>
              <a:pathLst>
                <a:path w="1935" h="2078" extrusionOk="0">
                  <a:moveTo>
                    <a:pt x="467" y="1"/>
                  </a:moveTo>
                  <a:lnTo>
                    <a:pt x="67" y="101"/>
                  </a:lnTo>
                  <a:cubicBezTo>
                    <a:pt x="167" y="535"/>
                    <a:pt x="234" y="1002"/>
                    <a:pt x="267" y="1435"/>
                  </a:cubicBezTo>
                  <a:cubicBezTo>
                    <a:pt x="67" y="1669"/>
                    <a:pt x="0" y="1769"/>
                    <a:pt x="67" y="1936"/>
                  </a:cubicBezTo>
                  <a:cubicBezTo>
                    <a:pt x="94" y="2018"/>
                    <a:pt x="167" y="2078"/>
                    <a:pt x="266" y="2078"/>
                  </a:cubicBezTo>
                  <a:cubicBezTo>
                    <a:pt x="288" y="2078"/>
                    <a:pt x="310" y="2075"/>
                    <a:pt x="334" y="2069"/>
                  </a:cubicBezTo>
                  <a:cubicBezTo>
                    <a:pt x="434" y="2069"/>
                    <a:pt x="501" y="2036"/>
                    <a:pt x="567" y="1969"/>
                  </a:cubicBezTo>
                  <a:cubicBezTo>
                    <a:pt x="634" y="1869"/>
                    <a:pt x="667" y="1735"/>
                    <a:pt x="667" y="1635"/>
                  </a:cubicBezTo>
                  <a:lnTo>
                    <a:pt x="1068" y="1235"/>
                  </a:lnTo>
                  <a:lnTo>
                    <a:pt x="1401" y="935"/>
                  </a:lnTo>
                  <a:lnTo>
                    <a:pt x="1401" y="935"/>
                  </a:lnTo>
                  <a:cubicBezTo>
                    <a:pt x="1401" y="1202"/>
                    <a:pt x="1401" y="1602"/>
                    <a:pt x="1368" y="1969"/>
                  </a:cubicBezTo>
                  <a:lnTo>
                    <a:pt x="1768" y="2002"/>
                  </a:lnTo>
                  <a:cubicBezTo>
                    <a:pt x="1935" y="401"/>
                    <a:pt x="1735" y="334"/>
                    <a:pt x="1601" y="268"/>
                  </a:cubicBezTo>
                  <a:cubicBezTo>
                    <a:pt x="1570" y="260"/>
                    <a:pt x="1538" y="256"/>
                    <a:pt x="1508" y="256"/>
                  </a:cubicBezTo>
                  <a:cubicBezTo>
                    <a:pt x="1411" y="256"/>
                    <a:pt x="1327" y="299"/>
                    <a:pt x="1301" y="401"/>
                  </a:cubicBezTo>
                  <a:cubicBezTo>
                    <a:pt x="1134" y="601"/>
                    <a:pt x="934" y="768"/>
                    <a:pt x="767" y="935"/>
                  </a:cubicBezTo>
                  <a:lnTo>
                    <a:pt x="667" y="1035"/>
                  </a:lnTo>
                  <a:cubicBezTo>
                    <a:pt x="634" y="668"/>
                    <a:pt x="567" y="334"/>
                    <a:pt x="467" y="1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10"/>
            <p:cNvSpPr/>
            <p:nvPr/>
          </p:nvSpPr>
          <p:spPr>
            <a:xfrm rot="-210422">
              <a:off x="1202997" y="4560375"/>
              <a:ext cx="117470" cy="146002"/>
            </a:xfrm>
            <a:custGeom>
              <a:avLst/>
              <a:gdLst/>
              <a:ahLst/>
              <a:cxnLst/>
              <a:rect l="l" t="t" r="r" b="b"/>
              <a:pathLst>
                <a:path w="3704" h="4604" extrusionOk="0">
                  <a:moveTo>
                    <a:pt x="1" y="1"/>
                  </a:moveTo>
                  <a:lnTo>
                    <a:pt x="1" y="4304"/>
                  </a:lnTo>
                  <a:cubicBezTo>
                    <a:pt x="18" y="4425"/>
                    <a:pt x="107" y="4483"/>
                    <a:pt x="203" y="4483"/>
                  </a:cubicBezTo>
                  <a:cubicBezTo>
                    <a:pt x="292" y="4483"/>
                    <a:pt x="386" y="4433"/>
                    <a:pt x="434" y="4337"/>
                  </a:cubicBezTo>
                  <a:cubicBezTo>
                    <a:pt x="434" y="4337"/>
                    <a:pt x="634" y="2502"/>
                    <a:pt x="1301" y="1402"/>
                  </a:cubicBezTo>
                  <a:cubicBezTo>
                    <a:pt x="1732" y="787"/>
                    <a:pt x="1992" y="597"/>
                    <a:pt x="2109" y="597"/>
                  </a:cubicBezTo>
                  <a:cubicBezTo>
                    <a:pt x="2119" y="597"/>
                    <a:pt x="2128" y="598"/>
                    <a:pt x="2135" y="601"/>
                  </a:cubicBezTo>
                  <a:cubicBezTo>
                    <a:pt x="2202" y="634"/>
                    <a:pt x="2336" y="801"/>
                    <a:pt x="2369" y="1368"/>
                  </a:cubicBezTo>
                  <a:cubicBezTo>
                    <a:pt x="2402" y="1902"/>
                    <a:pt x="2369" y="2436"/>
                    <a:pt x="2302" y="2969"/>
                  </a:cubicBezTo>
                  <a:cubicBezTo>
                    <a:pt x="2235" y="3870"/>
                    <a:pt x="2169" y="4504"/>
                    <a:pt x="2636" y="4604"/>
                  </a:cubicBezTo>
                  <a:lnTo>
                    <a:pt x="2769" y="4604"/>
                  </a:lnTo>
                  <a:cubicBezTo>
                    <a:pt x="3336" y="4604"/>
                    <a:pt x="3670" y="3770"/>
                    <a:pt x="3703" y="3703"/>
                  </a:cubicBezTo>
                  <a:lnTo>
                    <a:pt x="3303" y="3536"/>
                  </a:lnTo>
                  <a:cubicBezTo>
                    <a:pt x="3207" y="3793"/>
                    <a:pt x="2955" y="4205"/>
                    <a:pt x="2758" y="4205"/>
                  </a:cubicBezTo>
                  <a:cubicBezTo>
                    <a:pt x="2751" y="4205"/>
                    <a:pt x="2743" y="4205"/>
                    <a:pt x="2736" y="4204"/>
                  </a:cubicBezTo>
                  <a:cubicBezTo>
                    <a:pt x="2669" y="3803"/>
                    <a:pt x="2669" y="3403"/>
                    <a:pt x="2736" y="3003"/>
                  </a:cubicBezTo>
                  <a:cubicBezTo>
                    <a:pt x="2803" y="2469"/>
                    <a:pt x="2836" y="1902"/>
                    <a:pt x="2803" y="1335"/>
                  </a:cubicBezTo>
                  <a:cubicBezTo>
                    <a:pt x="2736" y="668"/>
                    <a:pt x="2569" y="301"/>
                    <a:pt x="2235" y="201"/>
                  </a:cubicBezTo>
                  <a:cubicBezTo>
                    <a:pt x="2206" y="195"/>
                    <a:pt x="2174" y="192"/>
                    <a:pt x="2142" y="192"/>
                  </a:cubicBezTo>
                  <a:cubicBezTo>
                    <a:pt x="1818" y="192"/>
                    <a:pt x="1393" y="503"/>
                    <a:pt x="968" y="1201"/>
                  </a:cubicBezTo>
                  <a:cubicBezTo>
                    <a:pt x="734" y="1568"/>
                    <a:pt x="534" y="1935"/>
                    <a:pt x="434" y="2369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10"/>
            <p:cNvSpPr/>
            <p:nvPr/>
          </p:nvSpPr>
          <p:spPr>
            <a:xfrm rot="-210422">
              <a:off x="1370538" y="4571205"/>
              <a:ext cx="84646" cy="93106"/>
            </a:xfrm>
            <a:custGeom>
              <a:avLst/>
              <a:gdLst/>
              <a:ahLst/>
              <a:cxnLst/>
              <a:rect l="l" t="t" r="r" b="b"/>
              <a:pathLst>
                <a:path w="2669" h="2936" extrusionOk="0">
                  <a:moveTo>
                    <a:pt x="234" y="0"/>
                  </a:moveTo>
                  <a:lnTo>
                    <a:pt x="0" y="367"/>
                  </a:lnTo>
                  <a:lnTo>
                    <a:pt x="2002" y="1735"/>
                  </a:lnTo>
                  <a:lnTo>
                    <a:pt x="0" y="2535"/>
                  </a:lnTo>
                  <a:lnTo>
                    <a:pt x="167" y="2936"/>
                  </a:lnTo>
                  <a:lnTo>
                    <a:pt x="2535" y="2002"/>
                  </a:lnTo>
                  <a:cubicBezTo>
                    <a:pt x="2602" y="1968"/>
                    <a:pt x="2669" y="1902"/>
                    <a:pt x="2669" y="1835"/>
                  </a:cubicBezTo>
                  <a:cubicBezTo>
                    <a:pt x="2669" y="1735"/>
                    <a:pt x="2636" y="1668"/>
                    <a:pt x="2569" y="1635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10"/>
            <p:cNvSpPr/>
            <p:nvPr/>
          </p:nvSpPr>
          <p:spPr>
            <a:xfrm rot="-210422">
              <a:off x="1381686" y="4653726"/>
              <a:ext cx="85724" cy="50200"/>
            </a:xfrm>
            <a:custGeom>
              <a:avLst/>
              <a:gdLst/>
              <a:ahLst/>
              <a:cxnLst/>
              <a:rect l="l" t="t" r="r" b="b"/>
              <a:pathLst>
                <a:path w="2703" h="1583" extrusionOk="0">
                  <a:moveTo>
                    <a:pt x="2473" y="1"/>
                  </a:moveTo>
                  <a:cubicBezTo>
                    <a:pt x="1193" y="1"/>
                    <a:pt x="32" y="1253"/>
                    <a:pt x="1" y="1315"/>
                  </a:cubicBezTo>
                  <a:lnTo>
                    <a:pt x="301" y="1582"/>
                  </a:lnTo>
                  <a:cubicBezTo>
                    <a:pt x="301" y="1582"/>
                    <a:pt x="1388" y="405"/>
                    <a:pt x="2498" y="405"/>
                  </a:cubicBezTo>
                  <a:cubicBezTo>
                    <a:pt x="2555" y="405"/>
                    <a:pt x="2612" y="408"/>
                    <a:pt x="2669" y="415"/>
                  </a:cubicBezTo>
                  <a:lnTo>
                    <a:pt x="2703" y="15"/>
                  </a:lnTo>
                  <a:cubicBezTo>
                    <a:pt x="2626" y="5"/>
                    <a:pt x="2550" y="1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10"/>
            <p:cNvSpPr/>
            <p:nvPr/>
          </p:nvSpPr>
          <p:spPr>
            <a:xfrm rot="-210422">
              <a:off x="1509951" y="4576881"/>
              <a:ext cx="113220" cy="99195"/>
            </a:xfrm>
            <a:custGeom>
              <a:avLst/>
              <a:gdLst/>
              <a:ahLst/>
              <a:cxnLst/>
              <a:rect l="l" t="t" r="r" b="b"/>
              <a:pathLst>
                <a:path w="3570" h="3128" extrusionOk="0">
                  <a:moveTo>
                    <a:pt x="2264" y="1"/>
                  </a:moveTo>
                  <a:cubicBezTo>
                    <a:pt x="2021" y="1"/>
                    <a:pt x="1724" y="214"/>
                    <a:pt x="1334" y="659"/>
                  </a:cubicBezTo>
                  <a:cubicBezTo>
                    <a:pt x="1001" y="1060"/>
                    <a:pt x="701" y="1460"/>
                    <a:pt x="467" y="1927"/>
                  </a:cubicBezTo>
                  <a:lnTo>
                    <a:pt x="434" y="226"/>
                  </a:lnTo>
                  <a:lnTo>
                    <a:pt x="0" y="226"/>
                  </a:lnTo>
                  <a:lnTo>
                    <a:pt x="67" y="2928"/>
                  </a:lnTo>
                  <a:cubicBezTo>
                    <a:pt x="67" y="3028"/>
                    <a:pt x="134" y="3095"/>
                    <a:pt x="234" y="3128"/>
                  </a:cubicBezTo>
                  <a:lnTo>
                    <a:pt x="267" y="3128"/>
                  </a:lnTo>
                  <a:cubicBezTo>
                    <a:pt x="367" y="3128"/>
                    <a:pt x="467" y="3061"/>
                    <a:pt x="467" y="2961"/>
                  </a:cubicBezTo>
                  <a:cubicBezTo>
                    <a:pt x="734" y="2194"/>
                    <a:pt x="1134" y="1527"/>
                    <a:pt x="1668" y="926"/>
                  </a:cubicBezTo>
                  <a:cubicBezTo>
                    <a:pt x="2135" y="426"/>
                    <a:pt x="2268" y="426"/>
                    <a:pt x="2268" y="393"/>
                  </a:cubicBezTo>
                  <a:cubicBezTo>
                    <a:pt x="2268" y="393"/>
                    <a:pt x="2402" y="626"/>
                    <a:pt x="2402" y="1393"/>
                  </a:cubicBezTo>
                  <a:cubicBezTo>
                    <a:pt x="2402" y="2327"/>
                    <a:pt x="2402" y="2828"/>
                    <a:pt x="2735" y="2894"/>
                  </a:cubicBezTo>
                  <a:cubicBezTo>
                    <a:pt x="2763" y="2902"/>
                    <a:pt x="2791" y="2906"/>
                    <a:pt x="2819" y="2906"/>
                  </a:cubicBezTo>
                  <a:cubicBezTo>
                    <a:pt x="3026" y="2906"/>
                    <a:pt x="3246" y="2678"/>
                    <a:pt x="3569" y="2060"/>
                  </a:cubicBezTo>
                  <a:lnTo>
                    <a:pt x="3169" y="1860"/>
                  </a:lnTo>
                  <a:cubicBezTo>
                    <a:pt x="3069" y="2060"/>
                    <a:pt x="2969" y="2227"/>
                    <a:pt x="2835" y="2427"/>
                  </a:cubicBezTo>
                  <a:cubicBezTo>
                    <a:pt x="2802" y="2094"/>
                    <a:pt x="2802" y="1760"/>
                    <a:pt x="2802" y="1427"/>
                  </a:cubicBezTo>
                  <a:cubicBezTo>
                    <a:pt x="2802" y="726"/>
                    <a:pt x="2769" y="192"/>
                    <a:pt x="2402" y="26"/>
                  </a:cubicBezTo>
                  <a:cubicBezTo>
                    <a:pt x="2358" y="9"/>
                    <a:pt x="2312" y="1"/>
                    <a:pt x="2264" y="1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10"/>
            <p:cNvSpPr/>
            <p:nvPr/>
          </p:nvSpPr>
          <p:spPr>
            <a:xfrm rot="-210422">
              <a:off x="2040082" y="4606169"/>
              <a:ext cx="57149" cy="13795"/>
            </a:xfrm>
            <a:custGeom>
              <a:avLst/>
              <a:gdLst/>
              <a:ahLst/>
              <a:cxnLst/>
              <a:rect l="l" t="t" r="r" b="b"/>
              <a:pathLst>
                <a:path w="1802" h="435" extrusionOk="0">
                  <a:moveTo>
                    <a:pt x="0" y="1"/>
                  </a:moveTo>
                  <a:lnTo>
                    <a:pt x="0" y="434"/>
                  </a:lnTo>
                  <a:lnTo>
                    <a:pt x="1801" y="434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10"/>
            <p:cNvSpPr/>
            <p:nvPr/>
          </p:nvSpPr>
          <p:spPr>
            <a:xfrm rot="-210422">
              <a:off x="2138709" y="4540938"/>
              <a:ext cx="92067" cy="214785"/>
            </a:xfrm>
            <a:custGeom>
              <a:avLst/>
              <a:gdLst/>
              <a:ahLst/>
              <a:cxnLst/>
              <a:rect l="l" t="t" r="r" b="b"/>
              <a:pathLst>
                <a:path w="2903" h="6773" extrusionOk="0">
                  <a:moveTo>
                    <a:pt x="2169" y="435"/>
                  </a:moveTo>
                  <a:cubicBezTo>
                    <a:pt x="2202" y="468"/>
                    <a:pt x="2202" y="501"/>
                    <a:pt x="2236" y="535"/>
                  </a:cubicBezTo>
                  <a:cubicBezTo>
                    <a:pt x="2402" y="968"/>
                    <a:pt x="2469" y="1469"/>
                    <a:pt x="2369" y="1936"/>
                  </a:cubicBezTo>
                  <a:cubicBezTo>
                    <a:pt x="2269" y="2103"/>
                    <a:pt x="2135" y="2236"/>
                    <a:pt x="1935" y="2303"/>
                  </a:cubicBezTo>
                  <a:cubicBezTo>
                    <a:pt x="1869" y="2325"/>
                    <a:pt x="1798" y="2336"/>
                    <a:pt x="1726" y="2336"/>
                  </a:cubicBezTo>
                  <a:cubicBezTo>
                    <a:pt x="1583" y="2336"/>
                    <a:pt x="1435" y="2292"/>
                    <a:pt x="1301" y="2203"/>
                  </a:cubicBezTo>
                  <a:cubicBezTo>
                    <a:pt x="1235" y="2169"/>
                    <a:pt x="968" y="2002"/>
                    <a:pt x="1101" y="1569"/>
                  </a:cubicBezTo>
                  <a:cubicBezTo>
                    <a:pt x="1268" y="1002"/>
                    <a:pt x="1902" y="435"/>
                    <a:pt x="2169" y="435"/>
                  </a:cubicBezTo>
                  <a:close/>
                  <a:moveTo>
                    <a:pt x="2167" y="0"/>
                  </a:moveTo>
                  <a:cubicBezTo>
                    <a:pt x="1604" y="0"/>
                    <a:pt x="864" y="782"/>
                    <a:pt x="668" y="1435"/>
                  </a:cubicBezTo>
                  <a:cubicBezTo>
                    <a:pt x="501" y="1869"/>
                    <a:pt x="668" y="2369"/>
                    <a:pt x="1101" y="2603"/>
                  </a:cubicBezTo>
                  <a:cubicBezTo>
                    <a:pt x="1291" y="2708"/>
                    <a:pt x="1495" y="2774"/>
                    <a:pt x="1703" y="2774"/>
                  </a:cubicBezTo>
                  <a:cubicBezTo>
                    <a:pt x="1824" y="2774"/>
                    <a:pt x="1946" y="2752"/>
                    <a:pt x="2069" y="2703"/>
                  </a:cubicBezTo>
                  <a:cubicBezTo>
                    <a:pt x="2135" y="2703"/>
                    <a:pt x="2202" y="2670"/>
                    <a:pt x="2269" y="2636"/>
                  </a:cubicBezTo>
                  <a:lnTo>
                    <a:pt x="2269" y="2636"/>
                  </a:lnTo>
                  <a:cubicBezTo>
                    <a:pt x="2135" y="3370"/>
                    <a:pt x="1902" y="4104"/>
                    <a:pt x="1602" y="4804"/>
                  </a:cubicBezTo>
                  <a:cubicBezTo>
                    <a:pt x="968" y="6306"/>
                    <a:pt x="668" y="6339"/>
                    <a:pt x="634" y="6339"/>
                  </a:cubicBezTo>
                  <a:cubicBezTo>
                    <a:pt x="634" y="6339"/>
                    <a:pt x="434" y="6105"/>
                    <a:pt x="434" y="5205"/>
                  </a:cubicBezTo>
                  <a:lnTo>
                    <a:pt x="1" y="5205"/>
                  </a:lnTo>
                  <a:cubicBezTo>
                    <a:pt x="1" y="6172"/>
                    <a:pt x="201" y="6672"/>
                    <a:pt x="568" y="6773"/>
                  </a:cubicBezTo>
                  <a:lnTo>
                    <a:pt x="668" y="6773"/>
                  </a:lnTo>
                  <a:cubicBezTo>
                    <a:pt x="935" y="6773"/>
                    <a:pt x="1368" y="6506"/>
                    <a:pt x="2035" y="4971"/>
                  </a:cubicBezTo>
                  <a:cubicBezTo>
                    <a:pt x="2436" y="4037"/>
                    <a:pt x="2669" y="3070"/>
                    <a:pt x="2803" y="2069"/>
                  </a:cubicBezTo>
                  <a:cubicBezTo>
                    <a:pt x="2836" y="2002"/>
                    <a:pt x="2869" y="1936"/>
                    <a:pt x="2903" y="1869"/>
                  </a:cubicBezTo>
                  <a:lnTo>
                    <a:pt x="2836" y="1802"/>
                  </a:lnTo>
                  <a:cubicBezTo>
                    <a:pt x="2903" y="1302"/>
                    <a:pt x="2836" y="768"/>
                    <a:pt x="2636" y="301"/>
                  </a:cubicBezTo>
                  <a:cubicBezTo>
                    <a:pt x="2536" y="134"/>
                    <a:pt x="2369" y="34"/>
                    <a:pt x="2202" y="1"/>
                  </a:cubicBezTo>
                  <a:cubicBezTo>
                    <a:pt x="2191" y="0"/>
                    <a:pt x="2179" y="0"/>
                    <a:pt x="2167" y="0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10"/>
            <p:cNvSpPr/>
            <p:nvPr/>
          </p:nvSpPr>
          <p:spPr>
            <a:xfrm rot="-210422">
              <a:off x="2328459" y="4506351"/>
              <a:ext cx="112174" cy="111118"/>
            </a:xfrm>
            <a:custGeom>
              <a:avLst/>
              <a:gdLst/>
              <a:ahLst/>
              <a:cxnLst/>
              <a:rect l="l" t="t" r="r" b="b"/>
              <a:pathLst>
                <a:path w="3537" h="3504" extrusionOk="0">
                  <a:moveTo>
                    <a:pt x="3269" y="1"/>
                  </a:moveTo>
                  <a:lnTo>
                    <a:pt x="100" y="2436"/>
                  </a:lnTo>
                  <a:cubicBezTo>
                    <a:pt x="34" y="2502"/>
                    <a:pt x="0" y="2602"/>
                    <a:pt x="34" y="2702"/>
                  </a:cubicBezTo>
                  <a:cubicBezTo>
                    <a:pt x="67" y="2769"/>
                    <a:pt x="167" y="2836"/>
                    <a:pt x="267" y="2836"/>
                  </a:cubicBezTo>
                  <a:cubicBezTo>
                    <a:pt x="267" y="2836"/>
                    <a:pt x="329" y="2832"/>
                    <a:pt x="430" y="2832"/>
                  </a:cubicBezTo>
                  <a:cubicBezTo>
                    <a:pt x="819" y="2832"/>
                    <a:pt x="1798" y="2895"/>
                    <a:pt x="2169" y="3503"/>
                  </a:cubicBezTo>
                  <a:lnTo>
                    <a:pt x="2535" y="3270"/>
                  </a:lnTo>
                  <a:cubicBezTo>
                    <a:pt x="2135" y="2769"/>
                    <a:pt x="1501" y="2469"/>
                    <a:pt x="868" y="2436"/>
                  </a:cubicBezTo>
                  <a:lnTo>
                    <a:pt x="3536" y="36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10"/>
            <p:cNvSpPr/>
            <p:nvPr/>
          </p:nvSpPr>
          <p:spPr>
            <a:xfrm rot="-210422">
              <a:off x="2435181" y="4487486"/>
              <a:ext cx="95238" cy="138771"/>
            </a:xfrm>
            <a:custGeom>
              <a:avLst/>
              <a:gdLst/>
              <a:ahLst/>
              <a:cxnLst/>
              <a:rect l="l" t="t" r="r" b="b"/>
              <a:pathLst>
                <a:path w="3003" h="4376" extrusionOk="0">
                  <a:moveTo>
                    <a:pt x="1677" y="0"/>
                  </a:moveTo>
                  <a:cubicBezTo>
                    <a:pt x="1409" y="0"/>
                    <a:pt x="1151" y="132"/>
                    <a:pt x="1001" y="372"/>
                  </a:cubicBezTo>
                  <a:cubicBezTo>
                    <a:pt x="634" y="706"/>
                    <a:pt x="567" y="1206"/>
                    <a:pt x="801" y="1640"/>
                  </a:cubicBezTo>
                  <a:cubicBezTo>
                    <a:pt x="868" y="1773"/>
                    <a:pt x="934" y="1873"/>
                    <a:pt x="1068" y="1940"/>
                  </a:cubicBezTo>
                  <a:cubicBezTo>
                    <a:pt x="501" y="2140"/>
                    <a:pt x="134" y="2640"/>
                    <a:pt x="67" y="3241"/>
                  </a:cubicBezTo>
                  <a:cubicBezTo>
                    <a:pt x="0" y="3608"/>
                    <a:pt x="167" y="3975"/>
                    <a:pt x="501" y="4175"/>
                  </a:cubicBezTo>
                  <a:cubicBezTo>
                    <a:pt x="768" y="4308"/>
                    <a:pt x="1068" y="4375"/>
                    <a:pt x="1335" y="4375"/>
                  </a:cubicBezTo>
                  <a:cubicBezTo>
                    <a:pt x="1935" y="4342"/>
                    <a:pt x="2502" y="4208"/>
                    <a:pt x="3003" y="3908"/>
                  </a:cubicBezTo>
                  <a:lnTo>
                    <a:pt x="2769" y="3541"/>
                  </a:lnTo>
                  <a:cubicBezTo>
                    <a:pt x="2408" y="3767"/>
                    <a:pt x="1817" y="3932"/>
                    <a:pt x="1328" y="3932"/>
                  </a:cubicBezTo>
                  <a:cubicBezTo>
                    <a:pt x="1095" y="3932"/>
                    <a:pt x="885" y="3894"/>
                    <a:pt x="734" y="3808"/>
                  </a:cubicBezTo>
                  <a:cubicBezTo>
                    <a:pt x="567" y="3675"/>
                    <a:pt x="467" y="3474"/>
                    <a:pt x="501" y="3274"/>
                  </a:cubicBezTo>
                  <a:cubicBezTo>
                    <a:pt x="567" y="2474"/>
                    <a:pt x="1401" y="2240"/>
                    <a:pt x="1802" y="2140"/>
                  </a:cubicBezTo>
                  <a:cubicBezTo>
                    <a:pt x="1902" y="2140"/>
                    <a:pt x="2002" y="2140"/>
                    <a:pt x="2102" y="2107"/>
                  </a:cubicBezTo>
                  <a:cubicBezTo>
                    <a:pt x="2202" y="2073"/>
                    <a:pt x="2269" y="1973"/>
                    <a:pt x="2269" y="1873"/>
                  </a:cubicBezTo>
                  <a:cubicBezTo>
                    <a:pt x="2235" y="1773"/>
                    <a:pt x="2135" y="1673"/>
                    <a:pt x="2035" y="1673"/>
                  </a:cubicBezTo>
                  <a:cubicBezTo>
                    <a:pt x="1968" y="1673"/>
                    <a:pt x="1868" y="1673"/>
                    <a:pt x="1768" y="1706"/>
                  </a:cubicBezTo>
                  <a:cubicBezTo>
                    <a:pt x="1744" y="1710"/>
                    <a:pt x="1720" y="1712"/>
                    <a:pt x="1696" y="1712"/>
                  </a:cubicBezTo>
                  <a:cubicBezTo>
                    <a:pt x="1488" y="1712"/>
                    <a:pt x="1288" y="1586"/>
                    <a:pt x="1168" y="1406"/>
                  </a:cubicBezTo>
                  <a:cubicBezTo>
                    <a:pt x="1034" y="1139"/>
                    <a:pt x="1101" y="839"/>
                    <a:pt x="1335" y="639"/>
                  </a:cubicBezTo>
                  <a:cubicBezTo>
                    <a:pt x="1435" y="506"/>
                    <a:pt x="1568" y="439"/>
                    <a:pt x="1735" y="439"/>
                  </a:cubicBezTo>
                  <a:cubicBezTo>
                    <a:pt x="2035" y="439"/>
                    <a:pt x="2335" y="806"/>
                    <a:pt x="2435" y="939"/>
                  </a:cubicBezTo>
                  <a:lnTo>
                    <a:pt x="2802" y="706"/>
                  </a:lnTo>
                  <a:cubicBezTo>
                    <a:pt x="2569" y="339"/>
                    <a:pt x="2202" y="72"/>
                    <a:pt x="1768" y="5"/>
                  </a:cubicBezTo>
                  <a:cubicBezTo>
                    <a:pt x="1738" y="2"/>
                    <a:pt x="1708" y="0"/>
                    <a:pt x="1677" y="0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10"/>
          <p:cNvGrpSpPr/>
          <p:nvPr/>
        </p:nvGrpSpPr>
        <p:grpSpPr>
          <a:xfrm>
            <a:off x="1168640" y="1229755"/>
            <a:ext cx="790603" cy="314488"/>
            <a:chOff x="292130" y="3038791"/>
            <a:chExt cx="592952" cy="235866"/>
          </a:xfrm>
        </p:grpSpPr>
        <p:sp>
          <p:nvSpPr>
            <p:cNvPr id="65" name="Google Shape;65;p10"/>
            <p:cNvSpPr/>
            <p:nvPr/>
          </p:nvSpPr>
          <p:spPr>
            <a:xfrm rot="-241653">
              <a:off x="297507" y="3046293"/>
              <a:ext cx="128382" cy="157637"/>
            </a:xfrm>
            <a:custGeom>
              <a:avLst/>
              <a:gdLst/>
              <a:ahLst/>
              <a:cxnLst/>
              <a:rect l="l" t="t" r="r" b="b"/>
              <a:pathLst>
                <a:path w="3512" h="4312" extrusionOk="0">
                  <a:moveTo>
                    <a:pt x="1127" y="0"/>
                  </a:moveTo>
                  <a:cubicBezTo>
                    <a:pt x="1111" y="0"/>
                    <a:pt x="1093" y="3"/>
                    <a:pt x="1076" y="9"/>
                  </a:cubicBezTo>
                  <a:cubicBezTo>
                    <a:pt x="943" y="9"/>
                    <a:pt x="876" y="142"/>
                    <a:pt x="909" y="242"/>
                  </a:cubicBezTo>
                  <a:cubicBezTo>
                    <a:pt x="1143" y="1343"/>
                    <a:pt x="1343" y="2110"/>
                    <a:pt x="1510" y="2644"/>
                  </a:cubicBezTo>
                  <a:cubicBezTo>
                    <a:pt x="976" y="3778"/>
                    <a:pt x="743" y="3911"/>
                    <a:pt x="676" y="3911"/>
                  </a:cubicBezTo>
                  <a:cubicBezTo>
                    <a:pt x="676" y="3911"/>
                    <a:pt x="576" y="3878"/>
                    <a:pt x="476" y="3478"/>
                  </a:cubicBezTo>
                  <a:cubicBezTo>
                    <a:pt x="438" y="3376"/>
                    <a:pt x="356" y="3332"/>
                    <a:pt x="273" y="3332"/>
                  </a:cubicBezTo>
                  <a:cubicBezTo>
                    <a:pt x="138" y="3332"/>
                    <a:pt x="1" y="3446"/>
                    <a:pt x="42" y="3611"/>
                  </a:cubicBezTo>
                  <a:cubicBezTo>
                    <a:pt x="109" y="3778"/>
                    <a:pt x="276" y="4312"/>
                    <a:pt x="676" y="4312"/>
                  </a:cubicBezTo>
                  <a:cubicBezTo>
                    <a:pt x="1010" y="4312"/>
                    <a:pt x="1343" y="3911"/>
                    <a:pt x="1710" y="3177"/>
                  </a:cubicBezTo>
                  <a:cubicBezTo>
                    <a:pt x="2010" y="3878"/>
                    <a:pt x="2177" y="3878"/>
                    <a:pt x="2277" y="3878"/>
                  </a:cubicBezTo>
                  <a:cubicBezTo>
                    <a:pt x="2711" y="3811"/>
                    <a:pt x="3111" y="3578"/>
                    <a:pt x="3411" y="3278"/>
                  </a:cubicBezTo>
                  <a:cubicBezTo>
                    <a:pt x="3511" y="3177"/>
                    <a:pt x="3511" y="3044"/>
                    <a:pt x="3411" y="2944"/>
                  </a:cubicBezTo>
                  <a:cubicBezTo>
                    <a:pt x="3361" y="2911"/>
                    <a:pt x="3303" y="2894"/>
                    <a:pt x="3249" y="2894"/>
                  </a:cubicBezTo>
                  <a:cubicBezTo>
                    <a:pt x="3194" y="2894"/>
                    <a:pt x="3144" y="2911"/>
                    <a:pt x="3111" y="2944"/>
                  </a:cubicBezTo>
                  <a:cubicBezTo>
                    <a:pt x="2878" y="3177"/>
                    <a:pt x="2611" y="3344"/>
                    <a:pt x="2310" y="3444"/>
                  </a:cubicBezTo>
                  <a:cubicBezTo>
                    <a:pt x="2177" y="3177"/>
                    <a:pt x="2044" y="2944"/>
                    <a:pt x="1977" y="2644"/>
                  </a:cubicBezTo>
                  <a:cubicBezTo>
                    <a:pt x="2077" y="2444"/>
                    <a:pt x="2177" y="2243"/>
                    <a:pt x="2277" y="2010"/>
                  </a:cubicBezTo>
                  <a:cubicBezTo>
                    <a:pt x="2663" y="1128"/>
                    <a:pt x="2844" y="998"/>
                    <a:pt x="2970" y="998"/>
                  </a:cubicBezTo>
                  <a:cubicBezTo>
                    <a:pt x="2997" y="998"/>
                    <a:pt x="3021" y="1003"/>
                    <a:pt x="3044" y="1009"/>
                  </a:cubicBezTo>
                  <a:cubicBezTo>
                    <a:pt x="3111" y="1043"/>
                    <a:pt x="3178" y="1043"/>
                    <a:pt x="3278" y="1043"/>
                  </a:cubicBezTo>
                  <a:cubicBezTo>
                    <a:pt x="3378" y="1043"/>
                    <a:pt x="3478" y="943"/>
                    <a:pt x="3478" y="842"/>
                  </a:cubicBezTo>
                  <a:cubicBezTo>
                    <a:pt x="3478" y="709"/>
                    <a:pt x="3378" y="609"/>
                    <a:pt x="3278" y="609"/>
                  </a:cubicBezTo>
                  <a:lnTo>
                    <a:pt x="3144" y="609"/>
                  </a:lnTo>
                  <a:cubicBezTo>
                    <a:pt x="3066" y="585"/>
                    <a:pt x="2991" y="570"/>
                    <a:pt x="2919" y="570"/>
                  </a:cubicBezTo>
                  <a:cubicBezTo>
                    <a:pt x="2594" y="570"/>
                    <a:pt x="2314" y="861"/>
                    <a:pt x="1877" y="1843"/>
                  </a:cubicBezTo>
                  <a:cubicBezTo>
                    <a:pt x="1843" y="1910"/>
                    <a:pt x="1810" y="1977"/>
                    <a:pt x="1810" y="2043"/>
                  </a:cubicBezTo>
                  <a:cubicBezTo>
                    <a:pt x="1643" y="1476"/>
                    <a:pt x="1443" y="809"/>
                    <a:pt x="1310" y="175"/>
                  </a:cubicBezTo>
                  <a:cubicBezTo>
                    <a:pt x="1282" y="65"/>
                    <a:pt x="1209" y="0"/>
                    <a:pt x="1127" y="0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0"/>
            <p:cNvSpPr/>
            <p:nvPr/>
          </p:nvSpPr>
          <p:spPr>
            <a:xfrm rot="-241653">
              <a:off x="437762" y="3166606"/>
              <a:ext cx="108423" cy="104372"/>
            </a:xfrm>
            <a:custGeom>
              <a:avLst/>
              <a:gdLst/>
              <a:ahLst/>
              <a:cxnLst/>
              <a:rect l="l" t="t" r="r" b="b"/>
              <a:pathLst>
                <a:path w="2966" h="2855" extrusionOk="0">
                  <a:moveTo>
                    <a:pt x="798" y="1"/>
                  </a:moveTo>
                  <a:cubicBezTo>
                    <a:pt x="698" y="1"/>
                    <a:pt x="625" y="66"/>
                    <a:pt x="597" y="176"/>
                  </a:cubicBezTo>
                  <a:lnTo>
                    <a:pt x="63" y="2545"/>
                  </a:lnTo>
                  <a:cubicBezTo>
                    <a:pt x="1" y="2732"/>
                    <a:pt x="134" y="2855"/>
                    <a:pt x="267" y="2855"/>
                  </a:cubicBezTo>
                  <a:cubicBezTo>
                    <a:pt x="347" y="2855"/>
                    <a:pt x="426" y="2811"/>
                    <a:pt x="464" y="2711"/>
                  </a:cubicBezTo>
                  <a:cubicBezTo>
                    <a:pt x="831" y="2044"/>
                    <a:pt x="1231" y="1377"/>
                    <a:pt x="1731" y="810"/>
                  </a:cubicBezTo>
                  <a:cubicBezTo>
                    <a:pt x="1731" y="977"/>
                    <a:pt x="1731" y="1177"/>
                    <a:pt x="1765" y="1377"/>
                  </a:cubicBezTo>
                  <a:cubicBezTo>
                    <a:pt x="1765" y="2144"/>
                    <a:pt x="1798" y="2745"/>
                    <a:pt x="2165" y="2845"/>
                  </a:cubicBezTo>
                  <a:lnTo>
                    <a:pt x="2265" y="2845"/>
                  </a:lnTo>
                  <a:cubicBezTo>
                    <a:pt x="2499" y="2845"/>
                    <a:pt x="2732" y="2611"/>
                    <a:pt x="2865" y="2378"/>
                  </a:cubicBezTo>
                  <a:cubicBezTo>
                    <a:pt x="2966" y="2311"/>
                    <a:pt x="2932" y="2144"/>
                    <a:pt x="2832" y="2078"/>
                  </a:cubicBezTo>
                  <a:cubicBezTo>
                    <a:pt x="2793" y="2038"/>
                    <a:pt x="2738" y="2019"/>
                    <a:pt x="2681" y="2019"/>
                  </a:cubicBezTo>
                  <a:cubicBezTo>
                    <a:pt x="2595" y="2019"/>
                    <a:pt x="2506" y="2063"/>
                    <a:pt x="2465" y="2144"/>
                  </a:cubicBezTo>
                  <a:cubicBezTo>
                    <a:pt x="2398" y="2244"/>
                    <a:pt x="2332" y="2344"/>
                    <a:pt x="2232" y="2411"/>
                  </a:cubicBezTo>
                  <a:cubicBezTo>
                    <a:pt x="2165" y="2078"/>
                    <a:pt x="2132" y="1711"/>
                    <a:pt x="2165" y="1377"/>
                  </a:cubicBezTo>
                  <a:cubicBezTo>
                    <a:pt x="2165" y="1110"/>
                    <a:pt x="2165" y="843"/>
                    <a:pt x="2098" y="643"/>
                  </a:cubicBezTo>
                  <a:cubicBezTo>
                    <a:pt x="2065" y="410"/>
                    <a:pt x="1931" y="310"/>
                    <a:pt x="1831" y="276"/>
                  </a:cubicBezTo>
                  <a:cubicBezTo>
                    <a:pt x="1824" y="276"/>
                    <a:pt x="1814" y="275"/>
                    <a:pt x="1801" y="275"/>
                  </a:cubicBezTo>
                  <a:cubicBezTo>
                    <a:pt x="1700" y="275"/>
                    <a:pt x="1420" y="328"/>
                    <a:pt x="797" y="1277"/>
                  </a:cubicBezTo>
                  <a:lnTo>
                    <a:pt x="1031" y="276"/>
                  </a:lnTo>
                  <a:cubicBezTo>
                    <a:pt x="1064" y="143"/>
                    <a:pt x="964" y="43"/>
                    <a:pt x="864" y="9"/>
                  </a:cubicBezTo>
                  <a:cubicBezTo>
                    <a:pt x="841" y="4"/>
                    <a:pt x="819" y="1"/>
                    <a:pt x="798" y="1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10"/>
            <p:cNvSpPr/>
            <p:nvPr/>
          </p:nvSpPr>
          <p:spPr>
            <a:xfrm rot="-241653">
              <a:off x="560562" y="3087384"/>
              <a:ext cx="98809" cy="74724"/>
            </a:xfrm>
            <a:custGeom>
              <a:avLst/>
              <a:gdLst/>
              <a:ahLst/>
              <a:cxnLst/>
              <a:rect l="l" t="t" r="r" b="b"/>
              <a:pathLst>
                <a:path w="2703" h="2044" extrusionOk="0">
                  <a:moveTo>
                    <a:pt x="1369" y="0"/>
                  </a:moveTo>
                  <a:cubicBezTo>
                    <a:pt x="1269" y="0"/>
                    <a:pt x="1196" y="65"/>
                    <a:pt x="1168" y="175"/>
                  </a:cubicBezTo>
                  <a:lnTo>
                    <a:pt x="1035" y="876"/>
                  </a:lnTo>
                  <a:lnTo>
                    <a:pt x="201" y="876"/>
                  </a:lnTo>
                  <a:cubicBezTo>
                    <a:pt x="101" y="876"/>
                    <a:pt x="1" y="943"/>
                    <a:pt x="1" y="1076"/>
                  </a:cubicBezTo>
                  <a:cubicBezTo>
                    <a:pt x="1" y="1210"/>
                    <a:pt x="101" y="1276"/>
                    <a:pt x="201" y="1276"/>
                  </a:cubicBezTo>
                  <a:lnTo>
                    <a:pt x="968" y="1276"/>
                  </a:lnTo>
                  <a:lnTo>
                    <a:pt x="868" y="1777"/>
                  </a:lnTo>
                  <a:cubicBezTo>
                    <a:pt x="835" y="1910"/>
                    <a:pt x="901" y="2010"/>
                    <a:pt x="1035" y="2043"/>
                  </a:cubicBezTo>
                  <a:lnTo>
                    <a:pt x="1068" y="2043"/>
                  </a:lnTo>
                  <a:cubicBezTo>
                    <a:pt x="1168" y="2043"/>
                    <a:pt x="1268" y="1977"/>
                    <a:pt x="1268" y="1877"/>
                  </a:cubicBezTo>
                  <a:lnTo>
                    <a:pt x="1402" y="1276"/>
                  </a:lnTo>
                  <a:lnTo>
                    <a:pt x="2469" y="1276"/>
                  </a:lnTo>
                  <a:cubicBezTo>
                    <a:pt x="2602" y="1276"/>
                    <a:pt x="2703" y="1176"/>
                    <a:pt x="2703" y="1076"/>
                  </a:cubicBezTo>
                  <a:cubicBezTo>
                    <a:pt x="2703" y="960"/>
                    <a:pt x="2627" y="870"/>
                    <a:pt x="2520" y="870"/>
                  </a:cubicBezTo>
                  <a:cubicBezTo>
                    <a:pt x="2504" y="870"/>
                    <a:pt x="2487" y="872"/>
                    <a:pt x="2469" y="876"/>
                  </a:cubicBezTo>
                  <a:lnTo>
                    <a:pt x="1468" y="876"/>
                  </a:lnTo>
                  <a:lnTo>
                    <a:pt x="1602" y="242"/>
                  </a:lnTo>
                  <a:cubicBezTo>
                    <a:pt x="1635" y="142"/>
                    <a:pt x="1535" y="42"/>
                    <a:pt x="1435" y="9"/>
                  </a:cubicBezTo>
                  <a:cubicBezTo>
                    <a:pt x="1412" y="3"/>
                    <a:pt x="1390" y="0"/>
                    <a:pt x="1369" y="0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10"/>
            <p:cNvSpPr/>
            <p:nvPr/>
          </p:nvSpPr>
          <p:spPr>
            <a:xfrm rot="-241653">
              <a:off x="659920" y="3041874"/>
              <a:ext cx="93947" cy="175624"/>
            </a:xfrm>
            <a:custGeom>
              <a:avLst/>
              <a:gdLst/>
              <a:ahLst/>
              <a:cxnLst/>
              <a:rect l="l" t="t" r="r" b="b"/>
              <a:pathLst>
                <a:path w="2570" h="4804" extrusionOk="0">
                  <a:moveTo>
                    <a:pt x="512" y="1"/>
                  </a:moveTo>
                  <a:cubicBezTo>
                    <a:pt x="435" y="1"/>
                    <a:pt x="361" y="41"/>
                    <a:pt x="334" y="134"/>
                  </a:cubicBezTo>
                  <a:cubicBezTo>
                    <a:pt x="267" y="401"/>
                    <a:pt x="1" y="1701"/>
                    <a:pt x="367" y="2235"/>
                  </a:cubicBezTo>
                  <a:cubicBezTo>
                    <a:pt x="434" y="2369"/>
                    <a:pt x="568" y="2435"/>
                    <a:pt x="701" y="2469"/>
                  </a:cubicBezTo>
                  <a:cubicBezTo>
                    <a:pt x="730" y="2473"/>
                    <a:pt x="758" y="2474"/>
                    <a:pt x="787" y="2474"/>
                  </a:cubicBezTo>
                  <a:cubicBezTo>
                    <a:pt x="1254" y="2474"/>
                    <a:pt x="1686" y="1973"/>
                    <a:pt x="1969" y="1501"/>
                  </a:cubicBezTo>
                  <a:lnTo>
                    <a:pt x="1969" y="1501"/>
                  </a:lnTo>
                  <a:cubicBezTo>
                    <a:pt x="1969" y="2235"/>
                    <a:pt x="1935" y="3303"/>
                    <a:pt x="1635" y="3870"/>
                  </a:cubicBezTo>
                  <a:cubicBezTo>
                    <a:pt x="1452" y="4206"/>
                    <a:pt x="1240" y="4374"/>
                    <a:pt x="1026" y="4374"/>
                  </a:cubicBezTo>
                  <a:cubicBezTo>
                    <a:pt x="1007" y="4374"/>
                    <a:pt x="987" y="4373"/>
                    <a:pt x="968" y="4370"/>
                  </a:cubicBezTo>
                  <a:cubicBezTo>
                    <a:pt x="734" y="4337"/>
                    <a:pt x="568" y="4137"/>
                    <a:pt x="501" y="3903"/>
                  </a:cubicBezTo>
                  <a:cubicBezTo>
                    <a:pt x="473" y="3821"/>
                    <a:pt x="378" y="3761"/>
                    <a:pt x="290" y="3761"/>
                  </a:cubicBezTo>
                  <a:cubicBezTo>
                    <a:pt x="271" y="3761"/>
                    <a:pt x="252" y="3764"/>
                    <a:pt x="234" y="3770"/>
                  </a:cubicBezTo>
                  <a:cubicBezTo>
                    <a:pt x="134" y="3803"/>
                    <a:pt x="67" y="3936"/>
                    <a:pt x="101" y="4036"/>
                  </a:cubicBezTo>
                  <a:cubicBezTo>
                    <a:pt x="201" y="4437"/>
                    <a:pt x="534" y="4737"/>
                    <a:pt x="935" y="4804"/>
                  </a:cubicBezTo>
                  <a:lnTo>
                    <a:pt x="1001" y="4804"/>
                  </a:lnTo>
                  <a:cubicBezTo>
                    <a:pt x="1235" y="4804"/>
                    <a:pt x="1635" y="4704"/>
                    <a:pt x="2002" y="4070"/>
                  </a:cubicBezTo>
                  <a:cubicBezTo>
                    <a:pt x="2569" y="3069"/>
                    <a:pt x="2336" y="801"/>
                    <a:pt x="2336" y="701"/>
                  </a:cubicBezTo>
                  <a:cubicBezTo>
                    <a:pt x="2336" y="634"/>
                    <a:pt x="2269" y="534"/>
                    <a:pt x="2202" y="534"/>
                  </a:cubicBezTo>
                  <a:cubicBezTo>
                    <a:pt x="2177" y="526"/>
                    <a:pt x="2152" y="521"/>
                    <a:pt x="2128" y="521"/>
                  </a:cubicBezTo>
                  <a:cubicBezTo>
                    <a:pt x="2056" y="521"/>
                    <a:pt x="1994" y="559"/>
                    <a:pt x="1969" y="634"/>
                  </a:cubicBezTo>
                  <a:cubicBezTo>
                    <a:pt x="1680" y="1244"/>
                    <a:pt x="1144" y="2039"/>
                    <a:pt x="807" y="2039"/>
                  </a:cubicBezTo>
                  <a:cubicBezTo>
                    <a:pt x="793" y="2039"/>
                    <a:pt x="780" y="2038"/>
                    <a:pt x="768" y="2035"/>
                  </a:cubicBezTo>
                  <a:cubicBezTo>
                    <a:pt x="768" y="2035"/>
                    <a:pt x="734" y="2035"/>
                    <a:pt x="701" y="1968"/>
                  </a:cubicBezTo>
                  <a:cubicBezTo>
                    <a:pt x="501" y="1701"/>
                    <a:pt x="634" y="767"/>
                    <a:pt x="734" y="234"/>
                  </a:cubicBezTo>
                  <a:cubicBezTo>
                    <a:pt x="755" y="93"/>
                    <a:pt x="629" y="1"/>
                    <a:pt x="512" y="1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10"/>
            <p:cNvSpPr/>
            <p:nvPr/>
          </p:nvSpPr>
          <p:spPr>
            <a:xfrm rot="-241653">
              <a:off x="776614" y="3137082"/>
              <a:ext cx="104914" cy="104921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268" y="1"/>
                  </a:moveTo>
                  <a:cubicBezTo>
                    <a:pt x="1135" y="1"/>
                    <a:pt x="868" y="1"/>
                    <a:pt x="467" y="1135"/>
                  </a:cubicBezTo>
                  <a:lnTo>
                    <a:pt x="467" y="267"/>
                  </a:lnTo>
                  <a:cubicBezTo>
                    <a:pt x="501" y="151"/>
                    <a:pt x="376" y="92"/>
                    <a:pt x="251" y="92"/>
                  </a:cubicBezTo>
                  <a:cubicBezTo>
                    <a:pt x="126" y="92"/>
                    <a:pt x="0" y="151"/>
                    <a:pt x="34" y="267"/>
                  </a:cubicBezTo>
                  <a:lnTo>
                    <a:pt x="34" y="2669"/>
                  </a:lnTo>
                  <a:cubicBezTo>
                    <a:pt x="34" y="2769"/>
                    <a:pt x="134" y="2869"/>
                    <a:pt x="234" y="2869"/>
                  </a:cubicBezTo>
                  <a:lnTo>
                    <a:pt x="267" y="2869"/>
                  </a:lnTo>
                  <a:cubicBezTo>
                    <a:pt x="367" y="2869"/>
                    <a:pt x="434" y="2803"/>
                    <a:pt x="467" y="2703"/>
                  </a:cubicBezTo>
                  <a:cubicBezTo>
                    <a:pt x="634" y="1935"/>
                    <a:pt x="901" y="1201"/>
                    <a:pt x="1235" y="501"/>
                  </a:cubicBezTo>
                  <a:cubicBezTo>
                    <a:pt x="1235" y="501"/>
                    <a:pt x="1235" y="534"/>
                    <a:pt x="1235" y="534"/>
                  </a:cubicBezTo>
                  <a:cubicBezTo>
                    <a:pt x="1301" y="801"/>
                    <a:pt x="1335" y="1035"/>
                    <a:pt x="1401" y="1268"/>
                  </a:cubicBezTo>
                  <a:cubicBezTo>
                    <a:pt x="1535" y="2002"/>
                    <a:pt x="1635" y="2502"/>
                    <a:pt x="2002" y="2536"/>
                  </a:cubicBezTo>
                  <a:cubicBezTo>
                    <a:pt x="2028" y="2543"/>
                    <a:pt x="2054" y="2547"/>
                    <a:pt x="2080" y="2547"/>
                  </a:cubicBezTo>
                  <a:cubicBezTo>
                    <a:pt x="2295" y="2547"/>
                    <a:pt x="2539" y="2306"/>
                    <a:pt x="2836" y="1802"/>
                  </a:cubicBezTo>
                  <a:cubicBezTo>
                    <a:pt x="2869" y="1702"/>
                    <a:pt x="2869" y="1568"/>
                    <a:pt x="2769" y="1502"/>
                  </a:cubicBezTo>
                  <a:cubicBezTo>
                    <a:pt x="2734" y="1478"/>
                    <a:pt x="2694" y="1467"/>
                    <a:pt x="2655" y="1467"/>
                  </a:cubicBezTo>
                  <a:cubicBezTo>
                    <a:pt x="2583" y="1467"/>
                    <a:pt x="2512" y="1504"/>
                    <a:pt x="2469" y="1568"/>
                  </a:cubicBezTo>
                  <a:cubicBezTo>
                    <a:pt x="2369" y="1769"/>
                    <a:pt x="2235" y="1969"/>
                    <a:pt x="2069" y="2102"/>
                  </a:cubicBezTo>
                  <a:cubicBezTo>
                    <a:pt x="1968" y="1802"/>
                    <a:pt x="1868" y="1502"/>
                    <a:pt x="1835" y="1201"/>
                  </a:cubicBezTo>
                  <a:cubicBezTo>
                    <a:pt x="1802" y="968"/>
                    <a:pt x="1735" y="701"/>
                    <a:pt x="1668" y="434"/>
                  </a:cubicBezTo>
                  <a:cubicBezTo>
                    <a:pt x="1635" y="334"/>
                    <a:pt x="1568" y="1"/>
                    <a:pt x="1268" y="1"/>
                  </a:cubicBezTo>
                  <a:close/>
                </a:path>
              </a:pathLst>
            </a:cu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2824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A650-B1CB-C1D9-8E76-1DBB1BAC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4023A-2890-2324-69A4-2EC1E5E3B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4A044-22D2-5FB0-0427-7519CDCE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0175-E7C4-7344-4790-F518AB91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0E5CC-83A9-A24D-F80C-DD6032CD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7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868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"/>
          </p:nvPr>
        </p:nvSpPr>
        <p:spPr>
          <a:xfrm>
            <a:off x="2668149" y="2046407"/>
            <a:ext cx="33652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2668164" y="2861107"/>
            <a:ext cx="3138800" cy="10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/>
          </p:nvPr>
        </p:nvSpPr>
        <p:spPr>
          <a:xfrm>
            <a:off x="7561583" y="2046407"/>
            <a:ext cx="33652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4"/>
          </p:nvPr>
        </p:nvSpPr>
        <p:spPr>
          <a:xfrm>
            <a:off x="7561597" y="2861107"/>
            <a:ext cx="3138800" cy="10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5"/>
          </p:nvPr>
        </p:nvSpPr>
        <p:spPr>
          <a:xfrm>
            <a:off x="2668149" y="4026107"/>
            <a:ext cx="33652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6"/>
          </p:nvPr>
        </p:nvSpPr>
        <p:spPr>
          <a:xfrm>
            <a:off x="2668164" y="4840807"/>
            <a:ext cx="3138800" cy="10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7"/>
          </p:nvPr>
        </p:nvSpPr>
        <p:spPr>
          <a:xfrm>
            <a:off x="7561583" y="4026107"/>
            <a:ext cx="33652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7561597" y="4840807"/>
            <a:ext cx="3138800" cy="10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-115532" y="5693733"/>
            <a:ext cx="2409571" cy="1243833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3"/>
          <p:cNvSpPr/>
          <p:nvPr/>
        </p:nvSpPr>
        <p:spPr>
          <a:xfrm>
            <a:off x="11043932" y="-60036"/>
            <a:ext cx="1260115" cy="3292467"/>
          </a:xfrm>
          <a:custGeom>
            <a:avLst/>
            <a:gdLst/>
            <a:ahLst/>
            <a:cxnLst/>
            <a:rect l="l" t="t" r="r" b="b"/>
            <a:pathLst>
              <a:path w="41483" h="108388" extrusionOk="0">
                <a:moveTo>
                  <a:pt x="9686" y="0"/>
                </a:moveTo>
                <a:cubicBezTo>
                  <a:pt x="9503" y="0"/>
                  <a:pt x="9320" y="15"/>
                  <a:pt x="9139" y="57"/>
                </a:cubicBezTo>
                <a:cubicBezTo>
                  <a:pt x="3255" y="1328"/>
                  <a:pt x="402" y="9619"/>
                  <a:pt x="246" y="14858"/>
                </a:cubicBezTo>
                <a:cubicBezTo>
                  <a:pt x="0" y="23350"/>
                  <a:pt x="5149" y="28856"/>
                  <a:pt x="11836" y="33225"/>
                </a:cubicBezTo>
                <a:cubicBezTo>
                  <a:pt x="15849" y="35833"/>
                  <a:pt x="19972" y="38351"/>
                  <a:pt x="23383" y="41762"/>
                </a:cubicBezTo>
                <a:cubicBezTo>
                  <a:pt x="27997" y="46376"/>
                  <a:pt x="30137" y="52327"/>
                  <a:pt x="28799" y="58814"/>
                </a:cubicBezTo>
                <a:cubicBezTo>
                  <a:pt x="27640" y="64297"/>
                  <a:pt x="24542" y="69023"/>
                  <a:pt x="22268" y="74038"/>
                </a:cubicBezTo>
                <a:cubicBezTo>
                  <a:pt x="20017" y="79053"/>
                  <a:pt x="19482" y="84670"/>
                  <a:pt x="20730" y="90020"/>
                </a:cubicBezTo>
                <a:cubicBezTo>
                  <a:pt x="22134" y="95905"/>
                  <a:pt x="25991" y="102413"/>
                  <a:pt x="31697" y="104999"/>
                </a:cubicBezTo>
                <a:cubicBezTo>
                  <a:pt x="33190" y="105690"/>
                  <a:pt x="37492" y="107050"/>
                  <a:pt x="38228" y="108387"/>
                </a:cubicBezTo>
                <a:lnTo>
                  <a:pt x="41482" y="57"/>
                </a:lnTo>
                <a:lnTo>
                  <a:pt x="11190" y="57"/>
                </a:lnTo>
                <a:cubicBezTo>
                  <a:pt x="11095" y="66"/>
                  <a:pt x="11001" y="70"/>
                  <a:pt x="10906" y="70"/>
                </a:cubicBezTo>
                <a:cubicBezTo>
                  <a:pt x="10497" y="70"/>
                  <a:pt x="10089" y="0"/>
                  <a:pt x="9686" y="0"/>
                </a:cubicBez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6763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/>
          </p:nvPr>
        </p:nvSpPr>
        <p:spPr>
          <a:xfrm>
            <a:off x="2525484" y="2100743"/>
            <a:ext cx="33652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38684" y="2962700"/>
            <a:ext cx="31388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 idx="3"/>
          </p:nvPr>
        </p:nvSpPr>
        <p:spPr>
          <a:xfrm>
            <a:off x="6301317" y="2100743"/>
            <a:ext cx="33652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6414517" y="2962700"/>
            <a:ext cx="31388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/>
          </p:nvPr>
        </p:nvSpPr>
        <p:spPr>
          <a:xfrm>
            <a:off x="2525484" y="4592900"/>
            <a:ext cx="33652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6"/>
          </p:nvPr>
        </p:nvSpPr>
        <p:spPr>
          <a:xfrm>
            <a:off x="2638684" y="5450400"/>
            <a:ext cx="31388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7"/>
          </p:nvPr>
        </p:nvSpPr>
        <p:spPr>
          <a:xfrm>
            <a:off x="6301317" y="4592900"/>
            <a:ext cx="33652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8"/>
          </p:nvPr>
        </p:nvSpPr>
        <p:spPr>
          <a:xfrm>
            <a:off x="6414517" y="5450400"/>
            <a:ext cx="31388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202456" y="1393749"/>
            <a:ext cx="2108027" cy="1568943"/>
          </a:xfrm>
          <a:custGeom>
            <a:avLst/>
            <a:gdLst/>
            <a:ahLst/>
            <a:cxnLst/>
            <a:rect l="l" t="t" r="r" b="b"/>
            <a:pathLst>
              <a:path w="36490" h="27160" extrusionOk="0">
                <a:moveTo>
                  <a:pt x="19783" y="1"/>
                </a:moveTo>
                <a:cubicBezTo>
                  <a:pt x="16202" y="1"/>
                  <a:pt x="12697" y="1162"/>
                  <a:pt x="9808" y="3348"/>
                </a:cubicBezTo>
                <a:cubicBezTo>
                  <a:pt x="4102" y="7739"/>
                  <a:pt x="0" y="18104"/>
                  <a:pt x="5907" y="23966"/>
                </a:cubicBezTo>
                <a:cubicBezTo>
                  <a:pt x="8172" y="26197"/>
                  <a:pt x="11387" y="27159"/>
                  <a:pt x="14598" y="27159"/>
                </a:cubicBezTo>
                <a:cubicBezTo>
                  <a:pt x="15559" y="27159"/>
                  <a:pt x="16519" y="27073"/>
                  <a:pt x="17454" y="26909"/>
                </a:cubicBezTo>
                <a:cubicBezTo>
                  <a:pt x="25679" y="25482"/>
                  <a:pt x="36489" y="19642"/>
                  <a:pt x="33592" y="9701"/>
                </a:cubicBezTo>
                <a:cubicBezTo>
                  <a:pt x="31853" y="3749"/>
                  <a:pt x="26793" y="562"/>
                  <a:pt x="21310" y="71"/>
                </a:cubicBezTo>
                <a:cubicBezTo>
                  <a:pt x="20800" y="24"/>
                  <a:pt x="20291" y="1"/>
                  <a:pt x="1978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/>
          <p:nvPr/>
        </p:nvSpPr>
        <p:spPr>
          <a:xfrm rot="-5400000">
            <a:off x="10064504" y="4737546"/>
            <a:ext cx="2871275" cy="1482167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24918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2"/>
          </p:nvPr>
        </p:nvSpPr>
        <p:spPr>
          <a:xfrm>
            <a:off x="1048200" y="3385437"/>
            <a:ext cx="3365200" cy="8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1161400" y="4332467"/>
            <a:ext cx="3138800" cy="11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 idx="3"/>
          </p:nvPr>
        </p:nvSpPr>
        <p:spPr>
          <a:xfrm>
            <a:off x="4413400" y="3385437"/>
            <a:ext cx="3365200" cy="8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4"/>
          </p:nvPr>
        </p:nvSpPr>
        <p:spPr>
          <a:xfrm>
            <a:off x="4526600" y="4332467"/>
            <a:ext cx="3138800" cy="11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 idx="5"/>
          </p:nvPr>
        </p:nvSpPr>
        <p:spPr>
          <a:xfrm>
            <a:off x="7778600" y="3385437"/>
            <a:ext cx="3365200" cy="8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6"/>
          </p:nvPr>
        </p:nvSpPr>
        <p:spPr>
          <a:xfrm>
            <a:off x="7891800" y="4332467"/>
            <a:ext cx="3138800" cy="11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/>
          <p:nvPr/>
        </p:nvSpPr>
        <p:spPr>
          <a:xfrm rot="6343178">
            <a:off x="10224757" y="-305327"/>
            <a:ext cx="1259297" cy="2424689"/>
          </a:xfrm>
          <a:custGeom>
            <a:avLst/>
            <a:gdLst/>
            <a:ahLst/>
            <a:cxnLst/>
            <a:rect l="l" t="t" r="r" b="b"/>
            <a:pathLst>
              <a:path w="36490" h="70259" extrusionOk="0">
                <a:moveTo>
                  <a:pt x="26470" y="0"/>
                </a:moveTo>
                <a:cubicBezTo>
                  <a:pt x="26384" y="0"/>
                  <a:pt x="26299" y="2"/>
                  <a:pt x="26213" y="6"/>
                </a:cubicBezTo>
                <a:cubicBezTo>
                  <a:pt x="11279" y="1655"/>
                  <a:pt x="0" y="12978"/>
                  <a:pt x="2809" y="28448"/>
                </a:cubicBezTo>
                <a:cubicBezTo>
                  <a:pt x="3923" y="34444"/>
                  <a:pt x="6955" y="39793"/>
                  <a:pt x="9451" y="45277"/>
                </a:cubicBezTo>
                <a:cubicBezTo>
                  <a:pt x="10744" y="48085"/>
                  <a:pt x="11903" y="50961"/>
                  <a:pt x="12594" y="53970"/>
                </a:cubicBezTo>
                <a:cubicBezTo>
                  <a:pt x="13352" y="57314"/>
                  <a:pt x="12817" y="60390"/>
                  <a:pt x="13107" y="63711"/>
                </a:cubicBezTo>
                <a:cubicBezTo>
                  <a:pt x="13241" y="65293"/>
                  <a:pt x="13731" y="66898"/>
                  <a:pt x="14734" y="68102"/>
                </a:cubicBezTo>
                <a:cubicBezTo>
                  <a:pt x="15782" y="69350"/>
                  <a:pt x="17253" y="70108"/>
                  <a:pt x="18858" y="70242"/>
                </a:cubicBezTo>
                <a:cubicBezTo>
                  <a:pt x="18996" y="70253"/>
                  <a:pt x="19136" y="70259"/>
                  <a:pt x="19277" y="70259"/>
                </a:cubicBezTo>
                <a:cubicBezTo>
                  <a:pt x="22160" y="70259"/>
                  <a:pt x="25568" y="67939"/>
                  <a:pt x="27417" y="65984"/>
                </a:cubicBezTo>
                <a:cubicBezTo>
                  <a:pt x="31697" y="61437"/>
                  <a:pt x="33814" y="54906"/>
                  <a:pt x="35018" y="48910"/>
                </a:cubicBezTo>
                <a:cubicBezTo>
                  <a:pt x="36489" y="41822"/>
                  <a:pt x="34751" y="34444"/>
                  <a:pt x="30293" y="28738"/>
                </a:cubicBezTo>
                <a:cubicBezTo>
                  <a:pt x="28376" y="26263"/>
                  <a:pt x="25255" y="23945"/>
                  <a:pt x="26236" y="20468"/>
                </a:cubicBezTo>
                <a:cubicBezTo>
                  <a:pt x="27328" y="16679"/>
                  <a:pt x="32455" y="15742"/>
                  <a:pt x="33792" y="11819"/>
                </a:cubicBezTo>
                <a:cubicBezTo>
                  <a:pt x="36393" y="4388"/>
                  <a:pt x="30807" y="0"/>
                  <a:pt x="26470" y="0"/>
                </a:cubicBez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5"/>
          <p:cNvSpPr/>
          <p:nvPr/>
        </p:nvSpPr>
        <p:spPr>
          <a:xfrm rot="10800000" flipH="1">
            <a:off x="-61033" y="5840297"/>
            <a:ext cx="3877236" cy="1155537"/>
          </a:xfrm>
          <a:custGeom>
            <a:avLst/>
            <a:gdLst/>
            <a:ahLst/>
            <a:cxnLst/>
            <a:rect l="l" t="t" r="r" b="b"/>
            <a:pathLst>
              <a:path w="127835" h="38103" extrusionOk="0">
                <a:moveTo>
                  <a:pt x="127835" y="1"/>
                </a:moveTo>
                <a:lnTo>
                  <a:pt x="126676" y="720"/>
                </a:lnTo>
                <a:lnTo>
                  <a:pt x="126676" y="720"/>
                </a:lnTo>
                <a:cubicBezTo>
                  <a:pt x="127084" y="477"/>
                  <a:pt x="127474" y="238"/>
                  <a:pt x="127835" y="1"/>
                </a:cubicBezTo>
                <a:close/>
                <a:moveTo>
                  <a:pt x="126676" y="720"/>
                </a:moveTo>
                <a:lnTo>
                  <a:pt x="126676" y="720"/>
                </a:lnTo>
                <a:cubicBezTo>
                  <a:pt x="124668" y="1915"/>
                  <a:pt x="122221" y="3184"/>
                  <a:pt x="120590" y="4592"/>
                </a:cubicBezTo>
                <a:lnTo>
                  <a:pt x="201" y="4369"/>
                </a:lnTo>
                <a:lnTo>
                  <a:pt x="201" y="24096"/>
                </a:lnTo>
                <a:cubicBezTo>
                  <a:pt x="201" y="24498"/>
                  <a:pt x="1" y="24698"/>
                  <a:pt x="1" y="25099"/>
                </a:cubicBezTo>
                <a:cubicBezTo>
                  <a:pt x="2141" y="26236"/>
                  <a:pt x="4169" y="28577"/>
                  <a:pt x="6197" y="30048"/>
                </a:cubicBezTo>
                <a:cubicBezTo>
                  <a:pt x="13885" y="35639"/>
                  <a:pt x="23146" y="38102"/>
                  <a:pt x="32547" y="38102"/>
                </a:cubicBezTo>
                <a:cubicBezTo>
                  <a:pt x="33340" y="38102"/>
                  <a:pt x="34135" y="38085"/>
                  <a:pt x="34929" y="38050"/>
                </a:cubicBezTo>
                <a:cubicBezTo>
                  <a:pt x="44692" y="37626"/>
                  <a:pt x="54389" y="33547"/>
                  <a:pt x="62792" y="28822"/>
                </a:cubicBezTo>
                <a:cubicBezTo>
                  <a:pt x="75676" y="21600"/>
                  <a:pt x="90900" y="19794"/>
                  <a:pt x="105411" y="19527"/>
                </a:cubicBezTo>
                <a:cubicBezTo>
                  <a:pt x="109356" y="19460"/>
                  <a:pt x="113368" y="19237"/>
                  <a:pt x="117091" y="17922"/>
                </a:cubicBezTo>
                <a:cubicBezTo>
                  <a:pt x="124781" y="15203"/>
                  <a:pt x="126564" y="9028"/>
                  <a:pt x="127612" y="1628"/>
                </a:cubicBezTo>
                <a:cubicBezTo>
                  <a:pt x="127211" y="1606"/>
                  <a:pt x="126815" y="1600"/>
                  <a:pt x="126422" y="1600"/>
                </a:cubicBezTo>
                <a:cubicBezTo>
                  <a:pt x="126029" y="1600"/>
                  <a:pt x="125639" y="1606"/>
                  <a:pt x="125249" y="1606"/>
                </a:cubicBezTo>
                <a:lnTo>
                  <a:pt x="126676" y="720"/>
                </a:ln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69953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8042394" y="5140917"/>
            <a:ext cx="3915620" cy="1448031"/>
          </a:xfrm>
          <a:custGeom>
            <a:avLst/>
            <a:gdLst/>
            <a:ahLst/>
            <a:cxnLst/>
            <a:rect l="l" t="t" r="r" b="b"/>
            <a:pathLst>
              <a:path w="100195" h="37053" extrusionOk="0">
                <a:moveTo>
                  <a:pt x="71320" y="1"/>
                </a:moveTo>
                <a:cubicBezTo>
                  <a:pt x="62952" y="1"/>
                  <a:pt x="54775" y="2969"/>
                  <a:pt x="47434" y="6772"/>
                </a:cubicBezTo>
                <a:cubicBezTo>
                  <a:pt x="41995" y="9614"/>
                  <a:pt x="36481" y="11499"/>
                  <a:pt x="30393" y="11499"/>
                </a:cubicBezTo>
                <a:cubicBezTo>
                  <a:pt x="29844" y="11499"/>
                  <a:pt x="29291" y="11484"/>
                  <a:pt x="28732" y="11453"/>
                </a:cubicBezTo>
                <a:cubicBezTo>
                  <a:pt x="24475" y="11208"/>
                  <a:pt x="20151" y="10249"/>
                  <a:pt x="16005" y="9201"/>
                </a:cubicBezTo>
                <a:cubicBezTo>
                  <a:pt x="13595" y="8592"/>
                  <a:pt x="10927" y="7694"/>
                  <a:pt x="8353" y="7694"/>
                </a:cubicBezTo>
                <a:cubicBezTo>
                  <a:pt x="7069" y="7694"/>
                  <a:pt x="5808" y="7917"/>
                  <a:pt x="4614" y="8510"/>
                </a:cubicBezTo>
                <a:cubicBezTo>
                  <a:pt x="0" y="10806"/>
                  <a:pt x="268" y="15042"/>
                  <a:pt x="3678" y="18140"/>
                </a:cubicBezTo>
                <a:cubicBezTo>
                  <a:pt x="9986" y="23868"/>
                  <a:pt x="18078" y="24247"/>
                  <a:pt x="26236" y="25340"/>
                </a:cubicBezTo>
                <a:cubicBezTo>
                  <a:pt x="34595" y="26476"/>
                  <a:pt x="43689" y="25852"/>
                  <a:pt x="51869" y="27502"/>
                </a:cubicBezTo>
                <a:cubicBezTo>
                  <a:pt x="61134" y="29366"/>
                  <a:pt x="69773" y="37053"/>
                  <a:pt x="79289" y="37053"/>
                </a:cubicBezTo>
                <a:cubicBezTo>
                  <a:pt x="80694" y="37053"/>
                  <a:pt x="82118" y="36885"/>
                  <a:pt x="83566" y="36507"/>
                </a:cubicBezTo>
                <a:cubicBezTo>
                  <a:pt x="94332" y="33676"/>
                  <a:pt x="100195" y="21684"/>
                  <a:pt x="95202" y="11564"/>
                </a:cubicBezTo>
                <a:cubicBezTo>
                  <a:pt x="95090" y="11386"/>
                  <a:pt x="95001" y="11185"/>
                  <a:pt x="94889" y="10985"/>
                </a:cubicBezTo>
                <a:cubicBezTo>
                  <a:pt x="90900" y="3674"/>
                  <a:pt x="81582" y="642"/>
                  <a:pt x="73736" y="85"/>
                </a:cubicBezTo>
                <a:cubicBezTo>
                  <a:pt x="72929" y="28"/>
                  <a:pt x="72124" y="1"/>
                  <a:pt x="71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6"/>
          <p:cNvSpPr/>
          <p:nvPr/>
        </p:nvSpPr>
        <p:spPr>
          <a:xfrm rot="1065727">
            <a:off x="374478" y="1350057"/>
            <a:ext cx="1206948" cy="1231345"/>
          </a:xfrm>
          <a:custGeom>
            <a:avLst/>
            <a:gdLst/>
            <a:ahLst/>
            <a:cxnLst/>
            <a:rect l="l" t="t" r="r" b="b"/>
            <a:pathLst>
              <a:path w="20976" h="21400" extrusionOk="0">
                <a:moveTo>
                  <a:pt x="11583" y="0"/>
                </a:moveTo>
                <a:cubicBezTo>
                  <a:pt x="6309" y="0"/>
                  <a:pt x="164" y="2144"/>
                  <a:pt x="90" y="8060"/>
                </a:cubicBezTo>
                <a:cubicBezTo>
                  <a:pt x="0" y="12696"/>
                  <a:pt x="3567" y="17533"/>
                  <a:pt x="7557" y="19651"/>
                </a:cubicBezTo>
                <a:cubicBezTo>
                  <a:pt x="9193" y="20531"/>
                  <a:pt x="11791" y="21400"/>
                  <a:pt x="14092" y="21400"/>
                </a:cubicBezTo>
                <a:cubicBezTo>
                  <a:pt x="15115" y="21400"/>
                  <a:pt x="16079" y="21228"/>
                  <a:pt x="16874" y="20810"/>
                </a:cubicBezTo>
                <a:cubicBezTo>
                  <a:pt x="19371" y="19473"/>
                  <a:pt x="19460" y="15862"/>
                  <a:pt x="19460" y="13432"/>
                </a:cubicBezTo>
                <a:cubicBezTo>
                  <a:pt x="19460" y="12117"/>
                  <a:pt x="19393" y="11025"/>
                  <a:pt x="19750" y="9799"/>
                </a:cubicBezTo>
                <a:cubicBezTo>
                  <a:pt x="20195" y="8171"/>
                  <a:pt x="20976" y="6767"/>
                  <a:pt x="20730" y="5006"/>
                </a:cubicBezTo>
                <a:cubicBezTo>
                  <a:pt x="20597" y="3892"/>
                  <a:pt x="20017" y="2866"/>
                  <a:pt x="19170" y="2153"/>
                </a:cubicBezTo>
                <a:cubicBezTo>
                  <a:pt x="17944" y="1105"/>
                  <a:pt x="16250" y="526"/>
                  <a:pt x="14667" y="258"/>
                </a:cubicBezTo>
                <a:cubicBezTo>
                  <a:pt x="13716" y="91"/>
                  <a:pt x="12668" y="0"/>
                  <a:pt x="115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title" idx="2"/>
          </p:nvPr>
        </p:nvSpPr>
        <p:spPr>
          <a:xfrm>
            <a:off x="1048200" y="3283836"/>
            <a:ext cx="3365200" cy="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1161400" y="4286267"/>
            <a:ext cx="3138800" cy="8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 idx="3"/>
          </p:nvPr>
        </p:nvSpPr>
        <p:spPr>
          <a:xfrm>
            <a:off x="4413400" y="3283836"/>
            <a:ext cx="3365200" cy="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4"/>
          </p:nvPr>
        </p:nvSpPr>
        <p:spPr>
          <a:xfrm>
            <a:off x="4526600" y="4286267"/>
            <a:ext cx="3138800" cy="8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title" idx="5"/>
          </p:nvPr>
        </p:nvSpPr>
        <p:spPr>
          <a:xfrm>
            <a:off x="7778600" y="3283836"/>
            <a:ext cx="3365200" cy="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6"/>
          </p:nvPr>
        </p:nvSpPr>
        <p:spPr>
          <a:xfrm>
            <a:off x="7891800" y="4286267"/>
            <a:ext cx="3138800" cy="8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44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 idx="2"/>
          </p:nvPr>
        </p:nvSpPr>
        <p:spPr>
          <a:xfrm>
            <a:off x="1291117" y="2061984"/>
            <a:ext cx="33652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1"/>
          </p:nvPr>
        </p:nvSpPr>
        <p:spPr>
          <a:xfrm>
            <a:off x="1291117" y="2894685"/>
            <a:ext cx="48180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 idx="3"/>
          </p:nvPr>
        </p:nvSpPr>
        <p:spPr>
          <a:xfrm>
            <a:off x="1303517" y="4587597"/>
            <a:ext cx="33652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4"/>
          </p:nvPr>
        </p:nvSpPr>
        <p:spPr>
          <a:xfrm>
            <a:off x="1303517" y="5420305"/>
            <a:ext cx="48180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 idx="5"/>
          </p:nvPr>
        </p:nvSpPr>
        <p:spPr>
          <a:xfrm>
            <a:off x="7513517" y="3324940"/>
            <a:ext cx="33652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6"/>
          </p:nvPr>
        </p:nvSpPr>
        <p:spPr>
          <a:xfrm>
            <a:off x="6060717" y="4157639"/>
            <a:ext cx="4818000" cy="8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158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 idx="2"/>
          </p:nvPr>
        </p:nvSpPr>
        <p:spPr>
          <a:xfrm>
            <a:off x="946600" y="4019067"/>
            <a:ext cx="33652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1"/>
          </p:nvPr>
        </p:nvSpPr>
        <p:spPr>
          <a:xfrm>
            <a:off x="1059800" y="4762668"/>
            <a:ext cx="3138800" cy="11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 idx="3"/>
          </p:nvPr>
        </p:nvSpPr>
        <p:spPr>
          <a:xfrm>
            <a:off x="4413400" y="4019067"/>
            <a:ext cx="33652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4"/>
          </p:nvPr>
        </p:nvSpPr>
        <p:spPr>
          <a:xfrm>
            <a:off x="4526600" y="4760267"/>
            <a:ext cx="3138800" cy="11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 idx="5"/>
          </p:nvPr>
        </p:nvSpPr>
        <p:spPr>
          <a:xfrm>
            <a:off x="7880200" y="4019067"/>
            <a:ext cx="33652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6"/>
          </p:nvPr>
        </p:nvSpPr>
        <p:spPr>
          <a:xfrm>
            <a:off x="7993400" y="4762668"/>
            <a:ext cx="3138800" cy="11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105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 rot="4576855">
            <a:off x="1282607" y="3481020"/>
            <a:ext cx="3190043" cy="2890689"/>
          </a:xfrm>
          <a:custGeom>
            <a:avLst/>
            <a:gdLst/>
            <a:ahLst/>
            <a:cxnLst/>
            <a:rect l="l" t="t" r="r" b="b"/>
            <a:pathLst>
              <a:path w="58557" h="53062" extrusionOk="0">
                <a:moveTo>
                  <a:pt x="41963" y="1"/>
                </a:moveTo>
                <a:cubicBezTo>
                  <a:pt x="39454" y="1"/>
                  <a:pt x="36968" y="668"/>
                  <a:pt x="34885" y="2069"/>
                </a:cubicBezTo>
                <a:cubicBezTo>
                  <a:pt x="30605" y="4967"/>
                  <a:pt x="30493" y="11275"/>
                  <a:pt x="26147" y="14306"/>
                </a:cubicBezTo>
                <a:cubicBezTo>
                  <a:pt x="23249" y="16357"/>
                  <a:pt x="19861" y="16268"/>
                  <a:pt x="16562" y="17092"/>
                </a:cubicBezTo>
                <a:cubicBezTo>
                  <a:pt x="13263" y="17917"/>
                  <a:pt x="10209" y="19589"/>
                  <a:pt x="7691" y="21907"/>
                </a:cubicBezTo>
                <a:cubicBezTo>
                  <a:pt x="2698" y="26588"/>
                  <a:pt x="0" y="34033"/>
                  <a:pt x="2229" y="40675"/>
                </a:cubicBezTo>
                <a:cubicBezTo>
                  <a:pt x="3010" y="42971"/>
                  <a:pt x="4302" y="45044"/>
                  <a:pt x="5974" y="46761"/>
                </a:cubicBezTo>
                <a:cubicBezTo>
                  <a:pt x="6531" y="47296"/>
                  <a:pt x="7089" y="47808"/>
                  <a:pt x="7691" y="48299"/>
                </a:cubicBezTo>
                <a:cubicBezTo>
                  <a:pt x="11898" y="51654"/>
                  <a:pt x="17330" y="53061"/>
                  <a:pt x="22738" y="53061"/>
                </a:cubicBezTo>
                <a:cubicBezTo>
                  <a:pt x="23977" y="53061"/>
                  <a:pt x="25215" y="52987"/>
                  <a:pt x="26437" y="52846"/>
                </a:cubicBezTo>
                <a:cubicBezTo>
                  <a:pt x="40145" y="51241"/>
                  <a:pt x="52449" y="41054"/>
                  <a:pt x="56595" y="27881"/>
                </a:cubicBezTo>
                <a:cubicBezTo>
                  <a:pt x="58066" y="23200"/>
                  <a:pt x="58557" y="18118"/>
                  <a:pt x="57375" y="13348"/>
                </a:cubicBezTo>
                <a:cubicBezTo>
                  <a:pt x="56194" y="8578"/>
                  <a:pt x="53229" y="4164"/>
                  <a:pt x="48905" y="1779"/>
                </a:cubicBezTo>
                <a:cubicBezTo>
                  <a:pt x="46790" y="613"/>
                  <a:pt x="44366" y="1"/>
                  <a:pt x="419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9"/>
          <p:cNvSpPr/>
          <p:nvPr/>
        </p:nvSpPr>
        <p:spPr>
          <a:xfrm rot="3341721">
            <a:off x="7826898" y="563858"/>
            <a:ext cx="3629636" cy="2745501"/>
          </a:xfrm>
          <a:custGeom>
            <a:avLst/>
            <a:gdLst/>
            <a:ahLst/>
            <a:cxnLst/>
            <a:rect l="l" t="t" r="r" b="b"/>
            <a:pathLst>
              <a:path w="61210" h="46300" extrusionOk="0">
                <a:moveTo>
                  <a:pt x="31065" y="1"/>
                </a:moveTo>
                <a:cubicBezTo>
                  <a:pt x="28970" y="1"/>
                  <a:pt x="26896" y="394"/>
                  <a:pt x="24943" y="1168"/>
                </a:cubicBezTo>
                <a:cubicBezTo>
                  <a:pt x="20842" y="2795"/>
                  <a:pt x="17588" y="6071"/>
                  <a:pt x="15960" y="10173"/>
                </a:cubicBezTo>
                <a:cubicBezTo>
                  <a:pt x="14467" y="13918"/>
                  <a:pt x="13977" y="18019"/>
                  <a:pt x="11859" y="21496"/>
                </a:cubicBezTo>
                <a:cubicBezTo>
                  <a:pt x="8404" y="27158"/>
                  <a:pt x="1" y="32040"/>
                  <a:pt x="714" y="39551"/>
                </a:cubicBezTo>
                <a:cubicBezTo>
                  <a:pt x="1026" y="42917"/>
                  <a:pt x="4258" y="45748"/>
                  <a:pt x="7512" y="46216"/>
                </a:cubicBezTo>
                <a:cubicBezTo>
                  <a:pt x="7907" y="46273"/>
                  <a:pt x="8300" y="46300"/>
                  <a:pt x="8689" y="46300"/>
                </a:cubicBezTo>
                <a:cubicBezTo>
                  <a:pt x="12125" y="46300"/>
                  <a:pt x="15337" y="44222"/>
                  <a:pt x="18100" y="42360"/>
                </a:cubicBezTo>
                <a:cubicBezTo>
                  <a:pt x="24720" y="37857"/>
                  <a:pt x="31742" y="37033"/>
                  <a:pt x="39543" y="36230"/>
                </a:cubicBezTo>
                <a:cubicBezTo>
                  <a:pt x="45896" y="35584"/>
                  <a:pt x="53920" y="34001"/>
                  <a:pt x="57888" y="28451"/>
                </a:cubicBezTo>
                <a:cubicBezTo>
                  <a:pt x="61209" y="23814"/>
                  <a:pt x="60184" y="16726"/>
                  <a:pt x="57153" y="12179"/>
                </a:cubicBezTo>
                <a:cubicBezTo>
                  <a:pt x="54611" y="8412"/>
                  <a:pt x="50466" y="6673"/>
                  <a:pt x="46275" y="5224"/>
                </a:cubicBezTo>
                <a:cubicBezTo>
                  <a:pt x="42709" y="3998"/>
                  <a:pt x="39588" y="1703"/>
                  <a:pt x="35999" y="677"/>
                </a:cubicBezTo>
                <a:cubicBezTo>
                  <a:pt x="34818" y="321"/>
                  <a:pt x="33614" y="120"/>
                  <a:pt x="32388" y="53"/>
                </a:cubicBezTo>
                <a:cubicBezTo>
                  <a:pt x="31947" y="18"/>
                  <a:pt x="31506" y="1"/>
                  <a:pt x="310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 hasCustomPrompt="1"/>
          </p:nvPr>
        </p:nvSpPr>
        <p:spPr>
          <a:xfrm>
            <a:off x="1028833" y="868284"/>
            <a:ext cx="2697600" cy="1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941633" y="2397500"/>
            <a:ext cx="2872000" cy="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 idx="2" hasCustomPrompt="1"/>
          </p:nvPr>
        </p:nvSpPr>
        <p:spPr>
          <a:xfrm>
            <a:off x="4747200" y="2310400"/>
            <a:ext cx="2697600" cy="1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3"/>
          </p:nvPr>
        </p:nvSpPr>
        <p:spPr>
          <a:xfrm>
            <a:off x="4660000" y="3839600"/>
            <a:ext cx="2872000" cy="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 idx="4" hasCustomPrompt="1"/>
          </p:nvPr>
        </p:nvSpPr>
        <p:spPr>
          <a:xfrm>
            <a:off x="8465567" y="3752517"/>
            <a:ext cx="2697600" cy="1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5"/>
          </p:nvPr>
        </p:nvSpPr>
        <p:spPr>
          <a:xfrm>
            <a:off x="8378367" y="5281733"/>
            <a:ext cx="2872000" cy="7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229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4314367" y="4107433"/>
            <a:ext cx="5985200" cy="6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41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title" idx="2"/>
          </p:nvPr>
        </p:nvSpPr>
        <p:spPr>
          <a:xfrm>
            <a:off x="1339600" y="2145833"/>
            <a:ext cx="8951600" cy="1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4000" b="0"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/>
          <p:nvPr/>
        </p:nvSpPr>
        <p:spPr>
          <a:xfrm rot="-4484856">
            <a:off x="5583961" y="-146383"/>
            <a:ext cx="1576179" cy="3034824"/>
          </a:xfrm>
          <a:custGeom>
            <a:avLst/>
            <a:gdLst/>
            <a:ahLst/>
            <a:cxnLst/>
            <a:rect l="l" t="t" r="r" b="b"/>
            <a:pathLst>
              <a:path w="36490" h="70259" extrusionOk="0">
                <a:moveTo>
                  <a:pt x="26470" y="0"/>
                </a:moveTo>
                <a:cubicBezTo>
                  <a:pt x="26384" y="0"/>
                  <a:pt x="26299" y="2"/>
                  <a:pt x="26213" y="6"/>
                </a:cubicBezTo>
                <a:cubicBezTo>
                  <a:pt x="11279" y="1655"/>
                  <a:pt x="0" y="12978"/>
                  <a:pt x="2809" y="28448"/>
                </a:cubicBezTo>
                <a:cubicBezTo>
                  <a:pt x="3923" y="34444"/>
                  <a:pt x="6955" y="39793"/>
                  <a:pt x="9451" y="45277"/>
                </a:cubicBezTo>
                <a:cubicBezTo>
                  <a:pt x="10744" y="48085"/>
                  <a:pt x="11903" y="50961"/>
                  <a:pt x="12594" y="53970"/>
                </a:cubicBezTo>
                <a:cubicBezTo>
                  <a:pt x="13352" y="57314"/>
                  <a:pt x="12817" y="60390"/>
                  <a:pt x="13107" y="63711"/>
                </a:cubicBezTo>
                <a:cubicBezTo>
                  <a:pt x="13241" y="65293"/>
                  <a:pt x="13731" y="66898"/>
                  <a:pt x="14734" y="68102"/>
                </a:cubicBezTo>
                <a:cubicBezTo>
                  <a:pt x="15782" y="69350"/>
                  <a:pt x="17253" y="70108"/>
                  <a:pt x="18858" y="70242"/>
                </a:cubicBezTo>
                <a:cubicBezTo>
                  <a:pt x="18996" y="70253"/>
                  <a:pt x="19136" y="70259"/>
                  <a:pt x="19277" y="70259"/>
                </a:cubicBezTo>
                <a:cubicBezTo>
                  <a:pt x="22160" y="70259"/>
                  <a:pt x="25568" y="67939"/>
                  <a:pt x="27417" y="65984"/>
                </a:cubicBezTo>
                <a:cubicBezTo>
                  <a:pt x="31697" y="61437"/>
                  <a:pt x="33814" y="54906"/>
                  <a:pt x="35018" y="48910"/>
                </a:cubicBezTo>
                <a:cubicBezTo>
                  <a:pt x="36489" y="41822"/>
                  <a:pt x="34751" y="34444"/>
                  <a:pt x="30293" y="28738"/>
                </a:cubicBezTo>
                <a:cubicBezTo>
                  <a:pt x="28376" y="26263"/>
                  <a:pt x="25255" y="23945"/>
                  <a:pt x="26236" y="20468"/>
                </a:cubicBezTo>
                <a:cubicBezTo>
                  <a:pt x="27328" y="16679"/>
                  <a:pt x="32455" y="15742"/>
                  <a:pt x="33792" y="11819"/>
                </a:cubicBezTo>
                <a:cubicBezTo>
                  <a:pt x="36393" y="4388"/>
                  <a:pt x="30807" y="0"/>
                  <a:pt x="26470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0"/>
          <p:cNvSpPr/>
          <p:nvPr/>
        </p:nvSpPr>
        <p:spPr>
          <a:xfrm>
            <a:off x="9154142" y="4243567"/>
            <a:ext cx="2562140" cy="2033644"/>
          </a:xfrm>
          <a:custGeom>
            <a:avLst/>
            <a:gdLst/>
            <a:ahLst/>
            <a:cxnLst/>
            <a:rect l="l" t="t" r="r" b="b"/>
            <a:pathLst>
              <a:path w="70170" h="55701" extrusionOk="0">
                <a:moveTo>
                  <a:pt x="49222" y="1"/>
                </a:moveTo>
                <a:cubicBezTo>
                  <a:pt x="37796" y="1"/>
                  <a:pt x="31650" y="9098"/>
                  <a:pt x="30805" y="19505"/>
                </a:cubicBezTo>
                <a:cubicBezTo>
                  <a:pt x="30292" y="25635"/>
                  <a:pt x="31496" y="32277"/>
                  <a:pt x="25478" y="36022"/>
                </a:cubicBezTo>
                <a:cubicBezTo>
                  <a:pt x="21510" y="38496"/>
                  <a:pt x="16807" y="38986"/>
                  <a:pt x="12327" y="39923"/>
                </a:cubicBezTo>
                <a:cubicBezTo>
                  <a:pt x="8938" y="40636"/>
                  <a:pt x="3321" y="41728"/>
                  <a:pt x="1271" y="44871"/>
                </a:cubicBezTo>
                <a:cubicBezTo>
                  <a:pt x="223" y="46520"/>
                  <a:pt x="0" y="48571"/>
                  <a:pt x="669" y="50421"/>
                </a:cubicBezTo>
                <a:cubicBezTo>
                  <a:pt x="1471" y="52539"/>
                  <a:pt x="3410" y="54099"/>
                  <a:pt x="5550" y="54879"/>
                </a:cubicBezTo>
                <a:cubicBezTo>
                  <a:pt x="7148" y="55460"/>
                  <a:pt x="8731" y="55701"/>
                  <a:pt x="10299" y="55701"/>
                </a:cubicBezTo>
                <a:cubicBezTo>
                  <a:pt x="15292" y="55701"/>
                  <a:pt x="20133" y="53260"/>
                  <a:pt x="24831" y="51580"/>
                </a:cubicBezTo>
                <a:cubicBezTo>
                  <a:pt x="29869" y="49797"/>
                  <a:pt x="35419" y="47969"/>
                  <a:pt x="40791" y="47479"/>
                </a:cubicBezTo>
                <a:cubicBezTo>
                  <a:pt x="41402" y="47423"/>
                  <a:pt x="42013" y="47400"/>
                  <a:pt x="42624" y="47400"/>
                </a:cubicBezTo>
                <a:cubicBezTo>
                  <a:pt x="45854" y="47400"/>
                  <a:pt x="49094" y="48051"/>
                  <a:pt x="52345" y="48051"/>
                </a:cubicBezTo>
                <a:cubicBezTo>
                  <a:pt x="53174" y="48051"/>
                  <a:pt x="54003" y="48009"/>
                  <a:pt x="54834" y="47902"/>
                </a:cubicBezTo>
                <a:cubicBezTo>
                  <a:pt x="59426" y="47301"/>
                  <a:pt x="64040" y="45339"/>
                  <a:pt x="66848" y="41639"/>
                </a:cubicBezTo>
                <a:cubicBezTo>
                  <a:pt x="69657" y="37939"/>
                  <a:pt x="70169" y="32344"/>
                  <a:pt x="67272" y="28733"/>
                </a:cubicBezTo>
                <a:cubicBezTo>
                  <a:pt x="64798" y="25635"/>
                  <a:pt x="60941" y="25902"/>
                  <a:pt x="58222" y="23606"/>
                </a:cubicBezTo>
                <a:cubicBezTo>
                  <a:pt x="55503" y="21288"/>
                  <a:pt x="56818" y="17387"/>
                  <a:pt x="58579" y="14935"/>
                </a:cubicBezTo>
                <a:cubicBezTo>
                  <a:pt x="59582" y="13553"/>
                  <a:pt x="60718" y="12216"/>
                  <a:pt x="61231" y="10589"/>
                </a:cubicBezTo>
                <a:cubicBezTo>
                  <a:pt x="62234" y="7468"/>
                  <a:pt x="59626" y="3902"/>
                  <a:pt x="57152" y="2230"/>
                </a:cubicBezTo>
                <a:cubicBezTo>
                  <a:pt x="56015" y="1450"/>
                  <a:pt x="54745" y="870"/>
                  <a:pt x="53407" y="536"/>
                </a:cubicBezTo>
                <a:cubicBezTo>
                  <a:pt x="52070" y="179"/>
                  <a:pt x="50688" y="1"/>
                  <a:pt x="49306" y="1"/>
                </a:cubicBezTo>
                <a:cubicBezTo>
                  <a:pt x="49278" y="1"/>
                  <a:pt x="49250" y="1"/>
                  <a:pt x="49222" y="1"/>
                </a:cubicBez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6780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 rot="10800000">
            <a:off x="8886655" y="-77171"/>
            <a:ext cx="3351200" cy="1729908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03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49B64-5155-6A08-0112-ED44FF85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6F52-7E82-7EE8-9009-662582D11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084CD-8553-E495-546F-74BD3362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FEDD2-7A98-9C97-F3A1-C100DB0D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821EF-9D8A-E6FD-16C1-233F4B30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6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/>
          <p:nvPr/>
        </p:nvSpPr>
        <p:spPr>
          <a:xfrm rot="-5400000" flipH="1">
            <a:off x="10058771" y="576379"/>
            <a:ext cx="2871275" cy="1482167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165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-56298" y="5793399"/>
            <a:ext cx="2202975" cy="1137188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3"/>
          <p:cNvSpPr/>
          <p:nvPr/>
        </p:nvSpPr>
        <p:spPr>
          <a:xfrm>
            <a:off x="10724263" y="-87573"/>
            <a:ext cx="1626411" cy="4249532"/>
          </a:xfrm>
          <a:custGeom>
            <a:avLst/>
            <a:gdLst/>
            <a:ahLst/>
            <a:cxnLst/>
            <a:rect l="l" t="t" r="r" b="b"/>
            <a:pathLst>
              <a:path w="41483" h="108388" extrusionOk="0">
                <a:moveTo>
                  <a:pt x="9686" y="0"/>
                </a:moveTo>
                <a:cubicBezTo>
                  <a:pt x="9503" y="0"/>
                  <a:pt x="9320" y="15"/>
                  <a:pt x="9139" y="57"/>
                </a:cubicBezTo>
                <a:cubicBezTo>
                  <a:pt x="3255" y="1328"/>
                  <a:pt x="402" y="9619"/>
                  <a:pt x="246" y="14858"/>
                </a:cubicBezTo>
                <a:cubicBezTo>
                  <a:pt x="0" y="23350"/>
                  <a:pt x="5149" y="28856"/>
                  <a:pt x="11836" y="33225"/>
                </a:cubicBezTo>
                <a:cubicBezTo>
                  <a:pt x="15849" y="35833"/>
                  <a:pt x="19972" y="38351"/>
                  <a:pt x="23383" y="41762"/>
                </a:cubicBezTo>
                <a:cubicBezTo>
                  <a:pt x="27997" y="46376"/>
                  <a:pt x="30137" y="52327"/>
                  <a:pt x="28799" y="58814"/>
                </a:cubicBezTo>
                <a:cubicBezTo>
                  <a:pt x="27640" y="64297"/>
                  <a:pt x="24542" y="69023"/>
                  <a:pt x="22268" y="74038"/>
                </a:cubicBezTo>
                <a:cubicBezTo>
                  <a:pt x="20017" y="79053"/>
                  <a:pt x="19482" y="84670"/>
                  <a:pt x="20730" y="90020"/>
                </a:cubicBezTo>
                <a:cubicBezTo>
                  <a:pt x="22134" y="95905"/>
                  <a:pt x="25991" y="102413"/>
                  <a:pt x="31697" y="104999"/>
                </a:cubicBezTo>
                <a:cubicBezTo>
                  <a:pt x="33190" y="105690"/>
                  <a:pt x="37492" y="107050"/>
                  <a:pt x="38228" y="108387"/>
                </a:cubicBezTo>
                <a:lnTo>
                  <a:pt x="41482" y="57"/>
                </a:lnTo>
                <a:lnTo>
                  <a:pt x="11190" y="57"/>
                </a:lnTo>
                <a:cubicBezTo>
                  <a:pt x="11095" y="66"/>
                  <a:pt x="11001" y="70"/>
                  <a:pt x="10906" y="70"/>
                </a:cubicBezTo>
                <a:cubicBezTo>
                  <a:pt x="10497" y="70"/>
                  <a:pt x="10089" y="0"/>
                  <a:pt x="9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255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/>
          <p:nvPr/>
        </p:nvSpPr>
        <p:spPr>
          <a:xfrm rot="-5256119" flipH="1">
            <a:off x="1140327" y="4214275"/>
            <a:ext cx="1530127" cy="3997960"/>
          </a:xfrm>
          <a:custGeom>
            <a:avLst/>
            <a:gdLst/>
            <a:ahLst/>
            <a:cxnLst/>
            <a:rect l="l" t="t" r="r" b="b"/>
            <a:pathLst>
              <a:path w="41483" h="108388" extrusionOk="0">
                <a:moveTo>
                  <a:pt x="9686" y="0"/>
                </a:moveTo>
                <a:cubicBezTo>
                  <a:pt x="9503" y="0"/>
                  <a:pt x="9320" y="15"/>
                  <a:pt x="9139" y="57"/>
                </a:cubicBezTo>
                <a:cubicBezTo>
                  <a:pt x="3255" y="1328"/>
                  <a:pt x="402" y="9619"/>
                  <a:pt x="246" y="14858"/>
                </a:cubicBezTo>
                <a:cubicBezTo>
                  <a:pt x="0" y="23350"/>
                  <a:pt x="5149" y="28856"/>
                  <a:pt x="11836" y="33225"/>
                </a:cubicBezTo>
                <a:cubicBezTo>
                  <a:pt x="15849" y="35833"/>
                  <a:pt x="19972" y="38351"/>
                  <a:pt x="23383" y="41762"/>
                </a:cubicBezTo>
                <a:cubicBezTo>
                  <a:pt x="27997" y="46376"/>
                  <a:pt x="30137" y="52327"/>
                  <a:pt x="28799" y="58814"/>
                </a:cubicBezTo>
                <a:cubicBezTo>
                  <a:pt x="27640" y="64297"/>
                  <a:pt x="24542" y="69023"/>
                  <a:pt x="22268" y="74038"/>
                </a:cubicBezTo>
                <a:cubicBezTo>
                  <a:pt x="20017" y="79053"/>
                  <a:pt x="19482" y="84670"/>
                  <a:pt x="20730" y="90020"/>
                </a:cubicBezTo>
                <a:cubicBezTo>
                  <a:pt x="22134" y="95905"/>
                  <a:pt x="25991" y="102413"/>
                  <a:pt x="31697" y="104999"/>
                </a:cubicBezTo>
                <a:cubicBezTo>
                  <a:pt x="33190" y="105690"/>
                  <a:pt x="37492" y="107050"/>
                  <a:pt x="38228" y="108387"/>
                </a:cubicBezTo>
                <a:lnTo>
                  <a:pt x="41482" y="57"/>
                </a:lnTo>
                <a:lnTo>
                  <a:pt x="11190" y="57"/>
                </a:lnTo>
                <a:cubicBezTo>
                  <a:pt x="11095" y="66"/>
                  <a:pt x="11001" y="70"/>
                  <a:pt x="10906" y="70"/>
                </a:cubicBezTo>
                <a:cubicBezTo>
                  <a:pt x="10497" y="70"/>
                  <a:pt x="10089" y="0"/>
                  <a:pt x="96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27285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/>
        </p:nvSpPr>
        <p:spPr>
          <a:xfrm>
            <a:off x="10200195" y="435029"/>
            <a:ext cx="1646091" cy="1398763"/>
          </a:xfrm>
          <a:custGeom>
            <a:avLst/>
            <a:gdLst/>
            <a:ahLst/>
            <a:cxnLst/>
            <a:rect l="l" t="t" r="r" b="b"/>
            <a:pathLst>
              <a:path w="40765" h="34640" extrusionOk="0">
                <a:moveTo>
                  <a:pt x="21166" y="0"/>
                </a:moveTo>
                <a:cubicBezTo>
                  <a:pt x="21021" y="0"/>
                  <a:pt x="20876" y="1"/>
                  <a:pt x="20731" y="3"/>
                </a:cubicBezTo>
                <a:cubicBezTo>
                  <a:pt x="19371" y="3"/>
                  <a:pt x="18011" y="181"/>
                  <a:pt x="16696" y="516"/>
                </a:cubicBezTo>
                <a:cubicBezTo>
                  <a:pt x="0" y="4839"/>
                  <a:pt x="8041" y="34639"/>
                  <a:pt x="23643" y="34639"/>
                </a:cubicBezTo>
                <a:cubicBezTo>
                  <a:pt x="24934" y="34639"/>
                  <a:pt x="26278" y="34435"/>
                  <a:pt x="27663" y="33996"/>
                </a:cubicBezTo>
                <a:cubicBezTo>
                  <a:pt x="35264" y="31588"/>
                  <a:pt x="40212" y="22717"/>
                  <a:pt x="40435" y="15093"/>
                </a:cubicBezTo>
                <a:cubicBezTo>
                  <a:pt x="40764" y="4378"/>
                  <a:pt x="30797" y="0"/>
                  <a:pt x="211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5"/>
          <p:cNvSpPr/>
          <p:nvPr/>
        </p:nvSpPr>
        <p:spPr>
          <a:xfrm rot="-5400000">
            <a:off x="9736602" y="4321171"/>
            <a:ext cx="3420065" cy="1765456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005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674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/>
          <p:nvPr/>
        </p:nvSpPr>
        <p:spPr>
          <a:xfrm rot="5528689" flipH="1">
            <a:off x="9336965" y="-1430983"/>
            <a:ext cx="1607209" cy="4199364"/>
          </a:xfrm>
          <a:custGeom>
            <a:avLst/>
            <a:gdLst/>
            <a:ahLst/>
            <a:cxnLst/>
            <a:rect l="l" t="t" r="r" b="b"/>
            <a:pathLst>
              <a:path w="41483" h="108388" extrusionOk="0">
                <a:moveTo>
                  <a:pt x="9686" y="0"/>
                </a:moveTo>
                <a:cubicBezTo>
                  <a:pt x="9503" y="0"/>
                  <a:pt x="9320" y="15"/>
                  <a:pt x="9139" y="57"/>
                </a:cubicBezTo>
                <a:cubicBezTo>
                  <a:pt x="3255" y="1328"/>
                  <a:pt x="402" y="9619"/>
                  <a:pt x="246" y="14858"/>
                </a:cubicBezTo>
                <a:cubicBezTo>
                  <a:pt x="0" y="23350"/>
                  <a:pt x="5149" y="28856"/>
                  <a:pt x="11836" y="33225"/>
                </a:cubicBezTo>
                <a:cubicBezTo>
                  <a:pt x="15849" y="35833"/>
                  <a:pt x="19972" y="38351"/>
                  <a:pt x="23383" y="41762"/>
                </a:cubicBezTo>
                <a:cubicBezTo>
                  <a:pt x="27997" y="46376"/>
                  <a:pt x="30137" y="52327"/>
                  <a:pt x="28799" y="58814"/>
                </a:cubicBezTo>
                <a:cubicBezTo>
                  <a:pt x="27640" y="64297"/>
                  <a:pt x="24542" y="69023"/>
                  <a:pt x="22268" y="74038"/>
                </a:cubicBezTo>
                <a:cubicBezTo>
                  <a:pt x="20017" y="79053"/>
                  <a:pt x="19482" y="84670"/>
                  <a:pt x="20730" y="90020"/>
                </a:cubicBezTo>
                <a:cubicBezTo>
                  <a:pt x="22134" y="95905"/>
                  <a:pt x="25991" y="102413"/>
                  <a:pt x="31697" y="104999"/>
                </a:cubicBezTo>
                <a:cubicBezTo>
                  <a:pt x="33190" y="105690"/>
                  <a:pt x="37492" y="107050"/>
                  <a:pt x="38228" y="108387"/>
                </a:cubicBezTo>
                <a:lnTo>
                  <a:pt x="41482" y="57"/>
                </a:lnTo>
                <a:lnTo>
                  <a:pt x="11190" y="57"/>
                </a:lnTo>
                <a:cubicBezTo>
                  <a:pt x="11095" y="66"/>
                  <a:pt x="11001" y="70"/>
                  <a:pt x="10906" y="70"/>
                </a:cubicBezTo>
                <a:cubicBezTo>
                  <a:pt x="10497" y="70"/>
                  <a:pt x="10089" y="0"/>
                  <a:pt x="96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619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742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/>
          <p:nvPr/>
        </p:nvSpPr>
        <p:spPr>
          <a:xfrm rot="-5400000" flipH="1">
            <a:off x="9976139" y="643542"/>
            <a:ext cx="3009479" cy="1553509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3286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076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Title only 1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>
            <a:spLocks noGrp="1"/>
          </p:cNvSpPr>
          <p:nvPr>
            <p:ph type="title"/>
          </p:nvPr>
        </p:nvSpPr>
        <p:spPr>
          <a:xfrm>
            <a:off x="948967" y="198300"/>
            <a:ext cx="10294000" cy="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5600">
                <a:latin typeface="Gruppo"/>
                <a:ea typeface="Gruppo"/>
                <a:cs typeface="Gruppo"/>
                <a:sym typeface="Grupp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39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E19C-0CE9-72D3-285C-BB5BBF309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FDF1-D2F8-721B-F6EC-5E5934583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1BE5C-E08C-806A-BC09-6434D9F2B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4AAE7-D700-4BC7-04C5-DEA6CA0D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A2B0B-F296-F090-CD4C-34451112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92523-32BC-8ADE-C055-8DA9FC4A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69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title"/>
          </p:nvPr>
        </p:nvSpPr>
        <p:spPr>
          <a:xfrm>
            <a:off x="6656467" y="1323333"/>
            <a:ext cx="4723600" cy="31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subTitle" idx="1"/>
          </p:nvPr>
        </p:nvSpPr>
        <p:spPr>
          <a:xfrm>
            <a:off x="6267367" y="4713100"/>
            <a:ext cx="5112800" cy="11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/>
          <p:nvPr/>
        </p:nvSpPr>
        <p:spPr>
          <a:xfrm>
            <a:off x="-55667" y="5380029"/>
            <a:ext cx="2949605" cy="1522603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33"/>
          <p:cNvSpPr/>
          <p:nvPr/>
        </p:nvSpPr>
        <p:spPr>
          <a:xfrm rot="-2008246">
            <a:off x="256415" y="703685"/>
            <a:ext cx="1693640" cy="1439168"/>
          </a:xfrm>
          <a:custGeom>
            <a:avLst/>
            <a:gdLst/>
            <a:ahLst/>
            <a:cxnLst/>
            <a:rect l="l" t="t" r="r" b="b"/>
            <a:pathLst>
              <a:path w="40765" h="34640" extrusionOk="0">
                <a:moveTo>
                  <a:pt x="21166" y="0"/>
                </a:moveTo>
                <a:cubicBezTo>
                  <a:pt x="21021" y="0"/>
                  <a:pt x="20876" y="1"/>
                  <a:pt x="20731" y="3"/>
                </a:cubicBezTo>
                <a:cubicBezTo>
                  <a:pt x="19371" y="3"/>
                  <a:pt x="18011" y="181"/>
                  <a:pt x="16696" y="516"/>
                </a:cubicBezTo>
                <a:cubicBezTo>
                  <a:pt x="0" y="4839"/>
                  <a:pt x="8041" y="34639"/>
                  <a:pt x="23643" y="34639"/>
                </a:cubicBezTo>
                <a:cubicBezTo>
                  <a:pt x="24934" y="34639"/>
                  <a:pt x="26278" y="34435"/>
                  <a:pt x="27663" y="33996"/>
                </a:cubicBezTo>
                <a:cubicBezTo>
                  <a:pt x="35264" y="31588"/>
                  <a:pt x="40212" y="22717"/>
                  <a:pt x="40435" y="15093"/>
                </a:cubicBezTo>
                <a:cubicBezTo>
                  <a:pt x="40764" y="4378"/>
                  <a:pt x="30797" y="0"/>
                  <a:pt x="21166" y="0"/>
                </a:cubicBez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33"/>
          <p:cNvSpPr/>
          <p:nvPr/>
        </p:nvSpPr>
        <p:spPr>
          <a:xfrm rot="576881">
            <a:off x="4948464" y="491592"/>
            <a:ext cx="2754667" cy="2028749"/>
          </a:xfrm>
          <a:custGeom>
            <a:avLst/>
            <a:gdLst/>
            <a:ahLst/>
            <a:cxnLst/>
            <a:rect l="l" t="t" r="r" b="b"/>
            <a:pathLst>
              <a:path w="50064" h="36871" extrusionOk="0">
                <a:moveTo>
                  <a:pt x="12788" y="0"/>
                </a:moveTo>
                <a:cubicBezTo>
                  <a:pt x="11656" y="0"/>
                  <a:pt x="10531" y="180"/>
                  <a:pt x="9451" y="574"/>
                </a:cubicBezTo>
                <a:cubicBezTo>
                  <a:pt x="6732" y="1577"/>
                  <a:pt x="4547" y="3694"/>
                  <a:pt x="2965" y="6302"/>
                </a:cubicBezTo>
                <a:cubicBezTo>
                  <a:pt x="936" y="9690"/>
                  <a:pt x="0" y="13881"/>
                  <a:pt x="379" y="17447"/>
                </a:cubicBezTo>
                <a:cubicBezTo>
                  <a:pt x="1070" y="24246"/>
                  <a:pt x="5729" y="30331"/>
                  <a:pt x="11926" y="33095"/>
                </a:cubicBezTo>
                <a:cubicBezTo>
                  <a:pt x="16986" y="35346"/>
                  <a:pt x="23200" y="36871"/>
                  <a:pt x="29281" y="36871"/>
                </a:cubicBezTo>
                <a:cubicBezTo>
                  <a:pt x="35307" y="36871"/>
                  <a:pt x="41202" y="35374"/>
                  <a:pt x="45717" y="31602"/>
                </a:cubicBezTo>
                <a:cubicBezTo>
                  <a:pt x="48593" y="29217"/>
                  <a:pt x="50064" y="25851"/>
                  <a:pt x="47367" y="22819"/>
                </a:cubicBezTo>
                <a:cubicBezTo>
                  <a:pt x="44982" y="20122"/>
                  <a:pt x="40880" y="19877"/>
                  <a:pt x="37626" y="18919"/>
                </a:cubicBezTo>
                <a:cubicBezTo>
                  <a:pt x="29602" y="16534"/>
                  <a:pt x="27439" y="8175"/>
                  <a:pt x="21488" y="3338"/>
                </a:cubicBezTo>
                <a:cubicBezTo>
                  <a:pt x="19039" y="1346"/>
                  <a:pt x="15885" y="0"/>
                  <a:pt x="1278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24035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6656467" y="1690500"/>
            <a:ext cx="4723600" cy="16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subTitle" idx="1"/>
          </p:nvPr>
        </p:nvSpPr>
        <p:spPr>
          <a:xfrm>
            <a:off x="5924500" y="3324533"/>
            <a:ext cx="5455600" cy="20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/>
          <p:nvPr/>
        </p:nvSpPr>
        <p:spPr>
          <a:xfrm>
            <a:off x="7166179" y="5780603"/>
            <a:ext cx="5183040" cy="1132696"/>
          </a:xfrm>
          <a:custGeom>
            <a:avLst/>
            <a:gdLst/>
            <a:ahLst/>
            <a:cxnLst/>
            <a:rect l="l" t="t" r="r" b="b"/>
            <a:pathLst>
              <a:path w="106036" h="23173" extrusionOk="0">
                <a:moveTo>
                  <a:pt x="90285" y="1"/>
                </a:moveTo>
                <a:cubicBezTo>
                  <a:pt x="86197" y="1"/>
                  <a:pt x="82210" y="1051"/>
                  <a:pt x="78529" y="2978"/>
                </a:cubicBezTo>
                <a:cubicBezTo>
                  <a:pt x="73475" y="5622"/>
                  <a:pt x="69400" y="8614"/>
                  <a:pt x="63610" y="8614"/>
                </a:cubicBezTo>
                <a:cubicBezTo>
                  <a:pt x="63349" y="8614"/>
                  <a:pt x="63083" y="8608"/>
                  <a:pt x="62814" y="8595"/>
                </a:cubicBezTo>
                <a:cubicBezTo>
                  <a:pt x="56417" y="8328"/>
                  <a:pt x="50800" y="5608"/>
                  <a:pt x="44693" y="3959"/>
                </a:cubicBezTo>
                <a:cubicBezTo>
                  <a:pt x="40840" y="2929"/>
                  <a:pt x="36776" y="2292"/>
                  <a:pt x="32741" y="2292"/>
                </a:cubicBezTo>
                <a:cubicBezTo>
                  <a:pt x="27603" y="2292"/>
                  <a:pt x="22512" y="3326"/>
                  <a:pt x="17967" y="5898"/>
                </a:cubicBezTo>
                <a:cubicBezTo>
                  <a:pt x="14512" y="7837"/>
                  <a:pt x="10410" y="10111"/>
                  <a:pt x="7557" y="12808"/>
                </a:cubicBezTo>
                <a:cubicBezTo>
                  <a:pt x="4392" y="15817"/>
                  <a:pt x="2364" y="19606"/>
                  <a:pt x="1" y="23173"/>
                </a:cubicBezTo>
                <a:lnTo>
                  <a:pt x="103427" y="22950"/>
                </a:lnTo>
                <a:cubicBezTo>
                  <a:pt x="103851" y="18224"/>
                  <a:pt x="105255" y="14168"/>
                  <a:pt x="105857" y="9420"/>
                </a:cubicBezTo>
                <a:cubicBezTo>
                  <a:pt x="106035" y="7949"/>
                  <a:pt x="106013" y="6032"/>
                  <a:pt x="104854" y="4783"/>
                </a:cubicBezTo>
                <a:cubicBezTo>
                  <a:pt x="103695" y="4471"/>
                  <a:pt x="102848" y="3424"/>
                  <a:pt x="101822" y="2777"/>
                </a:cubicBezTo>
                <a:cubicBezTo>
                  <a:pt x="99437" y="1306"/>
                  <a:pt x="96651" y="704"/>
                  <a:pt x="93932" y="281"/>
                </a:cubicBezTo>
                <a:cubicBezTo>
                  <a:pt x="92711" y="93"/>
                  <a:pt x="91493" y="1"/>
                  <a:pt x="902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1751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/>
          <p:nvPr/>
        </p:nvSpPr>
        <p:spPr>
          <a:xfrm rot="-9432488">
            <a:off x="713622" y="1323746"/>
            <a:ext cx="4621460" cy="3066236"/>
          </a:xfrm>
          <a:custGeom>
            <a:avLst/>
            <a:gdLst/>
            <a:ahLst/>
            <a:cxnLst/>
            <a:rect l="l" t="t" r="r" b="b"/>
            <a:pathLst>
              <a:path w="58557" h="53062" extrusionOk="0">
                <a:moveTo>
                  <a:pt x="41963" y="1"/>
                </a:moveTo>
                <a:cubicBezTo>
                  <a:pt x="39454" y="1"/>
                  <a:pt x="36968" y="668"/>
                  <a:pt x="34885" y="2069"/>
                </a:cubicBezTo>
                <a:cubicBezTo>
                  <a:pt x="30605" y="4967"/>
                  <a:pt x="30493" y="11275"/>
                  <a:pt x="26147" y="14306"/>
                </a:cubicBezTo>
                <a:cubicBezTo>
                  <a:pt x="23249" y="16357"/>
                  <a:pt x="19861" y="16268"/>
                  <a:pt x="16562" y="17092"/>
                </a:cubicBezTo>
                <a:cubicBezTo>
                  <a:pt x="13263" y="17917"/>
                  <a:pt x="10209" y="19589"/>
                  <a:pt x="7691" y="21907"/>
                </a:cubicBezTo>
                <a:cubicBezTo>
                  <a:pt x="2698" y="26588"/>
                  <a:pt x="0" y="34033"/>
                  <a:pt x="2229" y="40675"/>
                </a:cubicBezTo>
                <a:cubicBezTo>
                  <a:pt x="3010" y="42971"/>
                  <a:pt x="4302" y="45044"/>
                  <a:pt x="5974" y="46761"/>
                </a:cubicBezTo>
                <a:cubicBezTo>
                  <a:pt x="6531" y="47296"/>
                  <a:pt x="7089" y="47808"/>
                  <a:pt x="7691" y="48299"/>
                </a:cubicBezTo>
                <a:cubicBezTo>
                  <a:pt x="11898" y="51654"/>
                  <a:pt x="17330" y="53061"/>
                  <a:pt x="22738" y="53061"/>
                </a:cubicBezTo>
                <a:cubicBezTo>
                  <a:pt x="23977" y="53061"/>
                  <a:pt x="25215" y="52987"/>
                  <a:pt x="26437" y="52846"/>
                </a:cubicBezTo>
                <a:cubicBezTo>
                  <a:pt x="40145" y="51241"/>
                  <a:pt x="52449" y="41054"/>
                  <a:pt x="56595" y="27881"/>
                </a:cubicBezTo>
                <a:cubicBezTo>
                  <a:pt x="58066" y="23200"/>
                  <a:pt x="58557" y="18118"/>
                  <a:pt x="57375" y="13348"/>
                </a:cubicBezTo>
                <a:cubicBezTo>
                  <a:pt x="56194" y="8578"/>
                  <a:pt x="53229" y="4164"/>
                  <a:pt x="48905" y="1779"/>
                </a:cubicBezTo>
                <a:cubicBezTo>
                  <a:pt x="46790" y="613"/>
                  <a:pt x="44366" y="1"/>
                  <a:pt x="4196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948967" y="1803333"/>
            <a:ext cx="40860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subTitle" idx="1"/>
          </p:nvPr>
        </p:nvSpPr>
        <p:spPr>
          <a:xfrm>
            <a:off x="948967" y="4051400"/>
            <a:ext cx="5147200" cy="1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119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/>
          <p:nvPr/>
        </p:nvSpPr>
        <p:spPr>
          <a:xfrm rot="-3560901">
            <a:off x="1518538" y="2443017"/>
            <a:ext cx="2544983" cy="3265876"/>
          </a:xfrm>
          <a:custGeom>
            <a:avLst/>
            <a:gdLst/>
            <a:ahLst/>
            <a:cxnLst/>
            <a:rect l="l" t="t" r="r" b="b"/>
            <a:pathLst>
              <a:path w="59003" h="60476" extrusionOk="0">
                <a:moveTo>
                  <a:pt x="21846" y="1"/>
                </a:moveTo>
                <a:cubicBezTo>
                  <a:pt x="21536" y="1"/>
                  <a:pt x="21230" y="11"/>
                  <a:pt x="20930" y="32"/>
                </a:cubicBezTo>
                <a:cubicBezTo>
                  <a:pt x="20106" y="99"/>
                  <a:pt x="19303" y="210"/>
                  <a:pt x="18501" y="433"/>
                </a:cubicBezTo>
                <a:cubicBezTo>
                  <a:pt x="15848" y="1169"/>
                  <a:pt x="13419" y="2529"/>
                  <a:pt x="11413" y="4401"/>
                </a:cubicBezTo>
                <a:cubicBezTo>
                  <a:pt x="5729" y="9528"/>
                  <a:pt x="2630" y="16817"/>
                  <a:pt x="1493" y="24306"/>
                </a:cubicBezTo>
                <a:cubicBezTo>
                  <a:pt x="312" y="32152"/>
                  <a:pt x="0" y="39486"/>
                  <a:pt x="4302" y="46418"/>
                </a:cubicBezTo>
                <a:cubicBezTo>
                  <a:pt x="7935" y="52236"/>
                  <a:pt x="13552" y="56850"/>
                  <a:pt x="20061" y="59034"/>
                </a:cubicBezTo>
                <a:cubicBezTo>
                  <a:pt x="22966" y="60008"/>
                  <a:pt x="26043" y="60476"/>
                  <a:pt x="29141" y="60476"/>
                </a:cubicBezTo>
                <a:cubicBezTo>
                  <a:pt x="38307" y="60476"/>
                  <a:pt x="47653" y="56379"/>
                  <a:pt x="53251" y="49182"/>
                </a:cubicBezTo>
                <a:cubicBezTo>
                  <a:pt x="57219" y="44077"/>
                  <a:pt x="59002" y="37078"/>
                  <a:pt x="57018" y="30949"/>
                </a:cubicBezTo>
                <a:cubicBezTo>
                  <a:pt x="54968" y="24596"/>
                  <a:pt x="49774" y="21453"/>
                  <a:pt x="43577" y="20316"/>
                </a:cubicBezTo>
                <a:cubicBezTo>
                  <a:pt x="40011" y="19670"/>
                  <a:pt x="35575" y="19402"/>
                  <a:pt x="32856" y="16683"/>
                </a:cubicBezTo>
                <a:cubicBezTo>
                  <a:pt x="31429" y="15256"/>
                  <a:pt x="30961" y="13518"/>
                  <a:pt x="31028" y="11556"/>
                </a:cubicBezTo>
                <a:cubicBezTo>
                  <a:pt x="31117" y="8748"/>
                  <a:pt x="31184" y="5203"/>
                  <a:pt x="29289" y="2930"/>
                </a:cubicBezTo>
                <a:cubicBezTo>
                  <a:pt x="27570" y="811"/>
                  <a:pt x="24542" y="1"/>
                  <a:pt x="218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909167" y="615067"/>
            <a:ext cx="51472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subTitle" idx="1"/>
          </p:nvPr>
        </p:nvSpPr>
        <p:spPr>
          <a:xfrm>
            <a:off x="909167" y="1461067"/>
            <a:ext cx="4124400" cy="18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127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948967" y="1803333"/>
            <a:ext cx="4512000" cy="2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subTitle" idx="1"/>
          </p:nvPr>
        </p:nvSpPr>
        <p:spPr>
          <a:xfrm>
            <a:off x="948967" y="4086167"/>
            <a:ext cx="5147200" cy="12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/>
          <p:nvPr/>
        </p:nvSpPr>
        <p:spPr>
          <a:xfrm>
            <a:off x="-85564" y="5557799"/>
            <a:ext cx="2645984" cy="1365871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7"/>
          <p:cNvSpPr/>
          <p:nvPr/>
        </p:nvSpPr>
        <p:spPr>
          <a:xfrm>
            <a:off x="-52100" y="-148802"/>
            <a:ext cx="4417552" cy="1316713"/>
          </a:xfrm>
          <a:custGeom>
            <a:avLst/>
            <a:gdLst/>
            <a:ahLst/>
            <a:cxnLst/>
            <a:rect l="l" t="t" r="r" b="b"/>
            <a:pathLst>
              <a:path w="127835" h="38103" extrusionOk="0">
                <a:moveTo>
                  <a:pt x="127835" y="1"/>
                </a:moveTo>
                <a:lnTo>
                  <a:pt x="126676" y="720"/>
                </a:lnTo>
                <a:lnTo>
                  <a:pt x="126676" y="720"/>
                </a:lnTo>
                <a:cubicBezTo>
                  <a:pt x="127084" y="477"/>
                  <a:pt x="127474" y="238"/>
                  <a:pt x="127835" y="1"/>
                </a:cubicBezTo>
                <a:close/>
                <a:moveTo>
                  <a:pt x="126676" y="720"/>
                </a:moveTo>
                <a:lnTo>
                  <a:pt x="126676" y="720"/>
                </a:lnTo>
                <a:cubicBezTo>
                  <a:pt x="124668" y="1915"/>
                  <a:pt x="122221" y="3184"/>
                  <a:pt x="120590" y="4592"/>
                </a:cubicBezTo>
                <a:lnTo>
                  <a:pt x="201" y="4369"/>
                </a:lnTo>
                <a:lnTo>
                  <a:pt x="201" y="24096"/>
                </a:lnTo>
                <a:cubicBezTo>
                  <a:pt x="201" y="24498"/>
                  <a:pt x="1" y="24698"/>
                  <a:pt x="1" y="25099"/>
                </a:cubicBezTo>
                <a:cubicBezTo>
                  <a:pt x="2141" y="26236"/>
                  <a:pt x="4169" y="28577"/>
                  <a:pt x="6197" y="30048"/>
                </a:cubicBezTo>
                <a:cubicBezTo>
                  <a:pt x="13885" y="35639"/>
                  <a:pt x="23146" y="38102"/>
                  <a:pt x="32547" y="38102"/>
                </a:cubicBezTo>
                <a:cubicBezTo>
                  <a:pt x="33340" y="38102"/>
                  <a:pt x="34135" y="38085"/>
                  <a:pt x="34929" y="38050"/>
                </a:cubicBezTo>
                <a:cubicBezTo>
                  <a:pt x="44692" y="37626"/>
                  <a:pt x="54389" y="33547"/>
                  <a:pt x="62792" y="28822"/>
                </a:cubicBezTo>
                <a:cubicBezTo>
                  <a:pt x="75676" y="21600"/>
                  <a:pt x="90900" y="19794"/>
                  <a:pt x="105411" y="19527"/>
                </a:cubicBezTo>
                <a:cubicBezTo>
                  <a:pt x="109356" y="19460"/>
                  <a:pt x="113368" y="19237"/>
                  <a:pt x="117091" y="17922"/>
                </a:cubicBezTo>
                <a:cubicBezTo>
                  <a:pt x="124781" y="15203"/>
                  <a:pt x="126564" y="9028"/>
                  <a:pt x="127612" y="1628"/>
                </a:cubicBezTo>
                <a:cubicBezTo>
                  <a:pt x="127211" y="1606"/>
                  <a:pt x="126815" y="1600"/>
                  <a:pt x="126422" y="1600"/>
                </a:cubicBezTo>
                <a:cubicBezTo>
                  <a:pt x="126029" y="1600"/>
                  <a:pt x="125639" y="1606"/>
                  <a:pt x="125249" y="1606"/>
                </a:cubicBezTo>
                <a:lnTo>
                  <a:pt x="126676" y="7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1800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title"/>
          </p:nvPr>
        </p:nvSpPr>
        <p:spPr>
          <a:xfrm>
            <a:off x="948967" y="304967"/>
            <a:ext cx="51472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8"/>
          <p:cNvSpPr txBox="1">
            <a:spLocks noGrp="1"/>
          </p:cNvSpPr>
          <p:nvPr>
            <p:ph type="subTitle" idx="1"/>
          </p:nvPr>
        </p:nvSpPr>
        <p:spPr>
          <a:xfrm>
            <a:off x="948967" y="1832500"/>
            <a:ext cx="5147200" cy="1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8"/>
          <p:cNvSpPr txBox="1"/>
          <p:nvPr/>
        </p:nvSpPr>
        <p:spPr>
          <a:xfrm>
            <a:off x="960000" y="4766433"/>
            <a:ext cx="4962000" cy="9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CREDITS</a:t>
            </a: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: This presentation template was created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 and illustrations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600" b="1">
              <a:solidFill>
                <a:schemeClr val="accent3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  <p:extLst>
      <p:ext uri="{BB962C8B-B14F-4D97-AF65-F5344CB8AC3E}">
        <p14:creationId xmlns:p14="http://schemas.microsoft.com/office/powerpoint/2010/main" val="354662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/>
          <p:nvPr/>
        </p:nvSpPr>
        <p:spPr>
          <a:xfrm>
            <a:off x="10200195" y="435029"/>
            <a:ext cx="1646091" cy="1398763"/>
          </a:xfrm>
          <a:custGeom>
            <a:avLst/>
            <a:gdLst/>
            <a:ahLst/>
            <a:cxnLst/>
            <a:rect l="l" t="t" r="r" b="b"/>
            <a:pathLst>
              <a:path w="40765" h="34640" extrusionOk="0">
                <a:moveTo>
                  <a:pt x="21166" y="0"/>
                </a:moveTo>
                <a:cubicBezTo>
                  <a:pt x="21021" y="0"/>
                  <a:pt x="20876" y="1"/>
                  <a:pt x="20731" y="3"/>
                </a:cubicBezTo>
                <a:cubicBezTo>
                  <a:pt x="19371" y="3"/>
                  <a:pt x="18011" y="181"/>
                  <a:pt x="16696" y="516"/>
                </a:cubicBezTo>
                <a:cubicBezTo>
                  <a:pt x="0" y="4839"/>
                  <a:pt x="8041" y="34639"/>
                  <a:pt x="23643" y="34639"/>
                </a:cubicBezTo>
                <a:cubicBezTo>
                  <a:pt x="24934" y="34639"/>
                  <a:pt x="26278" y="34435"/>
                  <a:pt x="27663" y="33996"/>
                </a:cubicBezTo>
                <a:cubicBezTo>
                  <a:pt x="35264" y="31588"/>
                  <a:pt x="40212" y="22717"/>
                  <a:pt x="40435" y="15093"/>
                </a:cubicBezTo>
                <a:cubicBezTo>
                  <a:pt x="40764" y="4378"/>
                  <a:pt x="30797" y="0"/>
                  <a:pt x="211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39"/>
          <p:cNvSpPr/>
          <p:nvPr/>
        </p:nvSpPr>
        <p:spPr>
          <a:xfrm rot="-5400000">
            <a:off x="9736602" y="4321171"/>
            <a:ext cx="3420065" cy="1765456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27750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/>
          <p:nvPr/>
        </p:nvSpPr>
        <p:spPr>
          <a:xfrm flipH="1">
            <a:off x="-115532" y="-60036"/>
            <a:ext cx="1260115" cy="3292467"/>
          </a:xfrm>
          <a:custGeom>
            <a:avLst/>
            <a:gdLst/>
            <a:ahLst/>
            <a:cxnLst/>
            <a:rect l="l" t="t" r="r" b="b"/>
            <a:pathLst>
              <a:path w="41483" h="108388" extrusionOk="0">
                <a:moveTo>
                  <a:pt x="9686" y="0"/>
                </a:moveTo>
                <a:cubicBezTo>
                  <a:pt x="9503" y="0"/>
                  <a:pt x="9320" y="15"/>
                  <a:pt x="9139" y="57"/>
                </a:cubicBezTo>
                <a:cubicBezTo>
                  <a:pt x="3255" y="1328"/>
                  <a:pt x="402" y="9619"/>
                  <a:pt x="246" y="14858"/>
                </a:cubicBezTo>
                <a:cubicBezTo>
                  <a:pt x="0" y="23350"/>
                  <a:pt x="5149" y="28856"/>
                  <a:pt x="11836" y="33225"/>
                </a:cubicBezTo>
                <a:cubicBezTo>
                  <a:pt x="15849" y="35833"/>
                  <a:pt x="19972" y="38351"/>
                  <a:pt x="23383" y="41762"/>
                </a:cubicBezTo>
                <a:cubicBezTo>
                  <a:pt x="27997" y="46376"/>
                  <a:pt x="30137" y="52327"/>
                  <a:pt x="28799" y="58814"/>
                </a:cubicBezTo>
                <a:cubicBezTo>
                  <a:pt x="27640" y="64297"/>
                  <a:pt x="24542" y="69023"/>
                  <a:pt x="22268" y="74038"/>
                </a:cubicBezTo>
                <a:cubicBezTo>
                  <a:pt x="20017" y="79053"/>
                  <a:pt x="19482" y="84670"/>
                  <a:pt x="20730" y="90020"/>
                </a:cubicBezTo>
                <a:cubicBezTo>
                  <a:pt x="22134" y="95905"/>
                  <a:pt x="25991" y="102413"/>
                  <a:pt x="31697" y="104999"/>
                </a:cubicBezTo>
                <a:cubicBezTo>
                  <a:pt x="33190" y="105690"/>
                  <a:pt x="37492" y="107050"/>
                  <a:pt x="38228" y="108387"/>
                </a:cubicBezTo>
                <a:lnTo>
                  <a:pt x="41482" y="57"/>
                </a:lnTo>
                <a:lnTo>
                  <a:pt x="11190" y="57"/>
                </a:lnTo>
                <a:cubicBezTo>
                  <a:pt x="11095" y="66"/>
                  <a:pt x="11001" y="70"/>
                  <a:pt x="10906" y="70"/>
                </a:cubicBezTo>
                <a:cubicBezTo>
                  <a:pt x="10497" y="70"/>
                  <a:pt x="10089" y="0"/>
                  <a:pt x="9686" y="0"/>
                </a:cubicBez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40"/>
          <p:cNvSpPr/>
          <p:nvPr/>
        </p:nvSpPr>
        <p:spPr>
          <a:xfrm rot="-2008246">
            <a:off x="10031715" y="5153585"/>
            <a:ext cx="1693640" cy="1439168"/>
          </a:xfrm>
          <a:custGeom>
            <a:avLst/>
            <a:gdLst/>
            <a:ahLst/>
            <a:cxnLst/>
            <a:rect l="l" t="t" r="r" b="b"/>
            <a:pathLst>
              <a:path w="40765" h="34640" extrusionOk="0">
                <a:moveTo>
                  <a:pt x="21166" y="0"/>
                </a:moveTo>
                <a:cubicBezTo>
                  <a:pt x="21021" y="0"/>
                  <a:pt x="20876" y="1"/>
                  <a:pt x="20731" y="3"/>
                </a:cubicBezTo>
                <a:cubicBezTo>
                  <a:pt x="19371" y="3"/>
                  <a:pt x="18011" y="181"/>
                  <a:pt x="16696" y="516"/>
                </a:cubicBezTo>
                <a:cubicBezTo>
                  <a:pt x="0" y="4839"/>
                  <a:pt x="8041" y="34639"/>
                  <a:pt x="23643" y="34639"/>
                </a:cubicBezTo>
                <a:cubicBezTo>
                  <a:pt x="24934" y="34639"/>
                  <a:pt x="26278" y="34435"/>
                  <a:pt x="27663" y="33996"/>
                </a:cubicBezTo>
                <a:cubicBezTo>
                  <a:pt x="35264" y="31588"/>
                  <a:pt x="40212" y="22717"/>
                  <a:pt x="40435" y="15093"/>
                </a:cubicBezTo>
                <a:cubicBezTo>
                  <a:pt x="40764" y="4378"/>
                  <a:pt x="30797" y="0"/>
                  <a:pt x="211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47532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/>
          <p:nvPr/>
        </p:nvSpPr>
        <p:spPr>
          <a:xfrm flipH="1">
            <a:off x="9618335" y="5528866"/>
            <a:ext cx="2645984" cy="1365871"/>
          </a:xfrm>
          <a:custGeom>
            <a:avLst/>
            <a:gdLst/>
            <a:ahLst/>
            <a:cxnLst/>
            <a:rect l="l" t="t" r="r" b="b"/>
            <a:pathLst>
              <a:path w="70995" h="36648" extrusionOk="0">
                <a:moveTo>
                  <a:pt x="16136" y="1"/>
                </a:moveTo>
                <a:cubicBezTo>
                  <a:pt x="14905" y="1"/>
                  <a:pt x="13674" y="98"/>
                  <a:pt x="12460" y="292"/>
                </a:cubicBezTo>
                <a:cubicBezTo>
                  <a:pt x="9942" y="693"/>
                  <a:pt x="0" y="3435"/>
                  <a:pt x="401" y="6935"/>
                </a:cubicBezTo>
                <a:cubicBezTo>
                  <a:pt x="535" y="8138"/>
                  <a:pt x="557" y="9141"/>
                  <a:pt x="780" y="10323"/>
                </a:cubicBezTo>
                <a:lnTo>
                  <a:pt x="780" y="36647"/>
                </a:lnTo>
                <a:lnTo>
                  <a:pt x="70994" y="35845"/>
                </a:lnTo>
                <a:cubicBezTo>
                  <a:pt x="69323" y="31922"/>
                  <a:pt x="66581" y="28467"/>
                  <a:pt x="62368" y="26372"/>
                </a:cubicBezTo>
                <a:cubicBezTo>
                  <a:pt x="57509" y="23987"/>
                  <a:pt x="51847" y="24923"/>
                  <a:pt x="46810" y="22382"/>
                </a:cubicBezTo>
                <a:cubicBezTo>
                  <a:pt x="42574" y="20264"/>
                  <a:pt x="38830" y="16988"/>
                  <a:pt x="36355" y="12908"/>
                </a:cubicBezTo>
                <a:cubicBezTo>
                  <a:pt x="33658" y="8428"/>
                  <a:pt x="31273" y="5107"/>
                  <a:pt x="26481" y="2521"/>
                </a:cubicBezTo>
                <a:cubicBezTo>
                  <a:pt x="23312" y="829"/>
                  <a:pt x="19723" y="1"/>
                  <a:pt x="1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41"/>
          <p:cNvSpPr/>
          <p:nvPr/>
        </p:nvSpPr>
        <p:spPr>
          <a:xfrm rot="7221063">
            <a:off x="113585" y="471497"/>
            <a:ext cx="2400671" cy="1768145"/>
          </a:xfrm>
          <a:custGeom>
            <a:avLst/>
            <a:gdLst/>
            <a:ahLst/>
            <a:cxnLst/>
            <a:rect l="l" t="t" r="r" b="b"/>
            <a:pathLst>
              <a:path w="50064" h="36871" extrusionOk="0">
                <a:moveTo>
                  <a:pt x="12788" y="0"/>
                </a:moveTo>
                <a:cubicBezTo>
                  <a:pt x="11656" y="0"/>
                  <a:pt x="10531" y="180"/>
                  <a:pt x="9451" y="574"/>
                </a:cubicBezTo>
                <a:cubicBezTo>
                  <a:pt x="6732" y="1577"/>
                  <a:pt x="4547" y="3694"/>
                  <a:pt x="2965" y="6302"/>
                </a:cubicBezTo>
                <a:cubicBezTo>
                  <a:pt x="936" y="9690"/>
                  <a:pt x="0" y="13881"/>
                  <a:pt x="379" y="17447"/>
                </a:cubicBezTo>
                <a:cubicBezTo>
                  <a:pt x="1070" y="24246"/>
                  <a:pt x="5729" y="30331"/>
                  <a:pt x="11926" y="33095"/>
                </a:cubicBezTo>
                <a:cubicBezTo>
                  <a:pt x="16986" y="35346"/>
                  <a:pt x="23200" y="36871"/>
                  <a:pt x="29281" y="36871"/>
                </a:cubicBezTo>
                <a:cubicBezTo>
                  <a:pt x="35307" y="36871"/>
                  <a:pt x="41202" y="35374"/>
                  <a:pt x="45717" y="31602"/>
                </a:cubicBezTo>
                <a:cubicBezTo>
                  <a:pt x="48593" y="29217"/>
                  <a:pt x="50064" y="25851"/>
                  <a:pt x="47367" y="22819"/>
                </a:cubicBezTo>
                <a:cubicBezTo>
                  <a:pt x="44982" y="20122"/>
                  <a:pt x="40880" y="19877"/>
                  <a:pt x="37626" y="18919"/>
                </a:cubicBezTo>
                <a:cubicBezTo>
                  <a:pt x="29602" y="16534"/>
                  <a:pt x="27439" y="8175"/>
                  <a:pt x="21488" y="3338"/>
                </a:cubicBezTo>
                <a:cubicBezTo>
                  <a:pt x="19039" y="1346"/>
                  <a:pt x="15885" y="0"/>
                  <a:pt x="127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4853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/>
          <p:nvPr/>
        </p:nvSpPr>
        <p:spPr>
          <a:xfrm flipH="1">
            <a:off x="7599541" y="-206637"/>
            <a:ext cx="4661291" cy="1389489"/>
          </a:xfrm>
          <a:custGeom>
            <a:avLst/>
            <a:gdLst/>
            <a:ahLst/>
            <a:cxnLst/>
            <a:rect l="l" t="t" r="r" b="b"/>
            <a:pathLst>
              <a:path w="127835" h="38103" extrusionOk="0">
                <a:moveTo>
                  <a:pt x="127835" y="1"/>
                </a:moveTo>
                <a:lnTo>
                  <a:pt x="126676" y="720"/>
                </a:lnTo>
                <a:lnTo>
                  <a:pt x="126676" y="720"/>
                </a:lnTo>
                <a:cubicBezTo>
                  <a:pt x="127084" y="477"/>
                  <a:pt x="127474" y="238"/>
                  <a:pt x="127835" y="1"/>
                </a:cubicBezTo>
                <a:close/>
                <a:moveTo>
                  <a:pt x="126676" y="720"/>
                </a:moveTo>
                <a:lnTo>
                  <a:pt x="126676" y="720"/>
                </a:lnTo>
                <a:cubicBezTo>
                  <a:pt x="124668" y="1915"/>
                  <a:pt x="122221" y="3184"/>
                  <a:pt x="120590" y="4592"/>
                </a:cubicBezTo>
                <a:lnTo>
                  <a:pt x="201" y="4369"/>
                </a:lnTo>
                <a:lnTo>
                  <a:pt x="201" y="24096"/>
                </a:lnTo>
                <a:cubicBezTo>
                  <a:pt x="201" y="24498"/>
                  <a:pt x="1" y="24698"/>
                  <a:pt x="1" y="25099"/>
                </a:cubicBezTo>
                <a:cubicBezTo>
                  <a:pt x="2141" y="26236"/>
                  <a:pt x="4169" y="28577"/>
                  <a:pt x="6197" y="30048"/>
                </a:cubicBezTo>
                <a:cubicBezTo>
                  <a:pt x="13885" y="35639"/>
                  <a:pt x="23146" y="38102"/>
                  <a:pt x="32547" y="38102"/>
                </a:cubicBezTo>
                <a:cubicBezTo>
                  <a:pt x="33340" y="38102"/>
                  <a:pt x="34135" y="38085"/>
                  <a:pt x="34929" y="38050"/>
                </a:cubicBezTo>
                <a:cubicBezTo>
                  <a:pt x="44692" y="37626"/>
                  <a:pt x="54389" y="33547"/>
                  <a:pt x="62792" y="28822"/>
                </a:cubicBezTo>
                <a:cubicBezTo>
                  <a:pt x="75676" y="21600"/>
                  <a:pt x="90900" y="19794"/>
                  <a:pt x="105411" y="19527"/>
                </a:cubicBezTo>
                <a:cubicBezTo>
                  <a:pt x="109356" y="19460"/>
                  <a:pt x="113368" y="19237"/>
                  <a:pt x="117091" y="17922"/>
                </a:cubicBezTo>
                <a:cubicBezTo>
                  <a:pt x="124781" y="15203"/>
                  <a:pt x="126564" y="9028"/>
                  <a:pt x="127612" y="1628"/>
                </a:cubicBezTo>
                <a:cubicBezTo>
                  <a:pt x="127211" y="1606"/>
                  <a:pt x="126815" y="1600"/>
                  <a:pt x="126422" y="1600"/>
                </a:cubicBezTo>
                <a:cubicBezTo>
                  <a:pt x="126029" y="1600"/>
                  <a:pt x="125639" y="1606"/>
                  <a:pt x="125249" y="1606"/>
                </a:cubicBezTo>
                <a:lnTo>
                  <a:pt x="126676" y="720"/>
                </a:lnTo>
                <a:close/>
              </a:path>
            </a:pathLst>
          </a:custGeom>
          <a:solidFill>
            <a:srgbClr val="D8FCE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42"/>
          <p:cNvSpPr/>
          <p:nvPr/>
        </p:nvSpPr>
        <p:spPr>
          <a:xfrm flipH="1">
            <a:off x="-201667" y="5631136"/>
            <a:ext cx="5897016" cy="1288728"/>
          </a:xfrm>
          <a:custGeom>
            <a:avLst/>
            <a:gdLst/>
            <a:ahLst/>
            <a:cxnLst/>
            <a:rect l="l" t="t" r="r" b="b"/>
            <a:pathLst>
              <a:path w="106036" h="23173" extrusionOk="0">
                <a:moveTo>
                  <a:pt x="90285" y="1"/>
                </a:moveTo>
                <a:cubicBezTo>
                  <a:pt x="86197" y="1"/>
                  <a:pt x="82210" y="1051"/>
                  <a:pt x="78529" y="2978"/>
                </a:cubicBezTo>
                <a:cubicBezTo>
                  <a:pt x="73475" y="5622"/>
                  <a:pt x="69400" y="8614"/>
                  <a:pt x="63610" y="8614"/>
                </a:cubicBezTo>
                <a:cubicBezTo>
                  <a:pt x="63349" y="8614"/>
                  <a:pt x="63083" y="8608"/>
                  <a:pt x="62814" y="8595"/>
                </a:cubicBezTo>
                <a:cubicBezTo>
                  <a:pt x="56417" y="8328"/>
                  <a:pt x="50800" y="5608"/>
                  <a:pt x="44693" y="3959"/>
                </a:cubicBezTo>
                <a:cubicBezTo>
                  <a:pt x="40840" y="2929"/>
                  <a:pt x="36776" y="2292"/>
                  <a:pt x="32741" y="2292"/>
                </a:cubicBezTo>
                <a:cubicBezTo>
                  <a:pt x="27603" y="2292"/>
                  <a:pt x="22512" y="3326"/>
                  <a:pt x="17967" y="5898"/>
                </a:cubicBezTo>
                <a:cubicBezTo>
                  <a:pt x="14512" y="7837"/>
                  <a:pt x="10410" y="10111"/>
                  <a:pt x="7557" y="12808"/>
                </a:cubicBezTo>
                <a:cubicBezTo>
                  <a:pt x="4392" y="15817"/>
                  <a:pt x="2364" y="19606"/>
                  <a:pt x="1" y="23173"/>
                </a:cubicBezTo>
                <a:lnTo>
                  <a:pt x="103427" y="22950"/>
                </a:lnTo>
                <a:cubicBezTo>
                  <a:pt x="103851" y="18224"/>
                  <a:pt x="105255" y="14168"/>
                  <a:pt x="105857" y="9420"/>
                </a:cubicBezTo>
                <a:cubicBezTo>
                  <a:pt x="106035" y="7949"/>
                  <a:pt x="106013" y="6032"/>
                  <a:pt x="104854" y="4783"/>
                </a:cubicBezTo>
                <a:cubicBezTo>
                  <a:pt x="103695" y="4471"/>
                  <a:pt x="102848" y="3424"/>
                  <a:pt x="101822" y="2777"/>
                </a:cubicBezTo>
                <a:cubicBezTo>
                  <a:pt x="99437" y="1306"/>
                  <a:pt x="96651" y="704"/>
                  <a:pt x="93932" y="281"/>
                </a:cubicBezTo>
                <a:cubicBezTo>
                  <a:pt x="92711" y="93"/>
                  <a:pt x="91493" y="1"/>
                  <a:pt x="90285" y="1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6561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EB9C2-A5F8-2D07-E5F3-A9D914E3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145A4-4817-C211-7ECF-26F4B1D9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A9F4D-A72B-8C29-64EC-1DFC6D0A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7599B-87EB-33A7-7068-6958B476B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870E5-3541-BDA9-3A62-0422053D2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98A81-4BC0-9A21-9A58-DB03CD15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5FA36-4806-82CB-4173-00FABF9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B5F6E-1F3F-6E30-621E-B201C9DF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7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BE8D-2A55-C674-EFFF-DDB021D0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F6372-ACE9-C548-0ACF-05CEE2B3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01A7A-8FC7-C60E-FC6D-8C33B039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DE250-23C4-6BF8-745E-A0ABF36D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4E1C6-6B52-8605-DA2B-650BC7E1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622D9-6D9F-E5CA-A905-0D1A40F8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3F376-CBFB-D18E-70BD-C3B50144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65A0-40FB-F7D2-AE78-6517EEE5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6F75E-A635-8C57-1DBA-67943453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F0FC1-9355-E419-C4BB-4C307E06A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F2917-F5EB-FAD4-6525-1B7D80E93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188E5-94AA-B256-EC38-8B8B9B4A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8C312-0856-2DAA-504F-33CA7453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26888-0259-D340-42EF-6225EE0E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88B0D-D07B-18A2-D50E-123761271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BF161-7DDB-A6BB-C829-E39A549AA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7F369-7C07-86BE-CF69-D05BF3E0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11B21-A51C-9E27-5F6F-7B5BA066F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247FF-39B2-3E35-D2C7-DE10326A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495AF-C71A-3760-63E7-B4340345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F44D6-517D-4EDE-FE2C-9B9A44025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9AAA2-186C-FCBE-27B1-A7A7CF592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E5BD5E-1FC6-4F0A-8524-A59A2EF4F7ED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4A01B-C0EF-593B-369F-10888B4D5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E2FC-C253-2B77-30B7-A7C8FB7ED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559D36-0491-486A-8849-329D1F512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ruppo"/>
              <a:buNone/>
              <a:defRPr sz="2800" b="1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ruppo"/>
              <a:buNone/>
              <a:defRPr sz="2800" b="1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ruppo"/>
              <a:buNone/>
              <a:defRPr sz="2800" b="1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ruppo"/>
              <a:buNone/>
              <a:defRPr sz="2800" b="1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ruppo"/>
              <a:buNone/>
              <a:defRPr sz="2800" b="1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ruppo"/>
              <a:buNone/>
              <a:defRPr sz="2800" b="1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ruppo"/>
              <a:buNone/>
              <a:defRPr sz="2800" b="1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ruppo"/>
              <a:buNone/>
              <a:defRPr sz="2800" b="1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ruppo"/>
              <a:buNone/>
              <a:defRPr sz="2800" b="1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ato"/>
              <a:buChar char="●"/>
              <a:defRPr sz="18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●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○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Lato"/>
              <a:buChar char="■"/>
              <a:defRPr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2443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F1C6570-18D4-4CA3-9169-CB52A8316005}"/>
              </a:ext>
            </a:extLst>
          </p:cNvPr>
          <p:cNvGrpSpPr/>
          <p:nvPr/>
        </p:nvGrpSpPr>
        <p:grpSpPr>
          <a:xfrm>
            <a:off x="1969119" y="266643"/>
            <a:ext cx="9549771" cy="5069893"/>
            <a:chOff x="2101223" y="351833"/>
            <a:chExt cx="9549771" cy="5069893"/>
          </a:xfrm>
        </p:grpSpPr>
        <p:sp>
          <p:nvSpPr>
            <p:cNvPr id="230" name="Google Shape;230;p45"/>
            <p:cNvSpPr/>
            <p:nvPr/>
          </p:nvSpPr>
          <p:spPr>
            <a:xfrm>
              <a:off x="2101223" y="1658430"/>
              <a:ext cx="7533794" cy="3763296"/>
            </a:xfrm>
            <a:custGeom>
              <a:avLst/>
              <a:gdLst/>
              <a:ahLst/>
              <a:cxnLst/>
              <a:rect l="l" t="t" r="r" b="b"/>
              <a:pathLst>
                <a:path w="193873" h="170170" extrusionOk="0">
                  <a:moveTo>
                    <a:pt x="110750" y="1"/>
                  </a:moveTo>
                  <a:cubicBezTo>
                    <a:pt x="96394" y="1"/>
                    <a:pt x="81208" y="5123"/>
                    <a:pt x="70418" y="14568"/>
                  </a:cubicBezTo>
                  <a:cubicBezTo>
                    <a:pt x="64146" y="19972"/>
                    <a:pt x="59343" y="26911"/>
                    <a:pt x="56508" y="34683"/>
                  </a:cubicBezTo>
                  <a:cubicBezTo>
                    <a:pt x="53405" y="43122"/>
                    <a:pt x="52104" y="52796"/>
                    <a:pt x="45466" y="59434"/>
                  </a:cubicBezTo>
                  <a:cubicBezTo>
                    <a:pt x="37494" y="67406"/>
                    <a:pt x="26486" y="71209"/>
                    <a:pt x="18247" y="78814"/>
                  </a:cubicBezTo>
                  <a:cubicBezTo>
                    <a:pt x="1" y="95693"/>
                    <a:pt x="5338" y="126182"/>
                    <a:pt x="20715" y="142994"/>
                  </a:cubicBezTo>
                  <a:cubicBezTo>
                    <a:pt x="34559" y="158171"/>
                    <a:pt x="55107" y="155369"/>
                    <a:pt x="73586" y="158238"/>
                  </a:cubicBezTo>
                  <a:cubicBezTo>
                    <a:pt x="87596" y="160406"/>
                    <a:pt x="99738" y="168312"/>
                    <a:pt x="114082" y="169780"/>
                  </a:cubicBezTo>
                  <a:cubicBezTo>
                    <a:pt x="116577" y="170041"/>
                    <a:pt x="119081" y="170170"/>
                    <a:pt x="121583" y="170170"/>
                  </a:cubicBezTo>
                  <a:cubicBezTo>
                    <a:pt x="139857" y="170170"/>
                    <a:pt x="158011" y="163286"/>
                    <a:pt x="171390" y="150699"/>
                  </a:cubicBezTo>
                  <a:cubicBezTo>
                    <a:pt x="189102" y="133987"/>
                    <a:pt x="193872" y="111238"/>
                    <a:pt x="191004" y="88622"/>
                  </a:cubicBezTo>
                  <a:cubicBezTo>
                    <a:pt x="188735" y="70542"/>
                    <a:pt x="181564" y="52529"/>
                    <a:pt x="172257" y="37818"/>
                  </a:cubicBezTo>
                  <a:cubicBezTo>
                    <a:pt x="160148" y="18638"/>
                    <a:pt x="140768" y="3294"/>
                    <a:pt x="117785" y="425"/>
                  </a:cubicBezTo>
                  <a:cubicBezTo>
                    <a:pt x="115478" y="141"/>
                    <a:pt x="113125" y="1"/>
                    <a:pt x="110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45"/>
            <p:cNvSpPr/>
            <p:nvPr/>
          </p:nvSpPr>
          <p:spPr>
            <a:xfrm>
              <a:off x="10281398" y="351833"/>
              <a:ext cx="1369596" cy="632091"/>
            </a:xfrm>
            <a:custGeom>
              <a:avLst/>
              <a:gdLst/>
              <a:ahLst/>
              <a:cxnLst/>
              <a:rect l="l" t="t" r="r" b="b"/>
              <a:pathLst>
                <a:path w="74253" h="41753" extrusionOk="0">
                  <a:moveTo>
                    <a:pt x="43320" y="1"/>
                  </a:moveTo>
                  <a:cubicBezTo>
                    <a:pt x="36563" y="1"/>
                    <a:pt x="29844" y="1455"/>
                    <a:pt x="23721" y="4479"/>
                  </a:cubicBezTo>
                  <a:cubicBezTo>
                    <a:pt x="16633" y="8000"/>
                    <a:pt x="5889" y="15958"/>
                    <a:pt x="2880" y="24963"/>
                  </a:cubicBezTo>
                  <a:cubicBezTo>
                    <a:pt x="1" y="33641"/>
                    <a:pt x="5849" y="41753"/>
                    <a:pt x="14577" y="41753"/>
                  </a:cubicBezTo>
                  <a:cubicBezTo>
                    <a:pt x="15175" y="41753"/>
                    <a:pt x="15786" y="41715"/>
                    <a:pt x="16410" y="41636"/>
                  </a:cubicBezTo>
                  <a:cubicBezTo>
                    <a:pt x="21648" y="40990"/>
                    <a:pt x="26307" y="38070"/>
                    <a:pt x="30765" y="35217"/>
                  </a:cubicBezTo>
                  <a:cubicBezTo>
                    <a:pt x="36586" y="31512"/>
                    <a:pt x="42351" y="28812"/>
                    <a:pt x="49147" y="28812"/>
                  </a:cubicBezTo>
                  <a:cubicBezTo>
                    <a:pt x="49794" y="28812"/>
                    <a:pt x="50450" y="28836"/>
                    <a:pt x="51116" y="28886"/>
                  </a:cubicBezTo>
                  <a:cubicBezTo>
                    <a:pt x="54248" y="29117"/>
                    <a:pt x="58503" y="29923"/>
                    <a:pt x="62483" y="29923"/>
                  </a:cubicBezTo>
                  <a:cubicBezTo>
                    <a:pt x="67735" y="29923"/>
                    <a:pt x="72506" y="28519"/>
                    <a:pt x="73584" y="22534"/>
                  </a:cubicBezTo>
                  <a:cubicBezTo>
                    <a:pt x="74253" y="18900"/>
                    <a:pt x="72893" y="15156"/>
                    <a:pt x="70709" y="12191"/>
                  </a:cubicBezTo>
                  <a:cubicBezTo>
                    <a:pt x="66317" y="6173"/>
                    <a:pt x="59876" y="2339"/>
                    <a:pt x="52609" y="912"/>
                  </a:cubicBezTo>
                  <a:cubicBezTo>
                    <a:pt x="49541" y="308"/>
                    <a:pt x="46426" y="1"/>
                    <a:pt x="43320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45"/>
          <p:cNvGrpSpPr/>
          <p:nvPr/>
        </p:nvGrpSpPr>
        <p:grpSpPr>
          <a:xfrm flipH="1">
            <a:off x="303769" y="4491791"/>
            <a:ext cx="1757181" cy="2249293"/>
            <a:chOff x="6185234" y="6007525"/>
            <a:chExt cx="2475916" cy="3168975"/>
          </a:xfrm>
        </p:grpSpPr>
        <p:sp>
          <p:nvSpPr>
            <p:cNvPr id="276" name="Google Shape;276;p45"/>
            <p:cNvSpPr/>
            <p:nvPr/>
          </p:nvSpPr>
          <p:spPr>
            <a:xfrm>
              <a:off x="6876525" y="8606050"/>
              <a:ext cx="1453575" cy="25"/>
            </a:xfrm>
            <a:custGeom>
              <a:avLst/>
              <a:gdLst/>
              <a:ahLst/>
              <a:cxnLst/>
              <a:rect l="l" t="t" r="r" b="b"/>
              <a:pathLst>
                <a:path w="58143" h="1" extrusionOk="0">
                  <a:moveTo>
                    <a:pt x="1" y="1"/>
                  </a:moveTo>
                  <a:lnTo>
                    <a:pt x="58142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45"/>
            <p:cNvSpPr/>
            <p:nvPr/>
          </p:nvSpPr>
          <p:spPr>
            <a:xfrm>
              <a:off x="6185234" y="8282288"/>
              <a:ext cx="2056042" cy="64412"/>
            </a:xfrm>
            <a:custGeom>
              <a:avLst/>
              <a:gdLst/>
              <a:ahLst/>
              <a:cxnLst/>
              <a:rect l="l" t="t" r="r" b="b"/>
              <a:pathLst>
                <a:path w="58143" h="1" fill="none" extrusionOk="0">
                  <a:moveTo>
                    <a:pt x="1" y="1"/>
                  </a:moveTo>
                  <a:lnTo>
                    <a:pt x="58142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45"/>
            <p:cNvSpPr/>
            <p:nvPr/>
          </p:nvSpPr>
          <p:spPr>
            <a:xfrm>
              <a:off x="7712950" y="6529575"/>
              <a:ext cx="165975" cy="358625"/>
            </a:xfrm>
            <a:custGeom>
              <a:avLst/>
              <a:gdLst/>
              <a:ahLst/>
              <a:cxnLst/>
              <a:rect l="l" t="t" r="r" b="b"/>
              <a:pathLst>
                <a:path w="6639" h="14345" fill="none" extrusionOk="0">
                  <a:moveTo>
                    <a:pt x="6639" y="14344"/>
                  </a:moveTo>
                  <a:cubicBezTo>
                    <a:pt x="6572" y="11042"/>
                    <a:pt x="4137" y="7773"/>
                    <a:pt x="4137" y="7773"/>
                  </a:cubicBezTo>
                  <a:cubicBezTo>
                    <a:pt x="4137" y="7773"/>
                    <a:pt x="4337" y="4871"/>
                    <a:pt x="3237" y="3670"/>
                  </a:cubicBezTo>
                  <a:cubicBezTo>
                    <a:pt x="3036" y="3470"/>
                    <a:pt x="2836" y="3236"/>
                    <a:pt x="2669" y="3036"/>
                  </a:cubicBezTo>
                  <a:cubicBezTo>
                    <a:pt x="2503" y="2802"/>
                    <a:pt x="2336" y="2569"/>
                    <a:pt x="2169" y="2335"/>
                  </a:cubicBezTo>
                  <a:cubicBezTo>
                    <a:pt x="1369" y="1235"/>
                    <a:pt x="635" y="101"/>
                    <a:pt x="368" y="67"/>
                  </a:cubicBezTo>
                  <a:cubicBezTo>
                    <a:pt x="1" y="0"/>
                    <a:pt x="101" y="2069"/>
                    <a:pt x="501" y="3036"/>
                  </a:cubicBezTo>
                  <a:cubicBezTo>
                    <a:pt x="535" y="3136"/>
                    <a:pt x="568" y="3236"/>
                    <a:pt x="635" y="3336"/>
                  </a:cubicBezTo>
                  <a:cubicBezTo>
                    <a:pt x="735" y="3470"/>
                    <a:pt x="801" y="3636"/>
                    <a:pt x="801" y="3803"/>
                  </a:cubicBezTo>
                  <a:cubicBezTo>
                    <a:pt x="835" y="4504"/>
                    <a:pt x="268" y="5504"/>
                    <a:pt x="835" y="643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79;p45"/>
            <p:cNvSpPr/>
            <p:nvPr/>
          </p:nvSpPr>
          <p:spPr>
            <a:xfrm>
              <a:off x="7523650" y="6552100"/>
              <a:ext cx="206025" cy="97575"/>
            </a:xfrm>
            <a:custGeom>
              <a:avLst/>
              <a:gdLst/>
              <a:ahLst/>
              <a:cxnLst/>
              <a:rect l="l" t="t" r="r" b="b"/>
              <a:pathLst>
                <a:path w="8241" h="3903" fill="none" extrusionOk="0">
                  <a:moveTo>
                    <a:pt x="8240" y="3903"/>
                  </a:moveTo>
                  <a:cubicBezTo>
                    <a:pt x="8240" y="3903"/>
                    <a:pt x="1202" y="0"/>
                    <a:pt x="1" y="1134"/>
                  </a:cubicBezTo>
                  <a:cubicBezTo>
                    <a:pt x="1" y="1134"/>
                    <a:pt x="3737" y="2936"/>
                    <a:pt x="4104" y="37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45"/>
            <p:cNvSpPr/>
            <p:nvPr/>
          </p:nvSpPr>
          <p:spPr>
            <a:xfrm>
              <a:off x="7494475" y="6658825"/>
              <a:ext cx="227675" cy="140975"/>
            </a:xfrm>
            <a:custGeom>
              <a:avLst/>
              <a:gdLst/>
              <a:ahLst/>
              <a:cxnLst/>
              <a:rect l="l" t="t" r="r" b="b"/>
              <a:pathLst>
                <a:path w="9107" h="5639" fill="none" extrusionOk="0">
                  <a:moveTo>
                    <a:pt x="6572" y="1335"/>
                  </a:moveTo>
                  <a:cubicBezTo>
                    <a:pt x="6572" y="1335"/>
                    <a:pt x="2302" y="1"/>
                    <a:pt x="1168" y="701"/>
                  </a:cubicBezTo>
                  <a:cubicBezTo>
                    <a:pt x="0" y="1402"/>
                    <a:pt x="5638" y="2603"/>
                    <a:pt x="5638" y="2603"/>
                  </a:cubicBezTo>
                  <a:cubicBezTo>
                    <a:pt x="5638" y="2603"/>
                    <a:pt x="7672" y="5638"/>
                    <a:pt x="9107" y="547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45"/>
            <p:cNvSpPr/>
            <p:nvPr/>
          </p:nvSpPr>
          <p:spPr>
            <a:xfrm>
              <a:off x="7480300" y="6629650"/>
              <a:ext cx="189325" cy="47550"/>
            </a:xfrm>
            <a:custGeom>
              <a:avLst/>
              <a:gdLst/>
              <a:ahLst/>
              <a:cxnLst/>
              <a:rect l="l" t="t" r="r" b="b"/>
              <a:pathLst>
                <a:path w="7573" h="1902" fill="none" extrusionOk="0">
                  <a:moveTo>
                    <a:pt x="1735" y="1902"/>
                  </a:moveTo>
                  <a:cubicBezTo>
                    <a:pt x="1735" y="1902"/>
                    <a:pt x="0" y="1601"/>
                    <a:pt x="67" y="834"/>
                  </a:cubicBezTo>
                  <a:cubicBezTo>
                    <a:pt x="100" y="34"/>
                    <a:pt x="5471" y="0"/>
                    <a:pt x="7572" y="13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45"/>
            <p:cNvSpPr/>
            <p:nvPr/>
          </p:nvSpPr>
          <p:spPr>
            <a:xfrm>
              <a:off x="7597950" y="6605450"/>
              <a:ext cx="135050" cy="67000"/>
            </a:xfrm>
            <a:custGeom>
              <a:avLst/>
              <a:gdLst/>
              <a:ahLst/>
              <a:cxnLst/>
              <a:rect l="l" t="t" r="r" b="b"/>
              <a:pathLst>
                <a:path w="5402" h="2680" extrusionOk="0">
                  <a:moveTo>
                    <a:pt x="5101" y="1"/>
                  </a:moveTo>
                  <a:lnTo>
                    <a:pt x="465" y="1869"/>
                  </a:lnTo>
                  <a:cubicBezTo>
                    <a:pt x="0" y="2072"/>
                    <a:pt x="193" y="2680"/>
                    <a:pt x="580" y="2680"/>
                  </a:cubicBezTo>
                  <a:cubicBezTo>
                    <a:pt x="638" y="2680"/>
                    <a:pt x="700" y="2666"/>
                    <a:pt x="765" y="2636"/>
                  </a:cubicBezTo>
                  <a:lnTo>
                    <a:pt x="5401" y="768"/>
                  </a:lnTo>
                  <a:cubicBezTo>
                    <a:pt x="5401" y="601"/>
                    <a:pt x="5335" y="435"/>
                    <a:pt x="5235" y="301"/>
                  </a:cubicBezTo>
                  <a:cubicBezTo>
                    <a:pt x="5168" y="201"/>
                    <a:pt x="5135" y="101"/>
                    <a:pt x="5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45"/>
            <p:cNvSpPr/>
            <p:nvPr/>
          </p:nvSpPr>
          <p:spPr>
            <a:xfrm>
              <a:off x="7767175" y="6559800"/>
              <a:ext cx="86350" cy="45675"/>
            </a:xfrm>
            <a:custGeom>
              <a:avLst/>
              <a:gdLst/>
              <a:ahLst/>
              <a:cxnLst/>
              <a:rect l="l" t="t" r="r" b="b"/>
              <a:pathLst>
                <a:path w="3454" h="1827" extrusionOk="0">
                  <a:moveTo>
                    <a:pt x="2876" y="0"/>
                  </a:moveTo>
                  <a:cubicBezTo>
                    <a:pt x="2831" y="0"/>
                    <a:pt x="2784" y="8"/>
                    <a:pt x="2735" y="26"/>
                  </a:cubicBezTo>
                  <a:lnTo>
                    <a:pt x="0" y="1126"/>
                  </a:lnTo>
                  <a:cubicBezTo>
                    <a:pt x="167" y="1360"/>
                    <a:pt x="367" y="1593"/>
                    <a:pt x="534" y="1827"/>
                  </a:cubicBezTo>
                  <a:lnTo>
                    <a:pt x="3036" y="793"/>
                  </a:lnTo>
                  <a:cubicBezTo>
                    <a:pt x="3454" y="584"/>
                    <a:pt x="3257" y="0"/>
                    <a:pt x="287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45"/>
            <p:cNvSpPr/>
            <p:nvPr/>
          </p:nvSpPr>
          <p:spPr>
            <a:xfrm>
              <a:off x="7416925" y="6782250"/>
              <a:ext cx="610450" cy="586275"/>
            </a:xfrm>
            <a:custGeom>
              <a:avLst/>
              <a:gdLst/>
              <a:ahLst/>
              <a:cxnLst/>
              <a:rect l="l" t="t" r="r" b="b"/>
              <a:pathLst>
                <a:path w="24418" h="23451" extrusionOk="0">
                  <a:moveTo>
                    <a:pt x="16645" y="1"/>
                  </a:moveTo>
                  <a:lnTo>
                    <a:pt x="4003" y="1502"/>
                  </a:lnTo>
                  <a:lnTo>
                    <a:pt x="0" y="4971"/>
                  </a:lnTo>
                  <a:lnTo>
                    <a:pt x="9574" y="23451"/>
                  </a:lnTo>
                  <a:lnTo>
                    <a:pt x="23417" y="22517"/>
                  </a:lnTo>
                  <a:lnTo>
                    <a:pt x="24418" y="17947"/>
                  </a:lnTo>
                  <a:lnTo>
                    <a:pt x="16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45"/>
            <p:cNvSpPr/>
            <p:nvPr/>
          </p:nvSpPr>
          <p:spPr>
            <a:xfrm>
              <a:off x="7793850" y="6782250"/>
              <a:ext cx="233525" cy="562925"/>
            </a:xfrm>
            <a:custGeom>
              <a:avLst/>
              <a:gdLst/>
              <a:ahLst/>
              <a:cxnLst/>
              <a:rect l="l" t="t" r="r" b="b"/>
              <a:pathLst>
                <a:path w="9341" h="22517" extrusionOk="0">
                  <a:moveTo>
                    <a:pt x="1568" y="1"/>
                  </a:moveTo>
                  <a:lnTo>
                    <a:pt x="1" y="3170"/>
                  </a:lnTo>
                  <a:lnTo>
                    <a:pt x="8340" y="22517"/>
                  </a:lnTo>
                  <a:lnTo>
                    <a:pt x="9341" y="17947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45"/>
            <p:cNvSpPr/>
            <p:nvPr/>
          </p:nvSpPr>
          <p:spPr>
            <a:xfrm>
              <a:off x="7793850" y="6782250"/>
              <a:ext cx="233525" cy="562925"/>
            </a:xfrm>
            <a:custGeom>
              <a:avLst/>
              <a:gdLst/>
              <a:ahLst/>
              <a:cxnLst/>
              <a:rect l="l" t="t" r="r" b="b"/>
              <a:pathLst>
                <a:path w="9341" h="22517" extrusionOk="0">
                  <a:moveTo>
                    <a:pt x="1568" y="1"/>
                  </a:moveTo>
                  <a:lnTo>
                    <a:pt x="1" y="3170"/>
                  </a:lnTo>
                  <a:lnTo>
                    <a:pt x="8340" y="22517"/>
                  </a:lnTo>
                  <a:lnTo>
                    <a:pt x="9341" y="17947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45"/>
            <p:cNvSpPr/>
            <p:nvPr/>
          </p:nvSpPr>
          <p:spPr>
            <a:xfrm>
              <a:off x="7416925" y="6861475"/>
              <a:ext cx="585425" cy="507050"/>
            </a:xfrm>
            <a:custGeom>
              <a:avLst/>
              <a:gdLst/>
              <a:ahLst/>
              <a:cxnLst/>
              <a:rect l="l" t="t" r="r" b="b"/>
              <a:pathLst>
                <a:path w="23417" h="20282" extrusionOk="0">
                  <a:moveTo>
                    <a:pt x="15078" y="1"/>
                  </a:moveTo>
                  <a:lnTo>
                    <a:pt x="0" y="1802"/>
                  </a:lnTo>
                  <a:lnTo>
                    <a:pt x="9574" y="20282"/>
                  </a:lnTo>
                  <a:lnTo>
                    <a:pt x="23417" y="19348"/>
                  </a:lnTo>
                  <a:lnTo>
                    <a:pt x="150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45"/>
            <p:cNvSpPr/>
            <p:nvPr/>
          </p:nvSpPr>
          <p:spPr>
            <a:xfrm>
              <a:off x="7416925" y="6861475"/>
              <a:ext cx="585425" cy="507050"/>
            </a:xfrm>
            <a:custGeom>
              <a:avLst/>
              <a:gdLst/>
              <a:ahLst/>
              <a:cxnLst/>
              <a:rect l="l" t="t" r="r" b="b"/>
              <a:pathLst>
                <a:path w="23417" h="20282" extrusionOk="0">
                  <a:moveTo>
                    <a:pt x="15078" y="1"/>
                  </a:moveTo>
                  <a:lnTo>
                    <a:pt x="0" y="1802"/>
                  </a:lnTo>
                  <a:lnTo>
                    <a:pt x="9574" y="20282"/>
                  </a:lnTo>
                  <a:lnTo>
                    <a:pt x="23417" y="19348"/>
                  </a:lnTo>
                  <a:lnTo>
                    <a:pt x="15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45"/>
            <p:cNvSpPr/>
            <p:nvPr/>
          </p:nvSpPr>
          <p:spPr>
            <a:xfrm>
              <a:off x="7416925" y="6861475"/>
              <a:ext cx="585425" cy="507050"/>
            </a:xfrm>
            <a:custGeom>
              <a:avLst/>
              <a:gdLst/>
              <a:ahLst/>
              <a:cxnLst/>
              <a:rect l="l" t="t" r="r" b="b"/>
              <a:pathLst>
                <a:path w="23417" h="20282" fill="none" extrusionOk="0">
                  <a:moveTo>
                    <a:pt x="15078" y="1"/>
                  </a:moveTo>
                  <a:lnTo>
                    <a:pt x="0" y="1802"/>
                  </a:lnTo>
                  <a:lnTo>
                    <a:pt x="9574" y="20282"/>
                  </a:lnTo>
                  <a:lnTo>
                    <a:pt x="23417" y="19348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45"/>
            <p:cNvSpPr/>
            <p:nvPr/>
          </p:nvSpPr>
          <p:spPr>
            <a:xfrm>
              <a:off x="7416925" y="6782250"/>
              <a:ext cx="610450" cy="562925"/>
            </a:xfrm>
            <a:custGeom>
              <a:avLst/>
              <a:gdLst/>
              <a:ahLst/>
              <a:cxnLst/>
              <a:rect l="l" t="t" r="r" b="b"/>
              <a:pathLst>
                <a:path w="24418" h="22517" fill="none" extrusionOk="0">
                  <a:moveTo>
                    <a:pt x="23417" y="22517"/>
                  </a:moveTo>
                  <a:lnTo>
                    <a:pt x="24418" y="17947"/>
                  </a:lnTo>
                  <a:lnTo>
                    <a:pt x="16645" y="1"/>
                  </a:lnTo>
                  <a:lnTo>
                    <a:pt x="4003" y="1502"/>
                  </a:lnTo>
                  <a:lnTo>
                    <a:pt x="0" y="4971"/>
                  </a:lnTo>
                </a:path>
              </a:pathLst>
            </a:custGeom>
            <a:solidFill>
              <a:schemeClr val="accent1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91;p45"/>
            <p:cNvSpPr/>
            <p:nvPr/>
          </p:nvSpPr>
          <p:spPr>
            <a:xfrm>
              <a:off x="7447775" y="7089375"/>
              <a:ext cx="252700" cy="205775"/>
            </a:xfrm>
            <a:custGeom>
              <a:avLst/>
              <a:gdLst/>
              <a:ahLst/>
              <a:cxnLst/>
              <a:rect l="l" t="t" r="r" b="b"/>
              <a:pathLst>
                <a:path w="10108" h="8231" extrusionOk="0">
                  <a:moveTo>
                    <a:pt x="4326" y="0"/>
                  </a:moveTo>
                  <a:cubicBezTo>
                    <a:pt x="2484" y="0"/>
                    <a:pt x="314" y="420"/>
                    <a:pt x="200" y="1059"/>
                  </a:cubicBezTo>
                  <a:cubicBezTo>
                    <a:pt x="0" y="1993"/>
                    <a:pt x="1768" y="2993"/>
                    <a:pt x="1768" y="2993"/>
                  </a:cubicBezTo>
                  <a:cubicBezTo>
                    <a:pt x="1768" y="2993"/>
                    <a:pt x="1501" y="6096"/>
                    <a:pt x="3169" y="7230"/>
                  </a:cubicBezTo>
                  <a:cubicBezTo>
                    <a:pt x="4043" y="7806"/>
                    <a:pt x="5264" y="7944"/>
                    <a:pt x="6230" y="7944"/>
                  </a:cubicBezTo>
                  <a:cubicBezTo>
                    <a:pt x="7107" y="7944"/>
                    <a:pt x="7773" y="7830"/>
                    <a:pt x="7773" y="7830"/>
                  </a:cubicBezTo>
                  <a:lnTo>
                    <a:pt x="9274" y="8230"/>
                  </a:lnTo>
                  <a:lnTo>
                    <a:pt x="10108" y="3827"/>
                  </a:lnTo>
                  <a:lnTo>
                    <a:pt x="8473" y="3627"/>
                  </a:lnTo>
                  <a:cubicBezTo>
                    <a:pt x="8473" y="3627"/>
                    <a:pt x="7939" y="925"/>
                    <a:pt x="6438" y="291"/>
                  </a:cubicBezTo>
                  <a:cubicBezTo>
                    <a:pt x="5963" y="91"/>
                    <a:pt x="5179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45"/>
            <p:cNvSpPr/>
            <p:nvPr/>
          </p:nvSpPr>
          <p:spPr>
            <a:xfrm>
              <a:off x="7447775" y="7085800"/>
              <a:ext cx="226850" cy="204350"/>
            </a:xfrm>
            <a:custGeom>
              <a:avLst/>
              <a:gdLst/>
              <a:ahLst/>
              <a:cxnLst/>
              <a:rect l="l" t="t" r="r" b="b"/>
              <a:pathLst>
                <a:path w="9074" h="8174" fill="none" extrusionOk="0">
                  <a:moveTo>
                    <a:pt x="9073" y="3670"/>
                  </a:moveTo>
                  <a:lnTo>
                    <a:pt x="8473" y="3770"/>
                  </a:lnTo>
                  <a:cubicBezTo>
                    <a:pt x="8473" y="3770"/>
                    <a:pt x="7839" y="568"/>
                    <a:pt x="6171" y="301"/>
                  </a:cubicBezTo>
                  <a:cubicBezTo>
                    <a:pt x="4504" y="1"/>
                    <a:pt x="0" y="401"/>
                    <a:pt x="167" y="1502"/>
                  </a:cubicBezTo>
                  <a:cubicBezTo>
                    <a:pt x="334" y="2636"/>
                    <a:pt x="1735" y="3136"/>
                    <a:pt x="1735" y="3136"/>
                  </a:cubicBezTo>
                  <a:cubicBezTo>
                    <a:pt x="1735" y="3136"/>
                    <a:pt x="1668" y="6839"/>
                    <a:pt x="3469" y="7506"/>
                  </a:cubicBezTo>
                  <a:cubicBezTo>
                    <a:pt x="5271" y="8173"/>
                    <a:pt x="7739" y="7973"/>
                    <a:pt x="7739" y="7973"/>
                  </a:cubicBezTo>
                  <a:cubicBezTo>
                    <a:pt x="7439" y="7840"/>
                    <a:pt x="7973" y="8040"/>
                    <a:pt x="8540" y="8173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45"/>
            <p:cNvSpPr/>
            <p:nvPr/>
          </p:nvSpPr>
          <p:spPr>
            <a:xfrm>
              <a:off x="8288425" y="8912125"/>
              <a:ext cx="320200" cy="173275"/>
            </a:xfrm>
            <a:custGeom>
              <a:avLst/>
              <a:gdLst/>
              <a:ahLst/>
              <a:cxnLst/>
              <a:rect l="l" t="t" r="r" b="b"/>
              <a:pathLst>
                <a:path w="12808" h="6931" extrusionOk="0">
                  <a:moveTo>
                    <a:pt x="12574" y="0"/>
                  </a:moveTo>
                  <a:lnTo>
                    <a:pt x="11306" y="2302"/>
                  </a:lnTo>
                  <a:cubicBezTo>
                    <a:pt x="11306" y="2302"/>
                    <a:pt x="6703" y="500"/>
                    <a:pt x="3334" y="434"/>
                  </a:cubicBezTo>
                  <a:cubicBezTo>
                    <a:pt x="3315" y="433"/>
                    <a:pt x="3297" y="433"/>
                    <a:pt x="3278" y="433"/>
                  </a:cubicBezTo>
                  <a:cubicBezTo>
                    <a:pt x="1" y="433"/>
                    <a:pt x="232" y="3369"/>
                    <a:pt x="232" y="3369"/>
                  </a:cubicBezTo>
                  <a:cubicBezTo>
                    <a:pt x="232" y="3369"/>
                    <a:pt x="5736" y="6271"/>
                    <a:pt x="7437" y="6838"/>
                  </a:cubicBezTo>
                  <a:cubicBezTo>
                    <a:pt x="7629" y="6902"/>
                    <a:pt x="7845" y="6930"/>
                    <a:pt x="8078" y="6930"/>
                  </a:cubicBezTo>
                  <a:cubicBezTo>
                    <a:pt x="9918" y="6930"/>
                    <a:pt x="12807" y="5170"/>
                    <a:pt x="12807" y="5170"/>
                  </a:cubicBezTo>
                  <a:lnTo>
                    <a:pt x="12574" y="0"/>
                  </a:ln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45"/>
            <p:cNvSpPr/>
            <p:nvPr/>
          </p:nvSpPr>
          <p:spPr>
            <a:xfrm>
              <a:off x="8288425" y="8912125"/>
              <a:ext cx="320200" cy="173275"/>
            </a:xfrm>
            <a:custGeom>
              <a:avLst/>
              <a:gdLst/>
              <a:ahLst/>
              <a:cxnLst/>
              <a:rect l="l" t="t" r="r" b="b"/>
              <a:pathLst>
                <a:path w="12808" h="6931" extrusionOk="0">
                  <a:moveTo>
                    <a:pt x="12574" y="0"/>
                  </a:moveTo>
                  <a:lnTo>
                    <a:pt x="11306" y="2302"/>
                  </a:lnTo>
                  <a:cubicBezTo>
                    <a:pt x="11306" y="2302"/>
                    <a:pt x="6703" y="500"/>
                    <a:pt x="3334" y="434"/>
                  </a:cubicBezTo>
                  <a:cubicBezTo>
                    <a:pt x="3315" y="433"/>
                    <a:pt x="3297" y="433"/>
                    <a:pt x="3278" y="433"/>
                  </a:cubicBezTo>
                  <a:cubicBezTo>
                    <a:pt x="1" y="433"/>
                    <a:pt x="232" y="3369"/>
                    <a:pt x="232" y="3369"/>
                  </a:cubicBezTo>
                  <a:cubicBezTo>
                    <a:pt x="232" y="3369"/>
                    <a:pt x="5736" y="6271"/>
                    <a:pt x="7437" y="6838"/>
                  </a:cubicBezTo>
                  <a:cubicBezTo>
                    <a:pt x="7629" y="6902"/>
                    <a:pt x="7845" y="6930"/>
                    <a:pt x="8078" y="6930"/>
                  </a:cubicBezTo>
                  <a:cubicBezTo>
                    <a:pt x="9918" y="6930"/>
                    <a:pt x="12807" y="5170"/>
                    <a:pt x="12807" y="5170"/>
                  </a:cubicBezTo>
                  <a:lnTo>
                    <a:pt x="125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45"/>
            <p:cNvSpPr/>
            <p:nvPr/>
          </p:nvSpPr>
          <p:spPr>
            <a:xfrm>
              <a:off x="8333400" y="8933800"/>
              <a:ext cx="170975" cy="55225"/>
            </a:xfrm>
            <a:custGeom>
              <a:avLst/>
              <a:gdLst/>
              <a:ahLst/>
              <a:cxnLst/>
              <a:rect l="l" t="t" r="r" b="b"/>
              <a:pathLst>
                <a:path w="6839" h="2209" extrusionOk="0">
                  <a:moveTo>
                    <a:pt x="2070" y="0"/>
                  </a:moveTo>
                  <a:cubicBezTo>
                    <a:pt x="1315" y="0"/>
                    <a:pt x="551" y="73"/>
                    <a:pt x="1" y="301"/>
                  </a:cubicBezTo>
                  <a:cubicBezTo>
                    <a:pt x="1101" y="934"/>
                    <a:pt x="2236" y="1468"/>
                    <a:pt x="3436" y="1902"/>
                  </a:cubicBezTo>
                  <a:cubicBezTo>
                    <a:pt x="3962" y="2106"/>
                    <a:pt x="4538" y="2208"/>
                    <a:pt x="5099" y="2208"/>
                  </a:cubicBezTo>
                  <a:cubicBezTo>
                    <a:pt x="5179" y="2208"/>
                    <a:pt x="5259" y="2206"/>
                    <a:pt x="5338" y="2202"/>
                  </a:cubicBezTo>
                  <a:lnTo>
                    <a:pt x="5871" y="1868"/>
                  </a:lnTo>
                  <a:lnTo>
                    <a:pt x="6605" y="1501"/>
                  </a:lnTo>
                  <a:lnTo>
                    <a:pt x="6839" y="701"/>
                  </a:lnTo>
                  <a:lnTo>
                    <a:pt x="4737" y="234"/>
                  </a:lnTo>
                  <a:cubicBezTo>
                    <a:pt x="4737" y="234"/>
                    <a:pt x="3419" y="0"/>
                    <a:pt x="2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45"/>
            <p:cNvSpPr/>
            <p:nvPr/>
          </p:nvSpPr>
          <p:spPr>
            <a:xfrm>
              <a:off x="8294200" y="8966325"/>
              <a:ext cx="314425" cy="114425"/>
            </a:xfrm>
            <a:custGeom>
              <a:avLst/>
              <a:gdLst/>
              <a:ahLst/>
              <a:cxnLst/>
              <a:rect l="l" t="t" r="r" b="b"/>
              <a:pathLst>
                <a:path w="12577" h="4577" extrusionOk="0">
                  <a:moveTo>
                    <a:pt x="334" y="0"/>
                  </a:moveTo>
                  <a:lnTo>
                    <a:pt x="1" y="1201"/>
                  </a:lnTo>
                  <a:cubicBezTo>
                    <a:pt x="1" y="1201"/>
                    <a:pt x="4237" y="4170"/>
                    <a:pt x="6639" y="4537"/>
                  </a:cubicBezTo>
                  <a:cubicBezTo>
                    <a:pt x="6836" y="4564"/>
                    <a:pt x="7040" y="4577"/>
                    <a:pt x="7250" y="4577"/>
                  </a:cubicBezTo>
                  <a:cubicBezTo>
                    <a:pt x="9597" y="4577"/>
                    <a:pt x="12576" y="3002"/>
                    <a:pt x="12576" y="3002"/>
                  </a:cubicBezTo>
                  <a:lnTo>
                    <a:pt x="12543" y="2235"/>
                  </a:lnTo>
                  <a:cubicBezTo>
                    <a:pt x="12543" y="2235"/>
                    <a:pt x="10375" y="3469"/>
                    <a:pt x="8373" y="3536"/>
                  </a:cubicBezTo>
                  <a:cubicBezTo>
                    <a:pt x="8346" y="3537"/>
                    <a:pt x="8318" y="3538"/>
                    <a:pt x="8290" y="3538"/>
                  </a:cubicBezTo>
                  <a:cubicBezTo>
                    <a:pt x="6209" y="3538"/>
                    <a:pt x="334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45"/>
            <p:cNvSpPr/>
            <p:nvPr/>
          </p:nvSpPr>
          <p:spPr>
            <a:xfrm>
              <a:off x="8293375" y="8904600"/>
              <a:ext cx="314425" cy="191000"/>
            </a:xfrm>
            <a:custGeom>
              <a:avLst/>
              <a:gdLst/>
              <a:ahLst/>
              <a:cxnLst/>
              <a:rect l="l" t="t" r="r" b="b"/>
              <a:pathLst>
                <a:path w="12577" h="7640" fill="none" extrusionOk="0">
                  <a:moveTo>
                    <a:pt x="8507" y="1669"/>
                  </a:moveTo>
                  <a:cubicBezTo>
                    <a:pt x="8507" y="1669"/>
                    <a:pt x="3403" y="1002"/>
                    <a:pt x="1702" y="1435"/>
                  </a:cubicBezTo>
                  <a:cubicBezTo>
                    <a:pt x="0" y="1902"/>
                    <a:pt x="34" y="3670"/>
                    <a:pt x="34" y="3670"/>
                  </a:cubicBezTo>
                  <a:cubicBezTo>
                    <a:pt x="34" y="3670"/>
                    <a:pt x="5871" y="7640"/>
                    <a:pt x="8273" y="7173"/>
                  </a:cubicBezTo>
                  <a:cubicBezTo>
                    <a:pt x="9774" y="6872"/>
                    <a:pt x="11242" y="6305"/>
                    <a:pt x="12576" y="5471"/>
                  </a:cubicBezTo>
                  <a:lnTo>
                    <a:pt x="12576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45"/>
            <p:cNvSpPr/>
            <p:nvPr/>
          </p:nvSpPr>
          <p:spPr>
            <a:xfrm>
              <a:off x="8302550" y="8966325"/>
              <a:ext cx="306075" cy="90925"/>
            </a:xfrm>
            <a:custGeom>
              <a:avLst/>
              <a:gdLst/>
              <a:ahLst/>
              <a:cxnLst/>
              <a:rect l="l" t="t" r="r" b="b"/>
              <a:pathLst>
                <a:path w="12243" h="3637" fill="none" extrusionOk="0">
                  <a:moveTo>
                    <a:pt x="0" y="0"/>
                  </a:moveTo>
                  <a:cubicBezTo>
                    <a:pt x="0" y="0"/>
                    <a:pt x="6005" y="3636"/>
                    <a:pt x="8039" y="3536"/>
                  </a:cubicBezTo>
                  <a:cubicBezTo>
                    <a:pt x="10074" y="3469"/>
                    <a:pt x="12242" y="1935"/>
                    <a:pt x="12242" y="1935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45"/>
            <p:cNvSpPr/>
            <p:nvPr/>
          </p:nvSpPr>
          <p:spPr>
            <a:xfrm>
              <a:off x="8330075" y="8946300"/>
              <a:ext cx="179300" cy="45900"/>
            </a:xfrm>
            <a:custGeom>
              <a:avLst/>
              <a:gdLst/>
              <a:ahLst/>
              <a:cxnLst/>
              <a:rect l="l" t="t" r="r" b="b"/>
              <a:pathLst>
                <a:path w="7172" h="1836" fill="none" extrusionOk="0">
                  <a:moveTo>
                    <a:pt x="0" y="1"/>
                  </a:moveTo>
                  <a:cubicBezTo>
                    <a:pt x="1835" y="268"/>
                    <a:pt x="2836" y="1735"/>
                    <a:pt x="4704" y="1802"/>
                  </a:cubicBezTo>
                  <a:cubicBezTo>
                    <a:pt x="5704" y="1835"/>
                    <a:pt x="6672" y="1302"/>
                    <a:pt x="7172" y="40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45"/>
            <p:cNvSpPr/>
            <p:nvPr/>
          </p:nvSpPr>
          <p:spPr>
            <a:xfrm>
              <a:off x="7740475" y="8948525"/>
              <a:ext cx="333600" cy="224950"/>
            </a:xfrm>
            <a:custGeom>
              <a:avLst/>
              <a:gdLst/>
              <a:ahLst/>
              <a:cxnLst/>
              <a:rect l="l" t="t" r="r" b="b"/>
              <a:pathLst>
                <a:path w="13344" h="8998" extrusionOk="0">
                  <a:moveTo>
                    <a:pt x="2935" y="1"/>
                  </a:moveTo>
                  <a:cubicBezTo>
                    <a:pt x="935" y="1"/>
                    <a:pt x="1" y="1846"/>
                    <a:pt x="1" y="1846"/>
                  </a:cubicBezTo>
                  <a:cubicBezTo>
                    <a:pt x="1" y="1846"/>
                    <a:pt x="4637" y="7817"/>
                    <a:pt x="6872" y="8651"/>
                  </a:cubicBezTo>
                  <a:cubicBezTo>
                    <a:pt x="7542" y="8907"/>
                    <a:pt x="8370" y="8998"/>
                    <a:pt x="9203" y="8998"/>
                  </a:cubicBezTo>
                  <a:cubicBezTo>
                    <a:pt x="11190" y="8998"/>
                    <a:pt x="13210" y="8484"/>
                    <a:pt x="13210" y="8484"/>
                  </a:cubicBezTo>
                  <a:lnTo>
                    <a:pt x="13344" y="1146"/>
                  </a:lnTo>
                  <a:lnTo>
                    <a:pt x="11309" y="3381"/>
                  </a:lnTo>
                  <a:cubicBezTo>
                    <a:pt x="11309" y="3381"/>
                    <a:pt x="7273" y="1413"/>
                    <a:pt x="4337" y="279"/>
                  </a:cubicBezTo>
                  <a:cubicBezTo>
                    <a:pt x="3822" y="82"/>
                    <a:pt x="3355" y="1"/>
                    <a:pt x="2935" y="1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45"/>
            <p:cNvSpPr/>
            <p:nvPr/>
          </p:nvSpPr>
          <p:spPr>
            <a:xfrm>
              <a:off x="7740475" y="8948525"/>
              <a:ext cx="333600" cy="224950"/>
            </a:xfrm>
            <a:custGeom>
              <a:avLst/>
              <a:gdLst/>
              <a:ahLst/>
              <a:cxnLst/>
              <a:rect l="l" t="t" r="r" b="b"/>
              <a:pathLst>
                <a:path w="13344" h="8998" extrusionOk="0">
                  <a:moveTo>
                    <a:pt x="2935" y="1"/>
                  </a:moveTo>
                  <a:cubicBezTo>
                    <a:pt x="935" y="1"/>
                    <a:pt x="1" y="1846"/>
                    <a:pt x="1" y="1846"/>
                  </a:cubicBezTo>
                  <a:cubicBezTo>
                    <a:pt x="1" y="1846"/>
                    <a:pt x="4637" y="7817"/>
                    <a:pt x="6872" y="8651"/>
                  </a:cubicBezTo>
                  <a:cubicBezTo>
                    <a:pt x="7542" y="8907"/>
                    <a:pt x="8370" y="8998"/>
                    <a:pt x="9203" y="8998"/>
                  </a:cubicBezTo>
                  <a:cubicBezTo>
                    <a:pt x="11190" y="8998"/>
                    <a:pt x="13210" y="8484"/>
                    <a:pt x="13210" y="8484"/>
                  </a:cubicBezTo>
                  <a:lnTo>
                    <a:pt x="13344" y="1146"/>
                  </a:lnTo>
                  <a:lnTo>
                    <a:pt x="11309" y="3381"/>
                  </a:lnTo>
                  <a:cubicBezTo>
                    <a:pt x="11309" y="3381"/>
                    <a:pt x="7273" y="1413"/>
                    <a:pt x="4337" y="279"/>
                  </a:cubicBezTo>
                  <a:cubicBezTo>
                    <a:pt x="3822" y="82"/>
                    <a:pt x="3355" y="1"/>
                    <a:pt x="29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45"/>
            <p:cNvSpPr/>
            <p:nvPr/>
          </p:nvSpPr>
          <p:spPr>
            <a:xfrm>
              <a:off x="7740475" y="8971325"/>
              <a:ext cx="330275" cy="200575"/>
            </a:xfrm>
            <a:custGeom>
              <a:avLst/>
              <a:gdLst/>
              <a:ahLst/>
              <a:cxnLst/>
              <a:rect l="l" t="t" r="r" b="b"/>
              <a:pathLst>
                <a:path w="13211" h="8023" extrusionOk="0">
                  <a:moveTo>
                    <a:pt x="501" y="0"/>
                  </a:moveTo>
                  <a:lnTo>
                    <a:pt x="1" y="934"/>
                  </a:lnTo>
                  <a:cubicBezTo>
                    <a:pt x="1268" y="3036"/>
                    <a:pt x="5972" y="7306"/>
                    <a:pt x="7106" y="7839"/>
                  </a:cubicBezTo>
                  <a:cubicBezTo>
                    <a:pt x="7398" y="7973"/>
                    <a:pt x="7925" y="8023"/>
                    <a:pt x="8552" y="8023"/>
                  </a:cubicBezTo>
                  <a:cubicBezTo>
                    <a:pt x="10433" y="8023"/>
                    <a:pt x="13210" y="7572"/>
                    <a:pt x="13210" y="7572"/>
                  </a:cubicBezTo>
                  <a:lnTo>
                    <a:pt x="12977" y="6538"/>
                  </a:lnTo>
                  <a:cubicBezTo>
                    <a:pt x="12977" y="6538"/>
                    <a:pt x="11438" y="6815"/>
                    <a:pt x="9949" y="6815"/>
                  </a:cubicBezTo>
                  <a:cubicBezTo>
                    <a:pt x="9245" y="6815"/>
                    <a:pt x="8553" y="6754"/>
                    <a:pt x="8040" y="6572"/>
                  </a:cubicBezTo>
                  <a:cubicBezTo>
                    <a:pt x="6439" y="6005"/>
                    <a:pt x="4571" y="4203"/>
                    <a:pt x="3937" y="3603"/>
                  </a:cubicBezTo>
                  <a:cubicBezTo>
                    <a:pt x="3303" y="2969"/>
                    <a:pt x="501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45"/>
            <p:cNvSpPr/>
            <p:nvPr/>
          </p:nvSpPr>
          <p:spPr>
            <a:xfrm>
              <a:off x="7801350" y="8945325"/>
              <a:ext cx="184325" cy="87750"/>
            </a:xfrm>
            <a:custGeom>
              <a:avLst/>
              <a:gdLst/>
              <a:ahLst/>
              <a:cxnLst/>
              <a:rect l="l" t="t" r="r" b="b"/>
              <a:pathLst>
                <a:path w="7373" h="3510" extrusionOk="0">
                  <a:moveTo>
                    <a:pt x="349" y="0"/>
                  </a:moveTo>
                  <a:cubicBezTo>
                    <a:pt x="220" y="0"/>
                    <a:pt x="103" y="13"/>
                    <a:pt x="1" y="40"/>
                  </a:cubicBezTo>
                  <a:cubicBezTo>
                    <a:pt x="1" y="40"/>
                    <a:pt x="1869" y="1607"/>
                    <a:pt x="2503" y="2141"/>
                  </a:cubicBezTo>
                  <a:cubicBezTo>
                    <a:pt x="3124" y="2665"/>
                    <a:pt x="4164" y="3510"/>
                    <a:pt x="5180" y="3510"/>
                  </a:cubicBezTo>
                  <a:cubicBezTo>
                    <a:pt x="5199" y="3510"/>
                    <a:pt x="5218" y="3509"/>
                    <a:pt x="5238" y="3509"/>
                  </a:cubicBezTo>
                  <a:cubicBezTo>
                    <a:pt x="6005" y="3409"/>
                    <a:pt x="6739" y="3175"/>
                    <a:pt x="7373" y="2742"/>
                  </a:cubicBezTo>
                  <a:lnTo>
                    <a:pt x="4838" y="1607"/>
                  </a:lnTo>
                  <a:cubicBezTo>
                    <a:pt x="4838" y="1607"/>
                    <a:pt x="1821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45"/>
            <p:cNvSpPr/>
            <p:nvPr/>
          </p:nvSpPr>
          <p:spPr>
            <a:xfrm>
              <a:off x="7740475" y="8944625"/>
              <a:ext cx="333600" cy="231875"/>
            </a:xfrm>
            <a:custGeom>
              <a:avLst/>
              <a:gdLst/>
              <a:ahLst/>
              <a:cxnLst/>
              <a:rect l="l" t="t" r="r" b="b"/>
              <a:pathLst>
                <a:path w="13344" h="9275" fill="none" extrusionOk="0">
                  <a:moveTo>
                    <a:pt x="7806" y="2002"/>
                  </a:moveTo>
                  <a:cubicBezTo>
                    <a:pt x="7806" y="2002"/>
                    <a:pt x="4637" y="168"/>
                    <a:pt x="2569" y="101"/>
                  </a:cubicBezTo>
                  <a:cubicBezTo>
                    <a:pt x="534" y="1"/>
                    <a:pt x="1" y="2002"/>
                    <a:pt x="1" y="2002"/>
                  </a:cubicBezTo>
                  <a:cubicBezTo>
                    <a:pt x="1" y="2002"/>
                    <a:pt x="5004" y="8807"/>
                    <a:pt x="7806" y="9107"/>
                  </a:cubicBezTo>
                  <a:cubicBezTo>
                    <a:pt x="9641" y="9274"/>
                    <a:pt x="11442" y="9107"/>
                    <a:pt x="13210" y="8640"/>
                  </a:cubicBezTo>
                  <a:lnTo>
                    <a:pt x="13344" y="256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45"/>
            <p:cNvSpPr/>
            <p:nvPr/>
          </p:nvSpPr>
          <p:spPr>
            <a:xfrm>
              <a:off x="7753825" y="8969650"/>
              <a:ext cx="317750" cy="178500"/>
            </a:xfrm>
            <a:custGeom>
              <a:avLst/>
              <a:gdLst/>
              <a:ahLst/>
              <a:cxnLst/>
              <a:rect l="l" t="t" r="r" b="b"/>
              <a:pathLst>
                <a:path w="12710" h="7140" fill="none" extrusionOk="0">
                  <a:moveTo>
                    <a:pt x="0" y="1"/>
                  </a:moveTo>
                  <a:cubicBezTo>
                    <a:pt x="0" y="1"/>
                    <a:pt x="5137" y="6005"/>
                    <a:pt x="7239" y="6572"/>
                  </a:cubicBezTo>
                  <a:cubicBezTo>
                    <a:pt x="9340" y="7139"/>
                    <a:pt x="12709" y="6572"/>
                    <a:pt x="12709" y="657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45"/>
            <p:cNvSpPr/>
            <p:nvPr/>
          </p:nvSpPr>
          <p:spPr>
            <a:xfrm>
              <a:off x="7788850" y="8947975"/>
              <a:ext cx="170975" cy="89250"/>
            </a:xfrm>
            <a:custGeom>
              <a:avLst/>
              <a:gdLst/>
              <a:ahLst/>
              <a:cxnLst/>
              <a:rect l="l" t="t" r="r" b="b"/>
              <a:pathLst>
                <a:path w="6839" h="3570" fill="none" extrusionOk="0">
                  <a:moveTo>
                    <a:pt x="0" y="0"/>
                  </a:moveTo>
                  <a:cubicBezTo>
                    <a:pt x="868" y="201"/>
                    <a:pt x="1668" y="668"/>
                    <a:pt x="2269" y="1335"/>
                  </a:cubicBezTo>
                  <a:cubicBezTo>
                    <a:pt x="2869" y="1968"/>
                    <a:pt x="3570" y="2536"/>
                    <a:pt x="4303" y="3036"/>
                  </a:cubicBezTo>
                  <a:cubicBezTo>
                    <a:pt x="5104" y="3436"/>
                    <a:pt x="6105" y="3570"/>
                    <a:pt x="6839" y="306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45"/>
            <p:cNvSpPr/>
            <p:nvPr/>
          </p:nvSpPr>
          <p:spPr>
            <a:xfrm>
              <a:off x="7628725" y="6503700"/>
              <a:ext cx="1024100" cy="1289725"/>
            </a:xfrm>
            <a:custGeom>
              <a:avLst/>
              <a:gdLst/>
              <a:ahLst/>
              <a:cxnLst/>
              <a:rect l="l" t="t" r="r" b="b"/>
              <a:pathLst>
                <a:path w="40964" h="51589" extrusionOk="0">
                  <a:moveTo>
                    <a:pt x="29610" y="0"/>
                  </a:moveTo>
                  <a:cubicBezTo>
                    <a:pt x="25929" y="0"/>
                    <a:pt x="22517" y="2470"/>
                    <a:pt x="22517" y="2470"/>
                  </a:cubicBezTo>
                  <a:lnTo>
                    <a:pt x="23351" y="4738"/>
                  </a:lnTo>
                  <a:lnTo>
                    <a:pt x="20382" y="6940"/>
                  </a:lnTo>
                  <a:cubicBezTo>
                    <a:pt x="20382" y="6940"/>
                    <a:pt x="18714" y="9942"/>
                    <a:pt x="17213" y="13311"/>
                  </a:cubicBezTo>
                  <a:cubicBezTo>
                    <a:pt x="15745" y="16680"/>
                    <a:pt x="13277" y="25319"/>
                    <a:pt x="13277" y="25319"/>
                  </a:cubicBezTo>
                  <a:lnTo>
                    <a:pt x="13177" y="26320"/>
                  </a:lnTo>
                  <a:lnTo>
                    <a:pt x="1335" y="25753"/>
                  </a:lnTo>
                  <a:cubicBezTo>
                    <a:pt x="1" y="28955"/>
                    <a:pt x="535" y="32691"/>
                    <a:pt x="535" y="32691"/>
                  </a:cubicBezTo>
                  <a:cubicBezTo>
                    <a:pt x="1494" y="33017"/>
                    <a:pt x="4538" y="33096"/>
                    <a:pt x="7272" y="33096"/>
                  </a:cubicBezTo>
                  <a:cubicBezTo>
                    <a:pt x="9863" y="33096"/>
                    <a:pt x="12176" y="33025"/>
                    <a:pt x="12176" y="33025"/>
                  </a:cubicBezTo>
                  <a:lnTo>
                    <a:pt x="12176" y="33025"/>
                  </a:lnTo>
                  <a:lnTo>
                    <a:pt x="7506" y="43166"/>
                  </a:lnTo>
                  <a:cubicBezTo>
                    <a:pt x="7506" y="43166"/>
                    <a:pt x="15145" y="51138"/>
                    <a:pt x="18414" y="51572"/>
                  </a:cubicBezTo>
                  <a:cubicBezTo>
                    <a:pt x="18501" y="51583"/>
                    <a:pt x="18597" y="51588"/>
                    <a:pt x="18700" y="51588"/>
                  </a:cubicBezTo>
                  <a:cubicBezTo>
                    <a:pt x="21082" y="51588"/>
                    <a:pt x="27579" y="48710"/>
                    <a:pt x="32024" y="46568"/>
                  </a:cubicBezTo>
                  <a:cubicBezTo>
                    <a:pt x="34626" y="45334"/>
                    <a:pt x="36527" y="44366"/>
                    <a:pt x="36527" y="44366"/>
                  </a:cubicBezTo>
                  <a:lnTo>
                    <a:pt x="34092" y="34593"/>
                  </a:lnTo>
                  <a:cubicBezTo>
                    <a:pt x="36327" y="29322"/>
                    <a:pt x="40963" y="15979"/>
                    <a:pt x="39963" y="13444"/>
                  </a:cubicBezTo>
                  <a:cubicBezTo>
                    <a:pt x="38995" y="10909"/>
                    <a:pt x="32591" y="3404"/>
                    <a:pt x="32591" y="3404"/>
                  </a:cubicBezTo>
                  <a:lnTo>
                    <a:pt x="33291" y="1035"/>
                  </a:lnTo>
                  <a:cubicBezTo>
                    <a:pt x="32224" y="368"/>
                    <a:pt x="30990" y="1"/>
                    <a:pt x="29755" y="1"/>
                  </a:cubicBezTo>
                  <a:cubicBezTo>
                    <a:pt x="29707" y="1"/>
                    <a:pt x="29658" y="0"/>
                    <a:pt x="29610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45"/>
            <p:cNvSpPr/>
            <p:nvPr/>
          </p:nvSpPr>
          <p:spPr>
            <a:xfrm>
              <a:off x="8033200" y="6311850"/>
              <a:ext cx="19200" cy="35125"/>
            </a:xfrm>
            <a:custGeom>
              <a:avLst/>
              <a:gdLst/>
              <a:ahLst/>
              <a:cxnLst/>
              <a:rect l="l" t="t" r="r" b="b"/>
              <a:pathLst>
                <a:path w="768" h="1405" extrusionOk="0">
                  <a:moveTo>
                    <a:pt x="326" y="1"/>
                  </a:moveTo>
                  <a:cubicBezTo>
                    <a:pt x="317" y="1"/>
                    <a:pt x="309" y="2"/>
                    <a:pt x="300" y="3"/>
                  </a:cubicBezTo>
                  <a:cubicBezTo>
                    <a:pt x="100" y="37"/>
                    <a:pt x="0" y="337"/>
                    <a:pt x="67" y="737"/>
                  </a:cubicBezTo>
                  <a:cubicBezTo>
                    <a:pt x="133" y="1137"/>
                    <a:pt x="300" y="1404"/>
                    <a:pt x="467" y="1404"/>
                  </a:cubicBezTo>
                  <a:cubicBezTo>
                    <a:pt x="667" y="1371"/>
                    <a:pt x="767" y="1037"/>
                    <a:pt x="701" y="670"/>
                  </a:cubicBezTo>
                  <a:cubicBezTo>
                    <a:pt x="669" y="290"/>
                    <a:pt x="487" y="1"/>
                    <a:pt x="3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45"/>
            <p:cNvSpPr/>
            <p:nvPr/>
          </p:nvSpPr>
          <p:spPr>
            <a:xfrm>
              <a:off x="8222500" y="6266050"/>
              <a:ext cx="93425" cy="156800"/>
            </a:xfrm>
            <a:custGeom>
              <a:avLst/>
              <a:gdLst/>
              <a:ahLst/>
              <a:cxnLst/>
              <a:rect l="l" t="t" r="r" b="b"/>
              <a:pathLst>
                <a:path w="3737" h="6272" fill="none" extrusionOk="0">
                  <a:moveTo>
                    <a:pt x="801" y="6272"/>
                  </a:moveTo>
                  <a:lnTo>
                    <a:pt x="3136" y="5605"/>
                  </a:lnTo>
                  <a:cubicBezTo>
                    <a:pt x="3136" y="5605"/>
                    <a:pt x="3736" y="3103"/>
                    <a:pt x="3469" y="1635"/>
                  </a:cubicBezTo>
                  <a:cubicBezTo>
                    <a:pt x="3202" y="134"/>
                    <a:pt x="1201" y="1"/>
                    <a:pt x="601" y="67"/>
                  </a:cubicBezTo>
                  <a:cubicBezTo>
                    <a:pt x="0" y="101"/>
                    <a:pt x="100" y="2336"/>
                    <a:pt x="100" y="23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45"/>
            <p:cNvSpPr/>
            <p:nvPr/>
          </p:nvSpPr>
          <p:spPr>
            <a:xfrm>
              <a:off x="7958125" y="6164300"/>
              <a:ext cx="260225" cy="454525"/>
            </a:xfrm>
            <a:custGeom>
              <a:avLst/>
              <a:gdLst/>
              <a:ahLst/>
              <a:cxnLst/>
              <a:rect l="l" t="t" r="r" b="b"/>
              <a:pathLst>
                <a:path w="10409" h="18181" fill="none" extrusionOk="0">
                  <a:moveTo>
                    <a:pt x="3003" y="1"/>
                  </a:moveTo>
                  <a:lnTo>
                    <a:pt x="768" y="3637"/>
                  </a:lnTo>
                  <a:cubicBezTo>
                    <a:pt x="601" y="3937"/>
                    <a:pt x="535" y="4271"/>
                    <a:pt x="601" y="4604"/>
                  </a:cubicBezTo>
                  <a:lnTo>
                    <a:pt x="1369" y="8240"/>
                  </a:lnTo>
                  <a:cubicBezTo>
                    <a:pt x="1435" y="8607"/>
                    <a:pt x="1335" y="9007"/>
                    <a:pt x="1102" y="9308"/>
                  </a:cubicBezTo>
                  <a:cubicBezTo>
                    <a:pt x="701" y="9841"/>
                    <a:pt x="68" y="10709"/>
                    <a:pt x="34" y="11009"/>
                  </a:cubicBezTo>
                  <a:cubicBezTo>
                    <a:pt x="1" y="11342"/>
                    <a:pt x="401" y="11609"/>
                    <a:pt x="768" y="11843"/>
                  </a:cubicBezTo>
                  <a:cubicBezTo>
                    <a:pt x="1068" y="12043"/>
                    <a:pt x="1302" y="12377"/>
                    <a:pt x="1335" y="12743"/>
                  </a:cubicBezTo>
                  <a:cubicBezTo>
                    <a:pt x="1535" y="13911"/>
                    <a:pt x="1635" y="15145"/>
                    <a:pt x="2469" y="16446"/>
                  </a:cubicBezTo>
                  <a:cubicBezTo>
                    <a:pt x="3570" y="18181"/>
                    <a:pt x="4938" y="17614"/>
                    <a:pt x="4938" y="17614"/>
                  </a:cubicBezTo>
                  <a:lnTo>
                    <a:pt x="9107" y="15112"/>
                  </a:lnTo>
                  <a:cubicBezTo>
                    <a:pt x="9441" y="14912"/>
                    <a:pt x="10408" y="11443"/>
                    <a:pt x="10408" y="11443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45"/>
            <p:cNvSpPr/>
            <p:nvPr/>
          </p:nvSpPr>
          <p:spPr>
            <a:xfrm>
              <a:off x="8010675" y="6236875"/>
              <a:ext cx="65075" cy="42550"/>
            </a:xfrm>
            <a:custGeom>
              <a:avLst/>
              <a:gdLst/>
              <a:ahLst/>
              <a:cxnLst/>
              <a:rect l="l" t="t" r="r" b="b"/>
              <a:pathLst>
                <a:path w="2603" h="1702" fill="none" extrusionOk="0">
                  <a:moveTo>
                    <a:pt x="0" y="1601"/>
                  </a:moveTo>
                  <a:cubicBezTo>
                    <a:pt x="0" y="1601"/>
                    <a:pt x="1335" y="0"/>
                    <a:pt x="2602" y="170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45"/>
            <p:cNvSpPr/>
            <p:nvPr/>
          </p:nvSpPr>
          <p:spPr>
            <a:xfrm>
              <a:off x="8029025" y="6396975"/>
              <a:ext cx="104250" cy="100400"/>
            </a:xfrm>
            <a:custGeom>
              <a:avLst/>
              <a:gdLst/>
              <a:ahLst/>
              <a:cxnLst/>
              <a:rect l="l" t="t" r="r" b="b"/>
              <a:pathLst>
                <a:path w="4170" h="4016" extrusionOk="0">
                  <a:moveTo>
                    <a:pt x="3903" y="1"/>
                  </a:moveTo>
                  <a:cubicBezTo>
                    <a:pt x="3403" y="1135"/>
                    <a:pt x="0" y="3336"/>
                    <a:pt x="0" y="3336"/>
                  </a:cubicBezTo>
                  <a:cubicBezTo>
                    <a:pt x="0" y="3336"/>
                    <a:pt x="927" y="4016"/>
                    <a:pt x="1971" y="4016"/>
                  </a:cubicBezTo>
                  <a:cubicBezTo>
                    <a:pt x="2256" y="4016"/>
                    <a:pt x="2550" y="3965"/>
                    <a:pt x="2836" y="3837"/>
                  </a:cubicBezTo>
                  <a:cubicBezTo>
                    <a:pt x="4170" y="3270"/>
                    <a:pt x="3903" y="1"/>
                    <a:pt x="39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45"/>
            <p:cNvSpPr/>
            <p:nvPr/>
          </p:nvSpPr>
          <p:spPr>
            <a:xfrm>
              <a:off x="8340900" y="6383625"/>
              <a:ext cx="22550" cy="120125"/>
            </a:xfrm>
            <a:custGeom>
              <a:avLst/>
              <a:gdLst/>
              <a:ahLst/>
              <a:cxnLst/>
              <a:rect l="l" t="t" r="r" b="b"/>
              <a:pathLst>
                <a:path w="902" h="4805" fill="none" extrusionOk="0">
                  <a:moveTo>
                    <a:pt x="901" y="4804"/>
                  </a:moveTo>
                  <a:cubicBezTo>
                    <a:pt x="901" y="4804"/>
                    <a:pt x="1" y="1936"/>
                    <a:pt x="50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45"/>
            <p:cNvSpPr/>
            <p:nvPr/>
          </p:nvSpPr>
          <p:spPr>
            <a:xfrm>
              <a:off x="7848900" y="7618675"/>
              <a:ext cx="784750" cy="1432925"/>
            </a:xfrm>
            <a:custGeom>
              <a:avLst/>
              <a:gdLst/>
              <a:ahLst/>
              <a:cxnLst/>
              <a:rect l="l" t="t" r="r" b="b"/>
              <a:pathLst>
                <a:path w="31390" h="57317" extrusionOk="0">
                  <a:moveTo>
                    <a:pt x="134" y="1"/>
                  </a:moveTo>
                  <a:lnTo>
                    <a:pt x="134" y="1"/>
                  </a:lnTo>
                  <a:cubicBezTo>
                    <a:pt x="134" y="1"/>
                    <a:pt x="0" y="12677"/>
                    <a:pt x="1068" y="28588"/>
                  </a:cubicBezTo>
                  <a:cubicBezTo>
                    <a:pt x="2102" y="44499"/>
                    <a:pt x="3603" y="56041"/>
                    <a:pt x="3603" y="56041"/>
                  </a:cubicBezTo>
                  <a:cubicBezTo>
                    <a:pt x="3603" y="56041"/>
                    <a:pt x="5145" y="57316"/>
                    <a:pt x="6973" y="57316"/>
                  </a:cubicBezTo>
                  <a:cubicBezTo>
                    <a:pt x="7887" y="57316"/>
                    <a:pt x="8873" y="56997"/>
                    <a:pt x="9774" y="56041"/>
                  </a:cubicBezTo>
                  <a:lnTo>
                    <a:pt x="14410" y="14778"/>
                  </a:lnTo>
                  <a:lnTo>
                    <a:pt x="24918" y="53172"/>
                  </a:lnTo>
                  <a:cubicBezTo>
                    <a:pt x="24918" y="53172"/>
                    <a:pt x="26282" y="54385"/>
                    <a:pt x="27737" y="54385"/>
                  </a:cubicBezTo>
                  <a:cubicBezTo>
                    <a:pt x="28088" y="54385"/>
                    <a:pt x="28444" y="54315"/>
                    <a:pt x="28787" y="54140"/>
                  </a:cubicBezTo>
                  <a:cubicBezTo>
                    <a:pt x="29888" y="53539"/>
                    <a:pt x="30789" y="52672"/>
                    <a:pt x="31389" y="51571"/>
                  </a:cubicBezTo>
                  <a:cubicBezTo>
                    <a:pt x="31389" y="51571"/>
                    <a:pt x="26619" y="10008"/>
                    <a:pt x="26619" y="268"/>
                  </a:cubicBezTo>
                  <a:cubicBezTo>
                    <a:pt x="26619" y="268"/>
                    <a:pt x="12168" y="6982"/>
                    <a:pt x="9746" y="6982"/>
                  </a:cubicBezTo>
                  <a:cubicBezTo>
                    <a:pt x="9694" y="6982"/>
                    <a:pt x="9648" y="6979"/>
                    <a:pt x="9607" y="6973"/>
                  </a:cubicBezTo>
                  <a:cubicBezTo>
                    <a:pt x="7639" y="6672"/>
                    <a:pt x="134" y="1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315;p45"/>
            <p:cNvSpPr/>
            <p:nvPr/>
          </p:nvSpPr>
          <p:spPr>
            <a:xfrm>
              <a:off x="8209150" y="7873025"/>
              <a:ext cx="94250" cy="115125"/>
            </a:xfrm>
            <a:custGeom>
              <a:avLst/>
              <a:gdLst/>
              <a:ahLst/>
              <a:cxnLst/>
              <a:rect l="l" t="t" r="r" b="b"/>
              <a:pathLst>
                <a:path w="3770" h="4605" fill="none" extrusionOk="0">
                  <a:moveTo>
                    <a:pt x="0" y="4604"/>
                  </a:moveTo>
                  <a:lnTo>
                    <a:pt x="0" y="1869"/>
                  </a:lnTo>
                  <a:lnTo>
                    <a:pt x="3770" y="1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45"/>
            <p:cNvSpPr/>
            <p:nvPr/>
          </p:nvSpPr>
          <p:spPr>
            <a:xfrm>
              <a:off x="8303375" y="7345150"/>
              <a:ext cx="161825" cy="46725"/>
            </a:xfrm>
            <a:custGeom>
              <a:avLst/>
              <a:gdLst/>
              <a:ahLst/>
              <a:cxnLst/>
              <a:rect l="l" t="t" r="r" b="b"/>
              <a:pathLst>
                <a:path w="6473" h="1869" fill="none" extrusionOk="0">
                  <a:moveTo>
                    <a:pt x="1" y="1"/>
                  </a:moveTo>
                  <a:cubicBezTo>
                    <a:pt x="1" y="1"/>
                    <a:pt x="2202" y="1535"/>
                    <a:pt x="6472" y="186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45"/>
            <p:cNvSpPr/>
            <p:nvPr/>
          </p:nvSpPr>
          <p:spPr>
            <a:xfrm>
              <a:off x="8303375" y="7391850"/>
              <a:ext cx="138475" cy="12550"/>
            </a:xfrm>
            <a:custGeom>
              <a:avLst/>
              <a:gdLst/>
              <a:ahLst/>
              <a:cxnLst/>
              <a:rect l="l" t="t" r="r" b="b"/>
              <a:pathLst>
                <a:path w="5539" h="502" fill="none" extrusionOk="0">
                  <a:moveTo>
                    <a:pt x="1" y="1"/>
                  </a:moveTo>
                  <a:cubicBezTo>
                    <a:pt x="1802" y="501"/>
                    <a:pt x="3737" y="501"/>
                    <a:pt x="5538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45"/>
            <p:cNvSpPr/>
            <p:nvPr/>
          </p:nvSpPr>
          <p:spPr>
            <a:xfrm>
              <a:off x="7905600" y="6031350"/>
              <a:ext cx="547075" cy="375125"/>
            </a:xfrm>
            <a:custGeom>
              <a:avLst/>
              <a:gdLst/>
              <a:ahLst/>
              <a:cxnLst/>
              <a:rect l="l" t="t" r="r" b="b"/>
              <a:pathLst>
                <a:path w="21883" h="15005" extrusionOk="0">
                  <a:moveTo>
                    <a:pt x="14197" y="1"/>
                  </a:moveTo>
                  <a:cubicBezTo>
                    <a:pt x="12491" y="1"/>
                    <a:pt x="10216" y="865"/>
                    <a:pt x="8907" y="1316"/>
                  </a:cubicBezTo>
                  <a:cubicBezTo>
                    <a:pt x="8345" y="1500"/>
                    <a:pt x="7805" y="1568"/>
                    <a:pt x="7280" y="1568"/>
                  </a:cubicBezTo>
                  <a:cubicBezTo>
                    <a:pt x="5903" y="1568"/>
                    <a:pt x="4621" y="1107"/>
                    <a:pt x="3269" y="1083"/>
                  </a:cubicBezTo>
                  <a:cubicBezTo>
                    <a:pt x="1368" y="1083"/>
                    <a:pt x="0" y="2017"/>
                    <a:pt x="868" y="4185"/>
                  </a:cubicBezTo>
                  <a:cubicBezTo>
                    <a:pt x="1255" y="5164"/>
                    <a:pt x="3087" y="5319"/>
                    <a:pt x="4211" y="5319"/>
                  </a:cubicBezTo>
                  <a:cubicBezTo>
                    <a:pt x="4734" y="5319"/>
                    <a:pt x="5104" y="5286"/>
                    <a:pt x="5104" y="5286"/>
                  </a:cubicBezTo>
                  <a:cubicBezTo>
                    <a:pt x="5171" y="6253"/>
                    <a:pt x="6071" y="7020"/>
                    <a:pt x="7005" y="7320"/>
                  </a:cubicBezTo>
                  <a:cubicBezTo>
                    <a:pt x="7406" y="7387"/>
                    <a:pt x="7839" y="7554"/>
                    <a:pt x="8206" y="7754"/>
                  </a:cubicBezTo>
                  <a:cubicBezTo>
                    <a:pt x="8707" y="8088"/>
                    <a:pt x="8940" y="8755"/>
                    <a:pt x="9107" y="9355"/>
                  </a:cubicBezTo>
                  <a:cubicBezTo>
                    <a:pt x="9407" y="10256"/>
                    <a:pt x="9674" y="11190"/>
                    <a:pt x="9974" y="12091"/>
                  </a:cubicBezTo>
                  <a:cubicBezTo>
                    <a:pt x="10041" y="12457"/>
                    <a:pt x="10208" y="12791"/>
                    <a:pt x="10441" y="13058"/>
                  </a:cubicBezTo>
                  <a:cubicBezTo>
                    <a:pt x="10643" y="13235"/>
                    <a:pt x="10903" y="13316"/>
                    <a:pt x="11162" y="13316"/>
                  </a:cubicBezTo>
                  <a:cubicBezTo>
                    <a:pt x="11245" y="13316"/>
                    <a:pt x="11328" y="13308"/>
                    <a:pt x="11409" y="13291"/>
                  </a:cubicBezTo>
                  <a:cubicBezTo>
                    <a:pt x="12980" y="13195"/>
                    <a:pt x="12516" y="10878"/>
                    <a:pt x="12716" y="10878"/>
                  </a:cubicBezTo>
                  <a:cubicBezTo>
                    <a:pt x="12724" y="10878"/>
                    <a:pt x="12733" y="10882"/>
                    <a:pt x="12743" y="10890"/>
                  </a:cubicBezTo>
                  <a:cubicBezTo>
                    <a:pt x="12743" y="10890"/>
                    <a:pt x="12565" y="9491"/>
                    <a:pt x="13918" y="9491"/>
                  </a:cubicBezTo>
                  <a:cubicBezTo>
                    <a:pt x="14115" y="9491"/>
                    <a:pt x="14344" y="9521"/>
                    <a:pt x="14611" y="9589"/>
                  </a:cubicBezTo>
                  <a:cubicBezTo>
                    <a:pt x="16746" y="10122"/>
                    <a:pt x="16245" y="13458"/>
                    <a:pt x="16245" y="13458"/>
                  </a:cubicBezTo>
                  <a:cubicBezTo>
                    <a:pt x="16245" y="13458"/>
                    <a:pt x="16512" y="14859"/>
                    <a:pt x="17446" y="14993"/>
                  </a:cubicBezTo>
                  <a:cubicBezTo>
                    <a:pt x="17502" y="15001"/>
                    <a:pt x="17553" y="15004"/>
                    <a:pt x="17599" y="15004"/>
                  </a:cubicBezTo>
                  <a:cubicBezTo>
                    <a:pt x="18333" y="15004"/>
                    <a:pt x="18033" y="14028"/>
                    <a:pt x="19915" y="12491"/>
                  </a:cubicBezTo>
                  <a:cubicBezTo>
                    <a:pt x="21883" y="10856"/>
                    <a:pt x="19714" y="5552"/>
                    <a:pt x="18780" y="2951"/>
                  </a:cubicBezTo>
                  <a:cubicBezTo>
                    <a:pt x="18149" y="1230"/>
                    <a:pt x="17261" y="932"/>
                    <a:pt x="16721" y="932"/>
                  </a:cubicBezTo>
                  <a:cubicBezTo>
                    <a:pt x="16434" y="932"/>
                    <a:pt x="16245" y="1016"/>
                    <a:pt x="16245" y="1016"/>
                  </a:cubicBezTo>
                  <a:cubicBezTo>
                    <a:pt x="15912" y="266"/>
                    <a:pt x="15142" y="1"/>
                    <a:pt x="141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45"/>
            <p:cNvSpPr/>
            <p:nvPr/>
          </p:nvSpPr>
          <p:spPr>
            <a:xfrm>
              <a:off x="8281700" y="6007525"/>
              <a:ext cx="30875" cy="55900"/>
            </a:xfrm>
            <a:custGeom>
              <a:avLst/>
              <a:gdLst/>
              <a:ahLst/>
              <a:cxnLst/>
              <a:rect l="l" t="t" r="r" b="b"/>
              <a:pathLst>
                <a:path w="1235" h="2236" fill="none" extrusionOk="0">
                  <a:moveTo>
                    <a:pt x="0" y="1"/>
                  </a:moveTo>
                  <a:cubicBezTo>
                    <a:pt x="834" y="401"/>
                    <a:pt x="1235" y="1368"/>
                    <a:pt x="934" y="22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45"/>
            <p:cNvSpPr/>
            <p:nvPr/>
          </p:nvSpPr>
          <p:spPr>
            <a:xfrm>
              <a:off x="8311725" y="6040050"/>
              <a:ext cx="76750" cy="26725"/>
            </a:xfrm>
            <a:custGeom>
              <a:avLst/>
              <a:gdLst/>
              <a:ahLst/>
              <a:cxnLst/>
              <a:rect l="l" t="t" r="r" b="b"/>
              <a:pathLst>
                <a:path w="3070" h="1069" fill="none" extrusionOk="0">
                  <a:moveTo>
                    <a:pt x="0" y="668"/>
                  </a:moveTo>
                  <a:cubicBezTo>
                    <a:pt x="968" y="1"/>
                    <a:pt x="2302" y="201"/>
                    <a:pt x="3069" y="10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45"/>
            <p:cNvSpPr/>
            <p:nvPr/>
          </p:nvSpPr>
          <p:spPr>
            <a:xfrm>
              <a:off x="8191625" y="6500375"/>
              <a:ext cx="268550" cy="116775"/>
            </a:xfrm>
            <a:custGeom>
              <a:avLst/>
              <a:gdLst/>
              <a:ahLst/>
              <a:cxnLst/>
              <a:rect l="l" t="t" r="r" b="b"/>
              <a:pathLst>
                <a:path w="10742" h="4671" fill="none" extrusionOk="0">
                  <a:moveTo>
                    <a:pt x="768" y="4671"/>
                  </a:moveTo>
                  <a:lnTo>
                    <a:pt x="1" y="2569"/>
                  </a:lnTo>
                  <a:cubicBezTo>
                    <a:pt x="1" y="2569"/>
                    <a:pt x="3337" y="501"/>
                    <a:pt x="6706" y="134"/>
                  </a:cubicBezTo>
                  <a:cubicBezTo>
                    <a:pt x="8173" y="1"/>
                    <a:pt x="9341" y="701"/>
                    <a:pt x="10742" y="1135"/>
                  </a:cubicBezTo>
                  <a:lnTo>
                    <a:pt x="10075" y="350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45"/>
            <p:cNvSpPr/>
            <p:nvPr/>
          </p:nvSpPr>
          <p:spPr>
            <a:xfrm>
              <a:off x="7816375" y="6547925"/>
              <a:ext cx="844775" cy="1255075"/>
            </a:xfrm>
            <a:custGeom>
              <a:avLst/>
              <a:gdLst/>
              <a:ahLst/>
              <a:cxnLst/>
              <a:rect l="l" t="t" r="r" b="b"/>
              <a:pathLst>
                <a:path w="33791" h="50203" fill="none" extrusionOk="0">
                  <a:moveTo>
                    <a:pt x="4670" y="31256"/>
                  </a:moveTo>
                  <a:lnTo>
                    <a:pt x="0" y="41397"/>
                  </a:lnTo>
                  <a:cubicBezTo>
                    <a:pt x="2202" y="44165"/>
                    <a:pt x="9874" y="49369"/>
                    <a:pt x="10908" y="49769"/>
                  </a:cubicBezTo>
                  <a:cubicBezTo>
                    <a:pt x="11942" y="50203"/>
                    <a:pt x="29021" y="42597"/>
                    <a:pt x="29021" y="42597"/>
                  </a:cubicBezTo>
                  <a:lnTo>
                    <a:pt x="26586" y="32824"/>
                  </a:lnTo>
                  <a:cubicBezTo>
                    <a:pt x="26586" y="32824"/>
                    <a:pt x="33791" y="15378"/>
                    <a:pt x="32690" y="12209"/>
                  </a:cubicBezTo>
                  <a:cubicBezTo>
                    <a:pt x="31556" y="9007"/>
                    <a:pt x="25285" y="1401"/>
                    <a:pt x="24017" y="701"/>
                  </a:cubicBezTo>
                  <a:cubicBezTo>
                    <a:pt x="22716" y="0"/>
                    <a:pt x="19481" y="1168"/>
                    <a:pt x="19481" y="1168"/>
                  </a:cubicBezTo>
                  <a:cubicBezTo>
                    <a:pt x="19481" y="1168"/>
                    <a:pt x="14911" y="2969"/>
                    <a:pt x="13310" y="4570"/>
                  </a:cubicBezTo>
                  <a:cubicBezTo>
                    <a:pt x="11709" y="6205"/>
                    <a:pt x="7872" y="15378"/>
                    <a:pt x="7105" y="1934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45"/>
            <p:cNvSpPr/>
            <p:nvPr/>
          </p:nvSpPr>
          <p:spPr>
            <a:xfrm>
              <a:off x="7618725" y="6796425"/>
              <a:ext cx="713025" cy="545425"/>
            </a:xfrm>
            <a:custGeom>
              <a:avLst/>
              <a:gdLst/>
              <a:ahLst/>
              <a:cxnLst/>
              <a:rect l="l" t="t" r="r" b="b"/>
              <a:pathLst>
                <a:path w="28521" h="21817" fill="none" extrusionOk="0">
                  <a:moveTo>
                    <a:pt x="13577" y="14611"/>
                  </a:moveTo>
                  <a:lnTo>
                    <a:pt x="1735" y="14011"/>
                  </a:lnTo>
                  <a:cubicBezTo>
                    <a:pt x="1" y="18180"/>
                    <a:pt x="935" y="20982"/>
                    <a:pt x="935" y="20982"/>
                  </a:cubicBezTo>
                  <a:cubicBezTo>
                    <a:pt x="4404" y="21816"/>
                    <a:pt x="20248" y="20982"/>
                    <a:pt x="20248" y="20982"/>
                  </a:cubicBezTo>
                  <a:cubicBezTo>
                    <a:pt x="23918" y="17246"/>
                    <a:pt x="28287" y="6672"/>
                    <a:pt x="28287" y="6672"/>
                  </a:cubicBezTo>
                  <a:cubicBezTo>
                    <a:pt x="28521" y="4371"/>
                    <a:pt x="28054" y="2036"/>
                    <a:pt x="26920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45"/>
            <p:cNvSpPr/>
            <p:nvPr/>
          </p:nvSpPr>
          <p:spPr>
            <a:xfrm>
              <a:off x="7953975" y="6717200"/>
              <a:ext cx="258525" cy="474550"/>
            </a:xfrm>
            <a:custGeom>
              <a:avLst/>
              <a:gdLst/>
              <a:ahLst/>
              <a:cxnLst/>
              <a:rect l="l" t="t" r="r" b="b"/>
              <a:pathLst>
                <a:path w="10341" h="18982" extrusionOk="0">
                  <a:moveTo>
                    <a:pt x="10341" y="1"/>
                  </a:moveTo>
                  <a:lnTo>
                    <a:pt x="6838" y="1835"/>
                  </a:lnTo>
                  <a:cubicBezTo>
                    <a:pt x="4670" y="5004"/>
                    <a:pt x="2969" y="8474"/>
                    <a:pt x="1768" y="12143"/>
                  </a:cubicBezTo>
                  <a:cubicBezTo>
                    <a:pt x="67" y="17680"/>
                    <a:pt x="234" y="18981"/>
                    <a:pt x="234" y="18981"/>
                  </a:cubicBezTo>
                  <a:cubicBezTo>
                    <a:pt x="0" y="16312"/>
                    <a:pt x="9507" y="2603"/>
                    <a:pt x="9507" y="2603"/>
                  </a:cubicBezTo>
                  <a:lnTo>
                    <a:pt x="103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45"/>
            <p:cNvSpPr/>
            <p:nvPr/>
          </p:nvSpPr>
          <p:spPr>
            <a:xfrm>
              <a:off x="7954800" y="6711375"/>
              <a:ext cx="270225" cy="533725"/>
            </a:xfrm>
            <a:custGeom>
              <a:avLst/>
              <a:gdLst/>
              <a:ahLst/>
              <a:cxnLst/>
              <a:rect l="l" t="t" r="r" b="b"/>
              <a:pathLst>
                <a:path w="10809" h="21349" fill="none" extrusionOk="0">
                  <a:moveTo>
                    <a:pt x="1035" y="21349"/>
                  </a:moveTo>
                  <a:cubicBezTo>
                    <a:pt x="301" y="20181"/>
                    <a:pt x="0" y="18780"/>
                    <a:pt x="167" y="17413"/>
                  </a:cubicBezTo>
                  <a:cubicBezTo>
                    <a:pt x="467" y="15144"/>
                    <a:pt x="3736" y="6705"/>
                    <a:pt x="6805" y="2068"/>
                  </a:cubicBezTo>
                  <a:lnTo>
                    <a:pt x="1080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45"/>
            <p:cNvSpPr/>
            <p:nvPr/>
          </p:nvSpPr>
          <p:spPr>
            <a:xfrm>
              <a:off x="8185800" y="6542075"/>
              <a:ext cx="12525" cy="18375"/>
            </a:xfrm>
            <a:custGeom>
              <a:avLst/>
              <a:gdLst/>
              <a:ahLst/>
              <a:cxnLst/>
              <a:rect l="l" t="t" r="r" b="b"/>
              <a:pathLst>
                <a:path w="501" h="735" fill="none" extrusionOk="0">
                  <a:moveTo>
                    <a:pt x="501" y="735"/>
                  </a:move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A4141C40-1927-42B3-927A-9517CA8601F6}"/>
              </a:ext>
            </a:extLst>
          </p:cNvPr>
          <p:cNvSpPr txBox="1"/>
          <p:nvPr/>
        </p:nvSpPr>
        <p:spPr>
          <a:xfrm>
            <a:off x="1950253" y="2321659"/>
            <a:ext cx="85347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Nokia" panose="02040603050506020204" pitchFamily="18" charset="0"/>
                <a:ea typeface="+mn-ea"/>
                <a:cs typeface="+mn-cs"/>
              </a:rPr>
              <a:t>CĂN BẬC 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Nokia" panose="02040603050506020204" pitchFamily="18" charset="0"/>
                <a:ea typeface="+mn-ea"/>
                <a:cs typeface="+mn-cs"/>
              </a:rPr>
              <a:t>HAI 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Nokia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90" name="Google Shape;3840;p89">
            <a:extLst>
              <a:ext uri="{FF2B5EF4-FFF2-40B4-BE49-F238E27FC236}">
                <a16:creationId xmlns:a16="http://schemas.microsoft.com/office/drawing/2014/main" id="{B955B74A-8702-40C9-A566-60A21FD607EF}"/>
              </a:ext>
            </a:extLst>
          </p:cNvPr>
          <p:cNvGrpSpPr/>
          <p:nvPr/>
        </p:nvGrpSpPr>
        <p:grpSpPr>
          <a:xfrm rot="936061">
            <a:off x="382549" y="310582"/>
            <a:ext cx="1032599" cy="387113"/>
            <a:chOff x="430875" y="1314525"/>
            <a:chExt cx="780425" cy="292575"/>
          </a:xfrm>
        </p:grpSpPr>
        <p:sp>
          <p:nvSpPr>
            <p:cNvPr id="191" name="Google Shape;3842;p89">
              <a:extLst>
                <a:ext uri="{FF2B5EF4-FFF2-40B4-BE49-F238E27FC236}">
                  <a16:creationId xmlns:a16="http://schemas.microsoft.com/office/drawing/2014/main" id="{3DC9440E-64BD-485A-97ED-26AB526E3731}"/>
                </a:ext>
              </a:extLst>
            </p:cNvPr>
            <p:cNvSpPr/>
            <p:nvPr/>
          </p:nvSpPr>
          <p:spPr>
            <a:xfrm>
              <a:off x="430875" y="1354800"/>
              <a:ext cx="284225" cy="252300"/>
            </a:xfrm>
            <a:custGeom>
              <a:avLst/>
              <a:gdLst/>
              <a:ahLst/>
              <a:cxnLst/>
              <a:rect l="l" t="t" r="r" b="b"/>
              <a:pathLst>
                <a:path w="11369" h="10092" extrusionOk="0">
                  <a:moveTo>
                    <a:pt x="11186" y="0"/>
                  </a:moveTo>
                  <a:lnTo>
                    <a:pt x="10669" y="31"/>
                  </a:lnTo>
                  <a:lnTo>
                    <a:pt x="8785" y="183"/>
                  </a:lnTo>
                  <a:lnTo>
                    <a:pt x="2371" y="699"/>
                  </a:lnTo>
                  <a:cubicBezTo>
                    <a:pt x="2341" y="699"/>
                    <a:pt x="2280" y="760"/>
                    <a:pt x="2280" y="821"/>
                  </a:cubicBezTo>
                  <a:cubicBezTo>
                    <a:pt x="2341" y="1459"/>
                    <a:pt x="2371" y="2128"/>
                    <a:pt x="2371" y="2827"/>
                  </a:cubicBezTo>
                  <a:cubicBezTo>
                    <a:pt x="2342" y="5214"/>
                    <a:pt x="2048" y="7571"/>
                    <a:pt x="1462" y="9871"/>
                  </a:cubicBezTo>
                  <a:lnTo>
                    <a:pt x="1462" y="9871"/>
                  </a:lnTo>
                  <a:cubicBezTo>
                    <a:pt x="896" y="9224"/>
                    <a:pt x="445" y="8468"/>
                    <a:pt x="213" y="7629"/>
                  </a:cubicBezTo>
                  <a:cubicBezTo>
                    <a:pt x="61" y="7022"/>
                    <a:pt x="31" y="6657"/>
                    <a:pt x="31" y="6657"/>
                  </a:cubicBezTo>
                  <a:cubicBezTo>
                    <a:pt x="1" y="6748"/>
                    <a:pt x="1" y="6839"/>
                    <a:pt x="31" y="6930"/>
                  </a:cubicBezTo>
                  <a:cubicBezTo>
                    <a:pt x="31" y="7174"/>
                    <a:pt x="92" y="7417"/>
                    <a:pt x="153" y="7660"/>
                  </a:cubicBezTo>
                  <a:cubicBezTo>
                    <a:pt x="365" y="8572"/>
                    <a:pt x="821" y="9392"/>
                    <a:pt x="1460" y="10061"/>
                  </a:cubicBezTo>
                  <a:cubicBezTo>
                    <a:pt x="1460" y="10092"/>
                    <a:pt x="1490" y="10092"/>
                    <a:pt x="1490" y="10092"/>
                  </a:cubicBezTo>
                  <a:cubicBezTo>
                    <a:pt x="1520" y="10092"/>
                    <a:pt x="1581" y="10061"/>
                    <a:pt x="1581" y="10031"/>
                  </a:cubicBezTo>
                  <a:cubicBezTo>
                    <a:pt x="2219" y="7690"/>
                    <a:pt x="2554" y="5259"/>
                    <a:pt x="2554" y="2827"/>
                  </a:cubicBezTo>
                  <a:cubicBezTo>
                    <a:pt x="2554" y="2158"/>
                    <a:pt x="2526" y="1489"/>
                    <a:pt x="2497" y="873"/>
                  </a:cubicBezTo>
                  <a:lnTo>
                    <a:pt x="2497" y="873"/>
                  </a:lnTo>
                  <a:lnTo>
                    <a:pt x="8785" y="274"/>
                  </a:lnTo>
                  <a:lnTo>
                    <a:pt x="10669" y="91"/>
                  </a:lnTo>
                  <a:lnTo>
                    <a:pt x="11186" y="31"/>
                  </a:lnTo>
                  <a:cubicBezTo>
                    <a:pt x="11308" y="0"/>
                    <a:pt x="11369" y="0"/>
                    <a:pt x="1136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3843;p89">
              <a:extLst>
                <a:ext uri="{FF2B5EF4-FFF2-40B4-BE49-F238E27FC236}">
                  <a16:creationId xmlns:a16="http://schemas.microsoft.com/office/drawing/2014/main" id="{BD48E5D6-FBD9-4766-9CC2-D9097EB6EF1F}"/>
                </a:ext>
              </a:extLst>
            </p:cNvPr>
            <p:cNvSpPr/>
            <p:nvPr/>
          </p:nvSpPr>
          <p:spPr>
            <a:xfrm>
              <a:off x="566125" y="1410275"/>
              <a:ext cx="57025" cy="86625"/>
            </a:xfrm>
            <a:custGeom>
              <a:avLst/>
              <a:gdLst/>
              <a:ahLst/>
              <a:cxnLst/>
              <a:rect l="l" t="t" r="r" b="b"/>
              <a:pathLst>
                <a:path w="2281" h="3465" extrusionOk="0">
                  <a:moveTo>
                    <a:pt x="548" y="0"/>
                  </a:moveTo>
                  <a:cubicBezTo>
                    <a:pt x="457" y="274"/>
                    <a:pt x="396" y="547"/>
                    <a:pt x="366" y="821"/>
                  </a:cubicBezTo>
                  <a:cubicBezTo>
                    <a:pt x="275" y="1337"/>
                    <a:pt x="183" y="2037"/>
                    <a:pt x="92" y="2796"/>
                  </a:cubicBezTo>
                  <a:lnTo>
                    <a:pt x="31" y="3313"/>
                  </a:lnTo>
                  <a:cubicBezTo>
                    <a:pt x="1" y="3374"/>
                    <a:pt x="62" y="3404"/>
                    <a:pt x="92" y="3435"/>
                  </a:cubicBezTo>
                  <a:cubicBezTo>
                    <a:pt x="220" y="3455"/>
                    <a:pt x="348" y="3465"/>
                    <a:pt x="475" y="3465"/>
                  </a:cubicBezTo>
                  <a:cubicBezTo>
                    <a:pt x="922" y="3465"/>
                    <a:pt x="1362" y="3344"/>
                    <a:pt x="1764" y="3131"/>
                  </a:cubicBezTo>
                  <a:cubicBezTo>
                    <a:pt x="2129" y="2918"/>
                    <a:pt x="2281" y="2705"/>
                    <a:pt x="2281" y="2705"/>
                  </a:cubicBezTo>
                  <a:cubicBezTo>
                    <a:pt x="2278" y="2703"/>
                    <a:pt x="2275" y="2702"/>
                    <a:pt x="2271" y="2702"/>
                  </a:cubicBezTo>
                  <a:cubicBezTo>
                    <a:pt x="2222" y="2702"/>
                    <a:pt x="2041" y="2869"/>
                    <a:pt x="1703" y="3009"/>
                  </a:cubicBezTo>
                  <a:cubicBezTo>
                    <a:pt x="1359" y="3182"/>
                    <a:pt x="984" y="3262"/>
                    <a:pt x="600" y="3262"/>
                  </a:cubicBezTo>
                  <a:cubicBezTo>
                    <a:pt x="477" y="3262"/>
                    <a:pt x="354" y="3254"/>
                    <a:pt x="230" y="3238"/>
                  </a:cubicBezTo>
                  <a:lnTo>
                    <a:pt x="230" y="3238"/>
                  </a:lnTo>
                  <a:cubicBezTo>
                    <a:pt x="246" y="3110"/>
                    <a:pt x="251" y="2969"/>
                    <a:pt x="275" y="2827"/>
                  </a:cubicBezTo>
                  <a:cubicBezTo>
                    <a:pt x="366" y="2067"/>
                    <a:pt x="457" y="1337"/>
                    <a:pt x="518" y="821"/>
                  </a:cubicBezTo>
                  <a:cubicBezTo>
                    <a:pt x="548" y="547"/>
                    <a:pt x="548" y="274"/>
                    <a:pt x="5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3844;p89">
              <a:extLst>
                <a:ext uri="{FF2B5EF4-FFF2-40B4-BE49-F238E27FC236}">
                  <a16:creationId xmlns:a16="http://schemas.microsoft.com/office/drawing/2014/main" id="{5B9DA41D-0121-474C-8F5B-633A07B9ED22}"/>
                </a:ext>
              </a:extLst>
            </p:cNvPr>
            <p:cNvSpPr/>
            <p:nvPr/>
          </p:nvSpPr>
          <p:spPr>
            <a:xfrm>
              <a:off x="615525" y="1431550"/>
              <a:ext cx="12950" cy="167200"/>
            </a:xfrm>
            <a:custGeom>
              <a:avLst/>
              <a:gdLst/>
              <a:ahLst/>
              <a:cxnLst/>
              <a:rect l="l" t="t" r="r" b="b"/>
              <a:pathLst>
                <a:path w="518" h="6688" extrusionOk="0">
                  <a:moveTo>
                    <a:pt x="92" y="0"/>
                  </a:moveTo>
                  <a:cubicBezTo>
                    <a:pt x="31" y="334"/>
                    <a:pt x="1" y="669"/>
                    <a:pt x="31" y="1003"/>
                  </a:cubicBezTo>
                  <a:cubicBezTo>
                    <a:pt x="1" y="1611"/>
                    <a:pt x="31" y="2432"/>
                    <a:pt x="92" y="3374"/>
                  </a:cubicBezTo>
                  <a:cubicBezTo>
                    <a:pt x="153" y="4286"/>
                    <a:pt x="244" y="5137"/>
                    <a:pt x="335" y="5745"/>
                  </a:cubicBezTo>
                  <a:cubicBezTo>
                    <a:pt x="365" y="6049"/>
                    <a:pt x="426" y="6383"/>
                    <a:pt x="517" y="6687"/>
                  </a:cubicBezTo>
                  <a:cubicBezTo>
                    <a:pt x="517" y="6383"/>
                    <a:pt x="517" y="6049"/>
                    <a:pt x="457" y="5715"/>
                  </a:cubicBezTo>
                  <a:cubicBezTo>
                    <a:pt x="426" y="5107"/>
                    <a:pt x="335" y="4286"/>
                    <a:pt x="274" y="3344"/>
                  </a:cubicBezTo>
                  <a:cubicBezTo>
                    <a:pt x="213" y="2432"/>
                    <a:pt x="183" y="1611"/>
                    <a:pt x="153" y="1003"/>
                  </a:cubicBezTo>
                  <a:cubicBezTo>
                    <a:pt x="153" y="669"/>
                    <a:pt x="122" y="334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3846;p89">
              <a:extLst>
                <a:ext uri="{FF2B5EF4-FFF2-40B4-BE49-F238E27FC236}">
                  <a16:creationId xmlns:a16="http://schemas.microsoft.com/office/drawing/2014/main" id="{BE68F990-8047-4177-84E2-3631CAA564EC}"/>
                </a:ext>
              </a:extLst>
            </p:cNvPr>
            <p:cNvSpPr/>
            <p:nvPr/>
          </p:nvSpPr>
          <p:spPr>
            <a:xfrm>
              <a:off x="786500" y="1314525"/>
              <a:ext cx="424800" cy="265225"/>
            </a:xfrm>
            <a:custGeom>
              <a:avLst/>
              <a:gdLst/>
              <a:ahLst/>
              <a:cxnLst/>
              <a:rect l="l" t="t" r="r" b="b"/>
              <a:pathLst>
                <a:path w="16992" h="10609" extrusionOk="0">
                  <a:moveTo>
                    <a:pt x="16688" y="0"/>
                  </a:moveTo>
                  <a:lnTo>
                    <a:pt x="15898" y="61"/>
                  </a:lnTo>
                  <a:lnTo>
                    <a:pt x="12949" y="304"/>
                  </a:lnTo>
                  <a:lnTo>
                    <a:pt x="3283" y="1125"/>
                  </a:lnTo>
                  <a:lnTo>
                    <a:pt x="2828" y="1155"/>
                  </a:lnTo>
                  <a:cubicBezTo>
                    <a:pt x="2797" y="1186"/>
                    <a:pt x="2736" y="1216"/>
                    <a:pt x="2736" y="1277"/>
                  </a:cubicBezTo>
                  <a:cubicBezTo>
                    <a:pt x="2676" y="3101"/>
                    <a:pt x="2524" y="4833"/>
                    <a:pt x="2372" y="6414"/>
                  </a:cubicBezTo>
                  <a:cubicBezTo>
                    <a:pt x="2280" y="7204"/>
                    <a:pt x="2189" y="7964"/>
                    <a:pt x="2098" y="8663"/>
                  </a:cubicBezTo>
                  <a:cubicBezTo>
                    <a:pt x="2068" y="8997"/>
                    <a:pt x="2037" y="9332"/>
                    <a:pt x="1976" y="9666"/>
                  </a:cubicBezTo>
                  <a:cubicBezTo>
                    <a:pt x="1916" y="9940"/>
                    <a:pt x="1764" y="10213"/>
                    <a:pt x="1551" y="10396"/>
                  </a:cubicBezTo>
                  <a:cubicBezTo>
                    <a:pt x="1465" y="10439"/>
                    <a:pt x="1375" y="10459"/>
                    <a:pt x="1286" y="10459"/>
                  </a:cubicBezTo>
                  <a:cubicBezTo>
                    <a:pt x="1125" y="10459"/>
                    <a:pt x="970" y="10392"/>
                    <a:pt x="852" y="10274"/>
                  </a:cubicBezTo>
                  <a:cubicBezTo>
                    <a:pt x="669" y="10122"/>
                    <a:pt x="517" y="9909"/>
                    <a:pt x="426" y="9696"/>
                  </a:cubicBezTo>
                  <a:cubicBezTo>
                    <a:pt x="365" y="9484"/>
                    <a:pt x="335" y="9271"/>
                    <a:pt x="335" y="9058"/>
                  </a:cubicBezTo>
                  <a:cubicBezTo>
                    <a:pt x="305" y="8845"/>
                    <a:pt x="305" y="8663"/>
                    <a:pt x="305" y="8511"/>
                  </a:cubicBezTo>
                  <a:cubicBezTo>
                    <a:pt x="305" y="8237"/>
                    <a:pt x="244" y="7994"/>
                    <a:pt x="153" y="7751"/>
                  </a:cubicBezTo>
                  <a:cubicBezTo>
                    <a:pt x="122" y="7660"/>
                    <a:pt x="92" y="7569"/>
                    <a:pt x="31" y="7508"/>
                  </a:cubicBezTo>
                  <a:cubicBezTo>
                    <a:pt x="1" y="7508"/>
                    <a:pt x="62" y="7599"/>
                    <a:pt x="122" y="7751"/>
                  </a:cubicBezTo>
                  <a:cubicBezTo>
                    <a:pt x="214" y="7994"/>
                    <a:pt x="244" y="8268"/>
                    <a:pt x="244" y="8511"/>
                  </a:cubicBezTo>
                  <a:lnTo>
                    <a:pt x="244" y="9058"/>
                  </a:lnTo>
                  <a:cubicBezTo>
                    <a:pt x="244" y="9301"/>
                    <a:pt x="274" y="9514"/>
                    <a:pt x="335" y="9727"/>
                  </a:cubicBezTo>
                  <a:cubicBezTo>
                    <a:pt x="426" y="10000"/>
                    <a:pt x="548" y="10213"/>
                    <a:pt x="761" y="10396"/>
                  </a:cubicBezTo>
                  <a:cubicBezTo>
                    <a:pt x="852" y="10487"/>
                    <a:pt x="1004" y="10547"/>
                    <a:pt x="1125" y="10608"/>
                  </a:cubicBezTo>
                  <a:cubicBezTo>
                    <a:pt x="1308" y="10608"/>
                    <a:pt x="1460" y="10608"/>
                    <a:pt x="1612" y="10517"/>
                  </a:cubicBezTo>
                  <a:cubicBezTo>
                    <a:pt x="1885" y="10335"/>
                    <a:pt x="2068" y="10031"/>
                    <a:pt x="2128" y="9696"/>
                  </a:cubicBezTo>
                  <a:cubicBezTo>
                    <a:pt x="2189" y="9362"/>
                    <a:pt x="2220" y="9028"/>
                    <a:pt x="2280" y="8693"/>
                  </a:cubicBezTo>
                  <a:cubicBezTo>
                    <a:pt x="2372" y="7964"/>
                    <a:pt x="2463" y="7234"/>
                    <a:pt x="2554" y="6444"/>
                  </a:cubicBezTo>
                  <a:cubicBezTo>
                    <a:pt x="2734" y="4888"/>
                    <a:pt x="2854" y="3184"/>
                    <a:pt x="2945" y="1362"/>
                  </a:cubicBezTo>
                  <a:lnTo>
                    <a:pt x="2945" y="1362"/>
                  </a:lnTo>
                  <a:lnTo>
                    <a:pt x="3314" y="1338"/>
                  </a:lnTo>
                  <a:lnTo>
                    <a:pt x="12980" y="426"/>
                  </a:lnTo>
                  <a:lnTo>
                    <a:pt x="15898" y="152"/>
                  </a:lnTo>
                  <a:lnTo>
                    <a:pt x="16688" y="61"/>
                  </a:lnTo>
                  <a:cubicBezTo>
                    <a:pt x="16810" y="61"/>
                    <a:pt x="16901" y="31"/>
                    <a:pt x="1699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3847;p89">
              <a:extLst>
                <a:ext uri="{FF2B5EF4-FFF2-40B4-BE49-F238E27FC236}">
                  <a16:creationId xmlns:a16="http://schemas.microsoft.com/office/drawing/2014/main" id="{38DA6120-8BDC-4A40-AAB0-F7F06649334F}"/>
                </a:ext>
              </a:extLst>
            </p:cNvPr>
            <p:cNvSpPr/>
            <p:nvPr/>
          </p:nvSpPr>
          <p:spPr>
            <a:xfrm>
              <a:off x="908850" y="1420900"/>
              <a:ext cx="13700" cy="126925"/>
            </a:xfrm>
            <a:custGeom>
              <a:avLst/>
              <a:gdLst/>
              <a:ahLst/>
              <a:cxnLst/>
              <a:rect l="l" t="t" r="r" b="b"/>
              <a:pathLst>
                <a:path w="548" h="5077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852"/>
                    <a:pt x="61" y="1703"/>
                    <a:pt x="183" y="2554"/>
                  </a:cubicBezTo>
                  <a:cubicBezTo>
                    <a:pt x="244" y="3405"/>
                    <a:pt x="335" y="4256"/>
                    <a:pt x="548" y="5077"/>
                  </a:cubicBezTo>
                  <a:cubicBezTo>
                    <a:pt x="548" y="4226"/>
                    <a:pt x="487" y="3375"/>
                    <a:pt x="365" y="2523"/>
                  </a:cubicBezTo>
                  <a:cubicBezTo>
                    <a:pt x="335" y="1672"/>
                    <a:pt x="213" y="82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3848;p89">
              <a:extLst>
                <a:ext uri="{FF2B5EF4-FFF2-40B4-BE49-F238E27FC236}">
                  <a16:creationId xmlns:a16="http://schemas.microsoft.com/office/drawing/2014/main" id="{8C2F5CDB-07C8-44F6-858B-4AF817482001}"/>
                </a:ext>
              </a:extLst>
            </p:cNvPr>
            <p:cNvSpPr/>
            <p:nvPr/>
          </p:nvSpPr>
          <p:spPr>
            <a:xfrm>
              <a:off x="959000" y="1417825"/>
              <a:ext cx="67650" cy="105500"/>
            </a:xfrm>
            <a:custGeom>
              <a:avLst/>
              <a:gdLst/>
              <a:ahLst/>
              <a:cxnLst/>
              <a:rect l="l" t="t" r="r" b="b"/>
              <a:pathLst>
                <a:path w="2706" h="4220" extrusionOk="0">
                  <a:moveTo>
                    <a:pt x="891" y="0"/>
                  </a:moveTo>
                  <a:cubicBezTo>
                    <a:pt x="628" y="0"/>
                    <a:pt x="362" y="130"/>
                    <a:pt x="213" y="428"/>
                  </a:cubicBezTo>
                  <a:cubicBezTo>
                    <a:pt x="153" y="640"/>
                    <a:pt x="213" y="762"/>
                    <a:pt x="213" y="762"/>
                  </a:cubicBezTo>
                  <a:cubicBezTo>
                    <a:pt x="244" y="640"/>
                    <a:pt x="244" y="549"/>
                    <a:pt x="274" y="458"/>
                  </a:cubicBezTo>
                  <a:cubicBezTo>
                    <a:pt x="396" y="184"/>
                    <a:pt x="639" y="32"/>
                    <a:pt x="912" y="2"/>
                  </a:cubicBezTo>
                  <a:cubicBezTo>
                    <a:pt x="1095" y="2"/>
                    <a:pt x="1277" y="93"/>
                    <a:pt x="1368" y="245"/>
                  </a:cubicBezTo>
                  <a:cubicBezTo>
                    <a:pt x="1520" y="428"/>
                    <a:pt x="1581" y="640"/>
                    <a:pt x="1490" y="853"/>
                  </a:cubicBezTo>
                  <a:cubicBezTo>
                    <a:pt x="1399" y="1066"/>
                    <a:pt x="1247" y="1279"/>
                    <a:pt x="1064" y="1431"/>
                  </a:cubicBezTo>
                  <a:cubicBezTo>
                    <a:pt x="1017" y="1472"/>
                    <a:pt x="973" y="1516"/>
                    <a:pt x="932" y="1562"/>
                  </a:cubicBezTo>
                  <a:lnTo>
                    <a:pt x="932" y="1562"/>
                  </a:lnTo>
                  <a:cubicBezTo>
                    <a:pt x="746" y="1731"/>
                    <a:pt x="627" y="1974"/>
                    <a:pt x="608" y="2251"/>
                  </a:cubicBezTo>
                  <a:cubicBezTo>
                    <a:pt x="639" y="2312"/>
                    <a:pt x="669" y="2342"/>
                    <a:pt x="730" y="2342"/>
                  </a:cubicBezTo>
                  <a:cubicBezTo>
                    <a:pt x="760" y="2342"/>
                    <a:pt x="821" y="2282"/>
                    <a:pt x="821" y="2251"/>
                  </a:cubicBezTo>
                  <a:cubicBezTo>
                    <a:pt x="840" y="2079"/>
                    <a:pt x="908" y="1919"/>
                    <a:pt x="1001" y="1786"/>
                  </a:cubicBezTo>
                  <a:lnTo>
                    <a:pt x="1001" y="1786"/>
                  </a:lnTo>
                  <a:cubicBezTo>
                    <a:pt x="1108" y="1650"/>
                    <a:pt x="1256" y="1553"/>
                    <a:pt x="1429" y="1522"/>
                  </a:cubicBezTo>
                  <a:cubicBezTo>
                    <a:pt x="1485" y="1512"/>
                    <a:pt x="1541" y="1507"/>
                    <a:pt x="1596" y="1507"/>
                  </a:cubicBezTo>
                  <a:cubicBezTo>
                    <a:pt x="1870" y="1507"/>
                    <a:pt x="2123" y="1633"/>
                    <a:pt x="2250" y="1887"/>
                  </a:cubicBezTo>
                  <a:cubicBezTo>
                    <a:pt x="2463" y="2130"/>
                    <a:pt x="2523" y="2434"/>
                    <a:pt x="2463" y="2738"/>
                  </a:cubicBezTo>
                  <a:cubicBezTo>
                    <a:pt x="2341" y="3254"/>
                    <a:pt x="1976" y="3710"/>
                    <a:pt x="1460" y="3923"/>
                  </a:cubicBezTo>
                  <a:cubicBezTo>
                    <a:pt x="1181" y="4050"/>
                    <a:pt x="881" y="4113"/>
                    <a:pt x="578" y="4113"/>
                  </a:cubicBezTo>
                  <a:cubicBezTo>
                    <a:pt x="517" y="4113"/>
                    <a:pt x="457" y="4110"/>
                    <a:pt x="396" y="4105"/>
                  </a:cubicBezTo>
                  <a:cubicBezTo>
                    <a:pt x="122" y="4075"/>
                    <a:pt x="1" y="4014"/>
                    <a:pt x="1" y="4014"/>
                  </a:cubicBezTo>
                  <a:lnTo>
                    <a:pt x="1" y="4014"/>
                  </a:lnTo>
                  <a:cubicBezTo>
                    <a:pt x="92" y="4105"/>
                    <a:pt x="244" y="4166"/>
                    <a:pt x="396" y="4197"/>
                  </a:cubicBezTo>
                  <a:cubicBezTo>
                    <a:pt x="490" y="4212"/>
                    <a:pt x="586" y="4220"/>
                    <a:pt x="683" y="4220"/>
                  </a:cubicBezTo>
                  <a:cubicBezTo>
                    <a:pt x="963" y="4220"/>
                    <a:pt x="1250" y="4157"/>
                    <a:pt x="1520" y="4045"/>
                  </a:cubicBezTo>
                  <a:cubicBezTo>
                    <a:pt x="1764" y="3953"/>
                    <a:pt x="2007" y="3801"/>
                    <a:pt x="2189" y="3619"/>
                  </a:cubicBezTo>
                  <a:cubicBezTo>
                    <a:pt x="2432" y="3376"/>
                    <a:pt x="2584" y="3102"/>
                    <a:pt x="2645" y="2768"/>
                  </a:cubicBezTo>
                  <a:cubicBezTo>
                    <a:pt x="2706" y="2434"/>
                    <a:pt x="2615" y="2039"/>
                    <a:pt x="2402" y="1765"/>
                  </a:cubicBezTo>
                  <a:cubicBezTo>
                    <a:pt x="2226" y="1489"/>
                    <a:pt x="1925" y="1316"/>
                    <a:pt x="1586" y="1316"/>
                  </a:cubicBezTo>
                  <a:cubicBezTo>
                    <a:pt x="1527" y="1316"/>
                    <a:pt x="1467" y="1321"/>
                    <a:pt x="1406" y="1332"/>
                  </a:cubicBezTo>
                  <a:lnTo>
                    <a:pt x="1406" y="1332"/>
                  </a:lnTo>
                  <a:cubicBezTo>
                    <a:pt x="1507" y="1196"/>
                    <a:pt x="1586" y="1051"/>
                    <a:pt x="1642" y="883"/>
                  </a:cubicBezTo>
                  <a:cubicBezTo>
                    <a:pt x="1756" y="353"/>
                    <a:pt x="1327" y="0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3849;p89">
              <a:extLst>
                <a:ext uri="{FF2B5EF4-FFF2-40B4-BE49-F238E27FC236}">
                  <a16:creationId xmlns:a16="http://schemas.microsoft.com/office/drawing/2014/main" id="{65F6699D-F551-4898-8228-0AD71A5FC931}"/>
                </a:ext>
              </a:extLst>
            </p:cNvPr>
            <p:cNvSpPr/>
            <p:nvPr/>
          </p:nvSpPr>
          <p:spPr>
            <a:xfrm>
              <a:off x="1051700" y="1383525"/>
              <a:ext cx="64625" cy="83000"/>
            </a:xfrm>
            <a:custGeom>
              <a:avLst/>
              <a:gdLst/>
              <a:ahLst/>
              <a:cxnLst/>
              <a:rect l="l" t="t" r="r" b="b"/>
              <a:pathLst>
                <a:path w="2585" h="3320" extrusionOk="0">
                  <a:moveTo>
                    <a:pt x="34" y="0"/>
                  </a:moveTo>
                  <a:cubicBezTo>
                    <a:pt x="32" y="0"/>
                    <a:pt x="31" y="2"/>
                    <a:pt x="31" y="6"/>
                  </a:cubicBezTo>
                  <a:cubicBezTo>
                    <a:pt x="1" y="6"/>
                    <a:pt x="153" y="341"/>
                    <a:pt x="335" y="888"/>
                  </a:cubicBezTo>
                  <a:cubicBezTo>
                    <a:pt x="548" y="1648"/>
                    <a:pt x="670" y="2438"/>
                    <a:pt x="670" y="3228"/>
                  </a:cubicBezTo>
                  <a:cubicBezTo>
                    <a:pt x="670" y="3259"/>
                    <a:pt x="700" y="3289"/>
                    <a:pt x="761" y="3319"/>
                  </a:cubicBezTo>
                  <a:cubicBezTo>
                    <a:pt x="822" y="3319"/>
                    <a:pt x="852" y="3289"/>
                    <a:pt x="882" y="3228"/>
                  </a:cubicBezTo>
                  <a:cubicBezTo>
                    <a:pt x="997" y="2369"/>
                    <a:pt x="1355" y="1590"/>
                    <a:pt x="1904" y="944"/>
                  </a:cubicBezTo>
                  <a:lnTo>
                    <a:pt x="1904" y="944"/>
                  </a:lnTo>
                  <a:cubicBezTo>
                    <a:pt x="2092" y="1621"/>
                    <a:pt x="2232" y="2168"/>
                    <a:pt x="2372" y="2559"/>
                  </a:cubicBezTo>
                  <a:cubicBezTo>
                    <a:pt x="2402" y="2803"/>
                    <a:pt x="2493" y="3046"/>
                    <a:pt x="2584" y="3259"/>
                  </a:cubicBezTo>
                  <a:cubicBezTo>
                    <a:pt x="2584" y="3015"/>
                    <a:pt x="2554" y="2772"/>
                    <a:pt x="2493" y="2559"/>
                  </a:cubicBezTo>
                  <a:cubicBezTo>
                    <a:pt x="2372" y="2104"/>
                    <a:pt x="2220" y="1496"/>
                    <a:pt x="2037" y="736"/>
                  </a:cubicBezTo>
                  <a:cubicBezTo>
                    <a:pt x="2037" y="736"/>
                    <a:pt x="2037" y="705"/>
                    <a:pt x="2007" y="705"/>
                  </a:cubicBezTo>
                  <a:cubicBezTo>
                    <a:pt x="1992" y="690"/>
                    <a:pt x="1969" y="683"/>
                    <a:pt x="1946" y="683"/>
                  </a:cubicBezTo>
                  <a:cubicBezTo>
                    <a:pt x="1923" y="683"/>
                    <a:pt x="1901" y="690"/>
                    <a:pt x="1885" y="705"/>
                  </a:cubicBezTo>
                  <a:cubicBezTo>
                    <a:pt x="1490" y="1131"/>
                    <a:pt x="1156" y="1648"/>
                    <a:pt x="943" y="2225"/>
                  </a:cubicBezTo>
                  <a:cubicBezTo>
                    <a:pt x="903" y="2326"/>
                    <a:pt x="866" y="2430"/>
                    <a:pt x="832" y="2537"/>
                  </a:cubicBezTo>
                  <a:lnTo>
                    <a:pt x="832" y="2537"/>
                  </a:lnTo>
                  <a:cubicBezTo>
                    <a:pt x="768" y="1961"/>
                    <a:pt x="644" y="1402"/>
                    <a:pt x="426" y="857"/>
                  </a:cubicBezTo>
                  <a:cubicBezTo>
                    <a:pt x="366" y="614"/>
                    <a:pt x="274" y="401"/>
                    <a:pt x="153" y="219"/>
                  </a:cubicBezTo>
                  <a:cubicBezTo>
                    <a:pt x="100" y="87"/>
                    <a:pt x="47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3" name="Google Shape;3895;p90">
            <a:extLst>
              <a:ext uri="{FF2B5EF4-FFF2-40B4-BE49-F238E27FC236}">
                <a16:creationId xmlns:a16="http://schemas.microsoft.com/office/drawing/2014/main" id="{4C1A3E96-4869-4C92-82E3-087CDE921C77}"/>
              </a:ext>
            </a:extLst>
          </p:cNvPr>
          <p:cNvGrpSpPr/>
          <p:nvPr/>
        </p:nvGrpSpPr>
        <p:grpSpPr>
          <a:xfrm rot="1918398">
            <a:off x="11670327" y="515477"/>
            <a:ext cx="408632" cy="408632"/>
            <a:chOff x="1190625" y="238125"/>
            <a:chExt cx="5219200" cy="5219200"/>
          </a:xfrm>
        </p:grpSpPr>
        <p:sp>
          <p:nvSpPr>
            <p:cNvPr id="204" name="Google Shape;3896;p90">
              <a:extLst>
                <a:ext uri="{FF2B5EF4-FFF2-40B4-BE49-F238E27FC236}">
                  <a16:creationId xmlns:a16="http://schemas.microsoft.com/office/drawing/2014/main" id="{E87BF6FF-ACEA-4A3E-96DB-471C945C4261}"/>
                </a:ext>
              </a:extLst>
            </p:cNvPr>
            <p:cNvSpPr/>
            <p:nvPr/>
          </p:nvSpPr>
          <p:spPr>
            <a:xfrm>
              <a:off x="2016700" y="1268075"/>
              <a:ext cx="3567825" cy="3160075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6101" y="1"/>
                  </a:moveTo>
                  <a:cubicBezTo>
                    <a:pt x="2708" y="1"/>
                    <a:pt x="1" y="2708"/>
                    <a:pt x="1" y="6101"/>
                  </a:cubicBezTo>
                  <a:cubicBezTo>
                    <a:pt x="1" y="9493"/>
                    <a:pt x="2708" y="12233"/>
                    <a:pt x="6101" y="12233"/>
                  </a:cubicBezTo>
                  <a:lnTo>
                    <a:pt x="30566" y="12233"/>
                  </a:lnTo>
                  <a:lnTo>
                    <a:pt x="30566" y="120270"/>
                  </a:lnTo>
                  <a:cubicBezTo>
                    <a:pt x="30566" y="123663"/>
                    <a:pt x="33306" y="126403"/>
                    <a:pt x="36698" y="126403"/>
                  </a:cubicBezTo>
                  <a:cubicBezTo>
                    <a:pt x="40058" y="126403"/>
                    <a:pt x="42798" y="123663"/>
                    <a:pt x="42798" y="120270"/>
                  </a:cubicBezTo>
                  <a:lnTo>
                    <a:pt x="42798" y="12233"/>
                  </a:lnTo>
                  <a:lnTo>
                    <a:pt x="91728" y="12233"/>
                  </a:lnTo>
                  <a:lnTo>
                    <a:pt x="91728" y="103960"/>
                  </a:lnTo>
                  <a:cubicBezTo>
                    <a:pt x="91728" y="116323"/>
                    <a:pt x="101775" y="126403"/>
                    <a:pt x="114170" y="126403"/>
                  </a:cubicBezTo>
                  <a:lnTo>
                    <a:pt x="122325" y="126403"/>
                  </a:lnTo>
                  <a:cubicBezTo>
                    <a:pt x="125685" y="126403"/>
                    <a:pt x="128425" y="123663"/>
                    <a:pt x="128425" y="120270"/>
                  </a:cubicBezTo>
                  <a:cubicBezTo>
                    <a:pt x="128425" y="116878"/>
                    <a:pt x="125685" y="114170"/>
                    <a:pt x="122325" y="114170"/>
                  </a:cubicBezTo>
                  <a:lnTo>
                    <a:pt x="114170" y="114170"/>
                  </a:lnTo>
                  <a:cubicBezTo>
                    <a:pt x="108527" y="114170"/>
                    <a:pt x="103960" y="109571"/>
                    <a:pt x="103960" y="103960"/>
                  </a:cubicBezTo>
                  <a:lnTo>
                    <a:pt x="103960" y="12233"/>
                  </a:lnTo>
                  <a:lnTo>
                    <a:pt x="136580" y="12233"/>
                  </a:lnTo>
                  <a:cubicBezTo>
                    <a:pt x="139973" y="12233"/>
                    <a:pt x="142713" y="9493"/>
                    <a:pt x="142713" y="6101"/>
                  </a:cubicBezTo>
                  <a:cubicBezTo>
                    <a:pt x="142713" y="2708"/>
                    <a:pt x="139973" y="1"/>
                    <a:pt x="13658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3897;p90">
              <a:extLst>
                <a:ext uri="{FF2B5EF4-FFF2-40B4-BE49-F238E27FC236}">
                  <a16:creationId xmlns:a16="http://schemas.microsoft.com/office/drawing/2014/main" id="{FB82F977-18D9-497D-950D-F6BB869C126C}"/>
                </a:ext>
              </a:extLst>
            </p:cNvPr>
            <p:cNvSpPr/>
            <p:nvPr/>
          </p:nvSpPr>
          <p:spPr>
            <a:xfrm>
              <a:off x="1190625" y="238125"/>
              <a:ext cx="5219200" cy="5219200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6" name="Google Shape;3983;p90">
            <a:extLst>
              <a:ext uri="{FF2B5EF4-FFF2-40B4-BE49-F238E27FC236}">
                <a16:creationId xmlns:a16="http://schemas.microsoft.com/office/drawing/2014/main" id="{1C6C3E4D-E84B-49CE-AD4F-91BB2EF052CD}"/>
              </a:ext>
            </a:extLst>
          </p:cNvPr>
          <p:cNvGrpSpPr/>
          <p:nvPr/>
        </p:nvGrpSpPr>
        <p:grpSpPr>
          <a:xfrm>
            <a:off x="11597886" y="106271"/>
            <a:ext cx="468914" cy="466083"/>
            <a:chOff x="1190625" y="238025"/>
            <a:chExt cx="5251000" cy="5219300"/>
          </a:xfrm>
        </p:grpSpPr>
        <p:sp>
          <p:nvSpPr>
            <p:cNvPr id="207" name="Google Shape;3984;p90">
              <a:extLst>
                <a:ext uri="{FF2B5EF4-FFF2-40B4-BE49-F238E27FC236}">
                  <a16:creationId xmlns:a16="http://schemas.microsoft.com/office/drawing/2014/main" id="{12CAFC4B-F798-4BC9-B0ED-4966C794010E}"/>
                </a:ext>
              </a:extLst>
            </p:cNvPr>
            <p:cNvSpPr/>
            <p:nvPr/>
          </p:nvSpPr>
          <p:spPr>
            <a:xfrm>
              <a:off x="4654850" y="2630775"/>
              <a:ext cx="874225" cy="1325200"/>
            </a:xfrm>
            <a:custGeom>
              <a:avLst/>
              <a:gdLst/>
              <a:ahLst/>
              <a:cxnLst/>
              <a:rect l="l" t="t" r="r" b="b"/>
              <a:pathLst>
                <a:path w="34969" h="53008" extrusionOk="0">
                  <a:moveTo>
                    <a:pt x="16963" y="12233"/>
                  </a:moveTo>
                  <a:cubicBezTo>
                    <a:pt x="19735" y="12233"/>
                    <a:pt x="22051" y="14288"/>
                    <a:pt x="22051" y="16702"/>
                  </a:cubicBezTo>
                  <a:cubicBezTo>
                    <a:pt x="22051" y="19149"/>
                    <a:pt x="19735" y="21204"/>
                    <a:pt x="16963" y="21204"/>
                  </a:cubicBezTo>
                  <a:lnTo>
                    <a:pt x="12298" y="21204"/>
                  </a:lnTo>
                  <a:cubicBezTo>
                    <a:pt x="12265" y="19475"/>
                    <a:pt x="12265" y="14060"/>
                    <a:pt x="12265" y="12233"/>
                  </a:cubicBezTo>
                  <a:close/>
                  <a:moveTo>
                    <a:pt x="6100" y="1"/>
                  </a:moveTo>
                  <a:cubicBezTo>
                    <a:pt x="2740" y="1"/>
                    <a:pt x="0" y="2741"/>
                    <a:pt x="0" y="6101"/>
                  </a:cubicBezTo>
                  <a:lnTo>
                    <a:pt x="0" y="46875"/>
                  </a:lnTo>
                  <a:cubicBezTo>
                    <a:pt x="0" y="50268"/>
                    <a:pt x="2740" y="53008"/>
                    <a:pt x="6100" y="53008"/>
                  </a:cubicBezTo>
                  <a:cubicBezTo>
                    <a:pt x="9493" y="53008"/>
                    <a:pt x="12233" y="50268"/>
                    <a:pt x="12233" y="46875"/>
                  </a:cubicBezTo>
                  <a:lnTo>
                    <a:pt x="12233" y="38035"/>
                  </a:lnTo>
                  <a:lnTo>
                    <a:pt x="23584" y="50920"/>
                  </a:lnTo>
                  <a:cubicBezTo>
                    <a:pt x="24791" y="52290"/>
                    <a:pt x="26455" y="53008"/>
                    <a:pt x="28151" y="53008"/>
                  </a:cubicBezTo>
                  <a:cubicBezTo>
                    <a:pt x="29586" y="53008"/>
                    <a:pt x="31054" y="52519"/>
                    <a:pt x="32196" y="51475"/>
                  </a:cubicBezTo>
                  <a:cubicBezTo>
                    <a:pt x="34740" y="49257"/>
                    <a:pt x="34969" y="45375"/>
                    <a:pt x="32751" y="42863"/>
                  </a:cubicBezTo>
                  <a:lnTo>
                    <a:pt x="23389" y="32229"/>
                  </a:lnTo>
                  <a:cubicBezTo>
                    <a:pt x="29782" y="29750"/>
                    <a:pt x="34284" y="23748"/>
                    <a:pt x="34284" y="16702"/>
                  </a:cubicBezTo>
                  <a:cubicBezTo>
                    <a:pt x="34284" y="7503"/>
                    <a:pt x="26520" y="1"/>
                    <a:pt x="1696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3985;p90">
              <a:extLst>
                <a:ext uri="{FF2B5EF4-FFF2-40B4-BE49-F238E27FC236}">
                  <a16:creationId xmlns:a16="http://schemas.microsoft.com/office/drawing/2014/main" id="{665B10F1-BF24-4949-ACC6-708300B141E7}"/>
                </a:ext>
              </a:extLst>
            </p:cNvPr>
            <p:cNvSpPr/>
            <p:nvPr/>
          </p:nvSpPr>
          <p:spPr>
            <a:xfrm>
              <a:off x="1190625" y="238025"/>
              <a:ext cx="5251000" cy="5219300"/>
            </a:xfrm>
            <a:custGeom>
              <a:avLst/>
              <a:gdLst/>
              <a:ahLst/>
              <a:cxnLst/>
              <a:rect l="l" t="t" r="r" b="b"/>
              <a:pathLst>
                <a:path w="210040" h="208772" extrusionOk="0">
                  <a:moveTo>
                    <a:pt x="173864" y="28775"/>
                  </a:moveTo>
                  <a:cubicBezTo>
                    <a:pt x="177256" y="28775"/>
                    <a:pt x="179996" y="31515"/>
                    <a:pt x="179996" y="34907"/>
                  </a:cubicBezTo>
                  <a:cubicBezTo>
                    <a:pt x="179996" y="38267"/>
                    <a:pt x="177256" y="41007"/>
                    <a:pt x="173864" y="41007"/>
                  </a:cubicBezTo>
                  <a:cubicBezTo>
                    <a:pt x="170504" y="41007"/>
                    <a:pt x="167764" y="38267"/>
                    <a:pt x="167764" y="34907"/>
                  </a:cubicBezTo>
                  <a:cubicBezTo>
                    <a:pt x="167764" y="31515"/>
                    <a:pt x="170504" y="28775"/>
                    <a:pt x="173864" y="28775"/>
                  </a:cubicBezTo>
                  <a:close/>
                  <a:moveTo>
                    <a:pt x="104384" y="98288"/>
                  </a:moveTo>
                  <a:cubicBezTo>
                    <a:pt x="107743" y="98288"/>
                    <a:pt x="110516" y="101028"/>
                    <a:pt x="110516" y="104388"/>
                  </a:cubicBezTo>
                  <a:cubicBezTo>
                    <a:pt x="110516" y="107747"/>
                    <a:pt x="107743" y="110520"/>
                    <a:pt x="104384" y="110520"/>
                  </a:cubicBezTo>
                  <a:cubicBezTo>
                    <a:pt x="101024" y="110520"/>
                    <a:pt x="98284" y="107747"/>
                    <a:pt x="98284" y="104388"/>
                  </a:cubicBezTo>
                  <a:cubicBezTo>
                    <a:pt x="98284" y="101028"/>
                    <a:pt x="101024" y="98288"/>
                    <a:pt x="104384" y="98288"/>
                  </a:cubicBezTo>
                  <a:close/>
                  <a:moveTo>
                    <a:pt x="104494" y="12288"/>
                  </a:moveTo>
                  <a:cubicBezTo>
                    <a:pt x="122699" y="12288"/>
                    <a:pt x="140953" y="17629"/>
                    <a:pt x="156673" y="28481"/>
                  </a:cubicBezTo>
                  <a:cubicBezTo>
                    <a:pt x="155923" y="30504"/>
                    <a:pt x="155532" y="32656"/>
                    <a:pt x="155532" y="34907"/>
                  </a:cubicBezTo>
                  <a:cubicBezTo>
                    <a:pt x="155532" y="37745"/>
                    <a:pt x="156151" y="40420"/>
                    <a:pt x="157326" y="42801"/>
                  </a:cubicBezTo>
                  <a:lnTo>
                    <a:pt x="112278" y="87817"/>
                  </a:lnTo>
                  <a:cubicBezTo>
                    <a:pt x="109896" y="86675"/>
                    <a:pt x="107221" y="86055"/>
                    <a:pt x="104384" y="86055"/>
                  </a:cubicBezTo>
                  <a:cubicBezTo>
                    <a:pt x="94271" y="86055"/>
                    <a:pt x="86051" y="94275"/>
                    <a:pt x="86051" y="104388"/>
                  </a:cubicBezTo>
                  <a:cubicBezTo>
                    <a:pt x="86051" y="114500"/>
                    <a:pt x="94271" y="122753"/>
                    <a:pt x="104384" y="122753"/>
                  </a:cubicBezTo>
                  <a:cubicBezTo>
                    <a:pt x="114496" y="122753"/>
                    <a:pt x="122749" y="114500"/>
                    <a:pt x="122749" y="104388"/>
                  </a:cubicBezTo>
                  <a:cubicBezTo>
                    <a:pt x="122749" y="101550"/>
                    <a:pt x="122096" y="98875"/>
                    <a:pt x="120954" y="96494"/>
                  </a:cubicBezTo>
                  <a:lnTo>
                    <a:pt x="165970" y="51446"/>
                  </a:lnTo>
                  <a:cubicBezTo>
                    <a:pt x="168351" y="52620"/>
                    <a:pt x="171026" y="53240"/>
                    <a:pt x="173864" y="53240"/>
                  </a:cubicBezTo>
                  <a:cubicBezTo>
                    <a:pt x="176115" y="53240"/>
                    <a:pt x="178268" y="52848"/>
                    <a:pt x="180290" y="52098"/>
                  </a:cubicBezTo>
                  <a:lnTo>
                    <a:pt x="180290" y="52098"/>
                  </a:lnTo>
                  <a:cubicBezTo>
                    <a:pt x="205309" y="88339"/>
                    <a:pt x="201036" y="138051"/>
                    <a:pt x="169558" y="169562"/>
                  </a:cubicBezTo>
                  <a:cubicBezTo>
                    <a:pt x="151585" y="187519"/>
                    <a:pt x="127984" y="196498"/>
                    <a:pt x="104384" y="196498"/>
                  </a:cubicBezTo>
                  <a:cubicBezTo>
                    <a:pt x="80783" y="196498"/>
                    <a:pt x="57183" y="187519"/>
                    <a:pt x="39209" y="169562"/>
                  </a:cubicBezTo>
                  <a:cubicBezTo>
                    <a:pt x="21823" y="152143"/>
                    <a:pt x="12232" y="129016"/>
                    <a:pt x="12232" y="104388"/>
                  </a:cubicBezTo>
                  <a:cubicBezTo>
                    <a:pt x="12232" y="79760"/>
                    <a:pt x="21823" y="56632"/>
                    <a:pt x="39209" y="39213"/>
                  </a:cubicBezTo>
                  <a:cubicBezTo>
                    <a:pt x="57052" y="21389"/>
                    <a:pt x="80730" y="12288"/>
                    <a:pt x="104494" y="12288"/>
                  </a:cubicBezTo>
                  <a:close/>
                  <a:moveTo>
                    <a:pt x="104329" y="1"/>
                  </a:moveTo>
                  <a:cubicBezTo>
                    <a:pt x="102177" y="1"/>
                    <a:pt x="100020" y="67"/>
                    <a:pt x="97860" y="200"/>
                  </a:cubicBezTo>
                  <a:cubicBezTo>
                    <a:pt x="72481" y="1798"/>
                    <a:pt x="48571" y="12563"/>
                    <a:pt x="30565" y="30569"/>
                  </a:cubicBezTo>
                  <a:cubicBezTo>
                    <a:pt x="10862" y="50304"/>
                    <a:pt x="0" y="76498"/>
                    <a:pt x="0" y="104388"/>
                  </a:cubicBezTo>
                  <a:cubicBezTo>
                    <a:pt x="0" y="132278"/>
                    <a:pt x="10862" y="158471"/>
                    <a:pt x="30565" y="178206"/>
                  </a:cubicBezTo>
                  <a:cubicBezTo>
                    <a:pt x="50300" y="197909"/>
                    <a:pt x="76494" y="208771"/>
                    <a:pt x="104384" y="208771"/>
                  </a:cubicBezTo>
                  <a:cubicBezTo>
                    <a:pt x="132274" y="208771"/>
                    <a:pt x="158467" y="197909"/>
                    <a:pt x="178202" y="178206"/>
                  </a:cubicBezTo>
                  <a:cubicBezTo>
                    <a:pt x="196208" y="160200"/>
                    <a:pt x="207006" y="136290"/>
                    <a:pt x="208571" y="110912"/>
                  </a:cubicBezTo>
                  <a:cubicBezTo>
                    <a:pt x="210039" y="87066"/>
                    <a:pt x="203352" y="63547"/>
                    <a:pt x="189685" y="44204"/>
                  </a:cubicBezTo>
                  <a:cubicBezTo>
                    <a:pt x="191283" y="41464"/>
                    <a:pt x="192229" y="38300"/>
                    <a:pt x="192229" y="34907"/>
                  </a:cubicBezTo>
                  <a:cubicBezTo>
                    <a:pt x="192229" y="24795"/>
                    <a:pt x="183976" y="16542"/>
                    <a:pt x="173864" y="16542"/>
                  </a:cubicBezTo>
                  <a:cubicBezTo>
                    <a:pt x="170471" y="16542"/>
                    <a:pt x="167307" y="17488"/>
                    <a:pt x="164567" y="19087"/>
                  </a:cubicBezTo>
                  <a:cubicBezTo>
                    <a:pt x="146976" y="6657"/>
                    <a:pt x="125932" y="1"/>
                    <a:pt x="10432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1" name="Google Shape;4313;p91">
            <a:extLst>
              <a:ext uri="{FF2B5EF4-FFF2-40B4-BE49-F238E27FC236}">
                <a16:creationId xmlns:a16="http://schemas.microsoft.com/office/drawing/2014/main" id="{56BE7940-2182-4A7D-941B-8F8F886459B9}"/>
              </a:ext>
            </a:extLst>
          </p:cNvPr>
          <p:cNvGrpSpPr/>
          <p:nvPr/>
        </p:nvGrpSpPr>
        <p:grpSpPr>
          <a:xfrm>
            <a:off x="10149294" y="4904282"/>
            <a:ext cx="1843455" cy="1820696"/>
            <a:chOff x="1687200" y="901925"/>
            <a:chExt cx="4218050" cy="4165975"/>
          </a:xfrm>
        </p:grpSpPr>
        <p:sp>
          <p:nvSpPr>
            <p:cNvPr id="212" name="Google Shape;4314;p91">
              <a:extLst>
                <a:ext uri="{FF2B5EF4-FFF2-40B4-BE49-F238E27FC236}">
                  <a16:creationId xmlns:a16="http://schemas.microsoft.com/office/drawing/2014/main" id="{E8D5C890-9D70-4720-876D-1B223463BBF4}"/>
                </a:ext>
              </a:extLst>
            </p:cNvPr>
            <p:cNvSpPr/>
            <p:nvPr/>
          </p:nvSpPr>
          <p:spPr>
            <a:xfrm>
              <a:off x="1787275" y="3284450"/>
              <a:ext cx="145975" cy="125125"/>
            </a:xfrm>
            <a:custGeom>
              <a:avLst/>
              <a:gdLst/>
              <a:ahLst/>
              <a:cxnLst/>
              <a:rect l="l" t="t" r="r" b="b"/>
              <a:pathLst>
                <a:path w="5839" h="5005" fill="none" extrusionOk="0">
                  <a:moveTo>
                    <a:pt x="5838" y="68"/>
                  </a:moveTo>
                  <a:cubicBezTo>
                    <a:pt x="5838" y="68"/>
                    <a:pt x="34" y="1"/>
                    <a:pt x="1" y="5004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4315;p91">
              <a:extLst>
                <a:ext uri="{FF2B5EF4-FFF2-40B4-BE49-F238E27FC236}">
                  <a16:creationId xmlns:a16="http://schemas.microsoft.com/office/drawing/2014/main" id="{A16E348E-07D8-43BD-B2D7-D62582565DAF}"/>
                </a:ext>
              </a:extLst>
            </p:cNvPr>
            <p:cNvSpPr/>
            <p:nvPr/>
          </p:nvSpPr>
          <p:spPr>
            <a:xfrm>
              <a:off x="1833150" y="3323650"/>
              <a:ext cx="103425" cy="100925"/>
            </a:xfrm>
            <a:custGeom>
              <a:avLst/>
              <a:gdLst/>
              <a:ahLst/>
              <a:cxnLst/>
              <a:rect l="l" t="t" r="r" b="b"/>
              <a:pathLst>
                <a:path w="4137" h="4037" fill="none" extrusionOk="0">
                  <a:moveTo>
                    <a:pt x="3536" y="1669"/>
                  </a:moveTo>
                  <a:cubicBezTo>
                    <a:pt x="3403" y="935"/>
                    <a:pt x="901" y="1"/>
                    <a:pt x="434" y="1935"/>
                  </a:cubicBezTo>
                  <a:cubicBezTo>
                    <a:pt x="0" y="3870"/>
                    <a:pt x="3136" y="2703"/>
                    <a:pt x="4137" y="1802"/>
                  </a:cubicBezTo>
                  <a:cubicBezTo>
                    <a:pt x="4137" y="1802"/>
                    <a:pt x="2335" y="3537"/>
                    <a:pt x="2869" y="403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4316;p91">
              <a:extLst>
                <a:ext uri="{FF2B5EF4-FFF2-40B4-BE49-F238E27FC236}">
                  <a16:creationId xmlns:a16="http://schemas.microsoft.com/office/drawing/2014/main" id="{6F091B59-2E88-4E96-BBF8-B7A801904D92}"/>
                </a:ext>
              </a:extLst>
            </p:cNvPr>
            <p:cNvSpPr/>
            <p:nvPr/>
          </p:nvSpPr>
          <p:spPr>
            <a:xfrm>
              <a:off x="1890700" y="3438725"/>
              <a:ext cx="40050" cy="23375"/>
            </a:xfrm>
            <a:custGeom>
              <a:avLst/>
              <a:gdLst/>
              <a:ahLst/>
              <a:cxnLst/>
              <a:rect l="l" t="t" r="r" b="b"/>
              <a:pathLst>
                <a:path w="1602" h="935" fill="none" extrusionOk="0">
                  <a:moveTo>
                    <a:pt x="1601" y="1"/>
                  </a:moveTo>
                  <a:cubicBezTo>
                    <a:pt x="1601" y="1"/>
                    <a:pt x="834" y="935"/>
                    <a:pt x="0" y="50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4317;p91">
              <a:extLst>
                <a:ext uri="{FF2B5EF4-FFF2-40B4-BE49-F238E27FC236}">
                  <a16:creationId xmlns:a16="http://schemas.microsoft.com/office/drawing/2014/main" id="{6D5D5452-20F0-4D7E-8EAF-51463DFF3EA6}"/>
                </a:ext>
              </a:extLst>
            </p:cNvPr>
            <p:cNvSpPr/>
            <p:nvPr/>
          </p:nvSpPr>
          <p:spPr>
            <a:xfrm>
              <a:off x="1948225" y="3355350"/>
              <a:ext cx="126775" cy="153450"/>
            </a:xfrm>
            <a:custGeom>
              <a:avLst/>
              <a:gdLst/>
              <a:ahLst/>
              <a:cxnLst/>
              <a:rect l="l" t="t" r="r" b="b"/>
              <a:pathLst>
                <a:path w="5071" h="6138" fill="none" extrusionOk="0">
                  <a:moveTo>
                    <a:pt x="4370" y="0"/>
                  </a:moveTo>
                  <a:lnTo>
                    <a:pt x="1" y="4403"/>
                  </a:lnTo>
                  <a:cubicBezTo>
                    <a:pt x="1" y="4403"/>
                    <a:pt x="2202" y="2168"/>
                    <a:pt x="3470" y="2902"/>
                  </a:cubicBezTo>
                  <a:cubicBezTo>
                    <a:pt x="5071" y="3770"/>
                    <a:pt x="3003" y="6138"/>
                    <a:pt x="1302" y="443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4318;p91">
              <a:extLst>
                <a:ext uri="{FF2B5EF4-FFF2-40B4-BE49-F238E27FC236}">
                  <a16:creationId xmlns:a16="http://schemas.microsoft.com/office/drawing/2014/main" id="{4871CC70-731E-47AB-9C76-3F0A05CD8918}"/>
                </a:ext>
              </a:extLst>
            </p:cNvPr>
            <p:cNvSpPr/>
            <p:nvPr/>
          </p:nvSpPr>
          <p:spPr>
            <a:xfrm>
              <a:off x="1992425" y="3384525"/>
              <a:ext cx="149300" cy="137625"/>
            </a:xfrm>
            <a:custGeom>
              <a:avLst/>
              <a:gdLst/>
              <a:ahLst/>
              <a:cxnLst/>
              <a:rect l="l" t="t" r="r" b="b"/>
              <a:pathLst>
                <a:path w="5972" h="5505" fill="none" extrusionOk="0">
                  <a:moveTo>
                    <a:pt x="4804" y="1"/>
                  </a:moveTo>
                  <a:cubicBezTo>
                    <a:pt x="4804" y="1"/>
                    <a:pt x="5972" y="5305"/>
                    <a:pt x="1" y="5505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4319;p91">
              <a:extLst>
                <a:ext uri="{FF2B5EF4-FFF2-40B4-BE49-F238E27FC236}">
                  <a16:creationId xmlns:a16="http://schemas.microsoft.com/office/drawing/2014/main" id="{0DE65435-83DE-4947-BBD7-09B97BEF1C41}"/>
                </a:ext>
              </a:extLst>
            </p:cNvPr>
            <p:cNvSpPr/>
            <p:nvPr/>
          </p:nvSpPr>
          <p:spPr>
            <a:xfrm>
              <a:off x="4057225" y="1054525"/>
              <a:ext cx="350275" cy="209350"/>
            </a:xfrm>
            <a:custGeom>
              <a:avLst/>
              <a:gdLst/>
              <a:ahLst/>
              <a:cxnLst/>
              <a:rect l="l" t="t" r="r" b="b"/>
              <a:pathLst>
                <a:path w="14011" h="8374" fill="none" extrusionOk="0">
                  <a:moveTo>
                    <a:pt x="1" y="3270"/>
                  </a:moveTo>
                  <a:lnTo>
                    <a:pt x="2102" y="3603"/>
                  </a:lnTo>
                  <a:lnTo>
                    <a:pt x="2136" y="8373"/>
                  </a:lnTo>
                  <a:lnTo>
                    <a:pt x="6739" y="1"/>
                  </a:lnTo>
                  <a:lnTo>
                    <a:pt x="14011" y="1168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4320;p91">
              <a:extLst>
                <a:ext uri="{FF2B5EF4-FFF2-40B4-BE49-F238E27FC236}">
                  <a16:creationId xmlns:a16="http://schemas.microsoft.com/office/drawing/2014/main" id="{6465C185-D1C0-417B-9AD3-3B64ED47E14F}"/>
                </a:ext>
              </a:extLst>
            </p:cNvPr>
            <p:cNvSpPr/>
            <p:nvPr/>
          </p:nvSpPr>
          <p:spPr>
            <a:xfrm>
              <a:off x="4245700" y="1146275"/>
              <a:ext cx="79250" cy="140950"/>
            </a:xfrm>
            <a:custGeom>
              <a:avLst/>
              <a:gdLst/>
              <a:ahLst/>
              <a:cxnLst/>
              <a:rect l="l" t="t" r="r" b="b"/>
              <a:pathLst>
                <a:path w="3170" h="5638" fill="none" extrusionOk="0">
                  <a:moveTo>
                    <a:pt x="1" y="0"/>
                  </a:moveTo>
                  <a:lnTo>
                    <a:pt x="3170" y="5637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4321;p91">
              <a:extLst>
                <a:ext uri="{FF2B5EF4-FFF2-40B4-BE49-F238E27FC236}">
                  <a16:creationId xmlns:a16="http://schemas.microsoft.com/office/drawing/2014/main" id="{5BA91F49-2583-4D43-BD20-85B28AC7F753}"/>
                </a:ext>
              </a:extLst>
            </p:cNvPr>
            <p:cNvSpPr/>
            <p:nvPr/>
          </p:nvSpPr>
          <p:spPr>
            <a:xfrm>
              <a:off x="4203175" y="1162950"/>
              <a:ext cx="142625" cy="104250"/>
            </a:xfrm>
            <a:custGeom>
              <a:avLst/>
              <a:gdLst/>
              <a:ahLst/>
              <a:cxnLst/>
              <a:rect l="l" t="t" r="r" b="b"/>
              <a:pathLst>
                <a:path w="5705" h="4170" fill="none" extrusionOk="0">
                  <a:moveTo>
                    <a:pt x="5704" y="0"/>
                  </a:moveTo>
                  <a:lnTo>
                    <a:pt x="0" y="417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4322;p91">
              <a:extLst>
                <a:ext uri="{FF2B5EF4-FFF2-40B4-BE49-F238E27FC236}">
                  <a16:creationId xmlns:a16="http://schemas.microsoft.com/office/drawing/2014/main" id="{55FE68DA-9FD2-4AE7-8C75-8EE3BFC186FC}"/>
                </a:ext>
              </a:extLst>
            </p:cNvPr>
            <p:cNvSpPr/>
            <p:nvPr/>
          </p:nvSpPr>
          <p:spPr>
            <a:xfrm>
              <a:off x="3248325" y="1331400"/>
              <a:ext cx="107600" cy="121775"/>
            </a:xfrm>
            <a:custGeom>
              <a:avLst/>
              <a:gdLst/>
              <a:ahLst/>
              <a:cxnLst/>
              <a:rect l="l" t="t" r="r" b="b"/>
              <a:pathLst>
                <a:path w="4304" h="4871" fill="none" extrusionOk="0">
                  <a:moveTo>
                    <a:pt x="3636" y="667"/>
                  </a:moveTo>
                  <a:cubicBezTo>
                    <a:pt x="3103" y="0"/>
                    <a:pt x="0" y="501"/>
                    <a:pt x="634" y="2669"/>
                  </a:cubicBezTo>
                  <a:cubicBezTo>
                    <a:pt x="1268" y="4870"/>
                    <a:pt x="3837" y="1935"/>
                    <a:pt x="4304" y="501"/>
                  </a:cubicBezTo>
                  <a:cubicBezTo>
                    <a:pt x="4304" y="501"/>
                    <a:pt x="3436" y="3269"/>
                    <a:pt x="4304" y="346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4323;p91">
              <a:extLst>
                <a:ext uri="{FF2B5EF4-FFF2-40B4-BE49-F238E27FC236}">
                  <a16:creationId xmlns:a16="http://schemas.microsoft.com/office/drawing/2014/main" id="{0B31DB8E-72AE-4DA1-B449-CA20043F4490}"/>
                </a:ext>
              </a:extLst>
            </p:cNvPr>
            <p:cNvSpPr/>
            <p:nvPr/>
          </p:nvSpPr>
          <p:spPr>
            <a:xfrm>
              <a:off x="3380925" y="1292200"/>
              <a:ext cx="42550" cy="61725"/>
            </a:xfrm>
            <a:custGeom>
              <a:avLst/>
              <a:gdLst/>
              <a:ahLst/>
              <a:cxnLst/>
              <a:rect l="l" t="t" r="r" b="b"/>
              <a:pathLst>
                <a:path w="1702" h="2469" fill="none" extrusionOk="0">
                  <a:moveTo>
                    <a:pt x="701" y="1"/>
                  </a:moveTo>
                  <a:lnTo>
                    <a:pt x="0" y="2469"/>
                  </a:lnTo>
                  <a:cubicBezTo>
                    <a:pt x="0" y="2469"/>
                    <a:pt x="367" y="1201"/>
                    <a:pt x="968" y="1201"/>
                  </a:cubicBezTo>
                  <a:cubicBezTo>
                    <a:pt x="1701" y="1201"/>
                    <a:pt x="1435" y="2469"/>
                    <a:pt x="501" y="220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4324;p91">
              <a:extLst>
                <a:ext uri="{FF2B5EF4-FFF2-40B4-BE49-F238E27FC236}">
                  <a16:creationId xmlns:a16="http://schemas.microsoft.com/office/drawing/2014/main" id="{2EA701C7-45DC-4EAC-91D6-3CBDDEF7E48D}"/>
                </a:ext>
              </a:extLst>
            </p:cNvPr>
            <p:cNvSpPr/>
            <p:nvPr/>
          </p:nvSpPr>
          <p:spPr>
            <a:xfrm>
              <a:off x="4821950" y="2050250"/>
              <a:ext cx="80075" cy="219350"/>
            </a:xfrm>
            <a:custGeom>
              <a:avLst/>
              <a:gdLst/>
              <a:ahLst/>
              <a:cxnLst/>
              <a:rect l="l" t="t" r="r" b="b"/>
              <a:pathLst>
                <a:path w="3203" h="8774" fill="none" extrusionOk="0">
                  <a:moveTo>
                    <a:pt x="1468" y="0"/>
                  </a:moveTo>
                  <a:lnTo>
                    <a:pt x="0" y="5271"/>
                  </a:lnTo>
                  <a:lnTo>
                    <a:pt x="3203" y="87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4325;p91">
              <a:extLst>
                <a:ext uri="{FF2B5EF4-FFF2-40B4-BE49-F238E27FC236}">
                  <a16:creationId xmlns:a16="http://schemas.microsoft.com/office/drawing/2014/main" id="{7A0B66BE-2029-4BAD-96C5-514AF712F0D1}"/>
                </a:ext>
              </a:extLst>
            </p:cNvPr>
            <p:cNvSpPr/>
            <p:nvPr/>
          </p:nvSpPr>
          <p:spPr>
            <a:xfrm>
              <a:off x="4904500" y="2103625"/>
              <a:ext cx="90925" cy="76725"/>
            </a:xfrm>
            <a:custGeom>
              <a:avLst/>
              <a:gdLst/>
              <a:ahLst/>
              <a:cxnLst/>
              <a:rect l="l" t="t" r="r" b="b"/>
              <a:pathLst>
                <a:path w="3637" h="3069" fill="none" extrusionOk="0">
                  <a:moveTo>
                    <a:pt x="1" y="0"/>
                  </a:moveTo>
                  <a:lnTo>
                    <a:pt x="3637" y="306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4326;p91">
              <a:extLst>
                <a:ext uri="{FF2B5EF4-FFF2-40B4-BE49-F238E27FC236}">
                  <a16:creationId xmlns:a16="http://schemas.microsoft.com/office/drawing/2014/main" id="{775E6A8F-858A-4863-A6F0-BFF9FCEF98B5}"/>
                </a:ext>
              </a:extLst>
            </p:cNvPr>
            <p:cNvSpPr/>
            <p:nvPr/>
          </p:nvSpPr>
          <p:spPr>
            <a:xfrm>
              <a:off x="4927850" y="2085275"/>
              <a:ext cx="39225" cy="96750"/>
            </a:xfrm>
            <a:custGeom>
              <a:avLst/>
              <a:gdLst/>
              <a:ahLst/>
              <a:cxnLst/>
              <a:rect l="l" t="t" r="r" b="b"/>
              <a:pathLst>
                <a:path w="1569" h="3870" fill="none" extrusionOk="0">
                  <a:moveTo>
                    <a:pt x="1569" y="0"/>
                  </a:moveTo>
                  <a:lnTo>
                    <a:pt x="1" y="387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4327;p91">
              <a:extLst>
                <a:ext uri="{FF2B5EF4-FFF2-40B4-BE49-F238E27FC236}">
                  <a16:creationId xmlns:a16="http://schemas.microsoft.com/office/drawing/2014/main" id="{7FF27BE7-64D1-47D4-8101-F9EAB03C2C16}"/>
                </a:ext>
              </a:extLst>
            </p:cNvPr>
            <p:cNvSpPr/>
            <p:nvPr/>
          </p:nvSpPr>
          <p:spPr>
            <a:xfrm>
              <a:off x="5020425" y="2169500"/>
              <a:ext cx="11700" cy="30875"/>
            </a:xfrm>
            <a:custGeom>
              <a:avLst/>
              <a:gdLst/>
              <a:ahLst/>
              <a:cxnLst/>
              <a:rect l="l" t="t" r="r" b="b"/>
              <a:pathLst>
                <a:path w="468" h="1235" fill="none" extrusionOk="0">
                  <a:moveTo>
                    <a:pt x="434" y="0"/>
                  </a:moveTo>
                  <a:cubicBezTo>
                    <a:pt x="434" y="0"/>
                    <a:pt x="467" y="1101"/>
                    <a:pt x="0" y="1235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4328;p91">
              <a:extLst>
                <a:ext uri="{FF2B5EF4-FFF2-40B4-BE49-F238E27FC236}">
                  <a16:creationId xmlns:a16="http://schemas.microsoft.com/office/drawing/2014/main" id="{BD4E0B41-CD04-4766-B729-02A8DF6D2789}"/>
                </a:ext>
              </a:extLst>
            </p:cNvPr>
            <p:cNvSpPr/>
            <p:nvPr/>
          </p:nvSpPr>
          <p:spPr>
            <a:xfrm>
              <a:off x="5042950" y="2073600"/>
              <a:ext cx="55050" cy="40875"/>
            </a:xfrm>
            <a:custGeom>
              <a:avLst/>
              <a:gdLst/>
              <a:ahLst/>
              <a:cxnLst/>
              <a:rect l="l" t="t" r="r" b="b"/>
              <a:pathLst>
                <a:path w="2202" h="1635" fill="none" extrusionOk="0">
                  <a:moveTo>
                    <a:pt x="0" y="0"/>
                  </a:moveTo>
                  <a:lnTo>
                    <a:pt x="2202" y="1635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4329;p91">
              <a:extLst>
                <a:ext uri="{FF2B5EF4-FFF2-40B4-BE49-F238E27FC236}">
                  <a16:creationId xmlns:a16="http://schemas.microsoft.com/office/drawing/2014/main" id="{A9093A2D-0D5F-4B82-87CE-4FBF777E61F0}"/>
                </a:ext>
              </a:extLst>
            </p:cNvPr>
            <p:cNvSpPr/>
            <p:nvPr/>
          </p:nvSpPr>
          <p:spPr>
            <a:xfrm>
              <a:off x="5064625" y="2039400"/>
              <a:ext cx="54225" cy="196000"/>
            </a:xfrm>
            <a:custGeom>
              <a:avLst/>
              <a:gdLst/>
              <a:ahLst/>
              <a:cxnLst/>
              <a:rect l="l" t="t" r="r" b="b"/>
              <a:pathLst>
                <a:path w="2169" h="7840" fill="none" extrusionOk="0">
                  <a:moveTo>
                    <a:pt x="2169" y="1"/>
                  </a:moveTo>
                  <a:lnTo>
                    <a:pt x="0" y="784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4330;p91">
              <a:extLst>
                <a:ext uri="{FF2B5EF4-FFF2-40B4-BE49-F238E27FC236}">
                  <a16:creationId xmlns:a16="http://schemas.microsoft.com/office/drawing/2014/main" id="{E560ACBA-0EF3-47B6-8971-6EB2C70BAE8B}"/>
                </a:ext>
              </a:extLst>
            </p:cNvPr>
            <p:cNvSpPr/>
            <p:nvPr/>
          </p:nvSpPr>
          <p:spPr>
            <a:xfrm>
              <a:off x="5121325" y="1971850"/>
              <a:ext cx="88425" cy="209350"/>
            </a:xfrm>
            <a:custGeom>
              <a:avLst/>
              <a:gdLst/>
              <a:ahLst/>
              <a:cxnLst/>
              <a:rect l="l" t="t" r="r" b="b"/>
              <a:pathLst>
                <a:path w="3537" h="8374" fill="none" extrusionOk="0">
                  <a:moveTo>
                    <a:pt x="1" y="1"/>
                  </a:moveTo>
                  <a:lnTo>
                    <a:pt x="3536" y="4004"/>
                  </a:lnTo>
                  <a:lnTo>
                    <a:pt x="2035" y="837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4331;p91">
              <a:extLst>
                <a:ext uri="{FF2B5EF4-FFF2-40B4-BE49-F238E27FC236}">
                  <a16:creationId xmlns:a16="http://schemas.microsoft.com/office/drawing/2014/main" id="{2B46962F-2189-457D-ACF4-8E33283A799C}"/>
                </a:ext>
              </a:extLst>
            </p:cNvPr>
            <p:cNvSpPr/>
            <p:nvPr/>
          </p:nvSpPr>
          <p:spPr>
            <a:xfrm>
              <a:off x="2687100" y="4173425"/>
              <a:ext cx="282725" cy="380300"/>
            </a:xfrm>
            <a:custGeom>
              <a:avLst/>
              <a:gdLst/>
              <a:ahLst/>
              <a:cxnLst/>
              <a:rect l="l" t="t" r="r" b="b"/>
              <a:pathLst>
                <a:path w="11309" h="15212" fill="none" extrusionOk="0">
                  <a:moveTo>
                    <a:pt x="0" y="15212"/>
                  </a:moveTo>
                  <a:lnTo>
                    <a:pt x="5104" y="1"/>
                  </a:lnTo>
                  <a:lnTo>
                    <a:pt x="11308" y="6906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4332;p91">
              <a:extLst>
                <a:ext uri="{FF2B5EF4-FFF2-40B4-BE49-F238E27FC236}">
                  <a16:creationId xmlns:a16="http://schemas.microsoft.com/office/drawing/2014/main" id="{4BCB9926-625A-4320-A3A9-C209BAA8F32A}"/>
                </a:ext>
              </a:extLst>
            </p:cNvPr>
            <p:cNvSpPr/>
            <p:nvPr/>
          </p:nvSpPr>
          <p:spPr>
            <a:xfrm>
              <a:off x="2898900" y="4306850"/>
              <a:ext cx="35050" cy="67575"/>
            </a:xfrm>
            <a:custGeom>
              <a:avLst/>
              <a:gdLst/>
              <a:ahLst/>
              <a:cxnLst/>
              <a:rect l="l" t="t" r="r" b="b"/>
              <a:pathLst>
                <a:path w="1402" h="2703" fill="none" extrusionOk="0">
                  <a:moveTo>
                    <a:pt x="1335" y="2703"/>
                  </a:moveTo>
                  <a:lnTo>
                    <a:pt x="1" y="1202"/>
                  </a:lnTo>
                  <a:lnTo>
                    <a:pt x="1402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4333;p91">
              <a:extLst>
                <a:ext uri="{FF2B5EF4-FFF2-40B4-BE49-F238E27FC236}">
                  <a16:creationId xmlns:a16="http://schemas.microsoft.com/office/drawing/2014/main" id="{680F1318-0E24-459E-A50E-A543165F7A62}"/>
                </a:ext>
              </a:extLst>
            </p:cNvPr>
            <p:cNvSpPr/>
            <p:nvPr/>
          </p:nvSpPr>
          <p:spPr>
            <a:xfrm>
              <a:off x="1733075" y="2146975"/>
              <a:ext cx="296075" cy="295250"/>
            </a:xfrm>
            <a:custGeom>
              <a:avLst/>
              <a:gdLst/>
              <a:ahLst/>
              <a:cxnLst/>
              <a:rect l="l" t="t" r="r" b="b"/>
              <a:pathLst>
                <a:path w="11843" h="11810" fill="none" extrusionOk="0">
                  <a:moveTo>
                    <a:pt x="10742" y="3903"/>
                  </a:moveTo>
                  <a:cubicBezTo>
                    <a:pt x="11842" y="6572"/>
                    <a:pt x="10575" y="9608"/>
                    <a:pt x="7906" y="10708"/>
                  </a:cubicBezTo>
                  <a:cubicBezTo>
                    <a:pt x="5271" y="11809"/>
                    <a:pt x="2202" y="10575"/>
                    <a:pt x="1101" y="7906"/>
                  </a:cubicBezTo>
                  <a:cubicBezTo>
                    <a:pt x="1" y="5238"/>
                    <a:pt x="1268" y="2202"/>
                    <a:pt x="3937" y="1101"/>
                  </a:cubicBezTo>
                  <a:cubicBezTo>
                    <a:pt x="6572" y="1"/>
                    <a:pt x="9641" y="1268"/>
                    <a:pt x="10742" y="3903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4334;p91">
              <a:extLst>
                <a:ext uri="{FF2B5EF4-FFF2-40B4-BE49-F238E27FC236}">
                  <a16:creationId xmlns:a16="http://schemas.microsoft.com/office/drawing/2014/main" id="{3E74D298-34AF-4B73-ACED-F4FAF84D3D70}"/>
                </a:ext>
              </a:extLst>
            </p:cNvPr>
            <p:cNvSpPr/>
            <p:nvPr/>
          </p:nvSpPr>
          <p:spPr>
            <a:xfrm>
              <a:off x="1880675" y="2036075"/>
              <a:ext cx="289400" cy="289400"/>
            </a:xfrm>
            <a:custGeom>
              <a:avLst/>
              <a:gdLst/>
              <a:ahLst/>
              <a:cxnLst/>
              <a:rect l="l" t="t" r="r" b="b"/>
              <a:pathLst>
                <a:path w="11576" h="11576" fill="none" extrusionOk="0">
                  <a:moveTo>
                    <a:pt x="11576" y="5771"/>
                  </a:moveTo>
                  <a:cubicBezTo>
                    <a:pt x="11576" y="8973"/>
                    <a:pt x="8974" y="11575"/>
                    <a:pt x="5805" y="11575"/>
                  </a:cubicBezTo>
                  <a:cubicBezTo>
                    <a:pt x="2603" y="11575"/>
                    <a:pt x="1" y="8973"/>
                    <a:pt x="1" y="5771"/>
                  </a:cubicBezTo>
                  <a:cubicBezTo>
                    <a:pt x="1" y="2602"/>
                    <a:pt x="2603" y="0"/>
                    <a:pt x="5805" y="0"/>
                  </a:cubicBezTo>
                  <a:cubicBezTo>
                    <a:pt x="8974" y="0"/>
                    <a:pt x="11576" y="2602"/>
                    <a:pt x="11576" y="577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4335;p91">
              <a:extLst>
                <a:ext uri="{FF2B5EF4-FFF2-40B4-BE49-F238E27FC236}">
                  <a16:creationId xmlns:a16="http://schemas.microsoft.com/office/drawing/2014/main" id="{7C50460B-DE30-4BEC-AA88-BAC662CB83BB}"/>
                </a:ext>
              </a:extLst>
            </p:cNvPr>
            <p:cNvSpPr/>
            <p:nvPr/>
          </p:nvSpPr>
          <p:spPr>
            <a:xfrm>
              <a:off x="1889025" y="2167000"/>
              <a:ext cx="17525" cy="60900"/>
            </a:xfrm>
            <a:custGeom>
              <a:avLst/>
              <a:gdLst/>
              <a:ahLst/>
              <a:cxnLst/>
              <a:rect l="l" t="t" r="r" b="b"/>
              <a:pathLst>
                <a:path w="701" h="2436" fill="none" extrusionOk="0">
                  <a:moveTo>
                    <a:pt x="701" y="0"/>
                  </a:moveTo>
                  <a:lnTo>
                    <a:pt x="0" y="2435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4336;p91">
              <a:extLst>
                <a:ext uri="{FF2B5EF4-FFF2-40B4-BE49-F238E27FC236}">
                  <a16:creationId xmlns:a16="http://schemas.microsoft.com/office/drawing/2014/main" id="{D77C19A6-971A-439B-8FE1-AC1ECD601C92}"/>
                </a:ext>
              </a:extLst>
            </p:cNvPr>
            <p:cNvSpPr/>
            <p:nvPr/>
          </p:nvSpPr>
          <p:spPr>
            <a:xfrm>
              <a:off x="1906525" y="2174500"/>
              <a:ext cx="25050" cy="88425"/>
            </a:xfrm>
            <a:custGeom>
              <a:avLst/>
              <a:gdLst/>
              <a:ahLst/>
              <a:cxnLst/>
              <a:rect l="l" t="t" r="r" b="b"/>
              <a:pathLst>
                <a:path w="1002" h="3537" fill="none" extrusionOk="0">
                  <a:moveTo>
                    <a:pt x="1002" y="0"/>
                  </a:moveTo>
                  <a:lnTo>
                    <a:pt x="1" y="35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4337;p91">
              <a:extLst>
                <a:ext uri="{FF2B5EF4-FFF2-40B4-BE49-F238E27FC236}">
                  <a16:creationId xmlns:a16="http://schemas.microsoft.com/office/drawing/2014/main" id="{84AD6E1D-0E78-4DAA-B7AE-9264B2D04C58}"/>
                </a:ext>
              </a:extLst>
            </p:cNvPr>
            <p:cNvSpPr/>
            <p:nvPr/>
          </p:nvSpPr>
          <p:spPr>
            <a:xfrm>
              <a:off x="1931550" y="2189500"/>
              <a:ext cx="25875" cy="99275"/>
            </a:xfrm>
            <a:custGeom>
              <a:avLst/>
              <a:gdLst/>
              <a:ahLst/>
              <a:cxnLst/>
              <a:rect l="l" t="t" r="r" b="b"/>
              <a:pathLst>
                <a:path w="1035" h="3971" fill="none" extrusionOk="0">
                  <a:moveTo>
                    <a:pt x="1035" y="1"/>
                  </a:moveTo>
                  <a:lnTo>
                    <a:pt x="1" y="397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4338;p91">
              <a:extLst>
                <a:ext uri="{FF2B5EF4-FFF2-40B4-BE49-F238E27FC236}">
                  <a16:creationId xmlns:a16="http://schemas.microsoft.com/office/drawing/2014/main" id="{7D89C211-BF69-4A13-8DAD-89F5964B7F3B}"/>
                </a:ext>
              </a:extLst>
            </p:cNvPr>
            <p:cNvSpPr/>
            <p:nvPr/>
          </p:nvSpPr>
          <p:spPr>
            <a:xfrm>
              <a:off x="1968250" y="2218700"/>
              <a:ext cx="18375" cy="95100"/>
            </a:xfrm>
            <a:custGeom>
              <a:avLst/>
              <a:gdLst/>
              <a:ahLst/>
              <a:cxnLst/>
              <a:rect l="l" t="t" r="r" b="b"/>
              <a:pathLst>
                <a:path w="735" h="3804" fill="none" extrusionOk="0">
                  <a:moveTo>
                    <a:pt x="734" y="0"/>
                  </a:moveTo>
                  <a:lnTo>
                    <a:pt x="0" y="380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4339;p91">
              <a:extLst>
                <a:ext uri="{FF2B5EF4-FFF2-40B4-BE49-F238E27FC236}">
                  <a16:creationId xmlns:a16="http://schemas.microsoft.com/office/drawing/2014/main" id="{C0F03C3B-5083-4CA5-8BBC-39006094F15D}"/>
                </a:ext>
              </a:extLst>
            </p:cNvPr>
            <p:cNvSpPr/>
            <p:nvPr/>
          </p:nvSpPr>
          <p:spPr>
            <a:xfrm>
              <a:off x="1986600" y="2249550"/>
              <a:ext cx="16700" cy="70075"/>
            </a:xfrm>
            <a:custGeom>
              <a:avLst/>
              <a:gdLst/>
              <a:ahLst/>
              <a:cxnLst/>
              <a:rect l="l" t="t" r="r" b="b"/>
              <a:pathLst>
                <a:path w="668" h="2803" fill="none" extrusionOk="0">
                  <a:moveTo>
                    <a:pt x="667" y="1"/>
                  </a:moveTo>
                  <a:lnTo>
                    <a:pt x="0" y="2803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4340;p91">
              <a:extLst>
                <a:ext uri="{FF2B5EF4-FFF2-40B4-BE49-F238E27FC236}">
                  <a16:creationId xmlns:a16="http://schemas.microsoft.com/office/drawing/2014/main" id="{9580A0B6-2B07-4199-80EF-C8349C9E9436}"/>
                </a:ext>
              </a:extLst>
            </p:cNvPr>
            <p:cNvSpPr/>
            <p:nvPr/>
          </p:nvSpPr>
          <p:spPr>
            <a:xfrm>
              <a:off x="1713900" y="2120300"/>
              <a:ext cx="71750" cy="73400"/>
            </a:xfrm>
            <a:custGeom>
              <a:avLst/>
              <a:gdLst/>
              <a:ahLst/>
              <a:cxnLst/>
              <a:rect l="l" t="t" r="r" b="b"/>
              <a:pathLst>
                <a:path w="2870" h="2936" fill="none" extrusionOk="0">
                  <a:moveTo>
                    <a:pt x="1702" y="300"/>
                  </a:moveTo>
                  <a:cubicBezTo>
                    <a:pt x="1235" y="167"/>
                    <a:pt x="0" y="1335"/>
                    <a:pt x="968" y="2135"/>
                  </a:cubicBezTo>
                  <a:cubicBezTo>
                    <a:pt x="1935" y="2936"/>
                    <a:pt x="2202" y="834"/>
                    <a:pt x="1935" y="0"/>
                  </a:cubicBezTo>
                  <a:cubicBezTo>
                    <a:pt x="1935" y="0"/>
                    <a:pt x="2435" y="1535"/>
                    <a:pt x="2869" y="13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4341;p91">
              <a:extLst>
                <a:ext uri="{FF2B5EF4-FFF2-40B4-BE49-F238E27FC236}">
                  <a16:creationId xmlns:a16="http://schemas.microsoft.com/office/drawing/2014/main" id="{73BFBEC6-258D-4AA2-B3AD-6D0A0B738B89}"/>
                </a:ext>
              </a:extLst>
            </p:cNvPr>
            <p:cNvSpPr/>
            <p:nvPr/>
          </p:nvSpPr>
          <p:spPr>
            <a:xfrm>
              <a:off x="1924875" y="1961025"/>
              <a:ext cx="76750" cy="75900"/>
            </a:xfrm>
            <a:custGeom>
              <a:avLst/>
              <a:gdLst/>
              <a:ahLst/>
              <a:cxnLst/>
              <a:rect l="l" t="t" r="r" b="b"/>
              <a:pathLst>
                <a:path w="3070" h="3036" fill="none" extrusionOk="0">
                  <a:moveTo>
                    <a:pt x="1" y="0"/>
                  </a:moveTo>
                  <a:lnTo>
                    <a:pt x="1669" y="3036"/>
                  </a:lnTo>
                  <a:cubicBezTo>
                    <a:pt x="1669" y="3036"/>
                    <a:pt x="835" y="1501"/>
                    <a:pt x="1402" y="934"/>
                  </a:cubicBezTo>
                  <a:cubicBezTo>
                    <a:pt x="2136" y="234"/>
                    <a:pt x="3070" y="1735"/>
                    <a:pt x="1869" y="2335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4342;p91">
              <a:extLst>
                <a:ext uri="{FF2B5EF4-FFF2-40B4-BE49-F238E27FC236}">
                  <a16:creationId xmlns:a16="http://schemas.microsoft.com/office/drawing/2014/main" id="{4362F9AC-D304-4C35-9C48-9534E32ED92E}"/>
                </a:ext>
              </a:extLst>
            </p:cNvPr>
            <p:cNvSpPr/>
            <p:nvPr/>
          </p:nvSpPr>
          <p:spPr>
            <a:xfrm>
              <a:off x="2686250" y="1951850"/>
              <a:ext cx="59250" cy="55875"/>
            </a:xfrm>
            <a:custGeom>
              <a:avLst/>
              <a:gdLst/>
              <a:ahLst/>
              <a:cxnLst/>
              <a:rect l="l" t="t" r="r" b="b"/>
              <a:pathLst>
                <a:path w="2370" h="2235" fill="none" extrusionOk="0">
                  <a:moveTo>
                    <a:pt x="1" y="0"/>
                  </a:moveTo>
                  <a:lnTo>
                    <a:pt x="2369" y="2235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4343;p91">
              <a:extLst>
                <a:ext uri="{FF2B5EF4-FFF2-40B4-BE49-F238E27FC236}">
                  <a16:creationId xmlns:a16="http://schemas.microsoft.com/office/drawing/2014/main" id="{769D326E-C1D9-4929-968F-7EE466B985E7}"/>
                </a:ext>
              </a:extLst>
            </p:cNvPr>
            <p:cNvSpPr/>
            <p:nvPr/>
          </p:nvSpPr>
          <p:spPr>
            <a:xfrm>
              <a:off x="2696275" y="1936825"/>
              <a:ext cx="49225" cy="74250"/>
            </a:xfrm>
            <a:custGeom>
              <a:avLst/>
              <a:gdLst/>
              <a:ahLst/>
              <a:cxnLst/>
              <a:rect l="l" t="t" r="r" b="b"/>
              <a:pathLst>
                <a:path w="1969" h="2970" fill="none" extrusionOk="0">
                  <a:moveTo>
                    <a:pt x="1968" y="1"/>
                  </a:moveTo>
                  <a:lnTo>
                    <a:pt x="0" y="296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4344;p91">
              <a:extLst>
                <a:ext uri="{FF2B5EF4-FFF2-40B4-BE49-F238E27FC236}">
                  <a16:creationId xmlns:a16="http://schemas.microsoft.com/office/drawing/2014/main" id="{505EFD06-8345-4AFF-9783-49DF5E674BCD}"/>
                </a:ext>
              </a:extLst>
            </p:cNvPr>
            <p:cNvSpPr/>
            <p:nvPr/>
          </p:nvSpPr>
          <p:spPr>
            <a:xfrm>
              <a:off x="2803000" y="1936000"/>
              <a:ext cx="59250" cy="22525"/>
            </a:xfrm>
            <a:custGeom>
              <a:avLst/>
              <a:gdLst/>
              <a:ahLst/>
              <a:cxnLst/>
              <a:rect l="l" t="t" r="r" b="b"/>
              <a:pathLst>
                <a:path w="2370" h="901" fill="none" extrusionOk="0">
                  <a:moveTo>
                    <a:pt x="1" y="901"/>
                  </a:moveTo>
                  <a:lnTo>
                    <a:pt x="2369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4345;p91">
              <a:extLst>
                <a:ext uri="{FF2B5EF4-FFF2-40B4-BE49-F238E27FC236}">
                  <a16:creationId xmlns:a16="http://schemas.microsoft.com/office/drawing/2014/main" id="{C5C560F9-87D5-4D78-A9E8-B1509B1C3780}"/>
                </a:ext>
              </a:extLst>
            </p:cNvPr>
            <p:cNvSpPr/>
            <p:nvPr/>
          </p:nvSpPr>
          <p:spPr>
            <a:xfrm>
              <a:off x="2890575" y="1875125"/>
              <a:ext cx="35875" cy="31700"/>
            </a:xfrm>
            <a:custGeom>
              <a:avLst/>
              <a:gdLst/>
              <a:ahLst/>
              <a:cxnLst/>
              <a:rect l="l" t="t" r="r" b="b"/>
              <a:pathLst>
                <a:path w="1435" h="1268" fill="none" extrusionOk="0">
                  <a:moveTo>
                    <a:pt x="0" y="0"/>
                  </a:moveTo>
                  <a:lnTo>
                    <a:pt x="1435" y="1268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4346;p91">
              <a:extLst>
                <a:ext uri="{FF2B5EF4-FFF2-40B4-BE49-F238E27FC236}">
                  <a16:creationId xmlns:a16="http://schemas.microsoft.com/office/drawing/2014/main" id="{A87B79DA-60E6-4EC9-B812-07A4FFBAE1F5}"/>
                </a:ext>
              </a:extLst>
            </p:cNvPr>
            <p:cNvSpPr/>
            <p:nvPr/>
          </p:nvSpPr>
          <p:spPr>
            <a:xfrm>
              <a:off x="2908075" y="1836750"/>
              <a:ext cx="45900" cy="155975"/>
            </a:xfrm>
            <a:custGeom>
              <a:avLst/>
              <a:gdLst/>
              <a:ahLst/>
              <a:cxnLst/>
              <a:rect l="l" t="t" r="r" b="b"/>
              <a:pathLst>
                <a:path w="1836" h="6239" fill="none" extrusionOk="0">
                  <a:moveTo>
                    <a:pt x="1835" y="1"/>
                  </a:moveTo>
                  <a:lnTo>
                    <a:pt x="1" y="623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4347;p91">
              <a:extLst>
                <a:ext uri="{FF2B5EF4-FFF2-40B4-BE49-F238E27FC236}">
                  <a16:creationId xmlns:a16="http://schemas.microsoft.com/office/drawing/2014/main" id="{7900A5AC-7D7F-4137-BDF1-7CC4FAC655B8}"/>
                </a:ext>
              </a:extLst>
            </p:cNvPr>
            <p:cNvSpPr/>
            <p:nvPr/>
          </p:nvSpPr>
          <p:spPr>
            <a:xfrm>
              <a:off x="5525775" y="1686650"/>
              <a:ext cx="122625" cy="155125"/>
            </a:xfrm>
            <a:custGeom>
              <a:avLst/>
              <a:gdLst/>
              <a:ahLst/>
              <a:cxnLst/>
              <a:rect l="l" t="t" r="r" b="b"/>
              <a:pathLst>
                <a:path w="4905" h="6205" fill="none" extrusionOk="0">
                  <a:moveTo>
                    <a:pt x="101" y="4771"/>
                  </a:moveTo>
                  <a:lnTo>
                    <a:pt x="1" y="0"/>
                  </a:lnTo>
                  <a:lnTo>
                    <a:pt x="3603" y="0"/>
                  </a:lnTo>
                  <a:cubicBezTo>
                    <a:pt x="3603" y="0"/>
                    <a:pt x="1602" y="1101"/>
                    <a:pt x="2503" y="3670"/>
                  </a:cubicBezTo>
                  <a:cubicBezTo>
                    <a:pt x="3437" y="6205"/>
                    <a:pt x="4904" y="4771"/>
                    <a:pt x="4904" y="477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4348;p91">
              <a:extLst>
                <a:ext uri="{FF2B5EF4-FFF2-40B4-BE49-F238E27FC236}">
                  <a16:creationId xmlns:a16="http://schemas.microsoft.com/office/drawing/2014/main" id="{0A71D9A9-2DFC-4914-BFDE-B77891CCFB54}"/>
                </a:ext>
              </a:extLst>
            </p:cNvPr>
            <p:cNvSpPr/>
            <p:nvPr/>
          </p:nvSpPr>
          <p:spPr>
            <a:xfrm>
              <a:off x="5375675" y="3765650"/>
              <a:ext cx="246025" cy="252700"/>
            </a:xfrm>
            <a:custGeom>
              <a:avLst/>
              <a:gdLst/>
              <a:ahLst/>
              <a:cxnLst/>
              <a:rect l="l" t="t" r="r" b="b"/>
              <a:pathLst>
                <a:path w="9841" h="10108" fill="none" extrusionOk="0">
                  <a:moveTo>
                    <a:pt x="1" y="2835"/>
                  </a:moveTo>
                  <a:lnTo>
                    <a:pt x="4103" y="0"/>
                  </a:lnTo>
                  <a:lnTo>
                    <a:pt x="9507" y="400"/>
                  </a:lnTo>
                  <a:lnTo>
                    <a:pt x="9841" y="7272"/>
                  </a:lnTo>
                  <a:lnTo>
                    <a:pt x="5871" y="10107"/>
                  </a:lnTo>
                  <a:lnTo>
                    <a:pt x="968" y="9740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4349;p91">
              <a:extLst>
                <a:ext uri="{FF2B5EF4-FFF2-40B4-BE49-F238E27FC236}">
                  <a16:creationId xmlns:a16="http://schemas.microsoft.com/office/drawing/2014/main" id="{B5DED5F0-3E57-4F15-8C61-7067FA8C706C}"/>
                </a:ext>
              </a:extLst>
            </p:cNvPr>
            <p:cNvSpPr/>
            <p:nvPr/>
          </p:nvSpPr>
          <p:spPr>
            <a:xfrm>
              <a:off x="5399850" y="3938250"/>
              <a:ext cx="221850" cy="70925"/>
            </a:xfrm>
            <a:custGeom>
              <a:avLst/>
              <a:gdLst/>
              <a:ahLst/>
              <a:cxnLst/>
              <a:rect l="l" t="t" r="r" b="b"/>
              <a:pathLst>
                <a:path w="8874" h="2837" fill="none" extrusionOk="0">
                  <a:moveTo>
                    <a:pt x="1" y="2836"/>
                  </a:moveTo>
                  <a:lnTo>
                    <a:pt x="3970" y="1"/>
                  </a:lnTo>
                  <a:lnTo>
                    <a:pt x="8874" y="368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4350;p91">
              <a:extLst>
                <a:ext uri="{FF2B5EF4-FFF2-40B4-BE49-F238E27FC236}">
                  <a16:creationId xmlns:a16="http://schemas.microsoft.com/office/drawing/2014/main" id="{65CF3144-4FF2-4D44-A4AF-7DE17656600D}"/>
                </a:ext>
              </a:extLst>
            </p:cNvPr>
            <p:cNvSpPr/>
            <p:nvPr/>
          </p:nvSpPr>
          <p:spPr>
            <a:xfrm>
              <a:off x="5478250" y="3765650"/>
              <a:ext cx="20875" cy="172625"/>
            </a:xfrm>
            <a:custGeom>
              <a:avLst/>
              <a:gdLst/>
              <a:ahLst/>
              <a:cxnLst/>
              <a:rect l="l" t="t" r="r" b="b"/>
              <a:pathLst>
                <a:path w="835" h="6905" fill="none" extrusionOk="0">
                  <a:moveTo>
                    <a:pt x="834" y="6905"/>
                  </a:moveTo>
                  <a:lnTo>
                    <a:pt x="0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4351;p91">
              <a:extLst>
                <a:ext uri="{FF2B5EF4-FFF2-40B4-BE49-F238E27FC236}">
                  <a16:creationId xmlns:a16="http://schemas.microsoft.com/office/drawing/2014/main" id="{A824315E-BDDA-4634-8F9C-B1B18148068D}"/>
                </a:ext>
              </a:extLst>
            </p:cNvPr>
            <p:cNvSpPr/>
            <p:nvPr/>
          </p:nvSpPr>
          <p:spPr>
            <a:xfrm>
              <a:off x="5375675" y="3775650"/>
              <a:ext cx="237700" cy="75900"/>
            </a:xfrm>
            <a:custGeom>
              <a:avLst/>
              <a:gdLst/>
              <a:ahLst/>
              <a:cxnLst/>
              <a:rect l="l" t="t" r="r" b="b"/>
              <a:pathLst>
                <a:path w="9508" h="3036" fill="none" extrusionOk="0">
                  <a:moveTo>
                    <a:pt x="1" y="2435"/>
                  </a:moveTo>
                  <a:lnTo>
                    <a:pt x="5404" y="3036"/>
                  </a:lnTo>
                  <a:lnTo>
                    <a:pt x="9507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4352;p91">
              <a:extLst>
                <a:ext uri="{FF2B5EF4-FFF2-40B4-BE49-F238E27FC236}">
                  <a16:creationId xmlns:a16="http://schemas.microsoft.com/office/drawing/2014/main" id="{3F874A7B-F8C5-455B-8332-CABA53940984}"/>
                </a:ext>
              </a:extLst>
            </p:cNvPr>
            <p:cNvSpPr/>
            <p:nvPr/>
          </p:nvSpPr>
          <p:spPr>
            <a:xfrm>
              <a:off x="5510775" y="3851525"/>
              <a:ext cx="11700" cy="166825"/>
            </a:xfrm>
            <a:custGeom>
              <a:avLst/>
              <a:gdLst/>
              <a:ahLst/>
              <a:cxnLst/>
              <a:rect l="l" t="t" r="r" b="b"/>
              <a:pathLst>
                <a:path w="468" h="6673" fill="none" extrusionOk="0">
                  <a:moveTo>
                    <a:pt x="0" y="1"/>
                  </a:moveTo>
                  <a:lnTo>
                    <a:pt x="467" y="6672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4353;p91">
              <a:extLst>
                <a:ext uri="{FF2B5EF4-FFF2-40B4-BE49-F238E27FC236}">
                  <a16:creationId xmlns:a16="http://schemas.microsoft.com/office/drawing/2014/main" id="{194CCE05-3678-4597-8430-C6D3D98EEBF1}"/>
                </a:ext>
              </a:extLst>
            </p:cNvPr>
            <p:cNvSpPr/>
            <p:nvPr/>
          </p:nvSpPr>
          <p:spPr>
            <a:xfrm>
              <a:off x="5389850" y="2545600"/>
              <a:ext cx="201000" cy="229350"/>
            </a:xfrm>
            <a:custGeom>
              <a:avLst/>
              <a:gdLst/>
              <a:ahLst/>
              <a:cxnLst/>
              <a:rect l="l" t="t" r="r" b="b"/>
              <a:pathLst>
                <a:path w="8040" h="9174" fill="none" extrusionOk="0">
                  <a:moveTo>
                    <a:pt x="167" y="0"/>
                  </a:moveTo>
                  <a:lnTo>
                    <a:pt x="1" y="9174"/>
                  </a:lnTo>
                  <a:lnTo>
                    <a:pt x="8040" y="5538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4354;p91">
              <a:extLst>
                <a:ext uri="{FF2B5EF4-FFF2-40B4-BE49-F238E27FC236}">
                  <a16:creationId xmlns:a16="http://schemas.microsoft.com/office/drawing/2014/main" id="{A7F65B37-409C-4DF1-B290-4EB829098303}"/>
                </a:ext>
              </a:extLst>
            </p:cNvPr>
            <p:cNvSpPr/>
            <p:nvPr/>
          </p:nvSpPr>
          <p:spPr>
            <a:xfrm>
              <a:off x="5394025" y="2545600"/>
              <a:ext cx="95925" cy="182650"/>
            </a:xfrm>
            <a:custGeom>
              <a:avLst/>
              <a:gdLst/>
              <a:ahLst/>
              <a:cxnLst/>
              <a:rect l="l" t="t" r="r" b="b"/>
              <a:pathLst>
                <a:path w="3837" h="7306" fill="none" extrusionOk="0">
                  <a:moveTo>
                    <a:pt x="0" y="0"/>
                  </a:moveTo>
                  <a:lnTo>
                    <a:pt x="3836" y="730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4355;p91">
              <a:extLst>
                <a:ext uri="{FF2B5EF4-FFF2-40B4-BE49-F238E27FC236}">
                  <a16:creationId xmlns:a16="http://schemas.microsoft.com/office/drawing/2014/main" id="{678D1056-FFFD-446A-8F58-1D85F12C660C}"/>
                </a:ext>
              </a:extLst>
            </p:cNvPr>
            <p:cNvSpPr/>
            <p:nvPr/>
          </p:nvSpPr>
          <p:spPr>
            <a:xfrm>
              <a:off x="5474925" y="2687375"/>
              <a:ext cx="38375" cy="31700"/>
            </a:xfrm>
            <a:custGeom>
              <a:avLst/>
              <a:gdLst/>
              <a:ahLst/>
              <a:cxnLst/>
              <a:rect l="l" t="t" r="r" b="b"/>
              <a:pathLst>
                <a:path w="1535" h="1268" fill="none" extrusionOk="0">
                  <a:moveTo>
                    <a:pt x="0" y="467"/>
                  </a:moveTo>
                  <a:lnTo>
                    <a:pt x="934" y="0"/>
                  </a:lnTo>
                  <a:lnTo>
                    <a:pt x="1534" y="1268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4356;p91">
              <a:extLst>
                <a:ext uri="{FF2B5EF4-FFF2-40B4-BE49-F238E27FC236}">
                  <a16:creationId xmlns:a16="http://schemas.microsoft.com/office/drawing/2014/main" id="{ADC7D464-1AEA-4904-BF39-53DEE6E17ADD}"/>
                </a:ext>
              </a:extLst>
            </p:cNvPr>
            <p:cNvSpPr/>
            <p:nvPr/>
          </p:nvSpPr>
          <p:spPr>
            <a:xfrm>
              <a:off x="3644450" y="2523925"/>
              <a:ext cx="83400" cy="89250"/>
            </a:xfrm>
            <a:custGeom>
              <a:avLst/>
              <a:gdLst/>
              <a:ahLst/>
              <a:cxnLst/>
              <a:rect l="l" t="t" r="r" b="b"/>
              <a:pathLst>
                <a:path w="3336" h="3570" fill="none" extrusionOk="0">
                  <a:moveTo>
                    <a:pt x="0" y="0"/>
                  </a:moveTo>
                  <a:lnTo>
                    <a:pt x="3336" y="356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4357;p91">
              <a:extLst>
                <a:ext uri="{FF2B5EF4-FFF2-40B4-BE49-F238E27FC236}">
                  <a16:creationId xmlns:a16="http://schemas.microsoft.com/office/drawing/2014/main" id="{97B07CB6-59B8-4955-B413-934643BE254B}"/>
                </a:ext>
              </a:extLst>
            </p:cNvPr>
            <p:cNvSpPr/>
            <p:nvPr/>
          </p:nvSpPr>
          <p:spPr>
            <a:xfrm>
              <a:off x="3658625" y="2512250"/>
              <a:ext cx="70075" cy="95925"/>
            </a:xfrm>
            <a:custGeom>
              <a:avLst/>
              <a:gdLst/>
              <a:ahLst/>
              <a:cxnLst/>
              <a:rect l="l" t="t" r="r" b="b"/>
              <a:pathLst>
                <a:path w="2803" h="3837" fill="none" extrusionOk="0">
                  <a:moveTo>
                    <a:pt x="2802" y="0"/>
                  </a:moveTo>
                  <a:lnTo>
                    <a:pt x="0" y="38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4358;p91">
              <a:extLst>
                <a:ext uri="{FF2B5EF4-FFF2-40B4-BE49-F238E27FC236}">
                  <a16:creationId xmlns:a16="http://schemas.microsoft.com/office/drawing/2014/main" id="{34A2D32A-E8F1-4F43-AA08-ADDB4D363D6F}"/>
                </a:ext>
              </a:extLst>
            </p:cNvPr>
            <p:cNvSpPr/>
            <p:nvPr/>
          </p:nvSpPr>
          <p:spPr>
            <a:xfrm>
              <a:off x="3757025" y="2462200"/>
              <a:ext cx="46725" cy="61750"/>
            </a:xfrm>
            <a:custGeom>
              <a:avLst/>
              <a:gdLst/>
              <a:ahLst/>
              <a:cxnLst/>
              <a:rect l="l" t="t" r="r" b="b"/>
              <a:pathLst>
                <a:path w="1869" h="2470" fill="none" extrusionOk="0">
                  <a:moveTo>
                    <a:pt x="200" y="134"/>
                  </a:moveTo>
                  <a:cubicBezTo>
                    <a:pt x="534" y="1"/>
                    <a:pt x="934" y="134"/>
                    <a:pt x="1101" y="468"/>
                  </a:cubicBezTo>
                  <a:cubicBezTo>
                    <a:pt x="1134" y="501"/>
                    <a:pt x="1134" y="568"/>
                    <a:pt x="1134" y="634"/>
                  </a:cubicBezTo>
                  <a:cubicBezTo>
                    <a:pt x="1301" y="1435"/>
                    <a:pt x="0" y="2469"/>
                    <a:pt x="0" y="2469"/>
                  </a:cubicBezTo>
                  <a:lnTo>
                    <a:pt x="1868" y="2469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4359;p91">
              <a:extLst>
                <a:ext uri="{FF2B5EF4-FFF2-40B4-BE49-F238E27FC236}">
                  <a16:creationId xmlns:a16="http://schemas.microsoft.com/office/drawing/2014/main" id="{9E280BCA-B640-444E-BEDE-CCF509BDC9D4}"/>
                </a:ext>
              </a:extLst>
            </p:cNvPr>
            <p:cNvSpPr/>
            <p:nvPr/>
          </p:nvSpPr>
          <p:spPr>
            <a:xfrm>
              <a:off x="2352675" y="949450"/>
              <a:ext cx="159325" cy="242700"/>
            </a:xfrm>
            <a:custGeom>
              <a:avLst/>
              <a:gdLst/>
              <a:ahLst/>
              <a:cxnLst/>
              <a:rect l="l" t="t" r="r" b="b"/>
              <a:pathLst>
                <a:path w="6373" h="9708" fill="none" extrusionOk="0">
                  <a:moveTo>
                    <a:pt x="1" y="9708"/>
                  </a:moveTo>
                  <a:cubicBezTo>
                    <a:pt x="334" y="5605"/>
                    <a:pt x="2736" y="1935"/>
                    <a:pt x="6372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4360;p91">
              <a:extLst>
                <a:ext uri="{FF2B5EF4-FFF2-40B4-BE49-F238E27FC236}">
                  <a16:creationId xmlns:a16="http://schemas.microsoft.com/office/drawing/2014/main" id="{B9C57D74-9EE9-4728-B046-D609CD5583A5}"/>
                </a:ext>
              </a:extLst>
            </p:cNvPr>
            <p:cNvSpPr/>
            <p:nvPr/>
          </p:nvSpPr>
          <p:spPr>
            <a:xfrm>
              <a:off x="2399375" y="1378925"/>
              <a:ext cx="184325" cy="130950"/>
            </a:xfrm>
            <a:custGeom>
              <a:avLst/>
              <a:gdLst/>
              <a:ahLst/>
              <a:cxnLst/>
              <a:rect l="l" t="t" r="r" b="b"/>
              <a:pathLst>
                <a:path w="7373" h="5238" fill="none" extrusionOk="0">
                  <a:moveTo>
                    <a:pt x="7373" y="5238"/>
                  </a:moveTo>
                  <a:cubicBezTo>
                    <a:pt x="4304" y="4504"/>
                    <a:pt x="1669" y="2636"/>
                    <a:pt x="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4361;p91">
              <a:extLst>
                <a:ext uri="{FF2B5EF4-FFF2-40B4-BE49-F238E27FC236}">
                  <a16:creationId xmlns:a16="http://schemas.microsoft.com/office/drawing/2014/main" id="{667E3B66-1E81-4BAB-A5A8-FBA54E2C9DFD}"/>
                </a:ext>
              </a:extLst>
            </p:cNvPr>
            <p:cNvSpPr/>
            <p:nvPr/>
          </p:nvSpPr>
          <p:spPr>
            <a:xfrm>
              <a:off x="2629550" y="1239675"/>
              <a:ext cx="325250" cy="290225"/>
            </a:xfrm>
            <a:custGeom>
              <a:avLst/>
              <a:gdLst/>
              <a:ahLst/>
              <a:cxnLst/>
              <a:rect l="l" t="t" r="r" b="b"/>
              <a:pathLst>
                <a:path w="13010" h="11609" fill="none" extrusionOk="0">
                  <a:moveTo>
                    <a:pt x="13010" y="0"/>
                  </a:moveTo>
                  <a:cubicBezTo>
                    <a:pt x="12476" y="6671"/>
                    <a:pt x="6672" y="11608"/>
                    <a:pt x="0" y="1110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4362;p91">
              <a:extLst>
                <a:ext uri="{FF2B5EF4-FFF2-40B4-BE49-F238E27FC236}">
                  <a16:creationId xmlns:a16="http://schemas.microsoft.com/office/drawing/2014/main" id="{47250E9C-7CCE-49D5-8558-428F8CCDA9F4}"/>
                </a:ext>
              </a:extLst>
            </p:cNvPr>
            <p:cNvSpPr/>
            <p:nvPr/>
          </p:nvSpPr>
          <p:spPr>
            <a:xfrm>
              <a:off x="2677925" y="915275"/>
              <a:ext cx="275225" cy="259375"/>
            </a:xfrm>
            <a:custGeom>
              <a:avLst/>
              <a:gdLst/>
              <a:ahLst/>
              <a:cxnLst/>
              <a:rect l="l" t="t" r="r" b="b"/>
              <a:pathLst>
                <a:path w="11009" h="10375" fill="none" extrusionOk="0">
                  <a:moveTo>
                    <a:pt x="0" y="0"/>
                  </a:moveTo>
                  <a:cubicBezTo>
                    <a:pt x="5671" y="434"/>
                    <a:pt x="10241" y="4770"/>
                    <a:pt x="11008" y="10374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4363;p91">
              <a:extLst>
                <a:ext uri="{FF2B5EF4-FFF2-40B4-BE49-F238E27FC236}">
                  <a16:creationId xmlns:a16="http://schemas.microsoft.com/office/drawing/2014/main" id="{928E93D0-C9F6-4FAD-BD7D-6D2BADEC7530}"/>
                </a:ext>
              </a:extLst>
            </p:cNvPr>
            <p:cNvSpPr/>
            <p:nvPr/>
          </p:nvSpPr>
          <p:spPr>
            <a:xfrm>
              <a:off x="2371025" y="1194625"/>
              <a:ext cx="412825" cy="358625"/>
            </a:xfrm>
            <a:custGeom>
              <a:avLst/>
              <a:gdLst/>
              <a:ahLst/>
              <a:cxnLst/>
              <a:rect l="l" t="t" r="r" b="b"/>
              <a:pathLst>
                <a:path w="16513" h="14345" fill="none" extrusionOk="0">
                  <a:moveTo>
                    <a:pt x="16513" y="10141"/>
                  </a:moveTo>
                  <a:cubicBezTo>
                    <a:pt x="9074" y="14344"/>
                    <a:pt x="1" y="8507"/>
                    <a:pt x="668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4364;p91">
              <a:extLst>
                <a:ext uri="{FF2B5EF4-FFF2-40B4-BE49-F238E27FC236}">
                  <a16:creationId xmlns:a16="http://schemas.microsoft.com/office/drawing/2014/main" id="{861C23C6-59BE-4C51-83BD-AA1DE751C56C}"/>
                </a:ext>
              </a:extLst>
            </p:cNvPr>
            <p:cNvSpPr/>
            <p:nvPr/>
          </p:nvSpPr>
          <p:spPr>
            <a:xfrm>
              <a:off x="2405225" y="901925"/>
              <a:ext cx="558750" cy="491200"/>
            </a:xfrm>
            <a:custGeom>
              <a:avLst/>
              <a:gdLst/>
              <a:ahLst/>
              <a:cxnLst/>
              <a:rect l="l" t="t" r="r" b="b"/>
              <a:pathLst>
                <a:path w="22350" h="19648" fill="none" extrusionOk="0">
                  <a:moveTo>
                    <a:pt x="0" y="8740"/>
                  </a:moveTo>
                  <a:cubicBezTo>
                    <a:pt x="2402" y="2502"/>
                    <a:pt x="9841" y="0"/>
                    <a:pt x="15511" y="3469"/>
                  </a:cubicBezTo>
                  <a:cubicBezTo>
                    <a:pt x="21182" y="6939"/>
                    <a:pt x="22350" y="14711"/>
                    <a:pt x="17913" y="1964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3" name="Google Shape;4365;p91">
              <a:extLst>
                <a:ext uri="{FF2B5EF4-FFF2-40B4-BE49-F238E27FC236}">
                  <a16:creationId xmlns:a16="http://schemas.microsoft.com/office/drawing/2014/main" id="{B9D764C7-42DD-4720-AFC7-7C7CD11430A3}"/>
                </a:ext>
              </a:extLst>
            </p:cNvPr>
            <p:cNvSpPr/>
            <p:nvPr/>
          </p:nvSpPr>
          <p:spPr>
            <a:xfrm>
              <a:off x="2627875" y="1024500"/>
              <a:ext cx="173500" cy="191850"/>
            </a:xfrm>
            <a:custGeom>
              <a:avLst/>
              <a:gdLst/>
              <a:ahLst/>
              <a:cxnLst/>
              <a:rect l="l" t="t" r="r" b="b"/>
              <a:pathLst>
                <a:path w="6940" h="7674" fill="none" extrusionOk="0">
                  <a:moveTo>
                    <a:pt x="1" y="1"/>
                  </a:moveTo>
                  <a:lnTo>
                    <a:pt x="1035" y="7673"/>
                  </a:lnTo>
                  <a:lnTo>
                    <a:pt x="6939" y="5838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4" name="Google Shape;4366;p91">
              <a:extLst>
                <a:ext uri="{FF2B5EF4-FFF2-40B4-BE49-F238E27FC236}">
                  <a16:creationId xmlns:a16="http://schemas.microsoft.com/office/drawing/2014/main" id="{C42E30D4-7513-4027-BAC4-86D251514385}"/>
                </a:ext>
              </a:extLst>
            </p:cNvPr>
            <p:cNvSpPr/>
            <p:nvPr/>
          </p:nvSpPr>
          <p:spPr>
            <a:xfrm>
              <a:off x="4667675" y="1224650"/>
              <a:ext cx="284400" cy="366125"/>
            </a:xfrm>
            <a:custGeom>
              <a:avLst/>
              <a:gdLst/>
              <a:ahLst/>
              <a:cxnLst/>
              <a:rect l="l" t="t" r="r" b="b"/>
              <a:pathLst>
                <a:path w="11376" h="14645" fill="none" extrusionOk="0">
                  <a:moveTo>
                    <a:pt x="11375" y="14578"/>
                  </a:moveTo>
                  <a:cubicBezTo>
                    <a:pt x="3703" y="14644"/>
                    <a:pt x="0" y="5171"/>
                    <a:pt x="567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5" name="Google Shape;4367;p91">
              <a:extLst>
                <a:ext uri="{FF2B5EF4-FFF2-40B4-BE49-F238E27FC236}">
                  <a16:creationId xmlns:a16="http://schemas.microsoft.com/office/drawing/2014/main" id="{FC39925D-C240-432A-83E0-7A42271AABB6}"/>
                </a:ext>
              </a:extLst>
            </p:cNvPr>
            <p:cNvSpPr/>
            <p:nvPr/>
          </p:nvSpPr>
          <p:spPr>
            <a:xfrm>
              <a:off x="5019600" y="1447300"/>
              <a:ext cx="128450" cy="130125"/>
            </a:xfrm>
            <a:custGeom>
              <a:avLst/>
              <a:gdLst/>
              <a:ahLst/>
              <a:cxnLst/>
              <a:rect l="l" t="t" r="r" b="b"/>
              <a:pathLst>
                <a:path w="5138" h="5205" fill="none" extrusionOk="0">
                  <a:moveTo>
                    <a:pt x="5137" y="1"/>
                  </a:moveTo>
                  <a:cubicBezTo>
                    <a:pt x="4303" y="2436"/>
                    <a:pt x="2435" y="4337"/>
                    <a:pt x="0" y="5205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6" name="Google Shape;4368;p91">
              <a:extLst>
                <a:ext uri="{FF2B5EF4-FFF2-40B4-BE49-F238E27FC236}">
                  <a16:creationId xmlns:a16="http://schemas.microsoft.com/office/drawing/2014/main" id="{4B4741AB-5ABE-4706-89BC-15E9D396DDEF}"/>
                </a:ext>
              </a:extLst>
            </p:cNvPr>
            <p:cNvSpPr/>
            <p:nvPr/>
          </p:nvSpPr>
          <p:spPr>
            <a:xfrm>
              <a:off x="4881150" y="1143750"/>
              <a:ext cx="266050" cy="166825"/>
            </a:xfrm>
            <a:custGeom>
              <a:avLst/>
              <a:gdLst/>
              <a:ahLst/>
              <a:cxnLst/>
              <a:rect l="l" t="t" r="r" b="b"/>
              <a:pathLst>
                <a:path w="10642" h="6673" fill="none" extrusionOk="0">
                  <a:moveTo>
                    <a:pt x="1" y="1535"/>
                  </a:moveTo>
                  <a:cubicBezTo>
                    <a:pt x="4337" y="1"/>
                    <a:pt x="9107" y="2303"/>
                    <a:pt x="10642" y="667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7" name="Google Shape;4369;p91">
              <a:extLst>
                <a:ext uri="{FF2B5EF4-FFF2-40B4-BE49-F238E27FC236}">
                  <a16:creationId xmlns:a16="http://schemas.microsoft.com/office/drawing/2014/main" id="{A7BFFDCB-4AE8-4565-BBC2-1F847ED3FE1C}"/>
                </a:ext>
              </a:extLst>
            </p:cNvPr>
            <p:cNvSpPr/>
            <p:nvPr/>
          </p:nvSpPr>
          <p:spPr>
            <a:xfrm>
              <a:off x="4813600" y="1227150"/>
              <a:ext cx="348625" cy="358625"/>
            </a:xfrm>
            <a:custGeom>
              <a:avLst/>
              <a:gdLst/>
              <a:ahLst/>
              <a:cxnLst/>
              <a:rect l="l" t="t" r="r" b="b"/>
              <a:pathLst>
                <a:path w="13945" h="14345" fill="none" extrusionOk="0">
                  <a:moveTo>
                    <a:pt x="9608" y="1"/>
                  </a:moveTo>
                  <a:cubicBezTo>
                    <a:pt x="13244" y="2469"/>
                    <a:pt x="13944" y="7573"/>
                    <a:pt x="11042" y="10942"/>
                  </a:cubicBezTo>
                  <a:cubicBezTo>
                    <a:pt x="8140" y="14278"/>
                    <a:pt x="2970" y="14344"/>
                    <a:pt x="1" y="11075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8" name="Google Shape;4370;p91">
              <a:extLst>
                <a:ext uri="{FF2B5EF4-FFF2-40B4-BE49-F238E27FC236}">
                  <a16:creationId xmlns:a16="http://schemas.microsoft.com/office/drawing/2014/main" id="{06AB7E67-4CED-42DF-9A24-EA6161F8EE73}"/>
                </a:ext>
              </a:extLst>
            </p:cNvPr>
            <p:cNvSpPr/>
            <p:nvPr/>
          </p:nvSpPr>
          <p:spPr>
            <a:xfrm>
              <a:off x="4726875" y="1163775"/>
              <a:ext cx="269400" cy="276900"/>
            </a:xfrm>
            <a:custGeom>
              <a:avLst/>
              <a:gdLst/>
              <a:ahLst/>
              <a:cxnLst/>
              <a:rect l="l" t="t" r="r" b="b"/>
              <a:pathLst>
                <a:path w="10776" h="11076" fill="none" extrusionOk="0">
                  <a:moveTo>
                    <a:pt x="1969" y="11075"/>
                  </a:moveTo>
                  <a:cubicBezTo>
                    <a:pt x="1" y="5504"/>
                    <a:pt x="5071" y="1"/>
                    <a:pt x="10775" y="150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9" name="Google Shape;4371;p91">
              <a:extLst>
                <a:ext uri="{FF2B5EF4-FFF2-40B4-BE49-F238E27FC236}">
                  <a16:creationId xmlns:a16="http://schemas.microsoft.com/office/drawing/2014/main" id="{B87AE83C-B770-488D-805A-45CE08928B13}"/>
                </a:ext>
              </a:extLst>
            </p:cNvPr>
            <p:cNvSpPr/>
            <p:nvPr/>
          </p:nvSpPr>
          <p:spPr>
            <a:xfrm>
              <a:off x="4879500" y="1265525"/>
              <a:ext cx="70900" cy="197650"/>
            </a:xfrm>
            <a:custGeom>
              <a:avLst/>
              <a:gdLst/>
              <a:ahLst/>
              <a:cxnLst/>
              <a:rect l="l" t="t" r="r" b="b"/>
              <a:pathLst>
                <a:path w="2836" h="7906" fill="none" extrusionOk="0">
                  <a:moveTo>
                    <a:pt x="0" y="0"/>
                  </a:moveTo>
                  <a:lnTo>
                    <a:pt x="2835" y="4570"/>
                  </a:lnTo>
                  <a:lnTo>
                    <a:pt x="267" y="790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0" name="Google Shape;4372;p91">
              <a:extLst>
                <a:ext uri="{FF2B5EF4-FFF2-40B4-BE49-F238E27FC236}">
                  <a16:creationId xmlns:a16="http://schemas.microsoft.com/office/drawing/2014/main" id="{9340D3F1-1AAD-40EB-94FB-E140F0CD8552}"/>
                </a:ext>
              </a:extLst>
            </p:cNvPr>
            <p:cNvSpPr/>
            <p:nvPr/>
          </p:nvSpPr>
          <p:spPr>
            <a:xfrm>
              <a:off x="3472650" y="4356900"/>
              <a:ext cx="73400" cy="138450"/>
            </a:xfrm>
            <a:custGeom>
              <a:avLst/>
              <a:gdLst/>
              <a:ahLst/>
              <a:cxnLst/>
              <a:rect l="l" t="t" r="r" b="b"/>
              <a:pathLst>
                <a:path w="2936" h="5538" fill="none" extrusionOk="0">
                  <a:moveTo>
                    <a:pt x="34" y="5538"/>
                  </a:moveTo>
                  <a:cubicBezTo>
                    <a:pt x="1" y="3336"/>
                    <a:pt x="1101" y="1234"/>
                    <a:pt x="2936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1" name="Google Shape;4373;p91">
              <a:extLst>
                <a:ext uri="{FF2B5EF4-FFF2-40B4-BE49-F238E27FC236}">
                  <a16:creationId xmlns:a16="http://schemas.microsoft.com/office/drawing/2014/main" id="{F3BFDBBF-6862-4024-888C-A1AD352FE9B0}"/>
                </a:ext>
              </a:extLst>
            </p:cNvPr>
            <p:cNvSpPr/>
            <p:nvPr/>
          </p:nvSpPr>
          <p:spPr>
            <a:xfrm>
              <a:off x="3481825" y="4549525"/>
              <a:ext cx="280225" cy="152650"/>
            </a:xfrm>
            <a:custGeom>
              <a:avLst/>
              <a:gdLst/>
              <a:ahLst/>
              <a:cxnLst/>
              <a:rect l="l" t="t" r="r" b="b"/>
              <a:pathLst>
                <a:path w="11209" h="6106" fill="none" extrusionOk="0">
                  <a:moveTo>
                    <a:pt x="11208" y="2469"/>
                  </a:moveTo>
                  <a:cubicBezTo>
                    <a:pt x="7739" y="6105"/>
                    <a:pt x="1602" y="477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2" name="Google Shape;4374;p91">
              <a:extLst>
                <a:ext uri="{FF2B5EF4-FFF2-40B4-BE49-F238E27FC236}">
                  <a16:creationId xmlns:a16="http://schemas.microsoft.com/office/drawing/2014/main" id="{AAA5F7B4-E5D1-4BE7-81E8-0D405F2F32CF}"/>
                </a:ext>
              </a:extLst>
            </p:cNvPr>
            <p:cNvSpPr/>
            <p:nvPr/>
          </p:nvSpPr>
          <p:spPr>
            <a:xfrm>
              <a:off x="3640275" y="4327700"/>
              <a:ext cx="167650" cy="167650"/>
            </a:xfrm>
            <a:custGeom>
              <a:avLst/>
              <a:gdLst/>
              <a:ahLst/>
              <a:cxnLst/>
              <a:rect l="l" t="t" r="r" b="b"/>
              <a:pathLst>
                <a:path w="6706" h="6706" fill="none" extrusionOk="0">
                  <a:moveTo>
                    <a:pt x="0" y="1"/>
                  </a:moveTo>
                  <a:cubicBezTo>
                    <a:pt x="3703" y="1"/>
                    <a:pt x="6705" y="3003"/>
                    <a:pt x="6705" y="670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3" name="Google Shape;4375;p91">
              <a:extLst>
                <a:ext uri="{FF2B5EF4-FFF2-40B4-BE49-F238E27FC236}">
                  <a16:creationId xmlns:a16="http://schemas.microsoft.com/office/drawing/2014/main" id="{BEDA5349-2C05-4C57-8300-0F9803B4B2F7}"/>
                </a:ext>
              </a:extLst>
            </p:cNvPr>
            <p:cNvSpPr/>
            <p:nvPr/>
          </p:nvSpPr>
          <p:spPr>
            <a:xfrm>
              <a:off x="3492675" y="4495325"/>
              <a:ext cx="147625" cy="148475"/>
            </a:xfrm>
            <a:custGeom>
              <a:avLst/>
              <a:gdLst/>
              <a:ahLst/>
              <a:cxnLst/>
              <a:rect l="l" t="t" r="r" b="b"/>
              <a:pathLst>
                <a:path w="5905" h="5939" fill="none" extrusionOk="0">
                  <a:moveTo>
                    <a:pt x="5904" y="5938"/>
                  </a:moveTo>
                  <a:cubicBezTo>
                    <a:pt x="2635" y="5938"/>
                    <a:pt x="0" y="3270"/>
                    <a:pt x="0" y="1"/>
                  </a:cubicBezTo>
                  <a:lnTo>
                    <a:pt x="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4" name="Google Shape;4376;p91">
              <a:extLst>
                <a:ext uri="{FF2B5EF4-FFF2-40B4-BE49-F238E27FC236}">
                  <a16:creationId xmlns:a16="http://schemas.microsoft.com/office/drawing/2014/main" id="{D3B1F62B-77B6-4CE9-8DEB-DC93E743B137}"/>
                </a:ext>
              </a:extLst>
            </p:cNvPr>
            <p:cNvSpPr/>
            <p:nvPr/>
          </p:nvSpPr>
          <p:spPr>
            <a:xfrm>
              <a:off x="3525200" y="4329375"/>
              <a:ext cx="287725" cy="295225"/>
            </a:xfrm>
            <a:custGeom>
              <a:avLst/>
              <a:gdLst/>
              <a:ahLst/>
              <a:cxnLst/>
              <a:rect l="l" t="t" r="r" b="b"/>
              <a:pathLst>
                <a:path w="11509" h="11809" fill="none" extrusionOk="0">
                  <a:moveTo>
                    <a:pt x="0" y="2936"/>
                  </a:moveTo>
                  <a:cubicBezTo>
                    <a:pt x="2335" y="34"/>
                    <a:pt x="6738" y="0"/>
                    <a:pt x="9140" y="2836"/>
                  </a:cubicBezTo>
                  <a:cubicBezTo>
                    <a:pt x="11508" y="5671"/>
                    <a:pt x="10741" y="10008"/>
                    <a:pt x="7505" y="1180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5" name="Google Shape;4377;p91">
              <a:extLst>
                <a:ext uri="{FF2B5EF4-FFF2-40B4-BE49-F238E27FC236}">
                  <a16:creationId xmlns:a16="http://schemas.microsoft.com/office/drawing/2014/main" id="{3B6ED191-436D-4DD3-9C06-726B0706F03B}"/>
                </a:ext>
              </a:extLst>
            </p:cNvPr>
            <p:cNvSpPr/>
            <p:nvPr/>
          </p:nvSpPr>
          <p:spPr>
            <a:xfrm>
              <a:off x="3608575" y="4413600"/>
              <a:ext cx="31725" cy="182650"/>
            </a:xfrm>
            <a:custGeom>
              <a:avLst/>
              <a:gdLst/>
              <a:ahLst/>
              <a:cxnLst/>
              <a:rect l="l" t="t" r="r" b="b"/>
              <a:pathLst>
                <a:path w="1269" h="7306" fill="none" extrusionOk="0">
                  <a:moveTo>
                    <a:pt x="368" y="7306"/>
                  </a:moveTo>
                  <a:lnTo>
                    <a:pt x="1268" y="3270"/>
                  </a:lnTo>
                  <a:lnTo>
                    <a:pt x="1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6" name="Google Shape;4378;p91">
              <a:extLst>
                <a:ext uri="{FF2B5EF4-FFF2-40B4-BE49-F238E27FC236}">
                  <a16:creationId xmlns:a16="http://schemas.microsoft.com/office/drawing/2014/main" id="{2616D8E0-DEE9-443B-9B85-3CE3397BB218}"/>
                </a:ext>
              </a:extLst>
            </p:cNvPr>
            <p:cNvSpPr/>
            <p:nvPr/>
          </p:nvSpPr>
          <p:spPr>
            <a:xfrm>
              <a:off x="1687200" y="5001525"/>
              <a:ext cx="4218050" cy="25"/>
            </a:xfrm>
            <a:custGeom>
              <a:avLst/>
              <a:gdLst/>
              <a:ahLst/>
              <a:cxnLst/>
              <a:rect l="l" t="t" r="r" b="b"/>
              <a:pathLst>
                <a:path w="168722" h="1" fill="none" extrusionOk="0">
                  <a:moveTo>
                    <a:pt x="1" y="0"/>
                  </a:moveTo>
                  <a:lnTo>
                    <a:pt x="168721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7" name="Google Shape;4379;p91">
              <a:extLst>
                <a:ext uri="{FF2B5EF4-FFF2-40B4-BE49-F238E27FC236}">
                  <a16:creationId xmlns:a16="http://schemas.microsoft.com/office/drawing/2014/main" id="{E7CB1DA1-7179-4CFC-ADD7-16427C5975A1}"/>
                </a:ext>
              </a:extLst>
            </p:cNvPr>
            <p:cNvSpPr/>
            <p:nvPr/>
          </p:nvSpPr>
          <p:spPr>
            <a:xfrm>
              <a:off x="2888075" y="2757425"/>
              <a:ext cx="939025" cy="1353475"/>
            </a:xfrm>
            <a:custGeom>
              <a:avLst/>
              <a:gdLst/>
              <a:ahLst/>
              <a:cxnLst/>
              <a:rect l="l" t="t" r="r" b="b"/>
              <a:pathLst>
                <a:path w="37561" h="54139" extrusionOk="0">
                  <a:moveTo>
                    <a:pt x="2769" y="0"/>
                  </a:moveTo>
                  <a:lnTo>
                    <a:pt x="300" y="46767"/>
                  </a:lnTo>
                  <a:lnTo>
                    <a:pt x="0" y="52338"/>
                  </a:lnTo>
                  <a:lnTo>
                    <a:pt x="34825" y="54139"/>
                  </a:lnTo>
                  <a:lnTo>
                    <a:pt x="37560" y="1835"/>
                  </a:lnTo>
                  <a:lnTo>
                    <a:pt x="24684" y="1168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8" name="Google Shape;4380;p91">
              <a:extLst>
                <a:ext uri="{FF2B5EF4-FFF2-40B4-BE49-F238E27FC236}">
                  <a16:creationId xmlns:a16="http://schemas.microsoft.com/office/drawing/2014/main" id="{1F98DF1B-218D-45E7-8A0B-DCF88D3F4933}"/>
                </a:ext>
              </a:extLst>
            </p:cNvPr>
            <p:cNvSpPr/>
            <p:nvPr/>
          </p:nvSpPr>
          <p:spPr>
            <a:xfrm>
              <a:off x="2888075" y="2757425"/>
              <a:ext cx="939025" cy="1353475"/>
            </a:xfrm>
            <a:custGeom>
              <a:avLst/>
              <a:gdLst/>
              <a:ahLst/>
              <a:cxnLst/>
              <a:rect l="l" t="t" r="r" b="b"/>
              <a:pathLst>
                <a:path w="37561" h="54139" fill="none" extrusionOk="0">
                  <a:moveTo>
                    <a:pt x="37560" y="1835"/>
                  </a:moveTo>
                  <a:lnTo>
                    <a:pt x="34825" y="54139"/>
                  </a:lnTo>
                  <a:lnTo>
                    <a:pt x="0" y="52338"/>
                  </a:lnTo>
                  <a:lnTo>
                    <a:pt x="300" y="46767"/>
                  </a:lnTo>
                  <a:lnTo>
                    <a:pt x="2769" y="0"/>
                  </a:lnTo>
                  <a:lnTo>
                    <a:pt x="24684" y="1168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9" name="Google Shape;4381;p91">
              <a:extLst>
                <a:ext uri="{FF2B5EF4-FFF2-40B4-BE49-F238E27FC236}">
                  <a16:creationId xmlns:a16="http://schemas.microsoft.com/office/drawing/2014/main" id="{48ADE5B9-AF33-44C7-AD53-1CE12318C6A5}"/>
                </a:ext>
              </a:extLst>
            </p:cNvPr>
            <p:cNvSpPr/>
            <p:nvPr/>
          </p:nvSpPr>
          <p:spPr>
            <a:xfrm>
              <a:off x="3018150" y="2846650"/>
              <a:ext cx="226875" cy="12525"/>
            </a:xfrm>
            <a:custGeom>
              <a:avLst/>
              <a:gdLst/>
              <a:ahLst/>
              <a:cxnLst/>
              <a:rect l="l" t="t" r="r" b="b"/>
              <a:pathLst>
                <a:path w="9075" h="501" fill="none" extrusionOk="0">
                  <a:moveTo>
                    <a:pt x="1" y="0"/>
                  </a:moveTo>
                  <a:lnTo>
                    <a:pt x="9074" y="50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0" name="Google Shape;4382;p91">
              <a:extLst>
                <a:ext uri="{FF2B5EF4-FFF2-40B4-BE49-F238E27FC236}">
                  <a16:creationId xmlns:a16="http://schemas.microsoft.com/office/drawing/2014/main" id="{2008F011-E225-492C-92EF-34A983E93E7E}"/>
                </a:ext>
              </a:extLst>
            </p:cNvPr>
            <p:cNvSpPr/>
            <p:nvPr/>
          </p:nvSpPr>
          <p:spPr>
            <a:xfrm>
              <a:off x="3016500" y="2890850"/>
              <a:ext cx="153450" cy="7525"/>
            </a:xfrm>
            <a:custGeom>
              <a:avLst/>
              <a:gdLst/>
              <a:ahLst/>
              <a:cxnLst/>
              <a:rect l="l" t="t" r="r" b="b"/>
              <a:pathLst>
                <a:path w="6138" h="301" fill="none" extrusionOk="0">
                  <a:moveTo>
                    <a:pt x="0" y="0"/>
                  </a:moveTo>
                  <a:lnTo>
                    <a:pt x="6138" y="30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1" name="Google Shape;4383;p91">
              <a:extLst>
                <a:ext uri="{FF2B5EF4-FFF2-40B4-BE49-F238E27FC236}">
                  <a16:creationId xmlns:a16="http://schemas.microsoft.com/office/drawing/2014/main" id="{4A873F56-5529-40AE-8EC3-26908AA38850}"/>
                </a:ext>
              </a:extLst>
            </p:cNvPr>
            <p:cNvSpPr/>
            <p:nvPr/>
          </p:nvSpPr>
          <p:spPr>
            <a:xfrm>
              <a:off x="3065700" y="2995925"/>
              <a:ext cx="652150" cy="34200"/>
            </a:xfrm>
            <a:custGeom>
              <a:avLst/>
              <a:gdLst/>
              <a:ahLst/>
              <a:cxnLst/>
              <a:rect l="l" t="t" r="r" b="b"/>
              <a:pathLst>
                <a:path w="26086" h="1368" fill="none" extrusionOk="0">
                  <a:moveTo>
                    <a:pt x="0" y="0"/>
                  </a:moveTo>
                  <a:lnTo>
                    <a:pt x="26086" y="1368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2" name="Google Shape;4384;p91">
              <a:extLst>
                <a:ext uri="{FF2B5EF4-FFF2-40B4-BE49-F238E27FC236}">
                  <a16:creationId xmlns:a16="http://schemas.microsoft.com/office/drawing/2014/main" id="{34F93A6E-2D18-4FF8-9FEE-542608BDD534}"/>
                </a:ext>
              </a:extLst>
            </p:cNvPr>
            <p:cNvSpPr/>
            <p:nvPr/>
          </p:nvSpPr>
          <p:spPr>
            <a:xfrm>
              <a:off x="3064025" y="3039275"/>
              <a:ext cx="651325" cy="34225"/>
            </a:xfrm>
            <a:custGeom>
              <a:avLst/>
              <a:gdLst/>
              <a:ahLst/>
              <a:cxnLst/>
              <a:rect l="l" t="t" r="r" b="b"/>
              <a:pathLst>
                <a:path w="26053" h="1369" fill="none" extrusionOk="0">
                  <a:moveTo>
                    <a:pt x="1" y="1"/>
                  </a:moveTo>
                  <a:lnTo>
                    <a:pt x="26052" y="1369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3" name="Google Shape;4385;p91">
              <a:extLst>
                <a:ext uri="{FF2B5EF4-FFF2-40B4-BE49-F238E27FC236}">
                  <a16:creationId xmlns:a16="http://schemas.microsoft.com/office/drawing/2014/main" id="{AF8BF778-1F46-4792-8A44-51B8AC3E2AAE}"/>
                </a:ext>
              </a:extLst>
            </p:cNvPr>
            <p:cNvSpPr/>
            <p:nvPr/>
          </p:nvSpPr>
          <p:spPr>
            <a:xfrm>
              <a:off x="3060700" y="3090150"/>
              <a:ext cx="556250" cy="29225"/>
            </a:xfrm>
            <a:custGeom>
              <a:avLst/>
              <a:gdLst/>
              <a:ahLst/>
              <a:cxnLst/>
              <a:rect l="l" t="t" r="r" b="b"/>
              <a:pathLst>
                <a:path w="22250" h="1169" fill="none" extrusionOk="0">
                  <a:moveTo>
                    <a:pt x="0" y="1"/>
                  </a:moveTo>
                  <a:lnTo>
                    <a:pt x="22249" y="1168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Google Shape;4386;p91">
              <a:extLst>
                <a:ext uri="{FF2B5EF4-FFF2-40B4-BE49-F238E27FC236}">
                  <a16:creationId xmlns:a16="http://schemas.microsoft.com/office/drawing/2014/main" id="{9E84F05A-B0CE-4E4A-A815-3E2D0DA95E4E}"/>
                </a:ext>
              </a:extLst>
            </p:cNvPr>
            <p:cNvSpPr/>
            <p:nvPr/>
          </p:nvSpPr>
          <p:spPr>
            <a:xfrm>
              <a:off x="3058200" y="3136850"/>
              <a:ext cx="55875" cy="55900"/>
            </a:xfrm>
            <a:custGeom>
              <a:avLst/>
              <a:gdLst/>
              <a:ahLst/>
              <a:cxnLst/>
              <a:rect l="l" t="t" r="r" b="b"/>
              <a:pathLst>
                <a:path w="2235" h="2236" fill="none" extrusionOk="0">
                  <a:moveTo>
                    <a:pt x="0" y="2102"/>
                  </a:moveTo>
                  <a:lnTo>
                    <a:pt x="133" y="1"/>
                  </a:lnTo>
                  <a:lnTo>
                    <a:pt x="2235" y="101"/>
                  </a:lnTo>
                  <a:lnTo>
                    <a:pt x="2135" y="22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5" name="Google Shape;4387;p91">
              <a:extLst>
                <a:ext uri="{FF2B5EF4-FFF2-40B4-BE49-F238E27FC236}">
                  <a16:creationId xmlns:a16="http://schemas.microsoft.com/office/drawing/2014/main" id="{D7B3428B-EB21-4F9C-9AB7-46C04A1293C4}"/>
                </a:ext>
              </a:extLst>
            </p:cNvPr>
            <p:cNvSpPr/>
            <p:nvPr/>
          </p:nvSpPr>
          <p:spPr>
            <a:xfrm>
              <a:off x="3154925" y="3141850"/>
              <a:ext cx="55075" cy="55900"/>
            </a:xfrm>
            <a:custGeom>
              <a:avLst/>
              <a:gdLst/>
              <a:ahLst/>
              <a:cxnLst/>
              <a:rect l="l" t="t" r="r" b="b"/>
              <a:pathLst>
                <a:path w="2203" h="2236" fill="none" extrusionOk="0">
                  <a:moveTo>
                    <a:pt x="0" y="2102"/>
                  </a:moveTo>
                  <a:lnTo>
                    <a:pt x="101" y="1"/>
                  </a:lnTo>
                  <a:lnTo>
                    <a:pt x="2202" y="101"/>
                  </a:lnTo>
                  <a:lnTo>
                    <a:pt x="2102" y="22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6" name="Google Shape;4388;p91">
              <a:extLst>
                <a:ext uri="{FF2B5EF4-FFF2-40B4-BE49-F238E27FC236}">
                  <a16:creationId xmlns:a16="http://schemas.microsoft.com/office/drawing/2014/main" id="{15E6F983-F023-4790-9D16-107105C1B42B}"/>
                </a:ext>
              </a:extLst>
            </p:cNvPr>
            <p:cNvSpPr/>
            <p:nvPr/>
          </p:nvSpPr>
          <p:spPr>
            <a:xfrm>
              <a:off x="3250825" y="3146850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fill="none" extrusionOk="0">
                  <a:moveTo>
                    <a:pt x="1" y="2102"/>
                  </a:moveTo>
                  <a:lnTo>
                    <a:pt x="101" y="1"/>
                  </a:lnTo>
                  <a:lnTo>
                    <a:pt x="2235" y="101"/>
                  </a:lnTo>
                  <a:lnTo>
                    <a:pt x="2102" y="22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7" name="Google Shape;4389;p91">
              <a:extLst>
                <a:ext uri="{FF2B5EF4-FFF2-40B4-BE49-F238E27FC236}">
                  <a16:creationId xmlns:a16="http://schemas.microsoft.com/office/drawing/2014/main" id="{6743A450-32C2-4FDD-B341-9B89721F4C8F}"/>
                </a:ext>
              </a:extLst>
            </p:cNvPr>
            <p:cNvSpPr/>
            <p:nvPr/>
          </p:nvSpPr>
          <p:spPr>
            <a:xfrm>
              <a:off x="3346725" y="3151875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fill="none" extrusionOk="0">
                  <a:moveTo>
                    <a:pt x="1" y="2102"/>
                  </a:moveTo>
                  <a:lnTo>
                    <a:pt x="101" y="0"/>
                  </a:lnTo>
                  <a:lnTo>
                    <a:pt x="2236" y="100"/>
                  </a:lnTo>
                  <a:lnTo>
                    <a:pt x="2102" y="2235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8" name="Google Shape;4390;p91">
              <a:extLst>
                <a:ext uri="{FF2B5EF4-FFF2-40B4-BE49-F238E27FC236}">
                  <a16:creationId xmlns:a16="http://schemas.microsoft.com/office/drawing/2014/main" id="{C37AEEE6-98D3-446A-A0FD-33352B38DF06}"/>
                </a:ext>
              </a:extLst>
            </p:cNvPr>
            <p:cNvSpPr/>
            <p:nvPr/>
          </p:nvSpPr>
          <p:spPr>
            <a:xfrm>
              <a:off x="3000075" y="2980050"/>
              <a:ext cx="31450" cy="26725"/>
            </a:xfrm>
            <a:custGeom>
              <a:avLst/>
              <a:gdLst/>
              <a:ahLst/>
              <a:cxnLst/>
              <a:rect l="l" t="t" r="r" b="b"/>
              <a:pathLst>
                <a:path w="1258" h="1069" extrusionOk="0">
                  <a:moveTo>
                    <a:pt x="725" y="1"/>
                  </a:moveTo>
                  <a:cubicBezTo>
                    <a:pt x="55" y="1"/>
                    <a:pt x="1" y="1036"/>
                    <a:pt x="691" y="1069"/>
                  </a:cubicBezTo>
                  <a:cubicBezTo>
                    <a:pt x="991" y="1069"/>
                    <a:pt x="1224" y="869"/>
                    <a:pt x="1258" y="569"/>
                  </a:cubicBezTo>
                  <a:cubicBezTo>
                    <a:pt x="1258" y="268"/>
                    <a:pt x="1057" y="35"/>
                    <a:pt x="757" y="2"/>
                  </a:cubicBezTo>
                  <a:cubicBezTo>
                    <a:pt x="746" y="1"/>
                    <a:pt x="736" y="1"/>
                    <a:pt x="7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9" name="Google Shape;4391;p91">
              <a:extLst>
                <a:ext uri="{FF2B5EF4-FFF2-40B4-BE49-F238E27FC236}">
                  <a16:creationId xmlns:a16="http://schemas.microsoft.com/office/drawing/2014/main" id="{73344B14-E162-4602-B911-414BAB8249FF}"/>
                </a:ext>
              </a:extLst>
            </p:cNvPr>
            <p:cNvSpPr/>
            <p:nvPr/>
          </p:nvSpPr>
          <p:spPr>
            <a:xfrm>
              <a:off x="3052350" y="3249425"/>
              <a:ext cx="652150" cy="34225"/>
            </a:xfrm>
            <a:custGeom>
              <a:avLst/>
              <a:gdLst/>
              <a:ahLst/>
              <a:cxnLst/>
              <a:rect l="l" t="t" r="r" b="b"/>
              <a:pathLst>
                <a:path w="26086" h="1369" fill="none" extrusionOk="0">
                  <a:moveTo>
                    <a:pt x="1" y="1"/>
                  </a:moveTo>
                  <a:lnTo>
                    <a:pt x="26086" y="1369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0" name="Google Shape;4392;p91">
              <a:extLst>
                <a:ext uri="{FF2B5EF4-FFF2-40B4-BE49-F238E27FC236}">
                  <a16:creationId xmlns:a16="http://schemas.microsoft.com/office/drawing/2014/main" id="{58DEF721-8055-404A-818A-55EEF0A8E6D5}"/>
                </a:ext>
              </a:extLst>
            </p:cNvPr>
            <p:cNvSpPr/>
            <p:nvPr/>
          </p:nvSpPr>
          <p:spPr>
            <a:xfrm>
              <a:off x="3050675" y="3292800"/>
              <a:ext cx="651325" cy="34225"/>
            </a:xfrm>
            <a:custGeom>
              <a:avLst/>
              <a:gdLst/>
              <a:ahLst/>
              <a:cxnLst/>
              <a:rect l="l" t="t" r="r" b="b"/>
              <a:pathLst>
                <a:path w="26053" h="1369" fill="none" extrusionOk="0">
                  <a:moveTo>
                    <a:pt x="1" y="0"/>
                  </a:moveTo>
                  <a:lnTo>
                    <a:pt x="26053" y="1368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1" name="Google Shape;4393;p91">
              <a:extLst>
                <a:ext uri="{FF2B5EF4-FFF2-40B4-BE49-F238E27FC236}">
                  <a16:creationId xmlns:a16="http://schemas.microsoft.com/office/drawing/2014/main" id="{23A50934-BFC8-4FDA-81BA-DE7B1B27CC20}"/>
                </a:ext>
              </a:extLst>
            </p:cNvPr>
            <p:cNvSpPr/>
            <p:nvPr/>
          </p:nvSpPr>
          <p:spPr>
            <a:xfrm>
              <a:off x="3047350" y="3343675"/>
              <a:ext cx="556250" cy="29200"/>
            </a:xfrm>
            <a:custGeom>
              <a:avLst/>
              <a:gdLst/>
              <a:ahLst/>
              <a:cxnLst/>
              <a:rect l="l" t="t" r="r" b="b"/>
              <a:pathLst>
                <a:path w="22250" h="1168" fill="none" extrusionOk="0">
                  <a:moveTo>
                    <a:pt x="0" y="0"/>
                  </a:moveTo>
                  <a:lnTo>
                    <a:pt x="22250" y="1168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2" name="Google Shape;4394;p91">
              <a:extLst>
                <a:ext uri="{FF2B5EF4-FFF2-40B4-BE49-F238E27FC236}">
                  <a16:creationId xmlns:a16="http://schemas.microsoft.com/office/drawing/2014/main" id="{23F0340A-6968-4F9D-9117-DFC5C2DD6EC6}"/>
                </a:ext>
              </a:extLst>
            </p:cNvPr>
            <p:cNvSpPr/>
            <p:nvPr/>
          </p:nvSpPr>
          <p:spPr>
            <a:xfrm>
              <a:off x="3044850" y="3390375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fill="none" extrusionOk="0">
                  <a:moveTo>
                    <a:pt x="0" y="2135"/>
                  </a:moveTo>
                  <a:lnTo>
                    <a:pt x="134" y="0"/>
                  </a:lnTo>
                  <a:lnTo>
                    <a:pt x="2235" y="100"/>
                  </a:lnTo>
                  <a:lnTo>
                    <a:pt x="2135" y="2235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3" name="Google Shape;4395;p91">
              <a:extLst>
                <a:ext uri="{FF2B5EF4-FFF2-40B4-BE49-F238E27FC236}">
                  <a16:creationId xmlns:a16="http://schemas.microsoft.com/office/drawing/2014/main" id="{DADA0F0D-A833-4D0D-89AA-984BBF3615F5}"/>
                </a:ext>
              </a:extLst>
            </p:cNvPr>
            <p:cNvSpPr/>
            <p:nvPr/>
          </p:nvSpPr>
          <p:spPr>
            <a:xfrm>
              <a:off x="3141575" y="3395375"/>
              <a:ext cx="55075" cy="55900"/>
            </a:xfrm>
            <a:custGeom>
              <a:avLst/>
              <a:gdLst/>
              <a:ahLst/>
              <a:cxnLst/>
              <a:rect l="l" t="t" r="r" b="b"/>
              <a:pathLst>
                <a:path w="2203" h="2236" fill="none" extrusionOk="0">
                  <a:moveTo>
                    <a:pt x="1" y="2102"/>
                  </a:moveTo>
                  <a:lnTo>
                    <a:pt x="101" y="0"/>
                  </a:lnTo>
                  <a:lnTo>
                    <a:pt x="2202" y="100"/>
                  </a:lnTo>
                  <a:lnTo>
                    <a:pt x="2102" y="2235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4" name="Google Shape;4396;p91">
              <a:extLst>
                <a:ext uri="{FF2B5EF4-FFF2-40B4-BE49-F238E27FC236}">
                  <a16:creationId xmlns:a16="http://schemas.microsoft.com/office/drawing/2014/main" id="{0194083E-2F7F-4933-A6F9-2B6BE75A0E92}"/>
                </a:ext>
              </a:extLst>
            </p:cNvPr>
            <p:cNvSpPr/>
            <p:nvPr/>
          </p:nvSpPr>
          <p:spPr>
            <a:xfrm>
              <a:off x="3237475" y="3400375"/>
              <a:ext cx="55075" cy="55900"/>
            </a:xfrm>
            <a:custGeom>
              <a:avLst/>
              <a:gdLst/>
              <a:ahLst/>
              <a:cxnLst/>
              <a:rect l="l" t="t" r="r" b="b"/>
              <a:pathLst>
                <a:path w="2203" h="2236" fill="none" extrusionOk="0">
                  <a:moveTo>
                    <a:pt x="1" y="2102"/>
                  </a:moveTo>
                  <a:lnTo>
                    <a:pt x="101" y="1"/>
                  </a:lnTo>
                  <a:lnTo>
                    <a:pt x="2202" y="101"/>
                  </a:lnTo>
                  <a:lnTo>
                    <a:pt x="2102" y="2235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5" name="Google Shape;4397;p91">
              <a:extLst>
                <a:ext uri="{FF2B5EF4-FFF2-40B4-BE49-F238E27FC236}">
                  <a16:creationId xmlns:a16="http://schemas.microsoft.com/office/drawing/2014/main" id="{132FA09D-32E1-48A8-954A-A7D94C950F54}"/>
                </a:ext>
              </a:extLst>
            </p:cNvPr>
            <p:cNvSpPr/>
            <p:nvPr/>
          </p:nvSpPr>
          <p:spPr>
            <a:xfrm>
              <a:off x="3333375" y="3405375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fill="none" extrusionOk="0">
                  <a:moveTo>
                    <a:pt x="1" y="2136"/>
                  </a:moveTo>
                  <a:lnTo>
                    <a:pt x="101" y="1"/>
                  </a:lnTo>
                  <a:lnTo>
                    <a:pt x="2236" y="101"/>
                  </a:lnTo>
                  <a:lnTo>
                    <a:pt x="2102" y="22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6" name="Google Shape;4398;p91">
              <a:extLst>
                <a:ext uri="{FF2B5EF4-FFF2-40B4-BE49-F238E27FC236}">
                  <a16:creationId xmlns:a16="http://schemas.microsoft.com/office/drawing/2014/main" id="{45B833B3-944E-4300-99BF-54E1E6EDC4AF}"/>
                </a:ext>
              </a:extLst>
            </p:cNvPr>
            <p:cNvSpPr/>
            <p:nvPr/>
          </p:nvSpPr>
          <p:spPr>
            <a:xfrm>
              <a:off x="2987300" y="3233750"/>
              <a:ext cx="31475" cy="26625"/>
            </a:xfrm>
            <a:custGeom>
              <a:avLst/>
              <a:gdLst/>
              <a:ahLst/>
              <a:cxnLst/>
              <a:rect l="l" t="t" r="r" b="b"/>
              <a:pathLst>
                <a:path w="1259" h="1065" extrusionOk="0">
                  <a:moveTo>
                    <a:pt x="687" y="0"/>
                  </a:moveTo>
                  <a:cubicBezTo>
                    <a:pt x="566" y="0"/>
                    <a:pt x="442" y="40"/>
                    <a:pt x="334" y="128"/>
                  </a:cubicBezTo>
                  <a:cubicBezTo>
                    <a:pt x="1" y="461"/>
                    <a:pt x="201" y="1028"/>
                    <a:pt x="668" y="1062"/>
                  </a:cubicBezTo>
                  <a:cubicBezTo>
                    <a:pt x="687" y="1064"/>
                    <a:pt x="706" y="1065"/>
                    <a:pt x="725" y="1065"/>
                  </a:cubicBezTo>
                  <a:cubicBezTo>
                    <a:pt x="997" y="1065"/>
                    <a:pt x="1204" y="842"/>
                    <a:pt x="1235" y="561"/>
                  </a:cubicBezTo>
                  <a:cubicBezTo>
                    <a:pt x="1258" y="231"/>
                    <a:pt x="981" y="0"/>
                    <a:pt x="6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7" name="Google Shape;4399;p91">
              <a:extLst>
                <a:ext uri="{FF2B5EF4-FFF2-40B4-BE49-F238E27FC236}">
                  <a16:creationId xmlns:a16="http://schemas.microsoft.com/office/drawing/2014/main" id="{0D55576E-9CBA-4CDF-8BF8-9D3BBB319570}"/>
                </a:ext>
              </a:extLst>
            </p:cNvPr>
            <p:cNvSpPr/>
            <p:nvPr/>
          </p:nvSpPr>
          <p:spPr>
            <a:xfrm>
              <a:off x="3039000" y="3502950"/>
              <a:ext cx="652175" cy="34225"/>
            </a:xfrm>
            <a:custGeom>
              <a:avLst/>
              <a:gdLst/>
              <a:ahLst/>
              <a:cxnLst/>
              <a:rect l="l" t="t" r="r" b="b"/>
              <a:pathLst>
                <a:path w="26087" h="1369" fill="none" extrusionOk="0">
                  <a:moveTo>
                    <a:pt x="1" y="0"/>
                  </a:moveTo>
                  <a:lnTo>
                    <a:pt x="26086" y="1368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8" name="Google Shape;4400;p91">
              <a:extLst>
                <a:ext uri="{FF2B5EF4-FFF2-40B4-BE49-F238E27FC236}">
                  <a16:creationId xmlns:a16="http://schemas.microsoft.com/office/drawing/2014/main" id="{1DBC9452-6713-4EA2-8FEB-15C96AC3DAC5}"/>
                </a:ext>
              </a:extLst>
            </p:cNvPr>
            <p:cNvSpPr/>
            <p:nvPr/>
          </p:nvSpPr>
          <p:spPr>
            <a:xfrm>
              <a:off x="3037350" y="3546325"/>
              <a:ext cx="651325" cy="34200"/>
            </a:xfrm>
            <a:custGeom>
              <a:avLst/>
              <a:gdLst/>
              <a:ahLst/>
              <a:cxnLst/>
              <a:rect l="l" t="t" r="r" b="b"/>
              <a:pathLst>
                <a:path w="26053" h="1368" fill="none" extrusionOk="0">
                  <a:moveTo>
                    <a:pt x="0" y="0"/>
                  </a:moveTo>
                  <a:lnTo>
                    <a:pt x="26052" y="1368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9" name="Google Shape;4401;p91">
              <a:extLst>
                <a:ext uri="{FF2B5EF4-FFF2-40B4-BE49-F238E27FC236}">
                  <a16:creationId xmlns:a16="http://schemas.microsoft.com/office/drawing/2014/main" id="{0E3EC3DA-4C9D-47A1-A1E9-9F4AA0AE804E}"/>
                </a:ext>
              </a:extLst>
            </p:cNvPr>
            <p:cNvSpPr/>
            <p:nvPr/>
          </p:nvSpPr>
          <p:spPr>
            <a:xfrm>
              <a:off x="3034000" y="3597175"/>
              <a:ext cx="556250" cy="29225"/>
            </a:xfrm>
            <a:custGeom>
              <a:avLst/>
              <a:gdLst/>
              <a:ahLst/>
              <a:cxnLst/>
              <a:rect l="l" t="t" r="r" b="b"/>
              <a:pathLst>
                <a:path w="22250" h="1169" fill="none" extrusionOk="0">
                  <a:moveTo>
                    <a:pt x="1" y="1"/>
                  </a:moveTo>
                  <a:lnTo>
                    <a:pt x="22250" y="1168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0" name="Google Shape;4402;p91">
              <a:extLst>
                <a:ext uri="{FF2B5EF4-FFF2-40B4-BE49-F238E27FC236}">
                  <a16:creationId xmlns:a16="http://schemas.microsoft.com/office/drawing/2014/main" id="{CA6E8627-3016-4A2A-8FA5-5D4FABD7AE09}"/>
                </a:ext>
              </a:extLst>
            </p:cNvPr>
            <p:cNvSpPr/>
            <p:nvPr/>
          </p:nvSpPr>
          <p:spPr>
            <a:xfrm>
              <a:off x="3031500" y="3643875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fill="none" extrusionOk="0">
                  <a:moveTo>
                    <a:pt x="1" y="2102"/>
                  </a:moveTo>
                  <a:lnTo>
                    <a:pt x="134" y="1"/>
                  </a:lnTo>
                  <a:lnTo>
                    <a:pt x="2236" y="101"/>
                  </a:lnTo>
                  <a:lnTo>
                    <a:pt x="2135" y="22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1" name="Google Shape;4403;p91">
              <a:extLst>
                <a:ext uri="{FF2B5EF4-FFF2-40B4-BE49-F238E27FC236}">
                  <a16:creationId xmlns:a16="http://schemas.microsoft.com/office/drawing/2014/main" id="{53E47CD8-DB06-4367-B709-477056661926}"/>
                </a:ext>
              </a:extLst>
            </p:cNvPr>
            <p:cNvSpPr/>
            <p:nvPr/>
          </p:nvSpPr>
          <p:spPr>
            <a:xfrm>
              <a:off x="3139075" y="3648900"/>
              <a:ext cx="55900" cy="55050"/>
            </a:xfrm>
            <a:custGeom>
              <a:avLst/>
              <a:gdLst/>
              <a:ahLst/>
              <a:cxnLst/>
              <a:rect l="l" t="t" r="r" b="b"/>
              <a:pathLst>
                <a:path w="2236" h="2202" fill="none" extrusionOk="0">
                  <a:moveTo>
                    <a:pt x="1" y="2102"/>
                  </a:moveTo>
                  <a:lnTo>
                    <a:pt x="101" y="0"/>
                  </a:lnTo>
                  <a:lnTo>
                    <a:pt x="2236" y="100"/>
                  </a:lnTo>
                  <a:lnTo>
                    <a:pt x="2136" y="22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2" name="Google Shape;4404;p91">
              <a:extLst>
                <a:ext uri="{FF2B5EF4-FFF2-40B4-BE49-F238E27FC236}">
                  <a16:creationId xmlns:a16="http://schemas.microsoft.com/office/drawing/2014/main" id="{EACEDEB5-B686-4C66-82EC-53C726EE7A43}"/>
                </a:ext>
              </a:extLst>
            </p:cNvPr>
            <p:cNvSpPr/>
            <p:nvPr/>
          </p:nvSpPr>
          <p:spPr>
            <a:xfrm>
              <a:off x="3224150" y="3653900"/>
              <a:ext cx="55050" cy="55900"/>
            </a:xfrm>
            <a:custGeom>
              <a:avLst/>
              <a:gdLst/>
              <a:ahLst/>
              <a:cxnLst/>
              <a:rect l="l" t="t" r="r" b="b"/>
              <a:pathLst>
                <a:path w="2202" h="2236" fill="none" extrusionOk="0">
                  <a:moveTo>
                    <a:pt x="0" y="2135"/>
                  </a:moveTo>
                  <a:lnTo>
                    <a:pt x="100" y="0"/>
                  </a:lnTo>
                  <a:lnTo>
                    <a:pt x="2202" y="100"/>
                  </a:lnTo>
                  <a:lnTo>
                    <a:pt x="2102" y="2235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3" name="Google Shape;4405;p91">
              <a:extLst>
                <a:ext uri="{FF2B5EF4-FFF2-40B4-BE49-F238E27FC236}">
                  <a16:creationId xmlns:a16="http://schemas.microsoft.com/office/drawing/2014/main" id="{B481F12E-B253-48FF-ADB0-F8377103F7C3}"/>
                </a:ext>
              </a:extLst>
            </p:cNvPr>
            <p:cNvSpPr/>
            <p:nvPr/>
          </p:nvSpPr>
          <p:spPr>
            <a:xfrm>
              <a:off x="3320050" y="3658900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fill="none" extrusionOk="0">
                  <a:moveTo>
                    <a:pt x="0" y="2135"/>
                  </a:moveTo>
                  <a:lnTo>
                    <a:pt x="100" y="0"/>
                  </a:lnTo>
                  <a:lnTo>
                    <a:pt x="2235" y="100"/>
                  </a:lnTo>
                  <a:lnTo>
                    <a:pt x="2102" y="2235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4" name="Google Shape;4406;p91">
              <a:extLst>
                <a:ext uri="{FF2B5EF4-FFF2-40B4-BE49-F238E27FC236}">
                  <a16:creationId xmlns:a16="http://schemas.microsoft.com/office/drawing/2014/main" id="{6B696C51-127E-464A-9A87-42B8E892650C}"/>
                </a:ext>
              </a:extLst>
            </p:cNvPr>
            <p:cNvSpPr/>
            <p:nvPr/>
          </p:nvSpPr>
          <p:spPr>
            <a:xfrm>
              <a:off x="2973125" y="3487100"/>
              <a:ext cx="32550" cy="26800"/>
            </a:xfrm>
            <a:custGeom>
              <a:avLst/>
              <a:gdLst/>
              <a:ahLst/>
              <a:cxnLst/>
              <a:rect l="l" t="t" r="r" b="b"/>
              <a:pathLst>
                <a:path w="1302" h="1072" extrusionOk="0">
                  <a:moveTo>
                    <a:pt x="701" y="1"/>
                  </a:moveTo>
                  <a:cubicBezTo>
                    <a:pt x="1" y="1"/>
                    <a:pt x="1" y="1068"/>
                    <a:pt x="701" y="1068"/>
                  </a:cubicBezTo>
                  <a:cubicBezTo>
                    <a:pt x="720" y="1070"/>
                    <a:pt x="739" y="1071"/>
                    <a:pt x="758" y="1071"/>
                  </a:cubicBezTo>
                  <a:cubicBezTo>
                    <a:pt x="1030" y="1071"/>
                    <a:pt x="1237" y="849"/>
                    <a:pt x="1268" y="568"/>
                  </a:cubicBezTo>
                  <a:lnTo>
                    <a:pt x="1302" y="568"/>
                  </a:lnTo>
                  <a:cubicBezTo>
                    <a:pt x="1302" y="268"/>
                    <a:pt x="1068" y="34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5" name="Google Shape;4407;p91">
              <a:extLst>
                <a:ext uri="{FF2B5EF4-FFF2-40B4-BE49-F238E27FC236}">
                  <a16:creationId xmlns:a16="http://schemas.microsoft.com/office/drawing/2014/main" id="{255FDB20-D6CD-439B-A806-7D15C8EFD43D}"/>
                </a:ext>
              </a:extLst>
            </p:cNvPr>
            <p:cNvSpPr/>
            <p:nvPr/>
          </p:nvSpPr>
          <p:spPr>
            <a:xfrm>
              <a:off x="3025675" y="3763975"/>
              <a:ext cx="651325" cy="34200"/>
            </a:xfrm>
            <a:custGeom>
              <a:avLst/>
              <a:gdLst/>
              <a:ahLst/>
              <a:cxnLst/>
              <a:rect l="l" t="t" r="r" b="b"/>
              <a:pathLst>
                <a:path w="26053" h="1368" fill="none" extrusionOk="0">
                  <a:moveTo>
                    <a:pt x="0" y="0"/>
                  </a:moveTo>
                  <a:lnTo>
                    <a:pt x="26052" y="1368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6" name="Google Shape;4408;p91">
              <a:extLst>
                <a:ext uri="{FF2B5EF4-FFF2-40B4-BE49-F238E27FC236}">
                  <a16:creationId xmlns:a16="http://schemas.microsoft.com/office/drawing/2014/main" id="{3B440770-BCB9-4013-A359-3D58DF498649}"/>
                </a:ext>
              </a:extLst>
            </p:cNvPr>
            <p:cNvSpPr/>
            <p:nvPr/>
          </p:nvSpPr>
          <p:spPr>
            <a:xfrm>
              <a:off x="3023175" y="3807325"/>
              <a:ext cx="652150" cy="34225"/>
            </a:xfrm>
            <a:custGeom>
              <a:avLst/>
              <a:gdLst/>
              <a:ahLst/>
              <a:cxnLst/>
              <a:rect l="l" t="t" r="r" b="b"/>
              <a:pathLst>
                <a:path w="26086" h="1369" fill="none" extrusionOk="0">
                  <a:moveTo>
                    <a:pt x="0" y="1"/>
                  </a:moveTo>
                  <a:lnTo>
                    <a:pt x="26085" y="1369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7" name="Google Shape;4409;p91">
              <a:extLst>
                <a:ext uri="{FF2B5EF4-FFF2-40B4-BE49-F238E27FC236}">
                  <a16:creationId xmlns:a16="http://schemas.microsoft.com/office/drawing/2014/main" id="{AB796D87-B5F3-49C1-BF9D-C83D27C6924F}"/>
                </a:ext>
              </a:extLst>
            </p:cNvPr>
            <p:cNvSpPr/>
            <p:nvPr/>
          </p:nvSpPr>
          <p:spPr>
            <a:xfrm>
              <a:off x="3020650" y="3858200"/>
              <a:ext cx="555425" cy="29225"/>
            </a:xfrm>
            <a:custGeom>
              <a:avLst/>
              <a:gdLst/>
              <a:ahLst/>
              <a:cxnLst/>
              <a:rect l="l" t="t" r="r" b="b"/>
              <a:pathLst>
                <a:path w="22217" h="1169" fill="none" extrusionOk="0">
                  <a:moveTo>
                    <a:pt x="1" y="1"/>
                  </a:moveTo>
                  <a:lnTo>
                    <a:pt x="22217" y="1168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8" name="Google Shape;4410;p91">
              <a:extLst>
                <a:ext uri="{FF2B5EF4-FFF2-40B4-BE49-F238E27FC236}">
                  <a16:creationId xmlns:a16="http://schemas.microsoft.com/office/drawing/2014/main" id="{6DB3F337-1A6F-40E3-8816-61B1C594EB68}"/>
                </a:ext>
              </a:extLst>
            </p:cNvPr>
            <p:cNvSpPr/>
            <p:nvPr/>
          </p:nvSpPr>
          <p:spPr>
            <a:xfrm>
              <a:off x="3018150" y="3904900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fill="none" extrusionOk="0">
                  <a:moveTo>
                    <a:pt x="1" y="2102"/>
                  </a:moveTo>
                  <a:lnTo>
                    <a:pt x="101" y="1"/>
                  </a:lnTo>
                  <a:lnTo>
                    <a:pt x="2236" y="101"/>
                  </a:lnTo>
                  <a:lnTo>
                    <a:pt x="2102" y="22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9" name="Google Shape;4411;p91">
              <a:extLst>
                <a:ext uri="{FF2B5EF4-FFF2-40B4-BE49-F238E27FC236}">
                  <a16:creationId xmlns:a16="http://schemas.microsoft.com/office/drawing/2014/main" id="{DA65E605-2095-4C05-BC0B-29323DB23B8B}"/>
                </a:ext>
              </a:extLst>
            </p:cNvPr>
            <p:cNvSpPr/>
            <p:nvPr/>
          </p:nvSpPr>
          <p:spPr>
            <a:xfrm>
              <a:off x="3114050" y="3909900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fill="none" extrusionOk="0">
                  <a:moveTo>
                    <a:pt x="1" y="2102"/>
                  </a:moveTo>
                  <a:lnTo>
                    <a:pt x="134" y="1"/>
                  </a:lnTo>
                  <a:lnTo>
                    <a:pt x="2236" y="101"/>
                  </a:lnTo>
                  <a:lnTo>
                    <a:pt x="2136" y="22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0" name="Google Shape;4412;p91">
              <a:extLst>
                <a:ext uri="{FF2B5EF4-FFF2-40B4-BE49-F238E27FC236}">
                  <a16:creationId xmlns:a16="http://schemas.microsoft.com/office/drawing/2014/main" id="{595F1661-98B2-4D31-B6C5-42B5F0E26F79}"/>
                </a:ext>
              </a:extLst>
            </p:cNvPr>
            <p:cNvSpPr/>
            <p:nvPr/>
          </p:nvSpPr>
          <p:spPr>
            <a:xfrm>
              <a:off x="3209975" y="3914900"/>
              <a:ext cx="55875" cy="55900"/>
            </a:xfrm>
            <a:custGeom>
              <a:avLst/>
              <a:gdLst/>
              <a:ahLst/>
              <a:cxnLst/>
              <a:rect l="l" t="t" r="r" b="b"/>
              <a:pathLst>
                <a:path w="2235" h="2236" fill="none" extrusionOk="0">
                  <a:moveTo>
                    <a:pt x="0" y="2102"/>
                  </a:moveTo>
                  <a:lnTo>
                    <a:pt x="133" y="1"/>
                  </a:lnTo>
                  <a:lnTo>
                    <a:pt x="2235" y="101"/>
                  </a:lnTo>
                  <a:lnTo>
                    <a:pt x="2135" y="22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1" name="Google Shape;4413;p91">
              <a:extLst>
                <a:ext uri="{FF2B5EF4-FFF2-40B4-BE49-F238E27FC236}">
                  <a16:creationId xmlns:a16="http://schemas.microsoft.com/office/drawing/2014/main" id="{F54D4206-209B-4427-A9AD-02F31E1C1B51}"/>
                </a:ext>
              </a:extLst>
            </p:cNvPr>
            <p:cNvSpPr/>
            <p:nvPr/>
          </p:nvSpPr>
          <p:spPr>
            <a:xfrm>
              <a:off x="3305875" y="3919925"/>
              <a:ext cx="55900" cy="55900"/>
            </a:xfrm>
            <a:custGeom>
              <a:avLst/>
              <a:gdLst/>
              <a:ahLst/>
              <a:cxnLst/>
              <a:rect l="l" t="t" r="r" b="b"/>
              <a:pathLst>
                <a:path w="2236" h="2236" fill="none" extrusionOk="0">
                  <a:moveTo>
                    <a:pt x="0" y="2135"/>
                  </a:moveTo>
                  <a:lnTo>
                    <a:pt x="134" y="0"/>
                  </a:lnTo>
                  <a:lnTo>
                    <a:pt x="2235" y="100"/>
                  </a:lnTo>
                  <a:lnTo>
                    <a:pt x="2135" y="2235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2" name="Google Shape;4414;p91">
              <a:extLst>
                <a:ext uri="{FF2B5EF4-FFF2-40B4-BE49-F238E27FC236}">
                  <a16:creationId xmlns:a16="http://schemas.microsoft.com/office/drawing/2014/main" id="{5265A111-A6E5-420A-B148-06E4868E43FE}"/>
                </a:ext>
              </a:extLst>
            </p:cNvPr>
            <p:cNvSpPr/>
            <p:nvPr/>
          </p:nvSpPr>
          <p:spPr>
            <a:xfrm>
              <a:off x="2960025" y="3748100"/>
              <a:ext cx="31475" cy="26700"/>
            </a:xfrm>
            <a:custGeom>
              <a:avLst/>
              <a:gdLst/>
              <a:ahLst/>
              <a:cxnLst/>
              <a:rect l="l" t="t" r="r" b="b"/>
              <a:pathLst>
                <a:path w="1259" h="1068" extrusionOk="0">
                  <a:moveTo>
                    <a:pt x="686" y="0"/>
                  </a:moveTo>
                  <a:cubicBezTo>
                    <a:pt x="243" y="0"/>
                    <a:pt x="0" y="546"/>
                    <a:pt x="324" y="902"/>
                  </a:cubicBezTo>
                  <a:cubicBezTo>
                    <a:pt x="427" y="1016"/>
                    <a:pt x="565" y="1068"/>
                    <a:pt x="701" y="1068"/>
                  </a:cubicBezTo>
                  <a:cubicBezTo>
                    <a:pt x="965" y="1068"/>
                    <a:pt x="1225" y="876"/>
                    <a:pt x="1225" y="569"/>
                  </a:cubicBezTo>
                  <a:cubicBezTo>
                    <a:pt x="1258" y="268"/>
                    <a:pt x="1025" y="35"/>
                    <a:pt x="725" y="2"/>
                  </a:cubicBezTo>
                  <a:cubicBezTo>
                    <a:pt x="712" y="1"/>
                    <a:pt x="698" y="0"/>
                    <a:pt x="68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3" name="Google Shape;4415;p91">
              <a:extLst>
                <a:ext uri="{FF2B5EF4-FFF2-40B4-BE49-F238E27FC236}">
                  <a16:creationId xmlns:a16="http://schemas.microsoft.com/office/drawing/2014/main" id="{9A8F5901-6CB3-4D11-ACAA-2D18253472CB}"/>
                </a:ext>
              </a:extLst>
            </p:cNvPr>
            <p:cNvSpPr/>
            <p:nvPr/>
          </p:nvSpPr>
          <p:spPr>
            <a:xfrm>
              <a:off x="3079025" y="3139350"/>
              <a:ext cx="35900" cy="30875"/>
            </a:xfrm>
            <a:custGeom>
              <a:avLst/>
              <a:gdLst/>
              <a:ahLst/>
              <a:cxnLst/>
              <a:rect l="l" t="t" r="r" b="b"/>
              <a:pathLst>
                <a:path w="1436" h="1235" fill="none" extrusionOk="0">
                  <a:moveTo>
                    <a:pt x="1" y="768"/>
                  </a:moveTo>
                  <a:lnTo>
                    <a:pt x="301" y="1235"/>
                  </a:lnTo>
                  <a:lnTo>
                    <a:pt x="1435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4" name="Google Shape;4416;p91">
              <a:extLst>
                <a:ext uri="{FF2B5EF4-FFF2-40B4-BE49-F238E27FC236}">
                  <a16:creationId xmlns:a16="http://schemas.microsoft.com/office/drawing/2014/main" id="{63222CF3-3A1F-4DD6-A665-572B9433228D}"/>
                </a:ext>
              </a:extLst>
            </p:cNvPr>
            <p:cNvSpPr/>
            <p:nvPr/>
          </p:nvSpPr>
          <p:spPr>
            <a:xfrm>
              <a:off x="3258325" y="3399550"/>
              <a:ext cx="35050" cy="31700"/>
            </a:xfrm>
            <a:custGeom>
              <a:avLst/>
              <a:gdLst/>
              <a:ahLst/>
              <a:cxnLst/>
              <a:rect l="l" t="t" r="r" b="b"/>
              <a:pathLst>
                <a:path w="1402" h="1268" fill="none" extrusionOk="0">
                  <a:moveTo>
                    <a:pt x="1" y="801"/>
                  </a:moveTo>
                  <a:lnTo>
                    <a:pt x="268" y="1268"/>
                  </a:lnTo>
                  <a:lnTo>
                    <a:pt x="1402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5" name="Google Shape;4417;p91">
              <a:extLst>
                <a:ext uri="{FF2B5EF4-FFF2-40B4-BE49-F238E27FC236}">
                  <a16:creationId xmlns:a16="http://schemas.microsoft.com/office/drawing/2014/main" id="{8E1BB6CD-04F7-43A5-8AC9-B0BD03B2D839}"/>
                </a:ext>
              </a:extLst>
            </p:cNvPr>
            <p:cNvSpPr/>
            <p:nvPr/>
          </p:nvSpPr>
          <p:spPr>
            <a:xfrm>
              <a:off x="3348400" y="3667225"/>
              <a:ext cx="35050" cy="31725"/>
            </a:xfrm>
            <a:custGeom>
              <a:avLst/>
              <a:gdLst/>
              <a:ahLst/>
              <a:cxnLst/>
              <a:rect l="l" t="t" r="r" b="b"/>
              <a:pathLst>
                <a:path w="1402" h="1269" fill="none" extrusionOk="0">
                  <a:moveTo>
                    <a:pt x="0" y="801"/>
                  </a:moveTo>
                  <a:lnTo>
                    <a:pt x="267" y="1268"/>
                  </a:lnTo>
                  <a:lnTo>
                    <a:pt x="1401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6" name="Google Shape;4418;p91">
              <a:extLst>
                <a:ext uri="{FF2B5EF4-FFF2-40B4-BE49-F238E27FC236}">
                  <a16:creationId xmlns:a16="http://schemas.microsoft.com/office/drawing/2014/main" id="{59FB3A37-2989-4EE6-B69B-A22C65256E51}"/>
                </a:ext>
              </a:extLst>
            </p:cNvPr>
            <p:cNvSpPr/>
            <p:nvPr/>
          </p:nvSpPr>
          <p:spPr>
            <a:xfrm>
              <a:off x="3135750" y="3906575"/>
              <a:ext cx="35050" cy="30875"/>
            </a:xfrm>
            <a:custGeom>
              <a:avLst/>
              <a:gdLst/>
              <a:ahLst/>
              <a:cxnLst/>
              <a:rect l="l" t="t" r="r" b="b"/>
              <a:pathLst>
                <a:path w="1402" h="1235" fill="none" extrusionOk="0">
                  <a:moveTo>
                    <a:pt x="0" y="768"/>
                  </a:moveTo>
                  <a:lnTo>
                    <a:pt x="267" y="1235"/>
                  </a:lnTo>
                  <a:lnTo>
                    <a:pt x="1401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7" name="Google Shape;4419;p91">
              <a:extLst>
                <a:ext uri="{FF2B5EF4-FFF2-40B4-BE49-F238E27FC236}">
                  <a16:creationId xmlns:a16="http://schemas.microsoft.com/office/drawing/2014/main" id="{8832684D-96D5-4395-A6DA-B37C968BEAD6}"/>
                </a:ext>
              </a:extLst>
            </p:cNvPr>
            <p:cNvSpPr/>
            <p:nvPr/>
          </p:nvSpPr>
          <p:spPr>
            <a:xfrm>
              <a:off x="2059150" y="2478875"/>
              <a:ext cx="1190025" cy="1495275"/>
            </a:xfrm>
            <a:custGeom>
              <a:avLst/>
              <a:gdLst/>
              <a:ahLst/>
              <a:cxnLst/>
              <a:rect l="l" t="t" r="r" b="b"/>
              <a:pathLst>
                <a:path w="47601" h="59811" extrusionOk="0">
                  <a:moveTo>
                    <a:pt x="33557" y="1"/>
                  </a:moveTo>
                  <a:lnTo>
                    <a:pt x="13877" y="5471"/>
                  </a:lnTo>
                  <a:lnTo>
                    <a:pt x="0" y="9341"/>
                  </a:lnTo>
                  <a:lnTo>
                    <a:pt x="14010" y="59810"/>
                  </a:lnTo>
                  <a:lnTo>
                    <a:pt x="47601" y="50504"/>
                  </a:lnTo>
                  <a:lnTo>
                    <a:pt x="46300" y="45800"/>
                  </a:lnTo>
                  <a:lnTo>
                    <a:pt x="335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Google Shape;4420;p91">
              <a:extLst>
                <a:ext uri="{FF2B5EF4-FFF2-40B4-BE49-F238E27FC236}">
                  <a16:creationId xmlns:a16="http://schemas.microsoft.com/office/drawing/2014/main" id="{24FBFE01-F863-48F9-AF07-FAF9DEB4EF44}"/>
                </a:ext>
              </a:extLst>
            </p:cNvPr>
            <p:cNvSpPr/>
            <p:nvPr/>
          </p:nvSpPr>
          <p:spPr>
            <a:xfrm>
              <a:off x="2059150" y="2478875"/>
              <a:ext cx="1190025" cy="1495275"/>
            </a:xfrm>
            <a:custGeom>
              <a:avLst/>
              <a:gdLst/>
              <a:ahLst/>
              <a:cxnLst/>
              <a:rect l="l" t="t" r="r" b="b"/>
              <a:pathLst>
                <a:path w="47601" h="59811" fill="none" extrusionOk="0">
                  <a:moveTo>
                    <a:pt x="47601" y="50504"/>
                  </a:moveTo>
                  <a:lnTo>
                    <a:pt x="14010" y="59810"/>
                  </a:lnTo>
                  <a:lnTo>
                    <a:pt x="0" y="9341"/>
                  </a:lnTo>
                  <a:lnTo>
                    <a:pt x="13877" y="5471"/>
                  </a:lnTo>
                  <a:lnTo>
                    <a:pt x="33557" y="1"/>
                  </a:lnTo>
                  <a:lnTo>
                    <a:pt x="46300" y="45800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9" name="Google Shape;4421;p91">
              <a:extLst>
                <a:ext uri="{FF2B5EF4-FFF2-40B4-BE49-F238E27FC236}">
                  <a16:creationId xmlns:a16="http://schemas.microsoft.com/office/drawing/2014/main" id="{5D539303-EC11-45C2-A18A-E74E14308038}"/>
                </a:ext>
              </a:extLst>
            </p:cNvPr>
            <p:cNvSpPr/>
            <p:nvPr/>
          </p:nvSpPr>
          <p:spPr>
            <a:xfrm>
              <a:off x="2145025" y="2717375"/>
              <a:ext cx="218525" cy="60075"/>
            </a:xfrm>
            <a:custGeom>
              <a:avLst/>
              <a:gdLst/>
              <a:ahLst/>
              <a:cxnLst/>
              <a:rect l="l" t="t" r="r" b="b"/>
              <a:pathLst>
                <a:path w="8741" h="2403" fill="none" extrusionOk="0">
                  <a:moveTo>
                    <a:pt x="1" y="2403"/>
                  </a:moveTo>
                  <a:lnTo>
                    <a:pt x="8741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0" name="Google Shape;4422;p91">
              <a:extLst>
                <a:ext uri="{FF2B5EF4-FFF2-40B4-BE49-F238E27FC236}">
                  <a16:creationId xmlns:a16="http://schemas.microsoft.com/office/drawing/2014/main" id="{F055EEBB-A8EB-465C-85FA-80731C6759B7}"/>
                </a:ext>
              </a:extLst>
            </p:cNvPr>
            <p:cNvSpPr/>
            <p:nvPr/>
          </p:nvSpPr>
          <p:spPr>
            <a:xfrm>
              <a:off x="2156700" y="2778275"/>
              <a:ext cx="149300" cy="41700"/>
            </a:xfrm>
            <a:custGeom>
              <a:avLst/>
              <a:gdLst/>
              <a:ahLst/>
              <a:cxnLst/>
              <a:rect l="l" t="t" r="r" b="b"/>
              <a:pathLst>
                <a:path w="5972" h="1668" fill="none" extrusionOk="0">
                  <a:moveTo>
                    <a:pt x="1" y="1668"/>
                  </a:moveTo>
                  <a:lnTo>
                    <a:pt x="5972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1" name="Google Shape;4423;p91">
              <a:extLst>
                <a:ext uri="{FF2B5EF4-FFF2-40B4-BE49-F238E27FC236}">
                  <a16:creationId xmlns:a16="http://schemas.microsoft.com/office/drawing/2014/main" id="{70455F3C-2513-4500-A546-AEEF6772AAB1}"/>
                </a:ext>
              </a:extLst>
            </p:cNvPr>
            <p:cNvSpPr/>
            <p:nvPr/>
          </p:nvSpPr>
          <p:spPr>
            <a:xfrm>
              <a:off x="2237600" y="2729050"/>
              <a:ext cx="628800" cy="175150"/>
            </a:xfrm>
            <a:custGeom>
              <a:avLst/>
              <a:gdLst/>
              <a:ahLst/>
              <a:cxnLst/>
              <a:rect l="l" t="t" r="r" b="b"/>
              <a:pathLst>
                <a:path w="25152" h="7006" fill="none" extrusionOk="0">
                  <a:moveTo>
                    <a:pt x="1" y="7006"/>
                  </a:moveTo>
                  <a:lnTo>
                    <a:pt x="25152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2" name="Google Shape;4424;p91">
              <a:extLst>
                <a:ext uri="{FF2B5EF4-FFF2-40B4-BE49-F238E27FC236}">
                  <a16:creationId xmlns:a16="http://schemas.microsoft.com/office/drawing/2014/main" id="{946156C9-4702-44DB-8DA6-F13EF530E758}"/>
                </a:ext>
              </a:extLst>
            </p:cNvPr>
            <p:cNvSpPr/>
            <p:nvPr/>
          </p:nvSpPr>
          <p:spPr>
            <a:xfrm>
              <a:off x="2249275" y="2771600"/>
              <a:ext cx="628800" cy="174300"/>
            </a:xfrm>
            <a:custGeom>
              <a:avLst/>
              <a:gdLst/>
              <a:ahLst/>
              <a:cxnLst/>
              <a:rect l="l" t="t" r="r" b="b"/>
              <a:pathLst>
                <a:path w="25152" h="6972" fill="none" extrusionOk="0">
                  <a:moveTo>
                    <a:pt x="1" y="6972"/>
                  </a:moveTo>
                  <a:lnTo>
                    <a:pt x="25152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3" name="Google Shape;4425;p91">
              <a:extLst>
                <a:ext uri="{FF2B5EF4-FFF2-40B4-BE49-F238E27FC236}">
                  <a16:creationId xmlns:a16="http://schemas.microsoft.com/office/drawing/2014/main" id="{F5FD6AC2-1304-4F9D-8780-0CE727012CBB}"/>
                </a:ext>
              </a:extLst>
            </p:cNvPr>
            <p:cNvSpPr/>
            <p:nvPr/>
          </p:nvSpPr>
          <p:spPr>
            <a:xfrm>
              <a:off x="2262625" y="2845825"/>
              <a:ext cx="536225" cy="149275"/>
            </a:xfrm>
            <a:custGeom>
              <a:avLst/>
              <a:gdLst/>
              <a:ahLst/>
              <a:cxnLst/>
              <a:rect l="l" t="t" r="r" b="b"/>
              <a:pathLst>
                <a:path w="21449" h="5971" fill="none" extrusionOk="0">
                  <a:moveTo>
                    <a:pt x="0" y="5971"/>
                  </a:moveTo>
                  <a:lnTo>
                    <a:pt x="21449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4" name="Google Shape;4426;p91">
              <a:extLst>
                <a:ext uri="{FF2B5EF4-FFF2-40B4-BE49-F238E27FC236}">
                  <a16:creationId xmlns:a16="http://schemas.microsoft.com/office/drawing/2014/main" id="{915EAE78-81DA-4F3A-AD97-6A5B20557F27}"/>
                </a:ext>
              </a:extLst>
            </p:cNvPr>
            <p:cNvSpPr/>
            <p:nvPr/>
          </p:nvSpPr>
          <p:spPr>
            <a:xfrm>
              <a:off x="2278475" y="3024275"/>
              <a:ext cx="65050" cy="65900"/>
            </a:xfrm>
            <a:custGeom>
              <a:avLst/>
              <a:gdLst/>
              <a:ahLst/>
              <a:cxnLst/>
              <a:rect l="l" t="t" r="r" b="b"/>
              <a:pathLst>
                <a:path w="2602" h="2636" fill="none" extrusionOk="0">
                  <a:moveTo>
                    <a:pt x="0" y="568"/>
                  </a:moveTo>
                  <a:lnTo>
                    <a:pt x="2035" y="0"/>
                  </a:lnTo>
                  <a:lnTo>
                    <a:pt x="2602" y="2035"/>
                  </a:lnTo>
                  <a:lnTo>
                    <a:pt x="567" y="26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5" name="Google Shape;4427;p91">
              <a:extLst>
                <a:ext uri="{FF2B5EF4-FFF2-40B4-BE49-F238E27FC236}">
                  <a16:creationId xmlns:a16="http://schemas.microsoft.com/office/drawing/2014/main" id="{D2F7267D-83FC-47AC-84FA-38B830DC567A}"/>
                </a:ext>
              </a:extLst>
            </p:cNvPr>
            <p:cNvSpPr/>
            <p:nvPr/>
          </p:nvSpPr>
          <p:spPr>
            <a:xfrm>
              <a:off x="2371025" y="2998425"/>
              <a:ext cx="65075" cy="65900"/>
            </a:xfrm>
            <a:custGeom>
              <a:avLst/>
              <a:gdLst/>
              <a:ahLst/>
              <a:cxnLst/>
              <a:rect l="l" t="t" r="r" b="b"/>
              <a:pathLst>
                <a:path w="2603" h="2636" fill="none" extrusionOk="0">
                  <a:moveTo>
                    <a:pt x="1" y="567"/>
                  </a:moveTo>
                  <a:lnTo>
                    <a:pt x="2036" y="0"/>
                  </a:lnTo>
                  <a:lnTo>
                    <a:pt x="2603" y="2035"/>
                  </a:lnTo>
                  <a:lnTo>
                    <a:pt x="568" y="26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6" name="Google Shape;4428;p91">
              <a:extLst>
                <a:ext uri="{FF2B5EF4-FFF2-40B4-BE49-F238E27FC236}">
                  <a16:creationId xmlns:a16="http://schemas.microsoft.com/office/drawing/2014/main" id="{2F3A3C8F-28D4-4E34-A68E-D765D6532269}"/>
                </a:ext>
              </a:extLst>
            </p:cNvPr>
            <p:cNvSpPr/>
            <p:nvPr/>
          </p:nvSpPr>
          <p:spPr>
            <a:xfrm>
              <a:off x="2463600" y="2972575"/>
              <a:ext cx="65075" cy="65900"/>
            </a:xfrm>
            <a:custGeom>
              <a:avLst/>
              <a:gdLst/>
              <a:ahLst/>
              <a:cxnLst/>
              <a:rect l="l" t="t" r="r" b="b"/>
              <a:pathLst>
                <a:path w="2603" h="2636" fill="none" extrusionOk="0">
                  <a:moveTo>
                    <a:pt x="0" y="567"/>
                  </a:moveTo>
                  <a:lnTo>
                    <a:pt x="2035" y="0"/>
                  </a:lnTo>
                  <a:lnTo>
                    <a:pt x="2602" y="2068"/>
                  </a:lnTo>
                  <a:lnTo>
                    <a:pt x="567" y="26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7" name="Google Shape;4429;p91">
              <a:extLst>
                <a:ext uri="{FF2B5EF4-FFF2-40B4-BE49-F238E27FC236}">
                  <a16:creationId xmlns:a16="http://schemas.microsoft.com/office/drawing/2014/main" id="{683C266E-868A-4D77-8F14-9CFFA1860D0B}"/>
                </a:ext>
              </a:extLst>
            </p:cNvPr>
            <p:cNvSpPr/>
            <p:nvPr/>
          </p:nvSpPr>
          <p:spPr>
            <a:xfrm>
              <a:off x="2556175" y="2946725"/>
              <a:ext cx="65050" cy="65900"/>
            </a:xfrm>
            <a:custGeom>
              <a:avLst/>
              <a:gdLst/>
              <a:ahLst/>
              <a:cxnLst/>
              <a:rect l="l" t="t" r="r" b="b"/>
              <a:pathLst>
                <a:path w="2602" h="2636" fill="none" extrusionOk="0">
                  <a:moveTo>
                    <a:pt x="0" y="601"/>
                  </a:moveTo>
                  <a:lnTo>
                    <a:pt x="2035" y="0"/>
                  </a:lnTo>
                  <a:lnTo>
                    <a:pt x="2602" y="2068"/>
                  </a:lnTo>
                  <a:lnTo>
                    <a:pt x="567" y="2635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8" name="Google Shape;4430;p91">
              <a:extLst>
                <a:ext uri="{FF2B5EF4-FFF2-40B4-BE49-F238E27FC236}">
                  <a16:creationId xmlns:a16="http://schemas.microsoft.com/office/drawing/2014/main" id="{91658CF9-1E08-455D-9185-E701B88E8391}"/>
                </a:ext>
              </a:extLst>
            </p:cNvPr>
            <p:cNvSpPr/>
            <p:nvPr/>
          </p:nvSpPr>
          <p:spPr>
            <a:xfrm>
              <a:off x="2176225" y="2903350"/>
              <a:ext cx="31050" cy="26725"/>
            </a:xfrm>
            <a:custGeom>
              <a:avLst/>
              <a:gdLst/>
              <a:ahLst/>
              <a:cxnLst/>
              <a:rect l="l" t="t" r="r" b="b"/>
              <a:pathLst>
                <a:path w="1242" h="1069" extrusionOk="0">
                  <a:moveTo>
                    <a:pt x="624" y="0"/>
                  </a:moveTo>
                  <a:cubicBezTo>
                    <a:pt x="312" y="0"/>
                    <a:pt x="1" y="268"/>
                    <a:pt x="121" y="668"/>
                  </a:cubicBezTo>
                  <a:cubicBezTo>
                    <a:pt x="187" y="949"/>
                    <a:pt x="394" y="1069"/>
                    <a:pt x="604" y="1069"/>
                  </a:cubicBezTo>
                  <a:cubicBezTo>
                    <a:pt x="918" y="1069"/>
                    <a:pt x="1241" y="801"/>
                    <a:pt x="1121" y="401"/>
                  </a:cubicBezTo>
                  <a:cubicBezTo>
                    <a:pt x="1041" y="120"/>
                    <a:pt x="832" y="0"/>
                    <a:pt x="6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9" name="Google Shape;4431;p91">
              <a:extLst>
                <a:ext uri="{FF2B5EF4-FFF2-40B4-BE49-F238E27FC236}">
                  <a16:creationId xmlns:a16="http://schemas.microsoft.com/office/drawing/2014/main" id="{53C494E9-1BFE-412E-9294-7C8DFFCCD7CA}"/>
                </a:ext>
              </a:extLst>
            </p:cNvPr>
            <p:cNvSpPr/>
            <p:nvPr/>
          </p:nvSpPr>
          <p:spPr>
            <a:xfrm>
              <a:off x="2305975" y="2974250"/>
              <a:ext cx="628825" cy="174300"/>
            </a:xfrm>
            <a:custGeom>
              <a:avLst/>
              <a:gdLst/>
              <a:ahLst/>
              <a:cxnLst/>
              <a:rect l="l" t="t" r="r" b="b"/>
              <a:pathLst>
                <a:path w="25153" h="6972" fill="none" extrusionOk="0">
                  <a:moveTo>
                    <a:pt x="1" y="6972"/>
                  </a:moveTo>
                  <a:lnTo>
                    <a:pt x="25152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0" name="Google Shape;4432;p91">
              <a:extLst>
                <a:ext uri="{FF2B5EF4-FFF2-40B4-BE49-F238E27FC236}">
                  <a16:creationId xmlns:a16="http://schemas.microsoft.com/office/drawing/2014/main" id="{8AEC6E7C-BE68-4DA5-9C65-400C596B78C0}"/>
                </a:ext>
              </a:extLst>
            </p:cNvPr>
            <p:cNvSpPr/>
            <p:nvPr/>
          </p:nvSpPr>
          <p:spPr>
            <a:xfrm>
              <a:off x="2317650" y="3015925"/>
              <a:ext cx="628825" cy="174325"/>
            </a:xfrm>
            <a:custGeom>
              <a:avLst/>
              <a:gdLst/>
              <a:ahLst/>
              <a:cxnLst/>
              <a:rect l="l" t="t" r="r" b="b"/>
              <a:pathLst>
                <a:path w="25153" h="6973" fill="none" extrusionOk="0">
                  <a:moveTo>
                    <a:pt x="1" y="6973"/>
                  </a:moveTo>
                  <a:lnTo>
                    <a:pt x="25152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1" name="Google Shape;4433;p91">
              <a:extLst>
                <a:ext uri="{FF2B5EF4-FFF2-40B4-BE49-F238E27FC236}">
                  <a16:creationId xmlns:a16="http://schemas.microsoft.com/office/drawing/2014/main" id="{4BA98AD4-ED58-4967-823C-10C59D538573}"/>
                </a:ext>
              </a:extLst>
            </p:cNvPr>
            <p:cNvSpPr/>
            <p:nvPr/>
          </p:nvSpPr>
          <p:spPr>
            <a:xfrm>
              <a:off x="2331000" y="3090150"/>
              <a:ext cx="536250" cy="149300"/>
            </a:xfrm>
            <a:custGeom>
              <a:avLst/>
              <a:gdLst/>
              <a:ahLst/>
              <a:cxnLst/>
              <a:rect l="l" t="t" r="r" b="b"/>
              <a:pathLst>
                <a:path w="21450" h="5972" fill="none" extrusionOk="0">
                  <a:moveTo>
                    <a:pt x="1" y="5972"/>
                  </a:moveTo>
                  <a:lnTo>
                    <a:pt x="21449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2" name="Google Shape;4434;p91">
              <a:extLst>
                <a:ext uri="{FF2B5EF4-FFF2-40B4-BE49-F238E27FC236}">
                  <a16:creationId xmlns:a16="http://schemas.microsoft.com/office/drawing/2014/main" id="{337290CD-FC8E-4453-8F9B-FEA03DC67E5A}"/>
                </a:ext>
              </a:extLst>
            </p:cNvPr>
            <p:cNvSpPr/>
            <p:nvPr/>
          </p:nvSpPr>
          <p:spPr>
            <a:xfrm>
              <a:off x="2346025" y="3268625"/>
              <a:ext cx="65900" cy="65900"/>
            </a:xfrm>
            <a:custGeom>
              <a:avLst/>
              <a:gdLst/>
              <a:ahLst/>
              <a:cxnLst/>
              <a:rect l="l" t="t" r="r" b="b"/>
              <a:pathLst>
                <a:path w="2636" h="2636" fill="none" extrusionOk="0">
                  <a:moveTo>
                    <a:pt x="0" y="601"/>
                  </a:moveTo>
                  <a:lnTo>
                    <a:pt x="2068" y="0"/>
                  </a:lnTo>
                  <a:lnTo>
                    <a:pt x="2635" y="2068"/>
                  </a:lnTo>
                  <a:lnTo>
                    <a:pt x="567" y="2635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3" name="Google Shape;4435;p91">
              <a:extLst>
                <a:ext uri="{FF2B5EF4-FFF2-40B4-BE49-F238E27FC236}">
                  <a16:creationId xmlns:a16="http://schemas.microsoft.com/office/drawing/2014/main" id="{5F5BE82D-F95B-401E-A60A-FDFB93DC830D}"/>
                </a:ext>
              </a:extLst>
            </p:cNvPr>
            <p:cNvSpPr/>
            <p:nvPr/>
          </p:nvSpPr>
          <p:spPr>
            <a:xfrm>
              <a:off x="2438575" y="3243600"/>
              <a:ext cx="65900" cy="65075"/>
            </a:xfrm>
            <a:custGeom>
              <a:avLst/>
              <a:gdLst/>
              <a:ahLst/>
              <a:cxnLst/>
              <a:rect l="l" t="t" r="r" b="b"/>
              <a:pathLst>
                <a:path w="2636" h="2603" fill="none" extrusionOk="0">
                  <a:moveTo>
                    <a:pt x="1" y="567"/>
                  </a:moveTo>
                  <a:lnTo>
                    <a:pt x="2069" y="0"/>
                  </a:lnTo>
                  <a:lnTo>
                    <a:pt x="2636" y="2035"/>
                  </a:lnTo>
                  <a:lnTo>
                    <a:pt x="568" y="26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4" name="Google Shape;4436;p91">
              <a:extLst>
                <a:ext uri="{FF2B5EF4-FFF2-40B4-BE49-F238E27FC236}">
                  <a16:creationId xmlns:a16="http://schemas.microsoft.com/office/drawing/2014/main" id="{4DA66B6E-A0BB-440E-B805-47FADED3B3E0}"/>
                </a:ext>
              </a:extLst>
            </p:cNvPr>
            <p:cNvSpPr/>
            <p:nvPr/>
          </p:nvSpPr>
          <p:spPr>
            <a:xfrm>
              <a:off x="2531150" y="3217750"/>
              <a:ext cx="65900" cy="65075"/>
            </a:xfrm>
            <a:custGeom>
              <a:avLst/>
              <a:gdLst/>
              <a:ahLst/>
              <a:cxnLst/>
              <a:rect l="l" t="t" r="r" b="b"/>
              <a:pathLst>
                <a:path w="2636" h="2603" fill="none" extrusionOk="0">
                  <a:moveTo>
                    <a:pt x="0" y="567"/>
                  </a:moveTo>
                  <a:lnTo>
                    <a:pt x="2068" y="0"/>
                  </a:lnTo>
                  <a:lnTo>
                    <a:pt x="2636" y="2035"/>
                  </a:lnTo>
                  <a:lnTo>
                    <a:pt x="567" y="26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5" name="Google Shape;4437;p91">
              <a:extLst>
                <a:ext uri="{FF2B5EF4-FFF2-40B4-BE49-F238E27FC236}">
                  <a16:creationId xmlns:a16="http://schemas.microsoft.com/office/drawing/2014/main" id="{023B1C9A-C1F6-4099-89C6-5B2B51CA589E}"/>
                </a:ext>
              </a:extLst>
            </p:cNvPr>
            <p:cNvSpPr/>
            <p:nvPr/>
          </p:nvSpPr>
          <p:spPr>
            <a:xfrm>
              <a:off x="2624550" y="3191900"/>
              <a:ext cx="65075" cy="65075"/>
            </a:xfrm>
            <a:custGeom>
              <a:avLst/>
              <a:gdLst/>
              <a:ahLst/>
              <a:cxnLst/>
              <a:rect l="l" t="t" r="r" b="b"/>
              <a:pathLst>
                <a:path w="2603" h="2603" fill="none" extrusionOk="0">
                  <a:moveTo>
                    <a:pt x="0" y="567"/>
                  </a:moveTo>
                  <a:lnTo>
                    <a:pt x="2035" y="0"/>
                  </a:lnTo>
                  <a:lnTo>
                    <a:pt x="2602" y="2035"/>
                  </a:lnTo>
                  <a:lnTo>
                    <a:pt x="567" y="26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6" name="Google Shape;4438;p91">
              <a:extLst>
                <a:ext uri="{FF2B5EF4-FFF2-40B4-BE49-F238E27FC236}">
                  <a16:creationId xmlns:a16="http://schemas.microsoft.com/office/drawing/2014/main" id="{25B1593B-E9E6-4F24-9E41-1F3AE518FC74}"/>
                </a:ext>
              </a:extLst>
            </p:cNvPr>
            <p:cNvSpPr/>
            <p:nvPr/>
          </p:nvSpPr>
          <p:spPr>
            <a:xfrm>
              <a:off x="2242600" y="3148150"/>
              <a:ext cx="32675" cy="26400"/>
            </a:xfrm>
            <a:custGeom>
              <a:avLst/>
              <a:gdLst/>
              <a:ahLst/>
              <a:cxnLst/>
              <a:rect l="l" t="t" r="r" b="b"/>
              <a:pathLst>
                <a:path w="1307" h="1056" extrusionOk="0">
                  <a:moveTo>
                    <a:pt x="655" y="1"/>
                  </a:moveTo>
                  <a:cubicBezTo>
                    <a:pt x="615" y="1"/>
                    <a:pt x="574" y="6"/>
                    <a:pt x="534" y="16"/>
                  </a:cubicBezTo>
                  <a:cubicBezTo>
                    <a:pt x="67" y="149"/>
                    <a:pt x="1" y="750"/>
                    <a:pt x="401" y="983"/>
                  </a:cubicBezTo>
                  <a:cubicBezTo>
                    <a:pt x="494" y="1033"/>
                    <a:pt x="589" y="1055"/>
                    <a:pt x="681" y="1055"/>
                  </a:cubicBezTo>
                  <a:cubicBezTo>
                    <a:pt x="1019" y="1055"/>
                    <a:pt x="1307" y="750"/>
                    <a:pt x="1202" y="383"/>
                  </a:cubicBezTo>
                  <a:cubicBezTo>
                    <a:pt x="1116" y="156"/>
                    <a:pt x="886" y="1"/>
                    <a:pt x="65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7" name="Google Shape;4439;p91">
              <a:extLst>
                <a:ext uri="{FF2B5EF4-FFF2-40B4-BE49-F238E27FC236}">
                  <a16:creationId xmlns:a16="http://schemas.microsoft.com/office/drawing/2014/main" id="{59AD6657-A565-417F-B72C-A7E626D2793C}"/>
                </a:ext>
              </a:extLst>
            </p:cNvPr>
            <p:cNvSpPr/>
            <p:nvPr/>
          </p:nvSpPr>
          <p:spPr>
            <a:xfrm>
              <a:off x="2373525" y="3218575"/>
              <a:ext cx="628825" cy="174325"/>
            </a:xfrm>
            <a:custGeom>
              <a:avLst/>
              <a:gdLst/>
              <a:ahLst/>
              <a:cxnLst/>
              <a:rect l="l" t="t" r="r" b="b"/>
              <a:pathLst>
                <a:path w="25153" h="6973" fill="none" extrusionOk="0">
                  <a:moveTo>
                    <a:pt x="1" y="6972"/>
                  </a:moveTo>
                  <a:lnTo>
                    <a:pt x="25152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8" name="Google Shape;4440;p91">
              <a:extLst>
                <a:ext uri="{FF2B5EF4-FFF2-40B4-BE49-F238E27FC236}">
                  <a16:creationId xmlns:a16="http://schemas.microsoft.com/office/drawing/2014/main" id="{E076E4E5-543F-44A1-A90A-E6A950DABB4F}"/>
                </a:ext>
              </a:extLst>
            </p:cNvPr>
            <p:cNvSpPr/>
            <p:nvPr/>
          </p:nvSpPr>
          <p:spPr>
            <a:xfrm>
              <a:off x="2385200" y="3260275"/>
              <a:ext cx="628825" cy="175150"/>
            </a:xfrm>
            <a:custGeom>
              <a:avLst/>
              <a:gdLst/>
              <a:ahLst/>
              <a:cxnLst/>
              <a:rect l="l" t="t" r="r" b="b"/>
              <a:pathLst>
                <a:path w="25153" h="7006" fill="none" extrusionOk="0">
                  <a:moveTo>
                    <a:pt x="1" y="7006"/>
                  </a:moveTo>
                  <a:lnTo>
                    <a:pt x="25152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9" name="Google Shape;4441;p91">
              <a:extLst>
                <a:ext uri="{FF2B5EF4-FFF2-40B4-BE49-F238E27FC236}">
                  <a16:creationId xmlns:a16="http://schemas.microsoft.com/office/drawing/2014/main" id="{F6F4F0E9-551F-4677-A411-19F9DD93716B}"/>
                </a:ext>
              </a:extLst>
            </p:cNvPr>
            <p:cNvSpPr/>
            <p:nvPr/>
          </p:nvSpPr>
          <p:spPr>
            <a:xfrm>
              <a:off x="2399375" y="3335325"/>
              <a:ext cx="535425" cy="148475"/>
            </a:xfrm>
            <a:custGeom>
              <a:avLst/>
              <a:gdLst/>
              <a:ahLst/>
              <a:cxnLst/>
              <a:rect l="l" t="t" r="r" b="b"/>
              <a:pathLst>
                <a:path w="21417" h="5939" fill="none" extrusionOk="0">
                  <a:moveTo>
                    <a:pt x="1" y="5938"/>
                  </a:moveTo>
                  <a:lnTo>
                    <a:pt x="21416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0" name="Google Shape;4442;p91">
              <a:extLst>
                <a:ext uri="{FF2B5EF4-FFF2-40B4-BE49-F238E27FC236}">
                  <a16:creationId xmlns:a16="http://schemas.microsoft.com/office/drawing/2014/main" id="{8D76819F-39D1-488E-B652-BCD5B10254CD}"/>
                </a:ext>
              </a:extLst>
            </p:cNvPr>
            <p:cNvSpPr/>
            <p:nvPr/>
          </p:nvSpPr>
          <p:spPr>
            <a:xfrm>
              <a:off x="2414400" y="3513800"/>
              <a:ext cx="65075" cy="65050"/>
            </a:xfrm>
            <a:custGeom>
              <a:avLst/>
              <a:gdLst/>
              <a:ahLst/>
              <a:cxnLst/>
              <a:rect l="l" t="t" r="r" b="b"/>
              <a:pathLst>
                <a:path w="2603" h="2602" fill="none" extrusionOk="0">
                  <a:moveTo>
                    <a:pt x="0" y="567"/>
                  </a:moveTo>
                  <a:lnTo>
                    <a:pt x="2035" y="0"/>
                  </a:lnTo>
                  <a:lnTo>
                    <a:pt x="2602" y="2035"/>
                  </a:lnTo>
                  <a:lnTo>
                    <a:pt x="567" y="26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1" name="Google Shape;4443;p91">
              <a:extLst>
                <a:ext uri="{FF2B5EF4-FFF2-40B4-BE49-F238E27FC236}">
                  <a16:creationId xmlns:a16="http://schemas.microsoft.com/office/drawing/2014/main" id="{5077EE46-40E4-48BA-818A-65656B1A417E}"/>
                </a:ext>
              </a:extLst>
            </p:cNvPr>
            <p:cNvSpPr/>
            <p:nvPr/>
          </p:nvSpPr>
          <p:spPr>
            <a:xfrm>
              <a:off x="2506950" y="3487950"/>
              <a:ext cx="65075" cy="65050"/>
            </a:xfrm>
            <a:custGeom>
              <a:avLst/>
              <a:gdLst/>
              <a:ahLst/>
              <a:cxnLst/>
              <a:rect l="l" t="t" r="r" b="b"/>
              <a:pathLst>
                <a:path w="2603" h="2602" fill="none" extrusionOk="0">
                  <a:moveTo>
                    <a:pt x="1" y="567"/>
                  </a:moveTo>
                  <a:lnTo>
                    <a:pt x="2036" y="0"/>
                  </a:lnTo>
                  <a:lnTo>
                    <a:pt x="2603" y="2035"/>
                  </a:lnTo>
                  <a:lnTo>
                    <a:pt x="568" y="26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Google Shape;4444;p91">
              <a:extLst>
                <a:ext uri="{FF2B5EF4-FFF2-40B4-BE49-F238E27FC236}">
                  <a16:creationId xmlns:a16="http://schemas.microsoft.com/office/drawing/2014/main" id="{E9A8970F-A334-4CF6-8A89-2B9E979B075B}"/>
                </a:ext>
              </a:extLst>
            </p:cNvPr>
            <p:cNvSpPr/>
            <p:nvPr/>
          </p:nvSpPr>
          <p:spPr>
            <a:xfrm>
              <a:off x="2599525" y="3462075"/>
              <a:ext cx="65075" cy="65075"/>
            </a:xfrm>
            <a:custGeom>
              <a:avLst/>
              <a:gdLst/>
              <a:ahLst/>
              <a:cxnLst/>
              <a:rect l="l" t="t" r="r" b="b"/>
              <a:pathLst>
                <a:path w="2603" h="2603" fill="none" extrusionOk="0">
                  <a:moveTo>
                    <a:pt x="1" y="568"/>
                  </a:moveTo>
                  <a:lnTo>
                    <a:pt x="2035" y="1"/>
                  </a:lnTo>
                  <a:lnTo>
                    <a:pt x="2602" y="2036"/>
                  </a:lnTo>
                  <a:lnTo>
                    <a:pt x="568" y="2603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3" name="Google Shape;4445;p91">
              <a:extLst>
                <a:ext uri="{FF2B5EF4-FFF2-40B4-BE49-F238E27FC236}">
                  <a16:creationId xmlns:a16="http://schemas.microsoft.com/office/drawing/2014/main" id="{963251A1-BFC8-4255-8FB6-00C4B29FBFAE}"/>
                </a:ext>
              </a:extLst>
            </p:cNvPr>
            <p:cNvSpPr/>
            <p:nvPr/>
          </p:nvSpPr>
          <p:spPr>
            <a:xfrm>
              <a:off x="2692100" y="3436225"/>
              <a:ext cx="65075" cy="65925"/>
            </a:xfrm>
            <a:custGeom>
              <a:avLst/>
              <a:gdLst/>
              <a:ahLst/>
              <a:cxnLst/>
              <a:rect l="l" t="t" r="r" b="b"/>
              <a:pathLst>
                <a:path w="2603" h="2637" fill="none" extrusionOk="0">
                  <a:moveTo>
                    <a:pt x="0" y="568"/>
                  </a:moveTo>
                  <a:lnTo>
                    <a:pt x="2035" y="1"/>
                  </a:lnTo>
                  <a:lnTo>
                    <a:pt x="2602" y="2069"/>
                  </a:lnTo>
                  <a:lnTo>
                    <a:pt x="567" y="2636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4" name="Google Shape;4446;p91">
              <a:extLst>
                <a:ext uri="{FF2B5EF4-FFF2-40B4-BE49-F238E27FC236}">
                  <a16:creationId xmlns:a16="http://schemas.microsoft.com/office/drawing/2014/main" id="{328B08D2-0873-4A96-9B4A-7820A04D7012}"/>
                </a:ext>
              </a:extLst>
            </p:cNvPr>
            <p:cNvSpPr/>
            <p:nvPr/>
          </p:nvSpPr>
          <p:spPr>
            <a:xfrm>
              <a:off x="2311000" y="3392975"/>
              <a:ext cx="31850" cy="26650"/>
            </a:xfrm>
            <a:custGeom>
              <a:avLst/>
              <a:gdLst/>
              <a:ahLst/>
              <a:cxnLst/>
              <a:rect l="l" t="t" r="r" b="b"/>
              <a:pathLst>
                <a:path w="1274" h="1066" extrusionOk="0">
                  <a:moveTo>
                    <a:pt x="693" y="1"/>
                  </a:moveTo>
                  <a:cubicBezTo>
                    <a:pt x="640" y="1"/>
                    <a:pt x="586" y="10"/>
                    <a:pt x="534" y="30"/>
                  </a:cubicBezTo>
                  <a:cubicBezTo>
                    <a:pt x="67" y="130"/>
                    <a:pt x="0" y="764"/>
                    <a:pt x="400" y="997"/>
                  </a:cubicBezTo>
                  <a:cubicBezTo>
                    <a:pt x="482" y="1045"/>
                    <a:pt x="568" y="1066"/>
                    <a:pt x="651" y="1066"/>
                  </a:cubicBezTo>
                  <a:cubicBezTo>
                    <a:pt x="978" y="1066"/>
                    <a:pt x="1274" y="742"/>
                    <a:pt x="1168" y="397"/>
                  </a:cubicBezTo>
                  <a:cubicBezTo>
                    <a:pt x="1114" y="156"/>
                    <a:pt x="910" y="1"/>
                    <a:pt x="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5" name="Google Shape;4447;p91">
              <a:extLst>
                <a:ext uri="{FF2B5EF4-FFF2-40B4-BE49-F238E27FC236}">
                  <a16:creationId xmlns:a16="http://schemas.microsoft.com/office/drawing/2014/main" id="{BDAAAF68-17F6-4B88-BBC2-52320004265E}"/>
                </a:ext>
              </a:extLst>
            </p:cNvPr>
            <p:cNvSpPr/>
            <p:nvPr/>
          </p:nvSpPr>
          <p:spPr>
            <a:xfrm>
              <a:off x="2443575" y="3470425"/>
              <a:ext cx="628825" cy="174325"/>
            </a:xfrm>
            <a:custGeom>
              <a:avLst/>
              <a:gdLst/>
              <a:ahLst/>
              <a:cxnLst/>
              <a:rect l="l" t="t" r="r" b="b"/>
              <a:pathLst>
                <a:path w="25153" h="6973" fill="none" extrusionOk="0">
                  <a:moveTo>
                    <a:pt x="1" y="6972"/>
                  </a:moveTo>
                  <a:lnTo>
                    <a:pt x="25152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6" name="Google Shape;4448;p91">
              <a:extLst>
                <a:ext uri="{FF2B5EF4-FFF2-40B4-BE49-F238E27FC236}">
                  <a16:creationId xmlns:a16="http://schemas.microsoft.com/office/drawing/2014/main" id="{AF94458E-4450-4776-9DD9-04346CC5E5B7}"/>
                </a:ext>
              </a:extLst>
            </p:cNvPr>
            <p:cNvSpPr/>
            <p:nvPr/>
          </p:nvSpPr>
          <p:spPr>
            <a:xfrm>
              <a:off x="2455250" y="3512125"/>
              <a:ext cx="628825" cy="175150"/>
            </a:xfrm>
            <a:custGeom>
              <a:avLst/>
              <a:gdLst/>
              <a:ahLst/>
              <a:cxnLst/>
              <a:rect l="l" t="t" r="r" b="b"/>
              <a:pathLst>
                <a:path w="25153" h="7006" fill="none" extrusionOk="0">
                  <a:moveTo>
                    <a:pt x="1" y="7005"/>
                  </a:moveTo>
                  <a:lnTo>
                    <a:pt x="25152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7" name="Google Shape;4449;p91">
              <a:extLst>
                <a:ext uri="{FF2B5EF4-FFF2-40B4-BE49-F238E27FC236}">
                  <a16:creationId xmlns:a16="http://schemas.microsoft.com/office/drawing/2014/main" id="{88BCA71A-1C21-4F99-921B-53794EFCBD73}"/>
                </a:ext>
              </a:extLst>
            </p:cNvPr>
            <p:cNvSpPr/>
            <p:nvPr/>
          </p:nvSpPr>
          <p:spPr>
            <a:xfrm>
              <a:off x="2469425" y="3587175"/>
              <a:ext cx="535425" cy="148475"/>
            </a:xfrm>
            <a:custGeom>
              <a:avLst/>
              <a:gdLst/>
              <a:ahLst/>
              <a:cxnLst/>
              <a:rect l="l" t="t" r="r" b="b"/>
              <a:pathLst>
                <a:path w="21417" h="5939" fill="none" extrusionOk="0">
                  <a:moveTo>
                    <a:pt x="1" y="5938"/>
                  </a:moveTo>
                  <a:lnTo>
                    <a:pt x="21416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8" name="Google Shape;4450;p91">
              <a:extLst>
                <a:ext uri="{FF2B5EF4-FFF2-40B4-BE49-F238E27FC236}">
                  <a16:creationId xmlns:a16="http://schemas.microsoft.com/office/drawing/2014/main" id="{3C6DA062-CC68-4747-B530-1932C3D94CDF}"/>
                </a:ext>
              </a:extLst>
            </p:cNvPr>
            <p:cNvSpPr/>
            <p:nvPr/>
          </p:nvSpPr>
          <p:spPr>
            <a:xfrm>
              <a:off x="2484450" y="3765650"/>
              <a:ext cx="65075" cy="65050"/>
            </a:xfrm>
            <a:custGeom>
              <a:avLst/>
              <a:gdLst/>
              <a:ahLst/>
              <a:cxnLst/>
              <a:rect l="l" t="t" r="r" b="b"/>
              <a:pathLst>
                <a:path w="2603" h="2602" fill="none" extrusionOk="0">
                  <a:moveTo>
                    <a:pt x="0" y="567"/>
                  </a:moveTo>
                  <a:lnTo>
                    <a:pt x="2035" y="0"/>
                  </a:lnTo>
                  <a:lnTo>
                    <a:pt x="2602" y="2035"/>
                  </a:lnTo>
                  <a:lnTo>
                    <a:pt x="567" y="26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9" name="Google Shape;4451;p91">
              <a:extLst>
                <a:ext uri="{FF2B5EF4-FFF2-40B4-BE49-F238E27FC236}">
                  <a16:creationId xmlns:a16="http://schemas.microsoft.com/office/drawing/2014/main" id="{5FCC78B2-00E7-4587-9200-7FD29561E66F}"/>
                </a:ext>
              </a:extLst>
            </p:cNvPr>
            <p:cNvSpPr/>
            <p:nvPr/>
          </p:nvSpPr>
          <p:spPr>
            <a:xfrm>
              <a:off x="2577000" y="3739775"/>
              <a:ext cx="65075" cy="65075"/>
            </a:xfrm>
            <a:custGeom>
              <a:avLst/>
              <a:gdLst/>
              <a:ahLst/>
              <a:cxnLst/>
              <a:rect l="l" t="t" r="r" b="b"/>
              <a:pathLst>
                <a:path w="2603" h="2603" fill="none" extrusionOk="0">
                  <a:moveTo>
                    <a:pt x="1" y="568"/>
                  </a:moveTo>
                  <a:lnTo>
                    <a:pt x="2036" y="1"/>
                  </a:lnTo>
                  <a:lnTo>
                    <a:pt x="2603" y="2036"/>
                  </a:lnTo>
                  <a:lnTo>
                    <a:pt x="568" y="2603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0" name="Google Shape;4452;p91">
              <a:extLst>
                <a:ext uri="{FF2B5EF4-FFF2-40B4-BE49-F238E27FC236}">
                  <a16:creationId xmlns:a16="http://schemas.microsoft.com/office/drawing/2014/main" id="{E8863E50-38C7-4E09-B12A-13072FC9A7FC}"/>
                </a:ext>
              </a:extLst>
            </p:cNvPr>
            <p:cNvSpPr/>
            <p:nvPr/>
          </p:nvSpPr>
          <p:spPr>
            <a:xfrm>
              <a:off x="2669575" y="3713925"/>
              <a:ext cx="65075" cy="65075"/>
            </a:xfrm>
            <a:custGeom>
              <a:avLst/>
              <a:gdLst/>
              <a:ahLst/>
              <a:cxnLst/>
              <a:rect l="l" t="t" r="r" b="b"/>
              <a:pathLst>
                <a:path w="2603" h="2603" fill="none" extrusionOk="0">
                  <a:moveTo>
                    <a:pt x="1" y="568"/>
                  </a:moveTo>
                  <a:lnTo>
                    <a:pt x="2035" y="1"/>
                  </a:lnTo>
                  <a:lnTo>
                    <a:pt x="2602" y="2036"/>
                  </a:lnTo>
                  <a:lnTo>
                    <a:pt x="568" y="2603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1" name="Google Shape;4453;p91">
              <a:extLst>
                <a:ext uri="{FF2B5EF4-FFF2-40B4-BE49-F238E27FC236}">
                  <a16:creationId xmlns:a16="http://schemas.microsoft.com/office/drawing/2014/main" id="{0A18F083-A252-458D-910E-E9EB5FD23E4D}"/>
                </a:ext>
              </a:extLst>
            </p:cNvPr>
            <p:cNvSpPr/>
            <p:nvPr/>
          </p:nvSpPr>
          <p:spPr>
            <a:xfrm>
              <a:off x="2762150" y="3688075"/>
              <a:ext cx="65075" cy="65075"/>
            </a:xfrm>
            <a:custGeom>
              <a:avLst/>
              <a:gdLst/>
              <a:ahLst/>
              <a:cxnLst/>
              <a:rect l="l" t="t" r="r" b="b"/>
              <a:pathLst>
                <a:path w="2603" h="2603" fill="none" extrusionOk="0">
                  <a:moveTo>
                    <a:pt x="0" y="568"/>
                  </a:moveTo>
                  <a:lnTo>
                    <a:pt x="2035" y="1"/>
                  </a:lnTo>
                  <a:lnTo>
                    <a:pt x="2602" y="2036"/>
                  </a:lnTo>
                  <a:lnTo>
                    <a:pt x="567" y="2603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2" name="Google Shape;4454;p91">
              <a:extLst>
                <a:ext uri="{FF2B5EF4-FFF2-40B4-BE49-F238E27FC236}">
                  <a16:creationId xmlns:a16="http://schemas.microsoft.com/office/drawing/2014/main" id="{5A8F4CCE-6D99-4CAD-802F-CC5C47A007EC}"/>
                </a:ext>
              </a:extLst>
            </p:cNvPr>
            <p:cNvSpPr/>
            <p:nvPr/>
          </p:nvSpPr>
          <p:spPr>
            <a:xfrm>
              <a:off x="2382700" y="3644350"/>
              <a:ext cx="30575" cy="27050"/>
            </a:xfrm>
            <a:custGeom>
              <a:avLst/>
              <a:gdLst/>
              <a:ahLst/>
              <a:cxnLst/>
              <a:rect l="l" t="t" r="r" b="b"/>
              <a:pathLst>
                <a:path w="1223" h="1082" extrusionOk="0">
                  <a:moveTo>
                    <a:pt x="568" y="1"/>
                  </a:moveTo>
                  <a:cubicBezTo>
                    <a:pt x="524" y="1"/>
                    <a:pt x="479" y="5"/>
                    <a:pt x="434" y="15"/>
                  </a:cubicBezTo>
                  <a:cubicBezTo>
                    <a:pt x="168" y="115"/>
                    <a:pt x="1" y="416"/>
                    <a:pt x="67" y="682"/>
                  </a:cubicBezTo>
                  <a:cubicBezTo>
                    <a:pt x="147" y="961"/>
                    <a:pt x="358" y="1081"/>
                    <a:pt x="571" y="1081"/>
                  </a:cubicBezTo>
                  <a:cubicBezTo>
                    <a:pt x="895" y="1081"/>
                    <a:pt x="1222" y="804"/>
                    <a:pt x="1102" y="382"/>
                  </a:cubicBezTo>
                  <a:cubicBezTo>
                    <a:pt x="1045" y="155"/>
                    <a:pt x="819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3" name="Google Shape;4455;p91">
              <a:extLst>
                <a:ext uri="{FF2B5EF4-FFF2-40B4-BE49-F238E27FC236}">
                  <a16:creationId xmlns:a16="http://schemas.microsoft.com/office/drawing/2014/main" id="{690978BC-B02E-415E-AC2C-E34BEA65C93D}"/>
                </a:ext>
              </a:extLst>
            </p:cNvPr>
            <p:cNvSpPr/>
            <p:nvPr/>
          </p:nvSpPr>
          <p:spPr>
            <a:xfrm>
              <a:off x="2389375" y="3000100"/>
              <a:ext cx="27550" cy="38375"/>
            </a:xfrm>
            <a:custGeom>
              <a:avLst/>
              <a:gdLst/>
              <a:ahLst/>
              <a:cxnLst/>
              <a:rect l="l" t="t" r="r" b="b"/>
              <a:pathLst>
                <a:path w="1102" h="1535" fill="none" extrusionOk="0">
                  <a:moveTo>
                    <a:pt x="1" y="1168"/>
                  </a:moveTo>
                  <a:lnTo>
                    <a:pt x="401" y="1535"/>
                  </a:lnTo>
                  <a:lnTo>
                    <a:pt x="1101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4" name="Google Shape;4456;p91">
              <a:extLst>
                <a:ext uri="{FF2B5EF4-FFF2-40B4-BE49-F238E27FC236}">
                  <a16:creationId xmlns:a16="http://schemas.microsoft.com/office/drawing/2014/main" id="{751587CD-1124-4E58-B432-5A8ADD7E8751}"/>
                </a:ext>
              </a:extLst>
            </p:cNvPr>
            <p:cNvSpPr/>
            <p:nvPr/>
          </p:nvSpPr>
          <p:spPr>
            <a:xfrm>
              <a:off x="2364350" y="3272775"/>
              <a:ext cx="26725" cy="38400"/>
            </a:xfrm>
            <a:custGeom>
              <a:avLst/>
              <a:gdLst/>
              <a:ahLst/>
              <a:cxnLst/>
              <a:rect l="l" t="t" r="r" b="b"/>
              <a:pathLst>
                <a:path w="1069" h="1536" fill="none" extrusionOk="0">
                  <a:moveTo>
                    <a:pt x="1" y="1202"/>
                  </a:moveTo>
                  <a:lnTo>
                    <a:pt x="401" y="1535"/>
                  </a:lnTo>
                  <a:lnTo>
                    <a:pt x="1068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5" name="Google Shape;4457;p91">
              <a:extLst>
                <a:ext uri="{FF2B5EF4-FFF2-40B4-BE49-F238E27FC236}">
                  <a16:creationId xmlns:a16="http://schemas.microsoft.com/office/drawing/2014/main" id="{E12C5AE6-DB8A-44EB-BCD8-2E87C4B0A4C4}"/>
                </a:ext>
              </a:extLst>
            </p:cNvPr>
            <p:cNvSpPr/>
            <p:nvPr/>
          </p:nvSpPr>
          <p:spPr>
            <a:xfrm>
              <a:off x="2431900" y="3515450"/>
              <a:ext cx="27550" cy="38400"/>
            </a:xfrm>
            <a:custGeom>
              <a:avLst/>
              <a:gdLst/>
              <a:ahLst/>
              <a:cxnLst/>
              <a:rect l="l" t="t" r="r" b="b"/>
              <a:pathLst>
                <a:path w="1102" h="1536" fill="none" extrusionOk="0">
                  <a:moveTo>
                    <a:pt x="1" y="1168"/>
                  </a:moveTo>
                  <a:lnTo>
                    <a:pt x="434" y="1535"/>
                  </a:lnTo>
                  <a:lnTo>
                    <a:pt x="1102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6" name="Google Shape;4458;p91">
              <a:extLst>
                <a:ext uri="{FF2B5EF4-FFF2-40B4-BE49-F238E27FC236}">
                  <a16:creationId xmlns:a16="http://schemas.microsoft.com/office/drawing/2014/main" id="{1B03BE3C-35AF-4E22-978D-D0B8B1A8D121}"/>
                </a:ext>
              </a:extLst>
            </p:cNvPr>
            <p:cNvSpPr/>
            <p:nvPr/>
          </p:nvSpPr>
          <p:spPr>
            <a:xfrm>
              <a:off x="2687100" y="3713925"/>
              <a:ext cx="27525" cy="38400"/>
            </a:xfrm>
            <a:custGeom>
              <a:avLst/>
              <a:gdLst/>
              <a:ahLst/>
              <a:cxnLst/>
              <a:rect l="l" t="t" r="r" b="b"/>
              <a:pathLst>
                <a:path w="1101" h="1536" fill="none" extrusionOk="0">
                  <a:moveTo>
                    <a:pt x="0" y="1168"/>
                  </a:moveTo>
                  <a:lnTo>
                    <a:pt x="434" y="1535"/>
                  </a:lnTo>
                  <a:lnTo>
                    <a:pt x="1101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7" name="Google Shape;4459;p91">
              <a:extLst>
                <a:ext uri="{FF2B5EF4-FFF2-40B4-BE49-F238E27FC236}">
                  <a16:creationId xmlns:a16="http://schemas.microsoft.com/office/drawing/2014/main" id="{379B788A-B7A0-4E66-91CF-8D34FA70F2D0}"/>
                </a:ext>
              </a:extLst>
            </p:cNvPr>
            <p:cNvSpPr/>
            <p:nvPr/>
          </p:nvSpPr>
          <p:spPr>
            <a:xfrm>
              <a:off x="2463600" y="2187850"/>
              <a:ext cx="992400" cy="1386850"/>
            </a:xfrm>
            <a:custGeom>
              <a:avLst/>
              <a:gdLst/>
              <a:ahLst/>
              <a:cxnLst/>
              <a:rect l="l" t="t" r="r" b="b"/>
              <a:pathLst>
                <a:path w="39696" h="55474" extrusionOk="0">
                  <a:moveTo>
                    <a:pt x="34692" y="0"/>
                  </a:moveTo>
                  <a:lnTo>
                    <a:pt x="0" y="3336"/>
                  </a:lnTo>
                  <a:lnTo>
                    <a:pt x="5004" y="55473"/>
                  </a:lnTo>
                  <a:lnTo>
                    <a:pt x="39695" y="52137"/>
                  </a:lnTo>
                  <a:lnTo>
                    <a:pt x="34692" y="0"/>
                  </a:lnTo>
                  <a:close/>
                </a:path>
              </a:pathLst>
            </a:custGeom>
            <a:solidFill>
              <a:srgbClr val="FFFFFF"/>
            </a:solidFill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8" name="Google Shape;4460;p91">
              <a:extLst>
                <a:ext uri="{FF2B5EF4-FFF2-40B4-BE49-F238E27FC236}">
                  <a16:creationId xmlns:a16="http://schemas.microsoft.com/office/drawing/2014/main" id="{FDEDB89A-BB4A-4C07-BE12-D8C34DECA2C9}"/>
                </a:ext>
              </a:extLst>
            </p:cNvPr>
            <p:cNvSpPr/>
            <p:nvPr/>
          </p:nvSpPr>
          <p:spPr>
            <a:xfrm>
              <a:off x="2537825" y="2328775"/>
              <a:ext cx="225175" cy="21700"/>
            </a:xfrm>
            <a:custGeom>
              <a:avLst/>
              <a:gdLst/>
              <a:ahLst/>
              <a:cxnLst/>
              <a:rect l="l" t="t" r="r" b="b"/>
              <a:pathLst>
                <a:path w="9007" h="868" fill="none" extrusionOk="0">
                  <a:moveTo>
                    <a:pt x="0" y="868"/>
                  </a:moveTo>
                  <a:lnTo>
                    <a:pt x="9007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9" name="Google Shape;4461;p91">
              <a:extLst>
                <a:ext uri="{FF2B5EF4-FFF2-40B4-BE49-F238E27FC236}">
                  <a16:creationId xmlns:a16="http://schemas.microsoft.com/office/drawing/2014/main" id="{0726395D-396C-4955-A672-876515A271F6}"/>
                </a:ext>
              </a:extLst>
            </p:cNvPr>
            <p:cNvSpPr/>
            <p:nvPr/>
          </p:nvSpPr>
          <p:spPr>
            <a:xfrm>
              <a:off x="2541975" y="2378800"/>
              <a:ext cx="153475" cy="15050"/>
            </a:xfrm>
            <a:custGeom>
              <a:avLst/>
              <a:gdLst/>
              <a:ahLst/>
              <a:cxnLst/>
              <a:rect l="l" t="t" r="r" b="b"/>
              <a:pathLst>
                <a:path w="6139" h="602" fill="none" extrusionOk="0">
                  <a:moveTo>
                    <a:pt x="1" y="601"/>
                  </a:moveTo>
                  <a:lnTo>
                    <a:pt x="6139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0" name="Google Shape;4462;p91">
              <a:extLst>
                <a:ext uri="{FF2B5EF4-FFF2-40B4-BE49-F238E27FC236}">
                  <a16:creationId xmlns:a16="http://schemas.microsoft.com/office/drawing/2014/main" id="{A0FCFB57-458D-403E-9850-F2BB72525DD3}"/>
                </a:ext>
              </a:extLst>
            </p:cNvPr>
            <p:cNvSpPr/>
            <p:nvPr/>
          </p:nvSpPr>
          <p:spPr>
            <a:xfrm>
              <a:off x="2606200" y="2428025"/>
              <a:ext cx="649650" cy="62550"/>
            </a:xfrm>
            <a:custGeom>
              <a:avLst/>
              <a:gdLst/>
              <a:ahLst/>
              <a:cxnLst/>
              <a:rect l="l" t="t" r="r" b="b"/>
              <a:pathLst>
                <a:path w="25986" h="2502" fill="none" extrusionOk="0">
                  <a:moveTo>
                    <a:pt x="0" y="2502"/>
                  </a:moveTo>
                  <a:lnTo>
                    <a:pt x="25986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1" name="Google Shape;4463;p91">
              <a:extLst>
                <a:ext uri="{FF2B5EF4-FFF2-40B4-BE49-F238E27FC236}">
                  <a16:creationId xmlns:a16="http://schemas.microsoft.com/office/drawing/2014/main" id="{98793C55-4F67-4B48-8753-9C7354B3FFA4}"/>
                </a:ext>
              </a:extLst>
            </p:cNvPr>
            <p:cNvSpPr/>
            <p:nvPr/>
          </p:nvSpPr>
          <p:spPr>
            <a:xfrm>
              <a:off x="2610375" y="2471375"/>
              <a:ext cx="649650" cy="62575"/>
            </a:xfrm>
            <a:custGeom>
              <a:avLst/>
              <a:gdLst/>
              <a:ahLst/>
              <a:cxnLst/>
              <a:rect l="l" t="t" r="r" b="b"/>
              <a:pathLst>
                <a:path w="25986" h="2503" fill="none" extrusionOk="0">
                  <a:moveTo>
                    <a:pt x="0" y="2502"/>
                  </a:moveTo>
                  <a:lnTo>
                    <a:pt x="25985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2" name="Google Shape;4464;p91">
              <a:extLst>
                <a:ext uri="{FF2B5EF4-FFF2-40B4-BE49-F238E27FC236}">
                  <a16:creationId xmlns:a16="http://schemas.microsoft.com/office/drawing/2014/main" id="{739B0524-9235-4E0E-B5BC-82326F8A48D7}"/>
                </a:ext>
              </a:extLst>
            </p:cNvPr>
            <p:cNvSpPr/>
            <p:nvPr/>
          </p:nvSpPr>
          <p:spPr>
            <a:xfrm>
              <a:off x="2615375" y="2531425"/>
              <a:ext cx="553750" cy="53400"/>
            </a:xfrm>
            <a:custGeom>
              <a:avLst/>
              <a:gdLst/>
              <a:ahLst/>
              <a:cxnLst/>
              <a:rect l="l" t="t" r="r" b="b"/>
              <a:pathLst>
                <a:path w="22150" h="2136" fill="none" extrusionOk="0">
                  <a:moveTo>
                    <a:pt x="0" y="2135"/>
                  </a:moveTo>
                  <a:lnTo>
                    <a:pt x="22150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3" name="Google Shape;4465;p91">
              <a:extLst>
                <a:ext uri="{FF2B5EF4-FFF2-40B4-BE49-F238E27FC236}">
                  <a16:creationId xmlns:a16="http://schemas.microsoft.com/office/drawing/2014/main" id="{DB58968C-CB55-4000-8BBE-A4E515746DC4}"/>
                </a:ext>
              </a:extLst>
            </p:cNvPr>
            <p:cNvSpPr/>
            <p:nvPr/>
          </p:nvSpPr>
          <p:spPr>
            <a:xfrm>
              <a:off x="2622875" y="2625650"/>
              <a:ext cx="57575" cy="57575"/>
            </a:xfrm>
            <a:custGeom>
              <a:avLst/>
              <a:gdLst/>
              <a:ahLst/>
              <a:cxnLst/>
              <a:rect l="l" t="t" r="r" b="b"/>
              <a:pathLst>
                <a:path w="2303" h="2303" fill="none" extrusionOk="0">
                  <a:moveTo>
                    <a:pt x="1" y="201"/>
                  </a:moveTo>
                  <a:lnTo>
                    <a:pt x="2102" y="1"/>
                  </a:lnTo>
                  <a:lnTo>
                    <a:pt x="2302" y="2102"/>
                  </a:lnTo>
                  <a:lnTo>
                    <a:pt x="201" y="23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4" name="Google Shape;4466;p91">
              <a:extLst>
                <a:ext uri="{FF2B5EF4-FFF2-40B4-BE49-F238E27FC236}">
                  <a16:creationId xmlns:a16="http://schemas.microsoft.com/office/drawing/2014/main" id="{27819233-5AE7-412E-B1A4-7E0AD221614A}"/>
                </a:ext>
              </a:extLst>
            </p:cNvPr>
            <p:cNvSpPr/>
            <p:nvPr/>
          </p:nvSpPr>
          <p:spPr>
            <a:xfrm>
              <a:off x="2718775" y="2616475"/>
              <a:ext cx="57575" cy="57575"/>
            </a:xfrm>
            <a:custGeom>
              <a:avLst/>
              <a:gdLst/>
              <a:ahLst/>
              <a:cxnLst/>
              <a:rect l="l" t="t" r="r" b="b"/>
              <a:pathLst>
                <a:path w="2303" h="2303" fill="none" extrusionOk="0">
                  <a:moveTo>
                    <a:pt x="1" y="201"/>
                  </a:moveTo>
                  <a:lnTo>
                    <a:pt x="2102" y="1"/>
                  </a:lnTo>
                  <a:lnTo>
                    <a:pt x="2302" y="2102"/>
                  </a:lnTo>
                  <a:lnTo>
                    <a:pt x="201" y="23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5" name="Google Shape;4467;p91">
              <a:extLst>
                <a:ext uri="{FF2B5EF4-FFF2-40B4-BE49-F238E27FC236}">
                  <a16:creationId xmlns:a16="http://schemas.microsoft.com/office/drawing/2014/main" id="{C48815BF-343E-423E-BDE2-E1EF5321DD57}"/>
                </a:ext>
              </a:extLst>
            </p:cNvPr>
            <p:cNvSpPr/>
            <p:nvPr/>
          </p:nvSpPr>
          <p:spPr>
            <a:xfrm>
              <a:off x="2814675" y="2607300"/>
              <a:ext cx="57575" cy="57575"/>
            </a:xfrm>
            <a:custGeom>
              <a:avLst/>
              <a:gdLst/>
              <a:ahLst/>
              <a:cxnLst/>
              <a:rect l="l" t="t" r="r" b="b"/>
              <a:pathLst>
                <a:path w="2303" h="2303" fill="none" extrusionOk="0">
                  <a:moveTo>
                    <a:pt x="1" y="201"/>
                  </a:moveTo>
                  <a:lnTo>
                    <a:pt x="2102" y="1"/>
                  </a:lnTo>
                  <a:lnTo>
                    <a:pt x="2302" y="2102"/>
                  </a:lnTo>
                  <a:lnTo>
                    <a:pt x="201" y="23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6" name="Google Shape;4468;p91">
              <a:extLst>
                <a:ext uri="{FF2B5EF4-FFF2-40B4-BE49-F238E27FC236}">
                  <a16:creationId xmlns:a16="http://schemas.microsoft.com/office/drawing/2014/main" id="{62D0EA53-DFF7-4031-BB89-44D0F874822C}"/>
                </a:ext>
              </a:extLst>
            </p:cNvPr>
            <p:cNvSpPr/>
            <p:nvPr/>
          </p:nvSpPr>
          <p:spPr>
            <a:xfrm>
              <a:off x="2909750" y="2597300"/>
              <a:ext cx="58400" cy="58400"/>
            </a:xfrm>
            <a:custGeom>
              <a:avLst/>
              <a:gdLst/>
              <a:ahLst/>
              <a:cxnLst/>
              <a:rect l="l" t="t" r="r" b="b"/>
              <a:pathLst>
                <a:path w="2336" h="2336" fill="none" extrusionOk="0">
                  <a:moveTo>
                    <a:pt x="0" y="234"/>
                  </a:moveTo>
                  <a:lnTo>
                    <a:pt x="2135" y="1"/>
                  </a:lnTo>
                  <a:lnTo>
                    <a:pt x="2335" y="2135"/>
                  </a:lnTo>
                  <a:lnTo>
                    <a:pt x="201" y="2336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7" name="Google Shape;4469;p91">
              <a:extLst>
                <a:ext uri="{FF2B5EF4-FFF2-40B4-BE49-F238E27FC236}">
                  <a16:creationId xmlns:a16="http://schemas.microsoft.com/office/drawing/2014/main" id="{75C75964-0D9B-400F-B039-B9A8EDBBA9D8}"/>
                </a:ext>
              </a:extLst>
            </p:cNvPr>
            <p:cNvSpPr/>
            <p:nvPr/>
          </p:nvSpPr>
          <p:spPr>
            <a:xfrm>
              <a:off x="2541150" y="2482150"/>
              <a:ext cx="31475" cy="26600"/>
            </a:xfrm>
            <a:custGeom>
              <a:avLst/>
              <a:gdLst/>
              <a:ahLst/>
              <a:cxnLst/>
              <a:rect l="l" t="t" r="r" b="b"/>
              <a:pathLst>
                <a:path w="1259" h="1064" extrusionOk="0">
                  <a:moveTo>
                    <a:pt x="719" y="0"/>
                  </a:moveTo>
                  <a:cubicBezTo>
                    <a:pt x="702" y="0"/>
                    <a:pt x="685" y="1"/>
                    <a:pt x="668" y="3"/>
                  </a:cubicBezTo>
                  <a:cubicBezTo>
                    <a:pt x="167" y="37"/>
                    <a:pt x="1" y="637"/>
                    <a:pt x="368" y="937"/>
                  </a:cubicBezTo>
                  <a:cubicBezTo>
                    <a:pt x="474" y="1024"/>
                    <a:pt x="594" y="1064"/>
                    <a:pt x="710" y="1064"/>
                  </a:cubicBezTo>
                  <a:cubicBezTo>
                    <a:pt x="996" y="1064"/>
                    <a:pt x="1259" y="826"/>
                    <a:pt x="1235" y="470"/>
                  </a:cubicBezTo>
                  <a:cubicBezTo>
                    <a:pt x="1204" y="221"/>
                    <a:pt x="968" y="0"/>
                    <a:pt x="7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8" name="Google Shape;4470;p91">
              <a:extLst>
                <a:ext uri="{FF2B5EF4-FFF2-40B4-BE49-F238E27FC236}">
                  <a16:creationId xmlns:a16="http://schemas.microsoft.com/office/drawing/2014/main" id="{64F82F06-0578-4D5F-9CCB-8699A7F1FD26}"/>
                </a:ext>
              </a:extLst>
            </p:cNvPr>
            <p:cNvSpPr/>
            <p:nvPr/>
          </p:nvSpPr>
          <p:spPr>
            <a:xfrm>
              <a:off x="2630375" y="2681525"/>
              <a:ext cx="649675" cy="62575"/>
            </a:xfrm>
            <a:custGeom>
              <a:avLst/>
              <a:gdLst/>
              <a:ahLst/>
              <a:cxnLst/>
              <a:rect l="l" t="t" r="r" b="b"/>
              <a:pathLst>
                <a:path w="25987" h="2503" fill="none" extrusionOk="0">
                  <a:moveTo>
                    <a:pt x="1" y="2502"/>
                  </a:moveTo>
                  <a:lnTo>
                    <a:pt x="25986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9" name="Google Shape;4471;p91">
              <a:extLst>
                <a:ext uri="{FF2B5EF4-FFF2-40B4-BE49-F238E27FC236}">
                  <a16:creationId xmlns:a16="http://schemas.microsoft.com/office/drawing/2014/main" id="{7F9BFAF3-C349-436A-88BD-7D5DAD2B7AA1}"/>
                </a:ext>
              </a:extLst>
            </p:cNvPr>
            <p:cNvSpPr/>
            <p:nvPr/>
          </p:nvSpPr>
          <p:spPr>
            <a:xfrm>
              <a:off x="2635375" y="2724900"/>
              <a:ext cx="648825" cy="62550"/>
            </a:xfrm>
            <a:custGeom>
              <a:avLst/>
              <a:gdLst/>
              <a:ahLst/>
              <a:cxnLst/>
              <a:rect l="l" t="t" r="r" b="b"/>
              <a:pathLst>
                <a:path w="25953" h="2502" fill="none" extrusionOk="0">
                  <a:moveTo>
                    <a:pt x="1" y="2502"/>
                  </a:moveTo>
                  <a:lnTo>
                    <a:pt x="25953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0" name="Google Shape;4472;p91">
              <a:extLst>
                <a:ext uri="{FF2B5EF4-FFF2-40B4-BE49-F238E27FC236}">
                  <a16:creationId xmlns:a16="http://schemas.microsoft.com/office/drawing/2014/main" id="{D6584B75-7202-4D62-9D5B-712C44F5FB81}"/>
                </a:ext>
              </a:extLst>
            </p:cNvPr>
            <p:cNvSpPr/>
            <p:nvPr/>
          </p:nvSpPr>
          <p:spPr>
            <a:xfrm>
              <a:off x="2639550" y="2784100"/>
              <a:ext cx="553750" cy="53400"/>
            </a:xfrm>
            <a:custGeom>
              <a:avLst/>
              <a:gdLst/>
              <a:ahLst/>
              <a:cxnLst/>
              <a:rect l="l" t="t" r="r" b="b"/>
              <a:pathLst>
                <a:path w="22150" h="2136" fill="none" extrusionOk="0">
                  <a:moveTo>
                    <a:pt x="1" y="2135"/>
                  </a:moveTo>
                  <a:lnTo>
                    <a:pt x="22150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1" name="Google Shape;4473;p91">
              <a:extLst>
                <a:ext uri="{FF2B5EF4-FFF2-40B4-BE49-F238E27FC236}">
                  <a16:creationId xmlns:a16="http://schemas.microsoft.com/office/drawing/2014/main" id="{DF265018-793F-4252-B141-7FA463C25574}"/>
                </a:ext>
              </a:extLst>
            </p:cNvPr>
            <p:cNvSpPr/>
            <p:nvPr/>
          </p:nvSpPr>
          <p:spPr>
            <a:xfrm>
              <a:off x="2647050" y="2878325"/>
              <a:ext cx="58400" cy="57575"/>
            </a:xfrm>
            <a:custGeom>
              <a:avLst/>
              <a:gdLst/>
              <a:ahLst/>
              <a:cxnLst/>
              <a:rect l="l" t="t" r="r" b="b"/>
              <a:pathLst>
                <a:path w="2336" h="2303" fill="none" extrusionOk="0">
                  <a:moveTo>
                    <a:pt x="1" y="201"/>
                  </a:moveTo>
                  <a:lnTo>
                    <a:pt x="2102" y="1"/>
                  </a:lnTo>
                  <a:lnTo>
                    <a:pt x="2336" y="2102"/>
                  </a:lnTo>
                  <a:lnTo>
                    <a:pt x="201" y="2303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2" name="Google Shape;4474;p91">
              <a:extLst>
                <a:ext uri="{FF2B5EF4-FFF2-40B4-BE49-F238E27FC236}">
                  <a16:creationId xmlns:a16="http://schemas.microsoft.com/office/drawing/2014/main" id="{B12BDA6D-D29B-4739-BEAC-F1C60A7CD0A9}"/>
                </a:ext>
              </a:extLst>
            </p:cNvPr>
            <p:cNvSpPr/>
            <p:nvPr/>
          </p:nvSpPr>
          <p:spPr>
            <a:xfrm>
              <a:off x="2742975" y="2869175"/>
              <a:ext cx="57550" cy="57550"/>
            </a:xfrm>
            <a:custGeom>
              <a:avLst/>
              <a:gdLst/>
              <a:ahLst/>
              <a:cxnLst/>
              <a:rect l="l" t="t" r="r" b="b"/>
              <a:pathLst>
                <a:path w="2302" h="2302" fill="none" extrusionOk="0">
                  <a:moveTo>
                    <a:pt x="0" y="200"/>
                  </a:moveTo>
                  <a:lnTo>
                    <a:pt x="2102" y="0"/>
                  </a:lnTo>
                  <a:lnTo>
                    <a:pt x="2302" y="2102"/>
                  </a:lnTo>
                  <a:lnTo>
                    <a:pt x="200" y="23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3" name="Google Shape;4475;p91">
              <a:extLst>
                <a:ext uri="{FF2B5EF4-FFF2-40B4-BE49-F238E27FC236}">
                  <a16:creationId xmlns:a16="http://schemas.microsoft.com/office/drawing/2014/main" id="{04242E2B-6A89-41F9-9A3A-D47DE8EC408C}"/>
                </a:ext>
              </a:extLst>
            </p:cNvPr>
            <p:cNvSpPr/>
            <p:nvPr/>
          </p:nvSpPr>
          <p:spPr>
            <a:xfrm>
              <a:off x="2838875" y="2860000"/>
              <a:ext cx="57550" cy="57550"/>
            </a:xfrm>
            <a:custGeom>
              <a:avLst/>
              <a:gdLst/>
              <a:ahLst/>
              <a:cxnLst/>
              <a:rect l="l" t="t" r="r" b="b"/>
              <a:pathLst>
                <a:path w="2302" h="2302" fill="none" extrusionOk="0">
                  <a:moveTo>
                    <a:pt x="0" y="200"/>
                  </a:moveTo>
                  <a:lnTo>
                    <a:pt x="2102" y="0"/>
                  </a:lnTo>
                  <a:lnTo>
                    <a:pt x="2302" y="2102"/>
                  </a:lnTo>
                  <a:lnTo>
                    <a:pt x="200" y="23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4" name="Google Shape;4476;p91">
              <a:extLst>
                <a:ext uri="{FF2B5EF4-FFF2-40B4-BE49-F238E27FC236}">
                  <a16:creationId xmlns:a16="http://schemas.microsoft.com/office/drawing/2014/main" id="{3DA3A354-8625-4774-B30A-CD655BEBBB42}"/>
                </a:ext>
              </a:extLst>
            </p:cNvPr>
            <p:cNvSpPr/>
            <p:nvPr/>
          </p:nvSpPr>
          <p:spPr>
            <a:xfrm>
              <a:off x="2934775" y="2850825"/>
              <a:ext cx="57550" cy="57550"/>
            </a:xfrm>
            <a:custGeom>
              <a:avLst/>
              <a:gdLst/>
              <a:ahLst/>
              <a:cxnLst/>
              <a:rect l="l" t="t" r="r" b="b"/>
              <a:pathLst>
                <a:path w="2302" h="2302" fill="none" extrusionOk="0">
                  <a:moveTo>
                    <a:pt x="0" y="200"/>
                  </a:moveTo>
                  <a:lnTo>
                    <a:pt x="2102" y="0"/>
                  </a:lnTo>
                  <a:lnTo>
                    <a:pt x="2302" y="2102"/>
                  </a:lnTo>
                  <a:lnTo>
                    <a:pt x="200" y="23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5" name="Google Shape;4477;p91">
              <a:extLst>
                <a:ext uri="{FF2B5EF4-FFF2-40B4-BE49-F238E27FC236}">
                  <a16:creationId xmlns:a16="http://schemas.microsoft.com/office/drawing/2014/main" id="{197FA3B6-7BAE-452F-B65A-3930E5B56044}"/>
                </a:ext>
              </a:extLst>
            </p:cNvPr>
            <p:cNvSpPr/>
            <p:nvPr/>
          </p:nvSpPr>
          <p:spPr>
            <a:xfrm>
              <a:off x="2565325" y="2734825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719" y="0"/>
                  </a:moveTo>
                  <a:cubicBezTo>
                    <a:pt x="702" y="0"/>
                    <a:pt x="685" y="1"/>
                    <a:pt x="668" y="3"/>
                  </a:cubicBezTo>
                  <a:cubicBezTo>
                    <a:pt x="168" y="70"/>
                    <a:pt x="1" y="637"/>
                    <a:pt x="368" y="937"/>
                  </a:cubicBezTo>
                  <a:cubicBezTo>
                    <a:pt x="475" y="1025"/>
                    <a:pt x="600" y="1065"/>
                    <a:pt x="720" y="1065"/>
                  </a:cubicBezTo>
                  <a:cubicBezTo>
                    <a:pt x="1012" y="1065"/>
                    <a:pt x="1282" y="834"/>
                    <a:pt x="1235" y="504"/>
                  </a:cubicBezTo>
                  <a:cubicBezTo>
                    <a:pt x="1204" y="223"/>
                    <a:pt x="968" y="0"/>
                    <a:pt x="7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6" name="Google Shape;4478;p91">
              <a:extLst>
                <a:ext uri="{FF2B5EF4-FFF2-40B4-BE49-F238E27FC236}">
                  <a16:creationId xmlns:a16="http://schemas.microsoft.com/office/drawing/2014/main" id="{28FC8FF4-FCAE-468A-9A5D-9620A4279DAB}"/>
                </a:ext>
              </a:extLst>
            </p:cNvPr>
            <p:cNvSpPr/>
            <p:nvPr/>
          </p:nvSpPr>
          <p:spPr>
            <a:xfrm>
              <a:off x="2655400" y="2934200"/>
              <a:ext cx="648825" cy="62575"/>
            </a:xfrm>
            <a:custGeom>
              <a:avLst/>
              <a:gdLst/>
              <a:ahLst/>
              <a:cxnLst/>
              <a:rect l="l" t="t" r="r" b="b"/>
              <a:pathLst>
                <a:path w="25953" h="2503" fill="none" extrusionOk="0">
                  <a:moveTo>
                    <a:pt x="1" y="2503"/>
                  </a:moveTo>
                  <a:lnTo>
                    <a:pt x="25952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7" name="Google Shape;4479;p91">
              <a:extLst>
                <a:ext uri="{FF2B5EF4-FFF2-40B4-BE49-F238E27FC236}">
                  <a16:creationId xmlns:a16="http://schemas.microsoft.com/office/drawing/2014/main" id="{F1D4BFD5-BE1E-4501-85D8-77ACD2539BC1}"/>
                </a:ext>
              </a:extLst>
            </p:cNvPr>
            <p:cNvSpPr/>
            <p:nvPr/>
          </p:nvSpPr>
          <p:spPr>
            <a:xfrm>
              <a:off x="2659575" y="2977575"/>
              <a:ext cx="648825" cy="62575"/>
            </a:xfrm>
            <a:custGeom>
              <a:avLst/>
              <a:gdLst/>
              <a:ahLst/>
              <a:cxnLst/>
              <a:rect l="l" t="t" r="r" b="b"/>
              <a:pathLst>
                <a:path w="25953" h="2503" fill="none" extrusionOk="0">
                  <a:moveTo>
                    <a:pt x="0" y="2502"/>
                  </a:moveTo>
                  <a:lnTo>
                    <a:pt x="25952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8" name="Google Shape;4480;p91">
              <a:extLst>
                <a:ext uri="{FF2B5EF4-FFF2-40B4-BE49-F238E27FC236}">
                  <a16:creationId xmlns:a16="http://schemas.microsoft.com/office/drawing/2014/main" id="{920C0F5F-27FD-43F4-AC28-54CB18329AF1}"/>
                </a:ext>
              </a:extLst>
            </p:cNvPr>
            <p:cNvSpPr/>
            <p:nvPr/>
          </p:nvSpPr>
          <p:spPr>
            <a:xfrm>
              <a:off x="2663750" y="3036775"/>
              <a:ext cx="554575" cy="53400"/>
            </a:xfrm>
            <a:custGeom>
              <a:avLst/>
              <a:gdLst/>
              <a:ahLst/>
              <a:cxnLst/>
              <a:rect l="l" t="t" r="r" b="b"/>
              <a:pathLst>
                <a:path w="22183" h="2136" fill="none" extrusionOk="0">
                  <a:moveTo>
                    <a:pt x="0" y="2136"/>
                  </a:moveTo>
                  <a:lnTo>
                    <a:pt x="22183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9" name="Google Shape;4481;p91">
              <a:extLst>
                <a:ext uri="{FF2B5EF4-FFF2-40B4-BE49-F238E27FC236}">
                  <a16:creationId xmlns:a16="http://schemas.microsoft.com/office/drawing/2014/main" id="{E377198A-CEE9-42EE-82D2-8C223FD9A217}"/>
                </a:ext>
              </a:extLst>
            </p:cNvPr>
            <p:cNvSpPr/>
            <p:nvPr/>
          </p:nvSpPr>
          <p:spPr>
            <a:xfrm>
              <a:off x="2671250" y="3131025"/>
              <a:ext cx="58400" cy="57550"/>
            </a:xfrm>
            <a:custGeom>
              <a:avLst/>
              <a:gdLst/>
              <a:ahLst/>
              <a:cxnLst/>
              <a:rect l="l" t="t" r="r" b="b"/>
              <a:pathLst>
                <a:path w="2336" h="2302" fill="none" extrusionOk="0">
                  <a:moveTo>
                    <a:pt x="0" y="200"/>
                  </a:moveTo>
                  <a:lnTo>
                    <a:pt x="2135" y="0"/>
                  </a:lnTo>
                  <a:lnTo>
                    <a:pt x="2335" y="2102"/>
                  </a:lnTo>
                  <a:lnTo>
                    <a:pt x="200" y="23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0" name="Google Shape;4482;p91">
              <a:extLst>
                <a:ext uri="{FF2B5EF4-FFF2-40B4-BE49-F238E27FC236}">
                  <a16:creationId xmlns:a16="http://schemas.microsoft.com/office/drawing/2014/main" id="{00BC2367-F46C-492B-9BE9-E762A80ED028}"/>
                </a:ext>
              </a:extLst>
            </p:cNvPr>
            <p:cNvSpPr/>
            <p:nvPr/>
          </p:nvSpPr>
          <p:spPr>
            <a:xfrm>
              <a:off x="2767150" y="3121850"/>
              <a:ext cx="57575" cy="57550"/>
            </a:xfrm>
            <a:custGeom>
              <a:avLst/>
              <a:gdLst/>
              <a:ahLst/>
              <a:cxnLst/>
              <a:rect l="l" t="t" r="r" b="b"/>
              <a:pathLst>
                <a:path w="2303" h="2302" fill="none" extrusionOk="0">
                  <a:moveTo>
                    <a:pt x="0" y="200"/>
                  </a:moveTo>
                  <a:lnTo>
                    <a:pt x="2102" y="0"/>
                  </a:lnTo>
                  <a:lnTo>
                    <a:pt x="2302" y="2102"/>
                  </a:lnTo>
                  <a:lnTo>
                    <a:pt x="201" y="23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1" name="Google Shape;4483;p91">
              <a:extLst>
                <a:ext uri="{FF2B5EF4-FFF2-40B4-BE49-F238E27FC236}">
                  <a16:creationId xmlns:a16="http://schemas.microsoft.com/office/drawing/2014/main" id="{6E5819D9-0BA4-4CAD-831C-7BC58E2BC020}"/>
                </a:ext>
              </a:extLst>
            </p:cNvPr>
            <p:cNvSpPr/>
            <p:nvPr/>
          </p:nvSpPr>
          <p:spPr>
            <a:xfrm>
              <a:off x="2863050" y="3112675"/>
              <a:ext cx="57575" cy="57550"/>
            </a:xfrm>
            <a:custGeom>
              <a:avLst/>
              <a:gdLst/>
              <a:ahLst/>
              <a:cxnLst/>
              <a:rect l="l" t="t" r="r" b="b"/>
              <a:pathLst>
                <a:path w="2303" h="2302" fill="none" extrusionOk="0">
                  <a:moveTo>
                    <a:pt x="0" y="200"/>
                  </a:moveTo>
                  <a:lnTo>
                    <a:pt x="2102" y="0"/>
                  </a:lnTo>
                  <a:lnTo>
                    <a:pt x="2302" y="2102"/>
                  </a:lnTo>
                  <a:lnTo>
                    <a:pt x="201" y="23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2" name="Google Shape;4484;p91">
              <a:extLst>
                <a:ext uri="{FF2B5EF4-FFF2-40B4-BE49-F238E27FC236}">
                  <a16:creationId xmlns:a16="http://schemas.microsoft.com/office/drawing/2014/main" id="{EE8FD156-5F60-4F58-811B-372B1BBFFCFD}"/>
                </a:ext>
              </a:extLst>
            </p:cNvPr>
            <p:cNvSpPr/>
            <p:nvPr/>
          </p:nvSpPr>
          <p:spPr>
            <a:xfrm>
              <a:off x="2958950" y="3103500"/>
              <a:ext cx="57575" cy="57575"/>
            </a:xfrm>
            <a:custGeom>
              <a:avLst/>
              <a:gdLst/>
              <a:ahLst/>
              <a:cxnLst/>
              <a:rect l="l" t="t" r="r" b="b"/>
              <a:pathLst>
                <a:path w="2303" h="2303" fill="none" extrusionOk="0">
                  <a:moveTo>
                    <a:pt x="1" y="201"/>
                  </a:moveTo>
                  <a:lnTo>
                    <a:pt x="2102" y="0"/>
                  </a:lnTo>
                  <a:lnTo>
                    <a:pt x="2302" y="2102"/>
                  </a:lnTo>
                  <a:lnTo>
                    <a:pt x="201" y="23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3" name="Google Shape;4485;p91">
              <a:extLst>
                <a:ext uri="{FF2B5EF4-FFF2-40B4-BE49-F238E27FC236}">
                  <a16:creationId xmlns:a16="http://schemas.microsoft.com/office/drawing/2014/main" id="{4CA1509C-D4CB-40AC-ACED-34DB2C381DE5}"/>
                </a:ext>
              </a:extLst>
            </p:cNvPr>
            <p:cNvSpPr/>
            <p:nvPr/>
          </p:nvSpPr>
          <p:spPr>
            <a:xfrm>
              <a:off x="2589525" y="2987500"/>
              <a:ext cx="31475" cy="26625"/>
            </a:xfrm>
            <a:custGeom>
              <a:avLst/>
              <a:gdLst/>
              <a:ahLst/>
              <a:cxnLst/>
              <a:rect l="l" t="t" r="r" b="b"/>
              <a:pathLst>
                <a:path w="1259" h="1065" extrusionOk="0">
                  <a:moveTo>
                    <a:pt x="724" y="1"/>
                  </a:moveTo>
                  <a:cubicBezTo>
                    <a:pt x="706" y="1"/>
                    <a:pt x="687" y="2"/>
                    <a:pt x="667" y="4"/>
                  </a:cubicBezTo>
                  <a:cubicBezTo>
                    <a:pt x="200" y="70"/>
                    <a:pt x="0" y="638"/>
                    <a:pt x="367" y="938"/>
                  </a:cubicBezTo>
                  <a:cubicBezTo>
                    <a:pt x="475" y="1026"/>
                    <a:pt x="596" y="1065"/>
                    <a:pt x="713" y="1065"/>
                  </a:cubicBezTo>
                  <a:cubicBezTo>
                    <a:pt x="998" y="1065"/>
                    <a:pt x="1258" y="835"/>
                    <a:pt x="1235" y="504"/>
                  </a:cubicBezTo>
                  <a:cubicBezTo>
                    <a:pt x="1203" y="223"/>
                    <a:pt x="997" y="1"/>
                    <a:pt x="7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4" name="Google Shape;4486;p91">
              <a:extLst>
                <a:ext uri="{FF2B5EF4-FFF2-40B4-BE49-F238E27FC236}">
                  <a16:creationId xmlns:a16="http://schemas.microsoft.com/office/drawing/2014/main" id="{A7EF4360-789F-4A62-AE45-EEFC67BF6A42}"/>
                </a:ext>
              </a:extLst>
            </p:cNvPr>
            <p:cNvSpPr/>
            <p:nvPr/>
          </p:nvSpPr>
          <p:spPr>
            <a:xfrm>
              <a:off x="2680425" y="3194400"/>
              <a:ext cx="648825" cy="61725"/>
            </a:xfrm>
            <a:custGeom>
              <a:avLst/>
              <a:gdLst/>
              <a:ahLst/>
              <a:cxnLst/>
              <a:rect l="l" t="t" r="r" b="b"/>
              <a:pathLst>
                <a:path w="25953" h="2469" fill="none" extrusionOk="0">
                  <a:moveTo>
                    <a:pt x="0" y="2469"/>
                  </a:moveTo>
                  <a:lnTo>
                    <a:pt x="25952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5" name="Google Shape;4487;p91">
              <a:extLst>
                <a:ext uri="{FF2B5EF4-FFF2-40B4-BE49-F238E27FC236}">
                  <a16:creationId xmlns:a16="http://schemas.microsoft.com/office/drawing/2014/main" id="{67F73D07-D7DA-4E13-9346-4AD2879CCDAD}"/>
                </a:ext>
              </a:extLst>
            </p:cNvPr>
            <p:cNvSpPr/>
            <p:nvPr/>
          </p:nvSpPr>
          <p:spPr>
            <a:xfrm>
              <a:off x="2684600" y="3237750"/>
              <a:ext cx="648800" cy="61750"/>
            </a:xfrm>
            <a:custGeom>
              <a:avLst/>
              <a:gdLst/>
              <a:ahLst/>
              <a:cxnLst/>
              <a:rect l="l" t="t" r="r" b="b"/>
              <a:pathLst>
                <a:path w="25952" h="2470" fill="none" extrusionOk="0">
                  <a:moveTo>
                    <a:pt x="0" y="2469"/>
                  </a:moveTo>
                  <a:lnTo>
                    <a:pt x="25952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6" name="Google Shape;4488;p91">
              <a:extLst>
                <a:ext uri="{FF2B5EF4-FFF2-40B4-BE49-F238E27FC236}">
                  <a16:creationId xmlns:a16="http://schemas.microsoft.com/office/drawing/2014/main" id="{E4D5E35D-22F8-4752-8092-841258A899C0}"/>
                </a:ext>
              </a:extLst>
            </p:cNvPr>
            <p:cNvSpPr/>
            <p:nvPr/>
          </p:nvSpPr>
          <p:spPr>
            <a:xfrm>
              <a:off x="2688750" y="3296975"/>
              <a:ext cx="553750" cy="53400"/>
            </a:xfrm>
            <a:custGeom>
              <a:avLst/>
              <a:gdLst/>
              <a:ahLst/>
              <a:cxnLst/>
              <a:rect l="l" t="t" r="r" b="b"/>
              <a:pathLst>
                <a:path w="22150" h="2136" fill="none" extrusionOk="0">
                  <a:moveTo>
                    <a:pt x="1" y="2135"/>
                  </a:moveTo>
                  <a:lnTo>
                    <a:pt x="22150" y="0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7" name="Google Shape;4489;p91">
              <a:extLst>
                <a:ext uri="{FF2B5EF4-FFF2-40B4-BE49-F238E27FC236}">
                  <a16:creationId xmlns:a16="http://schemas.microsoft.com/office/drawing/2014/main" id="{DFD0E507-BFA7-429B-A9D4-67EE4F92E1A5}"/>
                </a:ext>
              </a:extLst>
            </p:cNvPr>
            <p:cNvSpPr/>
            <p:nvPr/>
          </p:nvSpPr>
          <p:spPr>
            <a:xfrm>
              <a:off x="2696275" y="3391200"/>
              <a:ext cx="58400" cy="57575"/>
            </a:xfrm>
            <a:custGeom>
              <a:avLst/>
              <a:gdLst/>
              <a:ahLst/>
              <a:cxnLst/>
              <a:rect l="l" t="t" r="r" b="b"/>
              <a:pathLst>
                <a:path w="2336" h="2303" fill="none" extrusionOk="0">
                  <a:moveTo>
                    <a:pt x="0" y="201"/>
                  </a:moveTo>
                  <a:lnTo>
                    <a:pt x="2135" y="1"/>
                  </a:lnTo>
                  <a:lnTo>
                    <a:pt x="2335" y="2102"/>
                  </a:lnTo>
                  <a:lnTo>
                    <a:pt x="200" y="23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8" name="Google Shape;4490;p91">
              <a:extLst>
                <a:ext uri="{FF2B5EF4-FFF2-40B4-BE49-F238E27FC236}">
                  <a16:creationId xmlns:a16="http://schemas.microsoft.com/office/drawing/2014/main" id="{B29E59EA-CD46-425F-B890-F6CB54E9DEE9}"/>
                </a:ext>
              </a:extLst>
            </p:cNvPr>
            <p:cNvSpPr/>
            <p:nvPr/>
          </p:nvSpPr>
          <p:spPr>
            <a:xfrm>
              <a:off x="2792175" y="3382025"/>
              <a:ext cx="58400" cy="57575"/>
            </a:xfrm>
            <a:custGeom>
              <a:avLst/>
              <a:gdLst/>
              <a:ahLst/>
              <a:cxnLst/>
              <a:rect l="l" t="t" r="r" b="b"/>
              <a:pathLst>
                <a:path w="2336" h="2303" fill="none" extrusionOk="0">
                  <a:moveTo>
                    <a:pt x="0" y="201"/>
                  </a:moveTo>
                  <a:lnTo>
                    <a:pt x="2102" y="1"/>
                  </a:lnTo>
                  <a:lnTo>
                    <a:pt x="2335" y="2102"/>
                  </a:lnTo>
                  <a:lnTo>
                    <a:pt x="200" y="23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9" name="Google Shape;4491;p91">
              <a:extLst>
                <a:ext uri="{FF2B5EF4-FFF2-40B4-BE49-F238E27FC236}">
                  <a16:creationId xmlns:a16="http://schemas.microsoft.com/office/drawing/2014/main" id="{EC793FAA-2CCD-4E3E-BCED-58992EFA6A9A}"/>
                </a:ext>
              </a:extLst>
            </p:cNvPr>
            <p:cNvSpPr/>
            <p:nvPr/>
          </p:nvSpPr>
          <p:spPr>
            <a:xfrm>
              <a:off x="2888075" y="3372850"/>
              <a:ext cx="57550" cy="57575"/>
            </a:xfrm>
            <a:custGeom>
              <a:avLst/>
              <a:gdLst/>
              <a:ahLst/>
              <a:cxnLst/>
              <a:rect l="l" t="t" r="r" b="b"/>
              <a:pathLst>
                <a:path w="2302" h="2303" fill="none" extrusionOk="0">
                  <a:moveTo>
                    <a:pt x="0" y="201"/>
                  </a:moveTo>
                  <a:lnTo>
                    <a:pt x="2102" y="1"/>
                  </a:lnTo>
                  <a:lnTo>
                    <a:pt x="2302" y="2102"/>
                  </a:lnTo>
                  <a:lnTo>
                    <a:pt x="200" y="2302"/>
                  </a:lnTo>
                  <a:close/>
                </a:path>
              </a:pathLst>
            </a:custGeom>
            <a:noFill/>
            <a:ln w="100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0" name="Google Shape;4492;p91">
              <a:extLst>
                <a:ext uri="{FF2B5EF4-FFF2-40B4-BE49-F238E27FC236}">
                  <a16:creationId xmlns:a16="http://schemas.microsoft.com/office/drawing/2014/main" id="{16E6DE51-6AA9-47F1-98E9-9FA9F1B59CB5}"/>
                </a:ext>
              </a:extLst>
            </p:cNvPr>
            <p:cNvSpPr/>
            <p:nvPr/>
          </p:nvSpPr>
          <p:spPr>
            <a:xfrm>
              <a:off x="2983975" y="3363675"/>
              <a:ext cx="57550" cy="57575"/>
            </a:xfrm>
            <a:custGeom>
              <a:avLst/>
              <a:gdLst/>
              <a:ahLst/>
              <a:cxnLst/>
              <a:rect l="l" t="t" r="r" b="b"/>
              <a:pathLst>
                <a:path w="2302" h="2303" fill="none" extrusionOk="0">
                  <a:moveTo>
                    <a:pt x="0" y="201"/>
                  </a:moveTo>
                  <a:lnTo>
                    <a:pt x="2102" y="1"/>
                  </a:lnTo>
                  <a:lnTo>
                    <a:pt x="2302" y="2102"/>
                  </a:lnTo>
                  <a:lnTo>
                    <a:pt x="200" y="230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1" name="Google Shape;4493;p91">
              <a:extLst>
                <a:ext uri="{FF2B5EF4-FFF2-40B4-BE49-F238E27FC236}">
                  <a16:creationId xmlns:a16="http://schemas.microsoft.com/office/drawing/2014/main" id="{A557B255-4648-4E0D-B248-72C35DBE5ED4}"/>
                </a:ext>
              </a:extLst>
            </p:cNvPr>
            <p:cNvSpPr/>
            <p:nvPr/>
          </p:nvSpPr>
          <p:spPr>
            <a:xfrm>
              <a:off x="2614550" y="3247675"/>
              <a:ext cx="32050" cy="27000"/>
            </a:xfrm>
            <a:custGeom>
              <a:avLst/>
              <a:gdLst/>
              <a:ahLst/>
              <a:cxnLst/>
              <a:rect l="l" t="t" r="r" b="b"/>
              <a:pathLst>
                <a:path w="1282" h="1080" extrusionOk="0">
                  <a:moveTo>
                    <a:pt x="719" y="1"/>
                  </a:moveTo>
                  <a:cubicBezTo>
                    <a:pt x="701" y="1"/>
                    <a:pt x="684" y="2"/>
                    <a:pt x="667" y="4"/>
                  </a:cubicBezTo>
                  <a:cubicBezTo>
                    <a:pt x="200" y="38"/>
                    <a:pt x="0" y="638"/>
                    <a:pt x="367" y="938"/>
                  </a:cubicBezTo>
                  <a:cubicBezTo>
                    <a:pt x="474" y="1036"/>
                    <a:pt x="599" y="1079"/>
                    <a:pt x="719" y="1079"/>
                  </a:cubicBezTo>
                  <a:cubicBezTo>
                    <a:pt x="1011" y="1079"/>
                    <a:pt x="1281" y="825"/>
                    <a:pt x="1234" y="471"/>
                  </a:cubicBezTo>
                  <a:cubicBezTo>
                    <a:pt x="1203" y="221"/>
                    <a:pt x="967" y="1"/>
                    <a:pt x="7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2" name="Google Shape;4494;p91">
              <a:extLst>
                <a:ext uri="{FF2B5EF4-FFF2-40B4-BE49-F238E27FC236}">
                  <a16:creationId xmlns:a16="http://schemas.microsoft.com/office/drawing/2014/main" id="{D8E50489-14F1-432A-8DE8-825F3A6A457C}"/>
                </a:ext>
              </a:extLst>
            </p:cNvPr>
            <p:cNvSpPr/>
            <p:nvPr/>
          </p:nvSpPr>
          <p:spPr>
            <a:xfrm>
              <a:off x="2643725" y="2625650"/>
              <a:ext cx="31725" cy="35050"/>
            </a:xfrm>
            <a:custGeom>
              <a:avLst/>
              <a:gdLst/>
              <a:ahLst/>
              <a:cxnLst/>
              <a:rect l="l" t="t" r="r" b="b"/>
              <a:pathLst>
                <a:path w="1269" h="1402" fill="none" extrusionOk="0">
                  <a:moveTo>
                    <a:pt x="1" y="968"/>
                  </a:moveTo>
                  <a:lnTo>
                    <a:pt x="334" y="1402"/>
                  </a:lnTo>
                  <a:lnTo>
                    <a:pt x="1268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3" name="Google Shape;4495;p91">
              <a:extLst>
                <a:ext uri="{FF2B5EF4-FFF2-40B4-BE49-F238E27FC236}">
                  <a16:creationId xmlns:a16="http://schemas.microsoft.com/office/drawing/2014/main" id="{1FABC84A-DC28-498C-BABB-16853ECCF0E3}"/>
                </a:ext>
              </a:extLst>
            </p:cNvPr>
            <p:cNvSpPr/>
            <p:nvPr/>
          </p:nvSpPr>
          <p:spPr>
            <a:xfrm>
              <a:off x="2858875" y="2856650"/>
              <a:ext cx="32550" cy="35050"/>
            </a:xfrm>
            <a:custGeom>
              <a:avLst/>
              <a:gdLst/>
              <a:ahLst/>
              <a:cxnLst/>
              <a:rect l="l" t="t" r="r" b="b"/>
              <a:pathLst>
                <a:path w="1302" h="1402" fill="none" extrusionOk="0">
                  <a:moveTo>
                    <a:pt x="1" y="968"/>
                  </a:moveTo>
                  <a:lnTo>
                    <a:pt x="368" y="1402"/>
                  </a:lnTo>
                  <a:lnTo>
                    <a:pt x="1302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4" name="Google Shape;4496;p91">
              <a:extLst>
                <a:ext uri="{FF2B5EF4-FFF2-40B4-BE49-F238E27FC236}">
                  <a16:creationId xmlns:a16="http://schemas.microsoft.com/office/drawing/2014/main" id="{93BFFD1C-F3E4-4828-ADFF-12292FB6A61E}"/>
                </a:ext>
              </a:extLst>
            </p:cNvPr>
            <p:cNvSpPr/>
            <p:nvPr/>
          </p:nvSpPr>
          <p:spPr>
            <a:xfrm>
              <a:off x="2788000" y="3123500"/>
              <a:ext cx="32550" cy="35900"/>
            </a:xfrm>
            <a:custGeom>
              <a:avLst/>
              <a:gdLst/>
              <a:ahLst/>
              <a:cxnLst/>
              <a:rect l="l" t="t" r="r" b="b"/>
              <a:pathLst>
                <a:path w="1302" h="1436" fill="none" extrusionOk="0">
                  <a:moveTo>
                    <a:pt x="0" y="1002"/>
                  </a:moveTo>
                  <a:lnTo>
                    <a:pt x="367" y="1435"/>
                  </a:lnTo>
                  <a:lnTo>
                    <a:pt x="1301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5" name="Google Shape;4497;p91">
              <a:extLst>
                <a:ext uri="{FF2B5EF4-FFF2-40B4-BE49-F238E27FC236}">
                  <a16:creationId xmlns:a16="http://schemas.microsoft.com/office/drawing/2014/main" id="{2314A80F-7C61-49D7-A751-7142844ACFA8}"/>
                </a:ext>
              </a:extLst>
            </p:cNvPr>
            <p:cNvSpPr/>
            <p:nvPr/>
          </p:nvSpPr>
          <p:spPr>
            <a:xfrm>
              <a:off x="3003150" y="3363675"/>
              <a:ext cx="31725" cy="35050"/>
            </a:xfrm>
            <a:custGeom>
              <a:avLst/>
              <a:gdLst/>
              <a:ahLst/>
              <a:cxnLst/>
              <a:rect l="l" t="t" r="r" b="b"/>
              <a:pathLst>
                <a:path w="1269" h="1402" fill="none" extrusionOk="0">
                  <a:moveTo>
                    <a:pt x="0" y="968"/>
                  </a:moveTo>
                  <a:lnTo>
                    <a:pt x="334" y="1402"/>
                  </a:lnTo>
                  <a:lnTo>
                    <a:pt x="1268" y="1"/>
                  </a:ln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6" name="Google Shape;4498;p91">
              <a:extLst>
                <a:ext uri="{FF2B5EF4-FFF2-40B4-BE49-F238E27FC236}">
                  <a16:creationId xmlns:a16="http://schemas.microsoft.com/office/drawing/2014/main" id="{A26A6C61-1692-42B5-9ED0-50D59184683D}"/>
                </a:ext>
              </a:extLst>
            </p:cNvPr>
            <p:cNvSpPr/>
            <p:nvPr/>
          </p:nvSpPr>
          <p:spPr>
            <a:xfrm>
              <a:off x="3782050" y="1673300"/>
              <a:ext cx="681325" cy="771425"/>
            </a:xfrm>
            <a:custGeom>
              <a:avLst/>
              <a:gdLst/>
              <a:ahLst/>
              <a:cxnLst/>
              <a:rect l="l" t="t" r="r" b="b"/>
              <a:pathLst>
                <a:path w="27253" h="30857" extrusionOk="0">
                  <a:moveTo>
                    <a:pt x="2869" y="1"/>
                  </a:moveTo>
                  <a:cubicBezTo>
                    <a:pt x="1268" y="1"/>
                    <a:pt x="0" y="1302"/>
                    <a:pt x="0" y="2869"/>
                  </a:cubicBezTo>
                  <a:lnTo>
                    <a:pt x="0" y="21416"/>
                  </a:lnTo>
                  <a:cubicBezTo>
                    <a:pt x="0" y="22984"/>
                    <a:pt x="1268" y="24285"/>
                    <a:pt x="2869" y="24285"/>
                  </a:cubicBezTo>
                  <a:lnTo>
                    <a:pt x="12409" y="24285"/>
                  </a:lnTo>
                  <a:lnTo>
                    <a:pt x="17879" y="30856"/>
                  </a:lnTo>
                  <a:lnTo>
                    <a:pt x="16512" y="24285"/>
                  </a:lnTo>
                  <a:lnTo>
                    <a:pt x="24384" y="24285"/>
                  </a:lnTo>
                  <a:cubicBezTo>
                    <a:pt x="25985" y="24251"/>
                    <a:pt x="27253" y="22984"/>
                    <a:pt x="27253" y="21416"/>
                  </a:cubicBezTo>
                  <a:lnTo>
                    <a:pt x="27253" y="2869"/>
                  </a:lnTo>
                  <a:cubicBezTo>
                    <a:pt x="27253" y="1302"/>
                    <a:pt x="25985" y="34"/>
                    <a:pt x="24384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7" name="Google Shape;4499;p91">
              <a:extLst>
                <a:ext uri="{FF2B5EF4-FFF2-40B4-BE49-F238E27FC236}">
                  <a16:creationId xmlns:a16="http://schemas.microsoft.com/office/drawing/2014/main" id="{A26A8A24-0D47-4FA4-9FEE-0B44007B099F}"/>
                </a:ext>
              </a:extLst>
            </p:cNvPr>
            <p:cNvSpPr/>
            <p:nvPr/>
          </p:nvSpPr>
          <p:spPr>
            <a:xfrm>
              <a:off x="3896275" y="1768375"/>
              <a:ext cx="269400" cy="269375"/>
            </a:xfrm>
            <a:custGeom>
              <a:avLst/>
              <a:gdLst/>
              <a:ahLst/>
              <a:cxnLst/>
              <a:rect l="l" t="t" r="r" b="b"/>
              <a:pathLst>
                <a:path w="10776" h="10775" extrusionOk="0">
                  <a:moveTo>
                    <a:pt x="5376" y="3095"/>
                  </a:moveTo>
                  <a:cubicBezTo>
                    <a:pt x="6548" y="3095"/>
                    <a:pt x="7673" y="3997"/>
                    <a:pt x="7673" y="5371"/>
                  </a:cubicBezTo>
                  <a:cubicBezTo>
                    <a:pt x="7673" y="6639"/>
                    <a:pt x="6672" y="7673"/>
                    <a:pt x="5405" y="7673"/>
                  </a:cubicBezTo>
                  <a:cubicBezTo>
                    <a:pt x="3370" y="7673"/>
                    <a:pt x="2336" y="5204"/>
                    <a:pt x="3770" y="3770"/>
                  </a:cubicBezTo>
                  <a:cubicBezTo>
                    <a:pt x="4236" y="3304"/>
                    <a:pt x="4811" y="3095"/>
                    <a:pt x="5376" y="3095"/>
                  </a:cubicBezTo>
                  <a:close/>
                  <a:moveTo>
                    <a:pt x="4404" y="0"/>
                  </a:moveTo>
                  <a:lnTo>
                    <a:pt x="4304" y="1468"/>
                  </a:lnTo>
                  <a:cubicBezTo>
                    <a:pt x="3970" y="1568"/>
                    <a:pt x="3704" y="1668"/>
                    <a:pt x="3403" y="1835"/>
                  </a:cubicBezTo>
                  <a:lnTo>
                    <a:pt x="2303" y="901"/>
                  </a:lnTo>
                  <a:lnTo>
                    <a:pt x="902" y="2269"/>
                  </a:lnTo>
                  <a:lnTo>
                    <a:pt x="1836" y="3436"/>
                  </a:lnTo>
                  <a:cubicBezTo>
                    <a:pt x="1669" y="3703"/>
                    <a:pt x="1569" y="4003"/>
                    <a:pt x="1469" y="4304"/>
                  </a:cubicBezTo>
                  <a:lnTo>
                    <a:pt x="1" y="4437"/>
                  </a:lnTo>
                  <a:lnTo>
                    <a:pt x="1" y="6372"/>
                  </a:lnTo>
                  <a:lnTo>
                    <a:pt x="1469" y="6505"/>
                  </a:lnTo>
                  <a:cubicBezTo>
                    <a:pt x="1569" y="6805"/>
                    <a:pt x="1669" y="7106"/>
                    <a:pt x="1836" y="7406"/>
                  </a:cubicBezTo>
                  <a:lnTo>
                    <a:pt x="902" y="8507"/>
                  </a:lnTo>
                  <a:lnTo>
                    <a:pt x="2269" y="9908"/>
                  </a:lnTo>
                  <a:lnTo>
                    <a:pt x="3403" y="8974"/>
                  </a:lnTo>
                  <a:cubicBezTo>
                    <a:pt x="3670" y="9107"/>
                    <a:pt x="3970" y="9240"/>
                    <a:pt x="4271" y="9307"/>
                  </a:cubicBezTo>
                  <a:lnTo>
                    <a:pt x="4404" y="10775"/>
                  </a:lnTo>
                  <a:lnTo>
                    <a:pt x="6372" y="10775"/>
                  </a:lnTo>
                  <a:lnTo>
                    <a:pt x="6506" y="9307"/>
                  </a:lnTo>
                  <a:cubicBezTo>
                    <a:pt x="6806" y="9240"/>
                    <a:pt x="7106" y="9107"/>
                    <a:pt x="7373" y="8974"/>
                  </a:cubicBezTo>
                  <a:lnTo>
                    <a:pt x="8507" y="9908"/>
                  </a:lnTo>
                  <a:lnTo>
                    <a:pt x="9875" y="8507"/>
                  </a:lnTo>
                  <a:lnTo>
                    <a:pt x="8941" y="7406"/>
                  </a:lnTo>
                  <a:cubicBezTo>
                    <a:pt x="9074" y="7106"/>
                    <a:pt x="9208" y="6805"/>
                    <a:pt x="9308" y="6505"/>
                  </a:cubicBezTo>
                  <a:lnTo>
                    <a:pt x="10775" y="6372"/>
                  </a:lnTo>
                  <a:lnTo>
                    <a:pt x="10775" y="4404"/>
                  </a:lnTo>
                  <a:lnTo>
                    <a:pt x="9308" y="4270"/>
                  </a:lnTo>
                  <a:cubicBezTo>
                    <a:pt x="9208" y="3970"/>
                    <a:pt x="9107" y="3670"/>
                    <a:pt x="8941" y="3403"/>
                  </a:cubicBezTo>
                  <a:lnTo>
                    <a:pt x="9908" y="2269"/>
                  </a:lnTo>
                  <a:lnTo>
                    <a:pt x="8507" y="901"/>
                  </a:lnTo>
                  <a:lnTo>
                    <a:pt x="7373" y="1835"/>
                  </a:lnTo>
                  <a:cubicBezTo>
                    <a:pt x="7106" y="1668"/>
                    <a:pt x="6806" y="1568"/>
                    <a:pt x="6506" y="1468"/>
                  </a:cubicBezTo>
                  <a:lnTo>
                    <a:pt x="63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8" name="Google Shape;4500;p91">
              <a:extLst>
                <a:ext uri="{FF2B5EF4-FFF2-40B4-BE49-F238E27FC236}">
                  <a16:creationId xmlns:a16="http://schemas.microsoft.com/office/drawing/2014/main" id="{0A8D6C9D-7F9D-42C7-8DC6-64CB3F2B27A8}"/>
                </a:ext>
              </a:extLst>
            </p:cNvPr>
            <p:cNvSpPr/>
            <p:nvPr/>
          </p:nvSpPr>
          <p:spPr>
            <a:xfrm>
              <a:off x="4136450" y="1923475"/>
              <a:ext cx="191825" cy="191850"/>
            </a:xfrm>
            <a:custGeom>
              <a:avLst/>
              <a:gdLst/>
              <a:ahLst/>
              <a:cxnLst/>
              <a:rect l="l" t="t" r="r" b="b"/>
              <a:pathLst>
                <a:path w="7673" h="7674" extrusionOk="0">
                  <a:moveTo>
                    <a:pt x="3813" y="2218"/>
                  </a:moveTo>
                  <a:cubicBezTo>
                    <a:pt x="4646" y="2218"/>
                    <a:pt x="5438" y="2868"/>
                    <a:pt x="5438" y="3837"/>
                  </a:cubicBezTo>
                  <a:cubicBezTo>
                    <a:pt x="5438" y="4738"/>
                    <a:pt x="4704" y="5472"/>
                    <a:pt x="3837" y="5472"/>
                  </a:cubicBezTo>
                  <a:cubicBezTo>
                    <a:pt x="2369" y="5472"/>
                    <a:pt x="1669" y="3704"/>
                    <a:pt x="2669" y="2703"/>
                  </a:cubicBezTo>
                  <a:cubicBezTo>
                    <a:pt x="3005" y="2368"/>
                    <a:pt x="3413" y="2218"/>
                    <a:pt x="3813" y="2218"/>
                  </a:cubicBezTo>
                  <a:close/>
                  <a:moveTo>
                    <a:pt x="3136" y="1"/>
                  </a:moveTo>
                  <a:lnTo>
                    <a:pt x="3036" y="1068"/>
                  </a:lnTo>
                  <a:cubicBezTo>
                    <a:pt x="2836" y="1135"/>
                    <a:pt x="2603" y="1202"/>
                    <a:pt x="2403" y="1302"/>
                  </a:cubicBezTo>
                  <a:lnTo>
                    <a:pt x="1602" y="635"/>
                  </a:lnTo>
                  <a:lnTo>
                    <a:pt x="635" y="1635"/>
                  </a:lnTo>
                  <a:lnTo>
                    <a:pt x="1302" y="2436"/>
                  </a:lnTo>
                  <a:cubicBezTo>
                    <a:pt x="1202" y="2636"/>
                    <a:pt x="1102" y="2836"/>
                    <a:pt x="1035" y="3070"/>
                  </a:cubicBezTo>
                  <a:lnTo>
                    <a:pt x="1" y="3137"/>
                  </a:lnTo>
                  <a:lnTo>
                    <a:pt x="1" y="4538"/>
                  </a:lnTo>
                  <a:lnTo>
                    <a:pt x="1035" y="4638"/>
                  </a:lnTo>
                  <a:cubicBezTo>
                    <a:pt x="1102" y="4838"/>
                    <a:pt x="1202" y="5071"/>
                    <a:pt x="1302" y="5271"/>
                  </a:cubicBezTo>
                  <a:lnTo>
                    <a:pt x="635" y="6072"/>
                  </a:lnTo>
                  <a:lnTo>
                    <a:pt x="1602" y="7039"/>
                  </a:lnTo>
                  <a:lnTo>
                    <a:pt x="2403" y="6372"/>
                  </a:lnTo>
                  <a:cubicBezTo>
                    <a:pt x="2603" y="6472"/>
                    <a:pt x="2836" y="6572"/>
                    <a:pt x="3036" y="6639"/>
                  </a:cubicBezTo>
                  <a:lnTo>
                    <a:pt x="3136" y="7673"/>
                  </a:lnTo>
                  <a:lnTo>
                    <a:pt x="4537" y="7673"/>
                  </a:lnTo>
                  <a:lnTo>
                    <a:pt x="4604" y="6639"/>
                  </a:lnTo>
                  <a:cubicBezTo>
                    <a:pt x="4838" y="6572"/>
                    <a:pt x="5038" y="6472"/>
                    <a:pt x="5238" y="6372"/>
                  </a:cubicBezTo>
                  <a:lnTo>
                    <a:pt x="6038" y="7039"/>
                  </a:lnTo>
                  <a:lnTo>
                    <a:pt x="7039" y="6072"/>
                  </a:lnTo>
                  <a:lnTo>
                    <a:pt x="6339" y="5271"/>
                  </a:lnTo>
                  <a:cubicBezTo>
                    <a:pt x="6472" y="5071"/>
                    <a:pt x="6539" y="4838"/>
                    <a:pt x="6606" y="4638"/>
                  </a:cubicBezTo>
                  <a:lnTo>
                    <a:pt x="7673" y="4538"/>
                  </a:lnTo>
                  <a:lnTo>
                    <a:pt x="7673" y="3137"/>
                  </a:lnTo>
                  <a:lnTo>
                    <a:pt x="6606" y="3070"/>
                  </a:lnTo>
                  <a:cubicBezTo>
                    <a:pt x="6539" y="2836"/>
                    <a:pt x="6472" y="2636"/>
                    <a:pt x="6339" y="2436"/>
                  </a:cubicBezTo>
                  <a:lnTo>
                    <a:pt x="7039" y="1635"/>
                  </a:lnTo>
                  <a:lnTo>
                    <a:pt x="6038" y="635"/>
                  </a:lnTo>
                  <a:lnTo>
                    <a:pt x="5238" y="1302"/>
                  </a:lnTo>
                  <a:cubicBezTo>
                    <a:pt x="5038" y="1202"/>
                    <a:pt x="4838" y="1135"/>
                    <a:pt x="4604" y="1068"/>
                  </a:cubicBezTo>
                  <a:lnTo>
                    <a:pt x="45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9" name="Google Shape;4501;p91">
              <a:extLst>
                <a:ext uri="{FF2B5EF4-FFF2-40B4-BE49-F238E27FC236}">
                  <a16:creationId xmlns:a16="http://schemas.microsoft.com/office/drawing/2014/main" id="{08686C24-85C6-45A7-8008-52E2F0545EE9}"/>
                </a:ext>
              </a:extLst>
            </p:cNvPr>
            <p:cNvSpPr/>
            <p:nvPr/>
          </p:nvSpPr>
          <p:spPr>
            <a:xfrm>
              <a:off x="4021375" y="2037725"/>
              <a:ext cx="135950" cy="136800"/>
            </a:xfrm>
            <a:custGeom>
              <a:avLst/>
              <a:gdLst/>
              <a:ahLst/>
              <a:cxnLst/>
              <a:rect l="l" t="t" r="r" b="b"/>
              <a:pathLst>
                <a:path w="5438" h="5472" extrusionOk="0">
                  <a:moveTo>
                    <a:pt x="2705" y="1562"/>
                  </a:moveTo>
                  <a:cubicBezTo>
                    <a:pt x="3300" y="1562"/>
                    <a:pt x="3870" y="2034"/>
                    <a:pt x="3870" y="2736"/>
                  </a:cubicBezTo>
                  <a:cubicBezTo>
                    <a:pt x="3870" y="3370"/>
                    <a:pt x="3336" y="3870"/>
                    <a:pt x="2702" y="3870"/>
                  </a:cubicBezTo>
                  <a:cubicBezTo>
                    <a:pt x="1668" y="3870"/>
                    <a:pt x="1168" y="2636"/>
                    <a:pt x="1902" y="1902"/>
                  </a:cubicBezTo>
                  <a:cubicBezTo>
                    <a:pt x="2137" y="1667"/>
                    <a:pt x="2424" y="1562"/>
                    <a:pt x="2705" y="1562"/>
                  </a:cubicBezTo>
                  <a:close/>
                  <a:moveTo>
                    <a:pt x="2202" y="1"/>
                  </a:moveTo>
                  <a:lnTo>
                    <a:pt x="2135" y="735"/>
                  </a:lnTo>
                  <a:cubicBezTo>
                    <a:pt x="2002" y="801"/>
                    <a:pt x="1835" y="868"/>
                    <a:pt x="1702" y="935"/>
                  </a:cubicBezTo>
                  <a:lnTo>
                    <a:pt x="1135" y="468"/>
                  </a:lnTo>
                  <a:lnTo>
                    <a:pt x="434" y="1168"/>
                  </a:lnTo>
                  <a:lnTo>
                    <a:pt x="901" y="1735"/>
                  </a:lnTo>
                  <a:cubicBezTo>
                    <a:pt x="834" y="1869"/>
                    <a:pt x="768" y="2002"/>
                    <a:pt x="734" y="2169"/>
                  </a:cubicBezTo>
                  <a:lnTo>
                    <a:pt x="1" y="2236"/>
                  </a:lnTo>
                  <a:lnTo>
                    <a:pt x="1" y="3237"/>
                  </a:lnTo>
                  <a:lnTo>
                    <a:pt x="734" y="3303"/>
                  </a:lnTo>
                  <a:cubicBezTo>
                    <a:pt x="768" y="3437"/>
                    <a:pt x="834" y="3603"/>
                    <a:pt x="901" y="3737"/>
                  </a:cubicBezTo>
                  <a:lnTo>
                    <a:pt x="434" y="4337"/>
                  </a:lnTo>
                  <a:lnTo>
                    <a:pt x="1135" y="5038"/>
                  </a:lnTo>
                  <a:lnTo>
                    <a:pt x="1702" y="4537"/>
                  </a:lnTo>
                  <a:cubicBezTo>
                    <a:pt x="1835" y="4638"/>
                    <a:pt x="2002" y="4671"/>
                    <a:pt x="2169" y="4738"/>
                  </a:cubicBezTo>
                  <a:lnTo>
                    <a:pt x="2202" y="5471"/>
                  </a:lnTo>
                  <a:lnTo>
                    <a:pt x="3203" y="5471"/>
                  </a:lnTo>
                  <a:lnTo>
                    <a:pt x="3270" y="4738"/>
                  </a:lnTo>
                  <a:cubicBezTo>
                    <a:pt x="3436" y="4671"/>
                    <a:pt x="3570" y="4638"/>
                    <a:pt x="3703" y="4537"/>
                  </a:cubicBezTo>
                  <a:lnTo>
                    <a:pt x="4304" y="5038"/>
                  </a:lnTo>
                  <a:lnTo>
                    <a:pt x="5004" y="4337"/>
                  </a:lnTo>
                  <a:lnTo>
                    <a:pt x="4504" y="3770"/>
                  </a:lnTo>
                  <a:cubicBezTo>
                    <a:pt x="4570" y="3603"/>
                    <a:pt x="4637" y="3470"/>
                    <a:pt x="4704" y="3303"/>
                  </a:cubicBezTo>
                  <a:lnTo>
                    <a:pt x="5438" y="3203"/>
                  </a:lnTo>
                  <a:lnTo>
                    <a:pt x="5438" y="2236"/>
                  </a:lnTo>
                  <a:lnTo>
                    <a:pt x="4704" y="2169"/>
                  </a:lnTo>
                  <a:cubicBezTo>
                    <a:pt x="4637" y="2002"/>
                    <a:pt x="4570" y="1869"/>
                    <a:pt x="4504" y="1735"/>
                  </a:cubicBezTo>
                  <a:lnTo>
                    <a:pt x="4971" y="1168"/>
                  </a:lnTo>
                  <a:lnTo>
                    <a:pt x="4270" y="468"/>
                  </a:lnTo>
                  <a:lnTo>
                    <a:pt x="3703" y="935"/>
                  </a:lnTo>
                  <a:cubicBezTo>
                    <a:pt x="3570" y="868"/>
                    <a:pt x="3436" y="801"/>
                    <a:pt x="3270" y="735"/>
                  </a:cubicBezTo>
                  <a:lnTo>
                    <a:pt x="3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0" name="Google Shape;4502;p91">
              <a:extLst>
                <a:ext uri="{FF2B5EF4-FFF2-40B4-BE49-F238E27FC236}">
                  <a16:creationId xmlns:a16="http://schemas.microsoft.com/office/drawing/2014/main" id="{1A76E6FD-BE35-4663-9104-277A109DCF83}"/>
                </a:ext>
              </a:extLst>
            </p:cNvPr>
            <p:cNvSpPr/>
            <p:nvPr/>
          </p:nvSpPr>
          <p:spPr>
            <a:xfrm>
              <a:off x="4108100" y="3452925"/>
              <a:ext cx="482875" cy="1548625"/>
            </a:xfrm>
            <a:custGeom>
              <a:avLst/>
              <a:gdLst/>
              <a:ahLst/>
              <a:cxnLst/>
              <a:rect l="l" t="t" r="r" b="b"/>
              <a:pathLst>
                <a:path w="19315" h="61945" extrusionOk="0">
                  <a:moveTo>
                    <a:pt x="1" y="0"/>
                  </a:moveTo>
                  <a:lnTo>
                    <a:pt x="16813" y="61944"/>
                  </a:lnTo>
                  <a:lnTo>
                    <a:pt x="19314" y="619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757575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1" name="Google Shape;4503;p91">
              <a:extLst>
                <a:ext uri="{FF2B5EF4-FFF2-40B4-BE49-F238E27FC236}">
                  <a16:creationId xmlns:a16="http://schemas.microsoft.com/office/drawing/2014/main" id="{8F3B48C1-D58B-4109-8222-B14A96A97AA5}"/>
                </a:ext>
              </a:extLst>
            </p:cNvPr>
            <p:cNvSpPr/>
            <p:nvPr/>
          </p:nvSpPr>
          <p:spPr>
            <a:xfrm>
              <a:off x="4258200" y="4562050"/>
              <a:ext cx="795600" cy="65050"/>
            </a:xfrm>
            <a:custGeom>
              <a:avLst/>
              <a:gdLst/>
              <a:ahLst/>
              <a:cxnLst/>
              <a:rect l="l" t="t" r="r" b="b"/>
              <a:pathLst>
                <a:path w="31824" h="2602" extrusionOk="0">
                  <a:moveTo>
                    <a:pt x="1" y="0"/>
                  </a:moveTo>
                  <a:lnTo>
                    <a:pt x="1" y="2602"/>
                  </a:lnTo>
                  <a:lnTo>
                    <a:pt x="31824" y="2602"/>
                  </a:lnTo>
                  <a:lnTo>
                    <a:pt x="31824" y="0"/>
                  </a:lnTo>
                  <a:close/>
                </a:path>
              </a:pathLst>
            </a:custGeom>
            <a:solidFill>
              <a:srgbClr val="99999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2" name="Google Shape;4504;p91">
              <a:extLst>
                <a:ext uri="{FF2B5EF4-FFF2-40B4-BE49-F238E27FC236}">
                  <a16:creationId xmlns:a16="http://schemas.microsoft.com/office/drawing/2014/main" id="{F79D163B-3382-413C-B07D-0C563E5C3524}"/>
                </a:ext>
              </a:extLst>
            </p:cNvPr>
            <p:cNvSpPr/>
            <p:nvPr/>
          </p:nvSpPr>
          <p:spPr>
            <a:xfrm>
              <a:off x="4133125" y="2917525"/>
              <a:ext cx="1373500" cy="2084850"/>
            </a:xfrm>
            <a:custGeom>
              <a:avLst/>
              <a:gdLst/>
              <a:ahLst/>
              <a:cxnLst/>
              <a:rect l="l" t="t" r="r" b="b"/>
              <a:pathLst>
                <a:path w="54940" h="83394" extrusionOk="0">
                  <a:moveTo>
                    <a:pt x="30355" y="1"/>
                  </a:moveTo>
                  <a:cubicBezTo>
                    <a:pt x="26086" y="1"/>
                    <a:pt x="21683" y="3336"/>
                    <a:pt x="20582" y="7506"/>
                  </a:cubicBezTo>
                  <a:lnTo>
                    <a:pt x="0" y="83394"/>
                  </a:lnTo>
                  <a:lnTo>
                    <a:pt x="2502" y="83394"/>
                  </a:lnTo>
                  <a:lnTo>
                    <a:pt x="23084" y="7506"/>
                  </a:lnTo>
                  <a:cubicBezTo>
                    <a:pt x="23851" y="4704"/>
                    <a:pt x="26820" y="2402"/>
                    <a:pt x="29722" y="2402"/>
                  </a:cubicBezTo>
                  <a:lnTo>
                    <a:pt x="47434" y="2402"/>
                  </a:lnTo>
                  <a:cubicBezTo>
                    <a:pt x="50336" y="2402"/>
                    <a:pt x="52071" y="4704"/>
                    <a:pt x="51304" y="7506"/>
                  </a:cubicBezTo>
                  <a:lnTo>
                    <a:pt x="30756" y="83394"/>
                  </a:lnTo>
                  <a:lnTo>
                    <a:pt x="33257" y="83394"/>
                  </a:lnTo>
                  <a:lnTo>
                    <a:pt x="53805" y="7506"/>
                  </a:lnTo>
                  <a:cubicBezTo>
                    <a:pt x="54940" y="3336"/>
                    <a:pt x="52371" y="1"/>
                    <a:pt x="48101" y="1"/>
                  </a:cubicBezTo>
                  <a:close/>
                </a:path>
              </a:pathLst>
            </a:custGeom>
            <a:solidFill>
              <a:srgbClr val="757575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3" name="Google Shape;4505;p91">
              <a:extLst>
                <a:ext uri="{FF2B5EF4-FFF2-40B4-BE49-F238E27FC236}">
                  <a16:creationId xmlns:a16="http://schemas.microsoft.com/office/drawing/2014/main" id="{C6469DE3-A79E-4D17-88DE-5E8ADDE6A125}"/>
                </a:ext>
              </a:extLst>
            </p:cNvPr>
            <p:cNvSpPr/>
            <p:nvPr/>
          </p:nvSpPr>
          <p:spPr>
            <a:xfrm>
              <a:off x="4472925" y="3034925"/>
              <a:ext cx="1017025" cy="612450"/>
            </a:xfrm>
            <a:custGeom>
              <a:avLst/>
              <a:gdLst/>
              <a:ahLst/>
              <a:cxnLst/>
              <a:rect l="l" t="t" r="r" b="b"/>
              <a:pathLst>
                <a:path w="40681" h="24498" extrusionOk="0">
                  <a:moveTo>
                    <a:pt x="38589" y="0"/>
                  </a:moveTo>
                  <a:cubicBezTo>
                    <a:pt x="38531" y="0"/>
                    <a:pt x="38472" y="3"/>
                    <a:pt x="38412" y="8"/>
                  </a:cubicBezTo>
                  <a:lnTo>
                    <a:pt x="9291" y="8"/>
                  </a:lnTo>
                  <a:cubicBezTo>
                    <a:pt x="7590" y="75"/>
                    <a:pt x="6122" y="1209"/>
                    <a:pt x="5589" y="2810"/>
                  </a:cubicBezTo>
                  <a:lnTo>
                    <a:pt x="485" y="21657"/>
                  </a:lnTo>
                  <a:cubicBezTo>
                    <a:pt x="1" y="23046"/>
                    <a:pt x="1048" y="24497"/>
                    <a:pt x="2508" y="24497"/>
                  </a:cubicBezTo>
                  <a:cubicBezTo>
                    <a:pt x="2556" y="24497"/>
                    <a:pt x="2605" y="24495"/>
                    <a:pt x="2653" y="24492"/>
                  </a:cubicBezTo>
                  <a:lnTo>
                    <a:pt x="31774" y="24492"/>
                  </a:lnTo>
                  <a:cubicBezTo>
                    <a:pt x="33475" y="24392"/>
                    <a:pt x="34943" y="23291"/>
                    <a:pt x="35443" y="21657"/>
                  </a:cubicBezTo>
                  <a:lnTo>
                    <a:pt x="40547" y="2810"/>
                  </a:lnTo>
                  <a:cubicBezTo>
                    <a:pt x="40647" y="2543"/>
                    <a:pt x="40680" y="2243"/>
                    <a:pt x="40647" y="1976"/>
                  </a:cubicBezTo>
                  <a:cubicBezTo>
                    <a:pt x="40584" y="868"/>
                    <a:pt x="39679" y="0"/>
                    <a:pt x="38589" y="0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4" name="Google Shape;4506;p91">
              <a:extLst>
                <a:ext uri="{FF2B5EF4-FFF2-40B4-BE49-F238E27FC236}">
                  <a16:creationId xmlns:a16="http://schemas.microsoft.com/office/drawing/2014/main" id="{86F16F1A-0862-492A-81D7-15A029570CCF}"/>
                </a:ext>
              </a:extLst>
            </p:cNvPr>
            <p:cNvSpPr/>
            <p:nvPr/>
          </p:nvSpPr>
          <p:spPr>
            <a:xfrm>
              <a:off x="4472925" y="3035000"/>
              <a:ext cx="1025800" cy="612375"/>
            </a:xfrm>
            <a:custGeom>
              <a:avLst/>
              <a:gdLst/>
              <a:ahLst/>
              <a:cxnLst/>
              <a:rect l="l" t="t" r="r" b="b"/>
              <a:pathLst>
                <a:path w="41032" h="24495" extrusionOk="0">
                  <a:moveTo>
                    <a:pt x="38557" y="0"/>
                  </a:moveTo>
                  <a:cubicBezTo>
                    <a:pt x="38509" y="0"/>
                    <a:pt x="38461" y="2"/>
                    <a:pt x="38412" y="5"/>
                  </a:cubicBezTo>
                  <a:lnTo>
                    <a:pt x="37678" y="5"/>
                  </a:lnTo>
                  <a:cubicBezTo>
                    <a:pt x="37745" y="372"/>
                    <a:pt x="37712" y="772"/>
                    <a:pt x="37612" y="1139"/>
                  </a:cubicBezTo>
                  <a:lnTo>
                    <a:pt x="32508" y="19953"/>
                  </a:lnTo>
                  <a:cubicBezTo>
                    <a:pt x="32074" y="21320"/>
                    <a:pt x="30974" y="22354"/>
                    <a:pt x="29606" y="22688"/>
                  </a:cubicBezTo>
                  <a:cubicBezTo>
                    <a:pt x="30006" y="18985"/>
                    <a:pt x="30840" y="6677"/>
                    <a:pt x="24335" y="5"/>
                  </a:cubicBezTo>
                  <a:lnTo>
                    <a:pt x="9291" y="5"/>
                  </a:lnTo>
                  <a:cubicBezTo>
                    <a:pt x="7590" y="72"/>
                    <a:pt x="6122" y="1206"/>
                    <a:pt x="5589" y="2807"/>
                  </a:cubicBezTo>
                  <a:lnTo>
                    <a:pt x="485" y="21654"/>
                  </a:lnTo>
                  <a:cubicBezTo>
                    <a:pt x="1" y="23043"/>
                    <a:pt x="1048" y="24494"/>
                    <a:pt x="2508" y="24494"/>
                  </a:cubicBezTo>
                  <a:cubicBezTo>
                    <a:pt x="2556" y="24494"/>
                    <a:pt x="2605" y="24492"/>
                    <a:pt x="2653" y="24489"/>
                  </a:cubicBezTo>
                  <a:lnTo>
                    <a:pt x="31774" y="24489"/>
                  </a:lnTo>
                  <a:cubicBezTo>
                    <a:pt x="33475" y="24389"/>
                    <a:pt x="34943" y="23288"/>
                    <a:pt x="35443" y="21654"/>
                  </a:cubicBezTo>
                  <a:lnTo>
                    <a:pt x="40547" y="2807"/>
                  </a:lnTo>
                  <a:cubicBezTo>
                    <a:pt x="41031" y="1419"/>
                    <a:pt x="39985" y="0"/>
                    <a:pt x="38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5" name="Google Shape;4507;p91">
              <a:extLst>
                <a:ext uri="{FF2B5EF4-FFF2-40B4-BE49-F238E27FC236}">
                  <a16:creationId xmlns:a16="http://schemas.microsoft.com/office/drawing/2014/main" id="{E9594DA7-CF22-4FF2-AEAC-919A9DAAF085}"/>
                </a:ext>
              </a:extLst>
            </p:cNvPr>
            <p:cNvSpPr/>
            <p:nvPr/>
          </p:nvSpPr>
          <p:spPr>
            <a:xfrm>
              <a:off x="4472525" y="3032625"/>
              <a:ext cx="1017425" cy="617125"/>
            </a:xfrm>
            <a:custGeom>
              <a:avLst/>
              <a:gdLst/>
              <a:ahLst/>
              <a:cxnLst/>
              <a:rect l="l" t="t" r="r" b="b"/>
              <a:pathLst>
                <a:path w="40697" h="24685" fill="none" extrusionOk="0">
                  <a:moveTo>
                    <a:pt x="40563" y="2902"/>
                  </a:moveTo>
                  <a:lnTo>
                    <a:pt x="35459" y="21749"/>
                  </a:lnTo>
                  <a:cubicBezTo>
                    <a:pt x="34959" y="23383"/>
                    <a:pt x="33491" y="24484"/>
                    <a:pt x="31790" y="24584"/>
                  </a:cubicBezTo>
                  <a:lnTo>
                    <a:pt x="2669" y="24584"/>
                  </a:lnTo>
                  <a:cubicBezTo>
                    <a:pt x="1135" y="24684"/>
                    <a:pt x="1" y="23183"/>
                    <a:pt x="501" y="21749"/>
                  </a:cubicBezTo>
                  <a:lnTo>
                    <a:pt x="5605" y="2902"/>
                  </a:lnTo>
                  <a:cubicBezTo>
                    <a:pt x="6138" y="1301"/>
                    <a:pt x="7606" y="167"/>
                    <a:pt x="9307" y="100"/>
                  </a:cubicBezTo>
                  <a:lnTo>
                    <a:pt x="38428" y="100"/>
                  </a:lnTo>
                  <a:cubicBezTo>
                    <a:pt x="39596" y="0"/>
                    <a:pt x="40596" y="901"/>
                    <a:pt x="40663" y="2068"/>
                  </a:cubicBezTo>
                  <a:cubicBezTo>
                    <a:pt x="40696" y="2335"/>
                    <a:pt x="40663" y="2635"/>
                    <a:pt x="40563" y="2902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6" name="Google Shape;4508;p91">
              <a:extLst>
                <a:ext uri="{FF2B5EF4-FFF2-40B4-BE49-F238E27FC236}">
                  <a16:creationId xmlns:a16="http://schemas.microsoft.com/office/drawing/2014/main" id="{AE8E8432-4C43-487B-9429-A1B2387F863E}"/>
                </a:ext>
              </a:extLst>
            </p:cNvPr>
            <p:cNvSpPr/>
            <p:nvPr/>
          </p:nvSpPr>
          <p:spPr>
            <a:xfrm>
              <a:off x="5058775" y="4123400"/>
              <a:ext cx="301075" cy="878150"/>
            </a:xfrm>
            <a:custGeom>
              <a:avLst/>
              <a:gdLst/>
              <a:ahLst/>
              <a:cxnLst/>
              <a:rect l="l" t="t" r="r" b="b"/>
              <a:pathLst>
                <a:path w="12043" h="35126" extrusionOk="0">
                  <a:moveTo>
                    <a:pt x="1" y="0"/>
                  </a:moveTo>
                  <a:lnTo>
                    <a:pt x="9508" y="35125"/>
                  </a:lnTo>
                  <a:lnTo>
                    <a:pt x="12043" y="35125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757575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7" name="Google Shape;4509;p91">
              <a:extLst>
                <a:ext uri="{FF2B5EF4-FFF2-40B4-BE49-F238E27FC236}">
                  <a16:creationId xmlns:a16="http://schemas.microsoft.com/office/drawing/2014/main" id="{A5D1AC5C-527C-4991-910E-C83484C582B1}"/>
                </a:ext>
              </a:extLst>
            </p:cNvPr>
            <p:cNvSpPr/>
            <p:nvPr/>
          </p:nvSpPr>
          <p:spPr>
            <a:xfrm>
              <a:off x="4184000" y="3959100"/>
              <a:ext cx="937350" cy="149300"/>
            </a:xfrm>
            <a:custGeom>
              <a:avLst/>
              <a:gdLst/>
              <a:ahLst/>
              <a:cxnLst/>
              <a:rect l="l" t="t" r="r" b="b"/>
              <a:pathLst>
                <a:path w="37494" h="5972" extrusionOk="0">
                  <a:moveTo>
                    <a:pt x="2535" y="1"/>
                  </a:moveTo>
                  <a:cubicBezTo>
                    <a:pt x="1134" y="1"/>
                    <a:pt x="0" y="1135"/>
                    <a:pt x="0" y="2536"/>
                  </a:cubicBezTo>
                  <a:lnTo>
                    <a:pt x="0" y="5972"/>
                  </a:lnTo>
                  <a:lnTo>
                    <a:pt x="37494" y="5972"/>
                  </a:lnTo>
                  <a:lnTo>
                    <a:pt x="37494" y="2536"/>
                  </a:lnTo>
                  <a:cubicBezTo>
                    <a:pt x="37494" y="1135"/>
                    <a:pt x="36359" y="1"/>
                    <a:pt x="34992" y="1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8" name="Google Shape;4510;p91">
              <a:extLst>
                <a:ext uri="{FF2B5EF4-FFF2-40B4-BE49-F238E27FC236}">
                  <a16:creationId xmlns:a16="http://schemas.microsoft.com/office/drawing/2014/main" id="{ED9AF7F5-13AD-4DBA-858C-63655E579E7C}"/>
                </a:ext>
              </a:extLst>
            </p:cNvPr>
            <p:cNvSpPr/>
            <p:nvPr/>
          </p:nvSpPr>
          <p:spPr>
            <a:xfrm>
              <a:off x="4184000" y="3959100"/>
              <a:ext cx="935675" cy="149300"/>
            </a:xfrm>
            <a:custGeom>
              <a:avLst/>
              <a:gdLst/>
              <a:ahLst/>
              <a:cxnLst/>
              <a:rect l="l" t="t" r="r" b="b"/>
              <a:pathLst>
                <a:path w="37427" h="5972" extrusionOk="0">
                  <a:moveTo>
                    <a:pt x="2535" y="1"/>
                  </a:moveTo>
                  <a:cubicBezTo>
                    <a:pt x="1134" y="1"/>
                    <a:pt x="0" y="1135"/>
                    <a:pt x="0" y="2536"/>
                  </a:cubicBezTo>
                  <a:lnTo>
                    <a:pt x="0" y="5972"/>
                  </a:lnTo>
                  <a:lnTo>
                    <a:pt x="30288" y="5972"/>
                  </a:lnTo>
                  <a:cubicBezTo>
                    <a:pt x="34024" y="4738"/>
                    <a:pt x="36193" y="3303"/>
                    <a:pt x="37427" y="1869"/>
                  </a:cubicBezTo>
                  <a:cubicBezTo>
                    <a:pt x="37127" y="768"/>
                    <a:pt x="36126" y="1"/>
                    <a:pt x="3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9" name="Google Shape;4511;p91">
              <a:extLst>
                <a:ext uri="{FF2B5EF4-FFF2-40B4-BE49-F238E27FC236}">
                  <a16:creationId xmlns:a16="http://schemas.microsoft.com/office/drawing/2014/main" id="{72F7F83E-103A-4A79-905A-DEA16A720ADA}"/>
                </a:ext>
              </a:extLst>
            </p:cNvPr>
            <p:cNvSpPr/>
            <p:nvPr/>
          </p:nvSpPr>
          <p:spPr>
            <a:xfrm>
              <a:off x="4184000" y="3959100"/>
              <a:ext cx="937350" cy="149300"/>
            </a:xfrm>
            <a:custGeom>
              <a:avLst/>
              <a:gdLst/>
              <a:ahLst/>
              <a:cxnLst/>
              <a:rect l="l" t="t" r="r" b="b"/>
              <a:pathLst>
                <a:path w="37494" h="5972" fill="none" extrusionOk="0">
                  <a:moveTo>
                    <a:pt x="37494" y="2536"/>
                  </a:moveTo>
                  <a:lnTo>
                    <a:pt x="37494" y="5972"/>
                  </a:lnTo>
                  <a:lnTo>
                    <a:pt x="0" y="5972"/>
                  </a:lnTo>
                  <a:lnTo>
                    <a:pt x="0" y="2536"/>
                  </a:lnTo>
                  <a:cubicBezTo>
                    <a:pt x="0" y="1135"/>
                    <a:pt x="1134" y="1"/>
                    <a:pt x="2535" y="1"/>
                  </a:cubicBezTo>
                  <a:lnTo>
                    <a:pt x="34992" y="1"/>
                  </a:lnTo>
                  <a:cubicBezTo>
                    <a:pt x="36359" y="1"/>
                    <a:pt x="37494" y="1135"/>
                    <a:pt x="37494" y="2536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4512;p91">
              <a:extLst>
                <a:ext uri="{FF2B5EF4-FFF2-40B4-BE49-F238E27FC236}">
                  <a16:creationId xmlns:a16="http://schemas.microsoft.com/office/drawing/2014/main" id="{98E55471-1B17-4AA4-8853-BE964CE1637F}"/>
                </a:ext>
              </a:extLst>
            </p:cNvPr>
            <p:cNvSpPr/>
            <p:nvPr/>
          </p:nvSpPr>
          <p:spPr>
            <a:xfrm>
              <a:off x="4143125" y="4081700"/>
              <a:ext cx="1028275" cy="80925"/>
            </a:xfrm>
            <a:custGeom>
              <a:avLst/>
              <a:gdLst/>
              <a:ahLst/>
              <a:cxnLst/>
              <a:rect l="l" t="t" r="r" b="b"/>
              <a:pathLst>
                <a:path w="41131" h="3237" extrusionOk="0">
                  <a:moveTo>
                    <a:pt x="701" y="0"/>
                  </a:moveTo>
                  <a:cubicBezTo>
                    <a:pt x="301" y="0"/>
                    <a:pt x="1" y="334"/>
                    <a:pt x="1" y="734"/>
                  </a:cubicBezTo>
                  <a:lnTo>
                    <a:pt x="1" y="2536"/>
                  </a:lnTo>
                  <a:cubicBezTo>
                    <a:pt x="1" y="2902"/>
                    <a:pt x="301" y="3236"/>
                    <a:pt x="701" y="3236"/>
                  </a:cubicBezTo>
                  <a:lnTo>
                    <a:pt x="40430" y="3236"/>
                  </a:lnTo>
                  <a:cubicBezTo>
                    <a:pt x="40796" y="3236"/>
                    <a:pt x="41130" y="2902"/>
                    <a:pt x="41130" y="2536"/>
                  </a:cubicBezTo>
                  <a:lnTo>
                    <a:pt x="41130" y="734"/>
                  </a:lnTo>
                  <a:cubicBezTo>
                    <a:pt x="41130" y="334"/>
                    <a:pt x="40796" y="0"/>
                    <a:pt x="40430" y="0"/>
                  </a:cubicBezTo>
                  <a:close/>
                </a:path>
              </a:pathLst>
            </a:custGeom>
            <a:solidFill>
              <a:srgbClr val="99999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4513;p91">
              <a:extLst>
                <a:ext uri="{FF2B5EF4-FFF2-40B4-BE49-F238E27FC236}">
                  <a16:creationId xmlns:a16="http://schemas.microsoft.com/office/drawing/2014/main" id="{D3D6E34F-7F75-42AF-95C2-CAFC419F080D}"/>
                </a:ext>
              </a:extLst>
            </p:cNvPr>
            <p:cNvSpPr/>
            <p:nvPr/>
          </p:nvSpPr>
          <p:spPr>
            <a:xfrm>
              <a:off x="3831250" y="3573000"/>
              <a:ext cx="1048275" cy="1314350"/>
            </a:xfrm>
            <a:custGeom>
              <a:avLst/>
              <a:gdLst/>
              <a:ahLst/>
              <a:cxnLst/>
              <a:rect l="l" t="t" r="r" b="b"/>
              <a:pathLst>
                <a:path w="41931" h="52574" extrusionOk="0">
                  <a:moveTo>
                    <a:pt x="40129" y="0"/>
                  </a:moveTo>
                  <a:lnTo>
                    <a:pt x="29088" y="1535"/>
                  </a:lnTo>
                  <a:lnTo>
                    <a:pt x="28187" y="3803"/>
                  </a:lnTo>
                  <a:cubicBezTo>
                    <a:pt x="28187" y="3803"/>
                    <a:pt x="6872" y="7206"/>
                    <a:pt x="3436" y="14711"/>
                  </a:cubicBezTo>
                  <a:cubicBezTo>
                    <a:pt x="0" y="22216"/>
                    <a:pt x="12476" y="52505"/>
                    <a:pt x="12476" y="52505"/>
                  </a:cubicBezTo>
                  <a:cubicBezTo>
                    <a:pt x="13000" y="52548"/>
                    <a:pt x="13530" y="52573"/>
                    <a:pt x="14064" y="52573"/>
                  </a:cubicBezTo>
                  <a:cubicBezTo>
                    <a:pt x="14754" y="52573"/>
                    <a:pt x="15449" y="52532"/>
                    <a:pt x="16145" y="52438"/>
                  </a:cubicBezTo>
                  <a:cubicBezTo>
                    <a:pt x="17479" y="52271"/>
                    <a:pt x="18880" y="51904"/>
                    <a:pt x="19814" y="51070"/>
                  </a:cubicBezTo>
                  <a:cubicBezTo>
                    <a:pt x="19814" y="51070"/>
                    <a:pt x="11108" y="22283"/>
                    <a:pt x="12909" y="20482"/>
                  </a:cubicBezTo>
                  <a:cubicBezTo>
                    <a:pt x="16212" y="17146"/>
                    <a:pt x="30088" y="14945"/>
                    <a:pt x="37393" y="14011"/>
                  </a:cubicBezTo>
                  <a:cubicBezTo>
                    <a:pt x="40129" y="13677"/>
                    <a:pt x="41930" y="13477"/>
                    <a:pt x="41930" y="13477"/>
                  </a:cubicBezTo>
                  <a:lnTo>
                    <a:pt x="4012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4514;p91">
              <a:extLst>
                <a:ext uri="{FF2B5EF4-FFF2-40B4-BE49-F238E27FC236}">
                  <a16:creationId xmlns:a16="http://schemas.microsoft.com/office/drawing/2014/main" id="{86C96869-9688-49A0-A428-D5A357D9209B}"/>
                </a:ext>
              </a:extLst>
            </p:cNvPr>
            <p:cNvSpPr/>
            <p:nvPr/>
          </p:nvSpPr>
          <p:spPr>
            <a:xfrm>
              <a:off x="4019700" y="3723950"/>
              <a:ext cx="746400" cy="1160850"/>
            </a:xfrm>
            <a:custGeom>
              <a:avLst/>
              <a:gdLst/>
              <a:ahLst/>
              <a:cxnLst/>
              <a:rect l="l" t="t" r="r" b="b"/>
              <a:pathLst>
                <a:path w="29856" h="46434" extrusionOk="0">
                  <a:moveTo>
                    <a:pt x="24552" y="0"/>
                  </a:moveTo>
                  <a:cubicBezTo>
                    <a:pt x="24552" y="0"/>
                    <a:pt x="19548" y="1668"/>
                    <a:pt x="19481" y="3536"/>
                  </a:cubicBezTo>
                  <a:cubicBezTo>
                    <a:pt x="19481" y="3536"/>
                    <a:pt x="5238" y="6838"/>
                    <a:pt x="2336" y="10441"/>
                  </a:cubicBezTo>
                  <a:cubicBezTo>
                    <a:pt x="1" y="13376"/>
                    <a:pt x="6172" y="37427"/>
                    <a:pt x="8607" y="46433"/>
                  </a:cubicBezTo>
                  <a:cubicBezTo>
                    <a:pt x="9941" y="46267"/>
                    <a:pt x="11342" y="45866"/>
                    <a:pt x="12276" y="45032"/>
                  </a:cubicBezTo>
                  <a:cubicBezTo>
                    <a:pt x="12276" y="45032"/>
                    <a:pt x="3570" y="16278"/>
                    <a:pt x="5371" y="14444"/>
                  </a:cubicBezTo>
                  <a:cubicBezTo>
                    <a:pt x="8674" y="11108"/>
                    <a:pt x="22550" y="8907"/>
                    <a:pt x="29855" y="7973"/>
                  </a:cubicBezTo>
                  <a:lnTo>
                    <a:pt x="245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4515;p91">
              <a:extLst>
                <a:ext uri="{FF2B5EF4-FFF2-40B4-BE49-F238E27FC236}">
                  <a16:creationId xmlns:a16="http://schemas.microsoft.com/office/drawing/2014/main" id="{AF2F1822-A54B-420E-A559-90B5C524441D}"/>
                </a:ext>
              </a:extLst>
            </p:cNvPr>
            <p:cNvSpPr/>
            <p:nvPr/>
          </p:nvSpPr>
          <p:spPr>
            <a:xfrm>
              <a:off x="3831250" y="3573000"/>
              <a:ext cx="1048275" cy="1315125"/>
            </a:xfrm>
            <a:custGeom>
              <a:avLst/>
              <a:gdLst/>
              <a:ahLst/>
              <a:cxnLst/>
              <a:rect l="l" t="t" r="r" b="b"/>
              <a:pathLst>
                <a:path w="41931" h="52605" fill="none" extrusionOk="0">
                  <a:moveTo>
                    <a:pt x="12909" y="20482"/>
                  </a:moveTo>
                  <a:cubicBezTo>
                    <a:pt x="11108" y="22283"/>
                    <a:pt x="19814" y="51070"/>
                    <a:pt x="19814" y="51070"/>
                  </a:cubicBezTo>
                  <a:cubicBezTo>
                    <a:pt x="18880" y="51904"/>
                    <a:pt x="17479" y="52271"/>
                    <a:pt x="16145" y="52438"/>
                  </a:cubicBezTo>
                  <a:cubicBezTo>
                    <a:pt x="14911" y="52605"/>
                    <a:pt x="13677" y="52605"/>
                    <a:pt x="12476" y="52505"/>
                  </a:cubicBezTo>
                  <a:cubicBezTo>
                    <a:pt x="12476" y="52505"/>
                    <a:pt x="0" y="22216"/>
                    <a:pt x="3436" y="14711"/>
                  </a:cubicBezTo>
                  <a:cubicBezTo>
                    <a:pt x="6872" y="7206"/>
                    <a:pt x="28187" y="3803"/>
                    <a:pt x="28187" y="3803"/>
                  </a:cubicBezTo>
                  <a:lnTo>
                    <a:pt x="29088" y="1535"/>
                  </a:lnTo>
                  <a:lnTo>
                    <a:pt x="40129" y="0"/>
                  </a:lnTo>
                  <a:lnTo>
                    <a:pt x="41930" y="13477"/>
                  </a:lnTo>
                  <a:cubicBezTo>
                    <a:pt x="41930" y="13477"/>
                    <a:pt x="40129" y="13677"/>
                    <a:pt x="37393" y="14011"/>
                  </a:cubicBezTo>
                  <a:cubicBezTo>
                    <a:pt x="30088" y="14945"/>
                    <a:pt x="16212" y="17146"/>
                    <a:pt x="12909" y="20482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4516;p91">
              <a:extLst>
                <a:ext uri="{FF2B5EF4-FFF2-40B4-BE49-F238E27FC236}">
                  <a16:creationId xmlns:a16="http://schemas.microsoft.com/office/drawing/2014/main" id="{04200B17-F3A4-4631-B2B8-51EC814D3028}"/>
                </a:ext>
              </a:extLst>
            </p:cNvPr>
            <p:cNvSpPr/>
            <p:nvPr/>
          </p:nvSpPr>
          <p:spPr>
            <a:xfrm>
              <a:off x="3953825" y="3111000"/>
              <a:ext cx="482875" cy="299900"/>
            </a:xfrm>
            <a:custGeom>
              <a:avLst/>
              <a:gdLst/>
              <a:ahLst/>
              <a:cxnLst/>
              <a:rect l="l" t="t" r="r" b="b"/>
              <a:pathLst>
                <a:path w="19315" h="11996" extrusionOk="0">
                  <a:moveTo>
                    <a:pt x="13043" y="1"/>
                  </a:moveTo>
                  <a:cubicBezTo>
                    <a:pt x="13043" y="1"/>
                    <a:pt x="1" y="11409"/>
                    <a:pt x="1835" y="11709"/>
                  </a:cubicBezTo>
                  <a:cubicBezTo>
                    <a:pt x="1835" y="11709"/>
                    <a:pt x="4103" y="11995"/>
                    <a:pt x="5849" y="11995"/>
                  </a:cubicBezTo>
                  <a:cubicBezTo>
                    <a:pt x="6251" y="11995"/>
                    <a:pt x="6626" y="11980"/>
                    <a:pt x="6939" y="11942"/>
                  </a:cubicBezTo>
                  <a:cubicBezTo>
                    <a:pt x="8640" y="11742"/>
                    <a:pt x="19314" y="4204"/>
                    <a:pt x="19314" y="4204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4517;p91">
              <a:extLst>
                <a:ext uri="{FF2B5EF4-FFF2-40B4-BE49-F238E27FC236}">
                  <a16:creationId xmlns:a16="http://schemas.microsoft.com/office/drawing/2014/main" id="{17890DCA-34E1-4FB1-8373-5ABA76207F1C}"/>
                </a:ext>
              </a:extLst>
            </p:cNvPr>
            <p:cNvSpPr/>
            <p:nvPr/>
          </p:nvSpPr>
          <p:spPr>
            <a:xfrm>
              <a:off x="3953825" y="3111000"/>
              <a:ext cx="482875" cy="299900"/>
            </a:xfrm>
            <a:custGeom>
              <a:avLst/>
              <a:gdLst/>
              <a:ahLst/>
              <a:cxnLst/>
              <a:rect l="l" t="t" r="r" b="b"/>
              <a:pathLst>
                <a:path w="19315" h="11996" extrusionOk="0">
                  <a:moveTo>
                    <a:pt x="13043" y="1"/>
                  </a:moveTo>
                  <a:cubicBezTo>
                    <a:pt x="13043" y="1"/>
                    <a:pt x="1" y="11409"/>
                    <a:pt x="1835" y="11709"/>
                  </a:cubicBezTo>
                  <a:cubicBezTo>
                    <a:pt x="1835" y="11709"/>
                    <a:pt x="4103" y="11995"/>
                    <a:pt x="5849" y="11995"/>
                  </a:cubicBezTo>
                  <a:cubicBezTo>
                    <a:pt x="6251" y="11995"/>
                    <a:pt x="6626" y="11980"/>
                    <a:pt x="6939" y="11942"/>
                  </a:cubicBezTo>
                  <a:cubicBezTo>
                    <a:pt x="8640" y="11742"/>
                    <a:pt x="19314" y="4204"/>
                    <a:pt x="19314" y="4204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4518;p91">
              <a:extLst>
                <a:ext uri="{FF2B5EF4-FFF2-40B4-BE49-F238E27FC236}">
                  <a16:creationId xmlns:a16="http://schemas.microsoft.com/office/drawing/2014/main" id="{BC62297D-A4C2-46D8-95B7-77CCDE30C8B6}"/>
                </a:ext>
              </a:extLst>
            </p:cNvPr>
            <p:cNvSpPr/>
            <p:nvPr/>
          </p:nvSpPr>
          <p:spPr>
            <a:xfrm>
              <a:off x="3953825" y="3111000"/>
              <a:ext cx="482875" cy="303575"/>
            </a:xfrm>
            <a:custGeom>
              <a:avLst/>
              <a:gdLst/>
              <a:ahLst/>
              <a:cxnLst/>
              <a:rect l="l" t="t" r="r" b="b"/>
              <a:pathLst>
                <a:path w="19315" h="12143" fill="none" extrusionOk="0">
                  <a:moveTo>
                    <a:pt x="1835" y="11709"/>
                  </a:moveTo>
                  <a:cubicBezTo>
                    <a:pt x="1" y="11409"/>
                    <a:pt x="13043" y="1"/>
                    <a:pt x="13043" y="1"/>
                  </a:cubicBezTo>
                  <a:lnTo>
                    <a:pt x="19314" y="4204"/>
                  </a:lnTo>
                  <a:cubicBezTo>
                    <a:pt x="19314" y="4204"/>
                    <a:pt x="8640" y="11742"/>
                    <a:pt x="6939" y="11942"/>
                  </a:cubicBezTo>
                  <a:cubicBezTo>
                    <a:pt x="5271" y="12143"/>
                    <a:pt x="1835" y="11709"/>
                    <a:pt x="1835" y="11709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4519;p91">
              <a:extLst>
                <a:ext uri="{FF2B5EF4-FFF2-40B4-BE49-F238E27FC236}">
                  <a16:creationId xmlns:a16="http://schemas.microsoft.com/office/drawing/2014/main" id="{5DF15AC0-6000-4835-8E35-88EEAAF283FA}"/>
                </a:ext>
              </a:extLst>
            </p:cNvPr>
            <p:cNvSpPr/>
            <p:nvPr/>
          </p:nvSpPr>
          <p:spPr>
            <a:xfrm>
              <a:off x="4057225" y="3283625"/>
              <a:ext cx="110125" cy="97600"/>
            </a:xfrm>
            <a:custGeom>
              <a:avLst/>
              <a:gdLst/>
              <a:ahLst/>
              <a:cxnLst/>
              <a:rect l="l" t="t" r="r" b="b"/>
              <a:pathLst>
                <a:path w="4405" h="3904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2869"/>
                    <a:pt x="4137" y="3903"/>
                    <a:pt x="4137" y="3903"/>
                  </a:cubicBezTo>
                  <a:cubicBezTo>
                    <a:pt x="4137" y="3903"/>
                    <a:pt x="4404" y="1835"/>
                    <a:pt x="3570" y="1268"/>
                  </a:cubicBezTo>
                  <a:cubicBezTo>
                    <a:pt x="2703" y="7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4520;p91">
              <a:extLst>
                <a:ext uri="{FF2B5EF4-FFF2-40B4-BE49-F238E27FC236}">
                  <a16:creationId xmlns:a16="http://schemas.microsoft.com/office/drawing/2014/main" id="{4D100F79-744B-4F50-B50D-39DF49712ECC}"/>
                </a:ext>
              </a:extLst>
            </p:cNvPr>
            <p:cNvSpPr/>
            <p:nvPr/>
          </p:nvSpPr>
          <p:spPr>
            <a:xfrm>
              <a:off x="4013025" y="3141025"/>
              <a:ext cx="142650" cy="256050"/>
            </a:xfrm>
            <a:custGeom>
              <a:avLst/>
              <a:gdLst/>
              <a:ahLst/>
              <a:cxnLst/>
              <a:rect l="l" t="t" r="r" b="b"/>
              <a:pathLst>
                <a:path w="5706" h="10242" extrusionOk="0">
                  <a:moveTo>
                    <a:pt x="868" y="0"/>
                  </a:moveTo>
                  <a:lnTo>
                    <a:pt x="1" y="501"/>
                  </a:lnTo>
                  <a:lnTo>
                    <a:pt x="5105" y="10241"/>
                  </a:lnTo>
                  <a:lnTo>
                    <a:pt x="5705" y="10241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4521;p91">
              <a:extLst>
                <a:ext uri="{FF2B5EF4-FFF2-40B4-BE49-F238E27FC236}">
                  <a16:creationId xmlns:a16="http://schemas.microsoft.com/office/drawing/2014/main" id="{775E1AFB-BF9A-49FB-88AA-09555797D3AC}"/>
                </a:ext>
              </a:extLst>
            </p:cNvPr>
            <p:cNvSpPr/>
            <p:nvPr/>
          </p:nvSpPr>
          <p:spPr>
            <a:xfrm>
              <a:off x="3949650" y="3271950"/>
              <a:ext cx="219350" cy="143550"/>
            </a:xfrm>
            <a:custGeom>
              <a:avLst/>
              <a:gdLst/>
              <a:ahLst/>
              <a:cxnLst/>
              <a:rect l="l" t="t" r="r" b="b"/>
              <a:pathLst>
                <a:path w="8774" h="5742" extrusionOk="0">
                  <a:moveTo>
                    <a:pt x="3136" y="1"/>
                  </a:moveTo>
                  <a:cubicBezTo>
                    <a:pt x="2369" y="1"/>
                    <a:pt x="1" y="2769"/>
                    <a:pt x="1" y="4170"/>
                  </a:cubicBezTo>
                  <a:cubicBezTo>
                    <a:pt x="1" y="5094"/>
                    <a:pt x="2233" y="5742"/>
                    <a:pt x="4042" y="5742"/>
                  </a:cubicBezTo>
                  <a:cubicBezTo>
                    <a:pt x="4976" y="5742"/>
                    <a:pt x="5798" y="5569"/>
                    <a:pt x="6139" y="5171"/>
                  </a:cubicBezTo>
                  <a:cubicBezTo>
                    <a:pt x="6639" y="4571"/>
                    <a:pt x="5638" y="3170"/>
                    <a:pt x="5638" y="3169"/>
                  </a:cubicBezTo>
                  <a:lnTo>
                    <a:pt x="5638" y="3169"/>
                  </a:lnTo>
                  <a:cubicBezTo>
                    <a:pt x="6239" y="3803"/>
                    <a:pt x="6872" y="4370"/>
                    <a:pt x="7540" y="4937"/>
                  </a:cubicBezTo>
                  <a:cubicBezTo>
                    <a:pt x="7661" y="5003"/>
                    <a:pt x="7811" y="5026"/>
                    <a:pt x="7964" y="5026"/>
                  </a:cubicBezTo>
                  <a:cubicBezTo>
                    <a:pt x="8359" y="5026"/>
                    <a:pt x="8774" y="4871"/>
                    <a:pt x="8774" y="4871"/>
                  </a:cubicBezTo>
                  <a:cubicBezTo>
                    <a:pt x="8774" y="4871"/>
                    <a:pt x="7706" y="3136"/>
                    <a:pt x="7139" y="2302"/>
                  </a:cubicBezTo>
                  <a:cubicBezTo>
                    <a:pt x="7139" y="2302"/>
                    <a:pt x="3937" y="1"/>
                    <a:pt x="313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4522;p91">
              <a:extLst>
                <a:ext uri="{FF2B5EF4-FFF2-40B4-BE49-F238E27FC236}">
                  <a16:creationId xmlns:a16="http://schemas.microsoft.com/office/drawing/2014/main" id="{B4DDEB68-01FD-4EBA-B7AF-0211FEBB3D72}"/>
                </a:ext>
              </a:extLst>
            </p:cNvPr>
            <p:cNvSpPr/>
            <p:nvPr/>
          </p:nvSpPr>
          <p:spPr>
            <a:xfrm>
              <a:off x="4023875" y="3350350"/>
              <a:ext cx="66750" cy="58400"/>
            </a:xfrm>
            <a:custGeom>
              <a:avLst/>
              <a:gdLst/>
              <a:ahLst/>
              <a:cxnLst/>
              <a:rect l="l" t="t" r="r" b="b"/>
              <a:pathLst>
                <a:path w="2670" h="2336" fill="none" extrusionOk="0">
                  <a:moveTo>
                    <a:pt x="2669" y="2335"/>
                  </a:moveTo>
                  <a:cubicBezTo>
                    <a:pt x="1935" y="1401"/>
                    <a:pt x="1035" y="634"/>
                    <a:pt x="1" y="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4523;p91">
              <a:extLst>
                <a:ext uri="{FF2B5EF4-FFF2-40B4-BE49-F238E27FC236}">
                  <a16:creationId xmlns:a16="http://schemas.microsoft.com/office/drawing/2014/main" id="{C4D9F123-397B-45F3-944D-C36455725884}"/>
                </a:ext>
              </a:extLst>
            </p:cNvPr>
            <p:cNvSpPr/>
            <p:nvPr/>
          </p:nvSpPr>
          <p:spPr>
            <a:xfrm>
              <a:off x="4043900" y="3321150"/>
              <a:ext cx="46725" cy="29225"/>
            </a:xfrm>
            <a:custGeom>
              <a:avLst/>
              <a:gdLst/>
              <a:ahLst/>
              <a:cxnLst/>
              <a:rect l="l" t="t" r="r" b="b"/>
              <a:pathLst>
                <a:path w="1869" h="1169" fill="none" extrusionOk="0">
                  <a:moveTo>
                    <a:pt x="1868" y="1168"/>
                  </a:moveTo>
                  <a:cubicBezTo>
                    <a:pt x="1868" y="1168"/>
                    <a:pt x="767" y="20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4524;p91">
              <a:extLst>
                <a:ext uri="{FF2B5EF4-FFF2-40B4-BE49-F238E27FC236}">
                  <a16:creationId xmlns:a16="http://schemas.microsoft.com/office/drawing/2014/main" id="{87562E46-A2BE-4874-8E96-9E59913B0926}"/>
                </a:ext>
              </a:extLst>
            </p:cNvPr>
            <p:cNvSpPr/>
            <p:nvPr/>
          </p:nvSpPr>
          <p:spPr>
            <a:xfrm>
              <a:off x="4003025" y="3381200"/>
              <a:ext cx="55900" cy="34200"/>
            </a:xfrm>
            <a:custGeom>
              <a:avLst/>
              <a:gdLst/>
              <a:ahLst/>
              <a:cxnLst/>
              <a:rect l="l" t="t" r="r" b="b"/>
              <a:pathLst>
                <a:path w="2236" h="1368" fill="none" extrusionOk="0">
                  <a:moveTo>
                    <a:pt x="1" y="0"/>
                  </a:moveTo>
                  <a:cubicBezTo>
                    <a:pt x="768" y="401"/>
                    <a:pt x="1535" y="868"/>
                    <a:pt x="2236" y="1368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4525;p91">
              <a:extLst>
                <a:ext uri="{FF2B5EF4-FFF2-40B4-BE49-F238E27FC236}">
                  <a16:creationId xmlns:a16="http://schemas.microsoft.com/office/drawing/2014/main" id="{B570ABD9-4D0F-4CC9-92A7-E7F6B4DCF566}"/>
                </a:ext>
              </a:extLst>
            </p:cNvPr>
            <p:cNvSpPr/>
            <p:nvPr/>
          </p:nvSpPr>
          <p:spPr>
            <a:xfrm>
              <a:off x="4156475" y="2985925"/>
              <a:ext cx="366950" cy="329425"/>
            </a:xfrm>
            <a:custGeom>
              <a:avLst/>
              <a:gdLst/>
              <a:ahLst/>
              <a:cxnLst/>
              <a:rect l="l" t="t" r="r" b="b"/>
              <a:pathLst>
                <a:path w="14678" h="13177" extrusionOk="0">
                  <a:moveTo>
                    <a:pt x="9007" y="0"/>
                  </a:moveTo>
                  <a:cubicBezTo>
                    <a:pt x="7372" y="1134"/>
                    <a:pt x="0" y="8706"/>
                    <a:pt x="0" y="8706"/>
                  </a:cubicBezTo>
                  <a:cubicBezTo>
                    <a:pt x="0" y="8706"/>
                    <a:pt x="3470" y="12642"/>
                    <a:pt x="6472" y="13176"/>
                  </a:cubicBezTo>
                  <a:lnTo>
                    <a:pt x="14678" y="9207"/>
                  </a:lnTo>
                  <a:lnTo>
                    <a:pt x="9007" y="0"/>
                  </a:ln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4526;p91">
              <a:extLst>
                <a:ext uri="{FF2B5EF4-FFF2-40B4-BE49-F238E27FC236}">
                  <a16:creationId xmlns:a16="http://schemas.microsoft.com/office/drawing/2014/main" id="{1D3321F9-802C-43DE-A39F-003593BA92B3}"/>
                </a:ext>
              </a:extLst>
            </p:cNvPr>
            <p:cNvSpPr/>
            <p:nvPr/>
          </p:nvSpPr>
          <p:spPr>
            <a:xfrm>
              <a:off x="4156475" y="2985925"/>
              <a:ext cx="366950" cy="329425"/>
            </a:xfrm>
            <a:custGeom>
              <a:avLst/>
              <a:gdLst/>
              <a:ahLst/>
              <a:cxnLst/>
              <a:rect l="l" t="t" r="r" b="b"/>
              <a:pathLst>
                <a:path w="14678" h="13177" extrusionOk="0">
                  <a:moveTo>
                    <a:pt x="9007" y="0"/>
                  </a:moveTo>
                  <a:cubicBezTo>
                    <a:pt x="7372" y="1134"/>
                    <a:pt x="0" y="8706"/>
                    <a:pt x="0" y="8706"/>
                  </a:cubicBezTo>
                  <a:cubicBezTo>
                    <a:pt x="0" y="8706"/>
                    <a:pt x="3470" y="12642"/>
                    <a:pt x="6472" y="13176"/>
                  </a:cubicBezTo>
                  <a:lnTo>
                    <a:pt x="14678" y="9207"/>
                  </a:lnTo>
                  <a:lnTo>
                    <a:pt x="9007" y="0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4527;p91">
              <a:extLst>
                <a:ext uri="{FF2B5EF4-FFF2-40B4-BE49-F238E27FC236}">
                  <a16:creationId xmlns:a16="http://schemas.microsoft.com/office/drawing/2014/main" id="{26F5EC86-68C0-486F-AA47-A0917729D528}"/>
                </a:ext>
              </a:extLst>
            </p:cNvPr>
            <p:cNvSpPr/>
            <p:nvPr/>
          </p:nvSpPr>
          <p:spPr>
            <a:xfrm>
              <a:off x="3978000" y="4773850"/>
              <a:ext cx="402575" cy="272125"/>
            </a:xfrm>
            <a:custGeom>
              <a:avLst/>
              <a:gdLst/>
              <a:ahLst/>
              <a:cxnLst/>
              <a:rect l="l" t="t" r="r" b="b"/>
              <a:pathLst>
                <a:path w="16103" h="10885" extrusionOk="0">
                  <a:moveTo>
                    <a:pt x="12176" y="1"/>
                  </a:moveTo>
                  <a:lnTo>
                    <a:pt x="1" y="10242"/>
                  </a:lnTo>
                  <a:lnTo>
                    <a:pt x="5772" y="10742"/>
                  </a:lnTo>
                  <a:cubicBezTo>
                    <a:pt x="7194" y="10842"/>
                    <a:pt x="8413" y="10885"/>
                    <a:pt x="9457" y="10885"/>
                  </a:cubicBezTo>
                  <a:cubicBezTo>
                    <a:pt x="16102" y="10885"/>
                    <a:pt x="15679" y="9141"/>
                    <a:pt x="15679" y="9141"/>
                  </a:cubicBezTo>
                  <a:lnTo>
                    <a:pt x="12176" y="1"/>
                  </a:ln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4528;p91">
              <a:extLst>
                <a:ext uri="{FF2B5EF4-FFF2-40B4-BE49-F238E27FC236}">
                  <a16:creationId xmlns:a16="http://schemas.microsoft.com/office/drawing/2014/main" id="{13FA70B3-FEC8-4CAE-84BA-37F3373C267A}"/>
                </a:ext>
              </a:extLst>
            </p:cNvPr>
            <p:cNvSpPr/>
            <p:nvPr/>
          </p:nvSpPr>
          <p:spPr>
            <a:xfrm>
              <a:off x="3978000" y="4773850"/>
              <a:ext cx="402575" cy="272125"/>
            </a:xfrm>
            <a:custGeom>
              <a:avLst/>
              <a:gdLst/>
              <a:ahLst/>
              <a:cxnLst/>
              <a:rect l="l" t="t" r="r" b="b"/>
              <a:pathLst>
                <a:path w="16103" h="10885" extrusionOk="0">
                  <a:moveTo>
                    <a:pt x="12176" y="1"/>
                  </a:moveTo>
                  <a:lnTo>
                    <a:pt x="1" y="10242"/>
                  </a:lnTo>
                  <a:lnTo>
                    <a:pt x="5772" y="10742"/>
                  </a:lnTo>
                  <a:cubicBezTo>
                    <a:pt x="7194" y="10842"/>
                    <a:pt x="8413" y="10885"/>
                    <a:pt x="9457" y="10885"/>
                  </a:cubicBezTo>
                  <a:cubicBezTo>
                    <a:pt x="16102" y="10885"/>
                    <a:pt x="15679" y="9141"/>
                    <a:pt x="15679" y="9141"/>
                  </a:cubicBezTo>
                  <a:lnTo>
                    <a:pt x="1217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4529;p91">
              <a:extLst>
                <a:ext uri="{FF2B5EF4-FFF2-40B4-BE49-F238E27FC236}">
                  <a16:creationId xmlns:a16="http://schemas.microsoft.com/office/drawing/2014/main" id="{DA245891-A19D-4B1D-A423-4E4DA8575E8D}"/>
                </a:ext>
              </a:extLst>
            </p:cNvPr>
            <p:cNvSpPr/>
            <p:nvPr/>
          </p:nvSpPr>
          <p:spPr>
            <a:xfrm>
              <a:off x="3978000" y="4773850"/>
              <a:ext cx="406150" cy="286900"/>
            </a:xfrm>
            <a:custGeom>
              <a:avLst/>
              <a:gdLst/>
              <a:ahLst/>
              <a:cxnLst/>
              <a:rect l="l" t="t" r="r" b="b"/>
              <a:pathLst>
                <a:path w="16246" h="11476" fill="none" extrusionOk="0">
                  <a:moveTo>
                    <a:pt x="12176" y="1"/>
                  </a:moveTo>
                  <a:lnTo>
                    <a:pt x="15679" y="9141"/>
                  </a:lnTo>
                  <a:cubicBezTo>
                    <a:pt x="15679" y="9141"/>
                    <a:pt x="16246" y="11476"/>
                    <a:pt x="5772" y="10742"/>
                  </a:cubicBezTo>
                  <a:lnTo>
                    <a:pt x="1" y="10242"/>
                  </a:ln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4530;p91">
              <a:extLst>
                <a:ext uri="{FF2B5EF4-FFF2-40B4-BE49-F238E27FC236}">
                  <a16:creationId xmlns:a16="http://schemas.microsoft.com/office/drawing/2014/main" id="{26C2EEF4-B015-4EC2-9C3F-7D7CAC0B9CC2}"/>
                </a:ext>
              </a:extLst>
            </p:cNvPr>
            <p:cNvSpPr/>
            <p:nvPr/>
          </p:nvSpPr>
          <p:spPr>
            <a:xfrm>
              <a:off x="3810400" y="4830950"/>
              <a:ext cx="457850" cy="236950"/>
            </a:xfrm>
            <a:custGeom>
              <a:avLst/>
              <a:gdLst/>
              <a:ahLst/>
              <a:cxnLst/>
              <a:rect l="l" t="t" r="r" b="b"/>
              <a:pathLst>
                <a:path w="18314" h="9478" extrusionOk="0">
                  <a:moveTo>
                    <a:pt x="13744" y="1"/>
                  </a:moveTo>
                  <a:cubicBezTo>
                    <a:pt x="13078" y="1"/>
                    <a:pt x="12432" y="274"/>
                    <a:pt x="11909" y="1019"/>
                  </a:cubicBezTo>
                  <a:cubicBezTo>
                    <a:pt x="9974" y="3821"/>
                    <a:pt x="5037" y="4155"/>
                    <a:pt x="2569" y="4655"/>
                  </a:cubicBezTo>
                  <a:cubicBezTo>
                    <a:pt x="100" y="5122"/>
                    <a:pt x="0" y="6823"/>
                    <a:pt x="0" y="6823"/>
                  </a:cubicBezTo>
                  <a:cubicBezTo>
                    <a:pt x="67" y="7424"/>
                    <a:pt x="1568" y="8691"/>
                    <a:pt x="4036" y="9325"/>
                  </a:cubicBezTo>
                  <a:cubicBezTo>
                    <a:pt x="4440" y="9433"/>
                    <a:pt x="5066" y="9478"/>
                    <a:pt x="5831" y="9478"/>
                  </a:cubicBezTo>
                  <a:cubicBezTo>
                    <a:pt x="9813" y="9478"/>
                    <a:pt x="17579" y="8258"/>
                    <a:pt x="17579" y="8258"/>
                  </a:cubicBezTo>
                  <a:cubicBezTo>
                    <a:pt x="18313" y="5623"/>
                    <a:pt x="17579" y="2087"/>
                    <a:pt x="17579" y="2087"/>
                  </a:cubicBezTo>
                  <a:cubicBezTo>
                    <a:pt x="17579" y="2087"/>
                    <a:pt x="15584" y="1"/>
                    <a:pt x="13744" y="1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4531;p91">
              <a:extLst>
                <a:ext uri="{FF2B5EF4-FFF2-40B4-BE49-F238E27FC236}">
                  <a16:creationId xmlns:a16="http://schemas.microsoft.com/office/drawing/2014/main" id="{5A8FB16B-B49F-4300-A50D-42F722EFC835}"/>
                </a:ext>
              </a:extLst>
            </p:cNvPr>
            <p:cNvSpPr/>
            <p:nvPr/>
          </p:nvSpPr>
          <p:spPr>
            <a:xfrm>
              <a:off x="4045550" y="3552225"/>
              <a:ext cx="1101650" cy="1370350"/>
            </a:xfrm>
            <a:custGeom>
              <a:avLst/>
              <a:gdLst/>
              <a:ahLst/>
              <a:cxnLst/>
              <a:rect l="l" t="t" r="r" b="b"/>
              <a:pathLst>
                <a:path w="44066" h="54814" extrusionOk="0">
                  <a:moveTo>
                    <a:pt x="28409" y="0"/>
                  </a:moveTo>
                  <a:cubicBezTo>
                    <a:pt x="25917" y="0"/>
                    <a:pt x="23787" y="522"/>
                    <a:pt x="22750" y="1999"/>
                  </a:cubicBezTo>
                  <a:lnTo>
                    <a:pt x="21149" y="6469"/>
                  </a:lnTo>
                  <a:cubicBezTo>
                    <a:pt x="21450" y="7403"/>
                    <a:pt x="21917" y="8270"/>
                    <a:pt x="22550" y="9004"/>
                  </a:cubicBezTo>
                  <a:cubicBezTo>
                    <a:pt x="22550" y="9004"/>
                    <a:pt x="10308" y="14441"/>
                    <a:pt x="8440" y="22480"/>
                  </a:cubicBezTo>
                  <a:cubicBezTo>
                    <a:pt x="6506" y="30586"/>
                    <a:pt x="1" y="53436"/>
                    <a:pt x="1" y="53436"/>
                  </a:cubicBezTo>
                  <a:cubicBezTo>
                    <a:pt x="2377" y="54513"/>
                    <a:pt x="4420" y="54814"/>
                    <a:pt x="5960" y="54814"/>
                  </a:cubicBezTo>
                  <a:cubicBezTo>
                    <a:pt x="7900" y="54814"/>
                    <a:pt x="9041" y="54336"/>
                    <a:pt x="9041" y="54336"/>
                  </a:cubicBezTo>
                  <a:lnTo>
                    <a:pt x="19281" y="24081"/>
                  </a:lnTo>
                  <a:cubicBezTo>
                    <a:pt x="21816" y="21446"/>
                    <a:pt x="31123" y="21613"/>
                    <a:pt x="37594" y="18377"/>
                  </a:cubicBezTo>
                  <a:cubicBezTo>
                    <a:pt x="44066" y="15142"/>
                    <a:pt x="42531" y="3033"/>
                    <a:pt x="42531" y="3033"/>
                  </a:cubicBezTo>
                  <a:cubicBezTo>
                    <a:pt x="42531" y="3033"/>
                    <a:pt x="34416" y="0"/>
                    <a:pt x="284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4532;p91">
              <a:extLst>
                <a:ext uri="{FF2B5EF4-FFF2-40B4-BE49-F238E27FC236}">
                  <a16:creationId xmlns:a16="http://schemas.microsoft.com/office/drawing/2014/main" id="{1FB5F47D-2554-4383-83B8-EB19069B2F65}"/>
                </a:ext>
              </a:extLst>
            </p:cNvPr>
            <p:cNvSpPr/>
            <p:nvPr/>
          </p:nvSpPr>
          <p:spPr>
            <a:xfrm>
              <a:off x="4045550" y="3476275"/>
              <a:ext cx="1101650" cy="1472725"/>
            </a:xfrm>
            <a:custGeom>
              <a:avLst/>
              <a:gdLst/>
              <a:ahLst/>
              <a:cxnLst/>
              <a:rect l="l" t="t" r="r" b="b"/>
              <a:pathLst>
                <a:path w="44066" h="58909" fill="none" extrusionOk="0">
                  <a:moveTo>
                    <a:pt x="22750" y="5037"/>
                  </a:moveTo>
                  <a:cubicBezTo>
                    <a:pt x="26286" y="0"/>
                    <a:pt x="42531" y="6071"/>
                    <a:pt x="42531" y="6071"/>
                  </a:cubicBezTo>
                  <a:cubicBezTo>
                    <a:pt x="42531" y="6071"/>
                    <a:pt x="44066" y="18180"/>
                    <a:pt x="37594" y="21415"/>
                  </a:cubicBezTo>
                  <a:cubicBezTo>
                    <a:pt x="31123" y="24651"/>
                    <a:pt x="21816" y="24484"/>
                    <a:pt x="19281" y="27119"/>
                  </a:cubicBezTo>
                  <a:lnTo>
                    <a:pt x="9041" y="57374"/>
                  </a:lnTo>
                  <a:cubicBezTo>
                    <a:pt x="9041" y="57374"/>
                    <a:pt x="5371" y="58909"/>
                    <a:pt x="1" y="56474"/>
                  </a:cubicBezTo>
                  <a:cubicBezTo>
                    <a:pt x="1" y="56474"/>
                    <a:pt x="6506" y="33624"/>
                    <a:pt x="8440" y="25518"/>
                  </a:cubicBezTo>
                  <a:cubicBezTo>
                    <a:pt x="10308" y="17479"/>
                    <a:pt x="22550" y="12042"/>
                    <a:pt x="22550" y="12042"/>
                  </a:cubicBezTo>
                  <a:cubicBezTo>
                    <a:pt x="21917" y="11308"/>
                    <a:pt x="21450" y="10441"/>
                    <a:pt x="21149" y="9507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4533;p91">
              <a:extLst>
                <a:ext uri="{FF2B5EF4-FFF2-40B4-BE49-F238E27FC236}">
                  <a16:creationId xmlns:a16="http://schemas.microsoft.com/office/drawing/2014/main" id="{88ED1EB8-E9EA-4D9D-89C3-D7F2A7C4318C}"/>
                </a:ext>
              </a:extLst>
            </p:cNvPr>
            <p:cNvSpPr/>
            <p:nvPr/>
          </p:nvSpPr>
          <p:spPr>
            <a:xfrm>
              <a:off x="4984575" y="3892400"/>
              <a:ext cx="40875" cy="31700"/>
            </a:xfrm>
            <a:custGeom>
              <a:avLst/>
              <a:gdLst/>
              <a:ahLst/>
              <a:cxnLst/>
              <a:rect l="l" t="t" r="r" b="b"/>
              <a:pathLst>
                <a:path w="1635" h="1268" fill="none" extrusionOk="0">
                  <a:moveTo>
                    <a:pt x="1635" y="0"/>
                  </a:moveTo>
                  <a:cubicBezTo>
                    <a:pt x="1101" y="434"/>
                    <a:pt x="567" y="868"/>
                    <a:pt x="0" y="1268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4534;p91">
              <a:extLst>
                <a:ext uri="{FF2B5EF4-FFF2-40B4-BE49-F238E27FC236}">
                  <a16:creationId xmlns:a16="http://schemas.microsoft.com/office/drawing/2014/main" id="{7E750BB6-E364-4846-AA94-224F113335CD}"/>
                </a:ext>
              </a:extLst>
            </p:cNvPr>
            <p:cNvSpPr/>
            <p:nvPr/>
          </p:nvSpPr>
          <p:spPr>
            <a:xfrm>
              <a:off x="5047950" y="3635550"/>
              <a:ext cx="46725" cy="229350"/>
            </a:xfrm>
            <a:custGeom>
              <a:avLst/>
              <a:gdLst/>
              <a:ahLst/>
              <a:cxnLst/>
              <a:rect l="l" t="t" r="r" b="b"/>
              <a:pathLst>
                <a:path w="1869" h="9174" fill="none" extrusionOk="0">
                  <a:moveTo>
                    <a:pt x="434" y="0"/>
                  </a:moveTo>
                  <a:cubicBezTo>
                    <a:pt x="1768" y="2869"/>
                    <a:pt x="1868" y="6505"/>
                    <a:pt x="0" y="9174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4535;p91">
              <a:extLst>
                <a:ext uri="{FF2B5EF4-FFF2-40B4-BE49-F238E27FC236}">
                  <a16:creationId xmlns:a16="http://schemas.microsoft.com/office/drawing/2014/main" id="{4C46CF94-2615-45FA-8063-CD1CFA552D81}"/>
                </a:ext>
              </a:extLst>
            </p:cNvPr>
            <p:cNvSpPr/>
            <p:nvPr/>
          </p:nvSpPr>
          <p:spPr>
            <a:xfrm>
              <a:off x="4957875" y="3647225"/>
              <a:ext cx="125125" cy="110100"/>
            </a:xfrm>
            <a:custGeom>
              <a:avLst/>
              <a:gdLst/>
              <a:ahLst/>
              <a:cxnLst/>
              <a:rect l="l" t="t" r="r" b="b"/>
              <a:pathLst>
                <a:path w="5005" h="4404" fill="none" extrusionOk="0">
                  <a:moveTo>
                    <a:pt x="334" y="0"/>
                  </a:moveTo>
                  <a:cubicBezTo>
                    <a:pt x="334" y="0"/>
                    <a:pt x="1" y="2202"/>
                    <a:pt x="968" y="3069"/>
                  </a:cubicBezTo>
                  <a:cubicBezTo>
                    <a:pt x="1969" y="3970"/>
                    <a:pt x="5004" y="4403"/>
                    <a:pt x="5004" y="4403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4536;p91">
              <a:extLst>
                <a:ext uri="{FF2B5EF4-FFF2-40B4-BE49-F238E27FC236}">
                  <a16:creationId xmlns:a16="http://schemas.microsoft.com/office/drawing/2014/main" id="{0AA07781-9CAF-4ED6-A7E1-1EC8F9042987}"/>
                </a:ext>
              </a:extLst>
            </p:cNvPr>
            <p:cNvSpPr/>
            <p:nvPr/>
          </p:nvSpPr>
          <p:spPr>
            <a:xfrm>
              <a:off x="4590950" y="3649725"/>
              <a:ext cx="45900" cy="74250"/>
            </a:xfrm>
            <a:custGeom>
              <a:avLst/>
              <a:gdLst/>
              <a:ahLst/>
              <a:cxnLst/>
              <a:rect l="l" t="t" r="r" b="b"/>
              <a:pathLst>
                <a:path w="1836" h="2970" fill="none" extrusionOk="0">
                  <a:moveTo>
                    <a:pt x="1702" y="0"/>
                  </a:moveTo>
                  <a:cubicBezTo>
                    <a:pt x="1702" y="0"/>
                    <a:pt x="1835" y="2202"/>
                    <a:pt x="934" y="2102"/>
                  </a:cubicBezTo>
                  <a:cubicBezTo>
                    <a:pt x="34" y="2002"/>
                    <a:pt x="0" y="2969"/>
                    <a:pt x="0" y="2969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4537;p91">
              <a:extLst>
                <a:ext uri="{FF2B5EF4-FFF2-40B4-BE49-F238E27FC236}">
                  <a16:creationId xmlns:a16="http://schemas.microsoft.com/office/drawing/2014/main" id="{D982696E-70DE-4B54-B79E-917E1191C8A8}"/>
                </a:ext>
              </a:extLst>
            </p:cNvPr>
            <p:cNvSpPr/>
            <p:nvPr/>
          </p:nvSpPr>
          <p:spPr>
            <a:xfrm>
              <a:off x="4381625" y="2880825"/>
              <a:ext cx="727225" cy="775800"/>
            </a:xfrm>
            <a:custGeom>
              <a:avLst/>
              <a:gdLst/>
              <a:ahLst/>
              <a:cxnLst/>
              <a:rect l="l" t="t" r="r" b="b"/>
              <a:pathLst>
                <a:path w="29089" h="31032" extrusionOk="0">
                  <a:moveTo>
                    <a:pt x="11367" y="1"/>
                  </a:moveTo>
                  <a:cubicBezTo>
                    <a:pt x="4965" y="1"/>
                    <a:pt x="1" y="4204"/>
                    <a:pt x="1" y="4204"/>
                  </a:cubicBezTo>
                  <a:cubicBezTo>
                    <a:pt x="1" y="4771"/>
                    <a:pt x="68" y="5338"/>
                    <a:pt x="234" y="5905"/>
                  </a:cubicBezTo>
                  <a:lnTo>
                    <a:pt x="801" y="7773"/>
                  </a:lnTo>
                  <a:cubicBezTo>
                    <a:pt x="1302" y="9007"/>
                    <a:pt x="1902" y="10208"/>
                    <a:pt x="2569" y="11342"/>
                  </a:cubicBezTo>
                  <a:cubicBezTo>
                    <a:pt x="3136" y="12276"/>
                    <a:pt x="3703" y="13177"/>
                    <a:pt x="4337" y="14078"/>
                  </a:cubicBezTo>
                  <a:cubicBezTo>
                    <a:pt x="4804" y="18448"/>
                    <a:pt x="6939" y="24118"/>
                    <a:pt x="6939" y="24118"/>
                  </a:cubicBezTo>
                  <a:cubicBezTo>
                    <a:pt x="6939" y="24118"/>
                    <a:pt x="6572" y="28588"/>
                    <a:pt x="7073" y="29222"/>
                  </a:cubicBezTo>
                  <a:cubicBezTo>
                    <a:pt x="8124" y="30603"/>
                    <a:pt x="11552" y="31031"/>
                    <a:pt x="15401" y="31031"/>
                  </a:cubicBezTo>
                  <a:cubicBezTo>
                    <a:pt x="21685" y="31031"/>
                    <a:pt x="29088" y="29889"/>
                    <a:pt x="29088" y="29889"/>
                  </a:cubicBezTo>
                  <a:cubicBezTo>
                    <a:pt x="29088" y="29889"/>
                    <a:pt x="28655" y="11109"/>
                    <a:pt x="25686" y="5805"/>
                  </a:cubicBezTo>
                  <a:cubicBezTo>
                    <a:pt x="23818" y="2436"/>
                    <a:pt x="19114" y="34"/>
                    <a:pt x="11442" y="1"/>
                  </a:cubicBezTo>
                  <a:cubicBezTo>
                    <a:pt x="11417" y="1"/>
                    <a:pt x="11392" y="1"/>
                    <a:pt x="11367" y="1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6" name="Google Shape;4538;p91">
              <a:extLst>
                <a:ext uri="{FF2B5EF4-FFF2-40B4-BE49-F238E27FC236}">
                  <a16:creationId xmlns:a16="http://schemas.microsoft.com/office/drawing/2014/main" id="{ACD8D9EC-3966-472A-B62E-74C663E39437}"/>
                </a:ext>
              </a:extLst>
            </p:cNvPr>
            <p:cNvSpPr/>
            <p:nvPr/>
          </p:nvSpPr>
          <p:spPr>
            <a:xfrm>
              <a:off x="4381625" y="2880000"/>
              <a:ext cx="727225" cy="822275"/>
            </a:xfrm>
            <a:custGeom>
              <a:avLst/>
              <a:gdLst/>
              <a:ahLst/>
              <a:cxnLst/>
              <a:rect l="l" t="t" r="r" b="b"/>
              <a:pathLst>
                <a:path w="29089" h="32891" fill="none" extrusionOk="0">
                  <a:moveTo>
                    <a:pt x="234" y="5938"/>
                  </a:moveTo>
                  <a:cubicBezTo>
                    <a:pt x="68" y="5371"/>
                    <a:pt x="1" y="4804"/>
                    <a:pt x="1" y="4237"/>
                  </a:cubicBezTo>
                  <a:cubicBezTo>
                    <a:pt x="1" y="4237"/>
                    <a:pt x="5004" y="1"/>
                    <a:pt x="11442" y="34"/>
                  </a:cubicBezTo>
                  <a:cubicBezTo>
                    <a:pt x="19114" y="67"/>
                    <a:pt x="23818" y="2469"/>
                    <a:pt x="25686" y="5838"/>
                  </a:cubicBezTo>
                  <a:cubicBezTo>
                    <a:pt x="28655" y="11142"/>
                    <a:pt x="29088" y="29922"/>
                    <a:pt x="29088" y="29922"/>
                  </a:cubicBezTo>
                  <a:cubicBezTo>
                    <a:pt x="29088" y="29922"/>
                    <a:pt x="9841" y="32891"/>
                    <a:pt x="7073" y="29255"/>
                  </a:cubicBezTo>
                  <a:cubicBezTo>
                    <a:pt x="6572" y="28621"/>
                    <a:pt x="6939" y="24151"/>
                    <a:pt x="6939" y="24151"/>
                  </a:cubicBezTo>
                  <a:cubicBezTo>
                    <a:pt x="6939" y="24151"/>
                    <a:pt x="4804" y="18481"/>
                    <a:pt x="4337" y="14111"/>
                  </a:cubicBezTo>
                  <a:cubicBezTo>
                    <a:pt x="3703" y="13210"/>
                    <a:pt x="3136" y="12309"/>
                    <a:pt x="2569" y="11375"/>
                  </a:cubicBezTo>
                  <a:cubicBezTo>
                    <a:pt x="1902" y="10241"/>
                    <a:pt x="1302" y="9040"/>
                    <a:pt x="801" y="780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7" name="Google Shape;4539;p91">
              <a:extLst>
                <a:ext uri="{FF2B5EF4-FFF2-40B4-BE49-F238E27FC236}">
                  <a16:creationId xmlns:a16="http://schemas.microsoft.com/office/drawing/2014/main" id="{9A2720C5-AE2D-4CCB-9C88-C9F493B07267}"/>
                </a:ext>
              </a:extLst>
            </p:cNvPr>
            <p:cNvSpPr/>
            <p:nvPr/>
          </p:nvSpPr>
          <p:spPr>
            <a:xfrm>
              <a:off x="4381625" y="2880825"/>
              <a:ext cx="727225" cy="775800"/>
            </a:xfrm>
            <a:custGeom>
              <a:avLst/>
              <a:gdLst/>
              <a:ahLst/>
              <a:cxnLst/>
              <a:rect l="l" t="t" r="r" b="b"/>
              <a:pathLst>
                <a:path w="29089" h="31032" extrusionOk="0">
                  <a:moveTo>
                    <a:pt x="11367" y="1"/>
                  </a:moveTo>
                  <a:cubicBezTo>
                    <a:pt x="4965" y="1"/>
                    <a:pt x="1" y="4204"/>
                    <a:pt x="1" y="4204"/>
                  </a:cubicBezTo>
                  <a:cubicBezTo>
                    <a:pt x="1" y="4771"/>
                    <a:pt x="68" y="5338"/>
                    <a:pt x="234" y="5905"/>
                  </a:cubicBezTo>
                  <a:lnTo>
                    <a:pt x="801" y="7773"/>
                  </a:lnTo>
                  <a:cubicBezTo>
                    <a:pt x="1302" y="9007"/>
                    <a:pt x="1902" y="10208"/>
                    <a:pt x="2569" y="11342"/>
                  </a:cubicBezTo>
                  <a:cubicBezTo>
                    <a:pt x="3136" y="12276"/>
                    <a:pt x="3703" y="13177"/>
                    <a:pt x="4337" y="14078"/>
                  </a:cubicBezTo>
                  <a:cubicBezTo>
                    <a:pt x="4804" y="18448"/>
                    <a:pt x="6939" y="24118"/>
                    <a:pt x="6939" y="24118"/>
                  </a:cubicBezTo>
                  <a:cubicBezTo>
                    <a:pt x="6939" y="24118"/>
                    <a:pt x="6572" y="28588"/>
                    <a:pt x="7073" y="29222"/>
                  </a:cubicBezTo>
                  <a:cubicBezTo>
                    <a:pt x="8124" y="30603"/>
                    <a:pt x="11552" y="31031"/>
                    <a:pt x="15401" y="31031"/>
                  </a:cubicBezTo>
                  <a:cubicBezTo>
                    <a:pt x="21685" y="31031"/>
                    <a:pt x="29088" y="29889"/>
                    <a:pt x="29088" y="29889"/>
                  </a:cubicBezTo>
                  <a:cubicBezTo>
                    <a:pt x="29088" y="29889"/>
                    <a:pt x="28655" y="11109"/>
                    <a:pt x="25686" y="5805"/>
                  </a:cubicBezTo>
                  <a:cubicBezTo>
                    <a:pt x="23818" y="2436"/>
                    <a:pt x="19114" y="34"/>
                    <a:pt x="11442" y="1"/>
                  </a:cubicBezTo>
                  <a:cubicBezTo>
                    <a:pt x="11417" y="1"/>
                    <a:pt x="11392" y="1"/>
                    <a:pt x="1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8" name="Google Shape;4540;p91">
              <a:extLst>
                <a:ext uri="{FF2B5EF4-FFF2-40B4-BE49-F238E27FC236}">
                  <a16:creationId xmlns:a16="http://schemas.microsoft.com/office/drawing/2014/main" id="{5A2CD7CA-BECC-47AB-873E-F19A13DFAB29}"/>
                </a:ext>
              </a:extLst>
            </p:cNvPr>
            <p:cNvSpPr/>
            <p:nvPr/>
          </p:nvSpPr>
          <p:spPr>
            <a:xfrm>
              <a:off x="4381625" y="2880000"/>
              <a:ext cx="727225" cy="822275"/>
            </a:xfrm>
            <a:custGeom>
              <a:avLst/>
              <a:gdLst/>
              <a:ahLst/>
              <a:cxnLst/>
              <a:rect l="l" t="t" r="r" b="b"/>
              <a:pathLst>
                <a:path w="29089" h="32891" fill="none" extrusionOk="0">
                  <a:moveTo>
                    <a:pt x="234" y="5938"/>
                  </a:moveTo>
                  <a:cubicBezTo>
                    <a:pt x="68" y="5371"/>
                    <a:pt x="1" y="4804"/>
                    <a:pt x="1" y="4237"/>
                  </a:cubicBezTo>
                  <a:cubicBezTo>
                    <a:pt x="1" y="4237"/>
                    <a:pt x="5004" y="1"/>
                    <a:pt x="11442" y="34"/>
                  </a:cubicBezTo>
                  <a:cubicBezTo>
                    <a:pt x="19114" y="67"/>
                    <a:pt x="23818" y="2469"/>
                    <a:pt x="25686" y="5838"/>
                  </a:cubicBezTo>
                  <a:cubicBezTo>
                    <a:pt x="28655" y="11142"/>
                    <a:pt x="29088" y="29922"/>
                    <a:pt x="29088" y="29922"/>
                  </a:cubicBezTo>
                  <a:cubicBezTo>
                    <a:pt x="29088" y="29922"/>
                    <a:pt x="9841" y="32891"/>
                    <a:pt x="7073" y="29255"/>
                  </a:cubicBezTo>
                  <a:cubicBezTo>
                    <a:pt x="6572" y="28621"/>
                    <a:pt x="6939" y="24151"/>
                    <a:pt x="6939" y="24151"/>
                  </a:cubicBezTo>
                  <a:cubicBezTo>
                    <a:pt x="6939" y="24151"/>
                    <a:pt x="4804" y="18481"/>
                    <a:pt x="4337" y="14111"/>
                  </a:cubicBezTo>
                  <a:cubicBezTo>
                    <a:pt x="3703" y="13210"/>
                    <a:pt x="3136" y="12309"/>
                    <a:pt x="2569" y="11375"/>
                  </a:cubicBezTo>
                  <a:cubicBezTo>
                    <a:pt x="1902" y="10241"/>
                    <a:pt x="1302" y="9040"/>
                    <a:pt x="801" y="780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9" name="Google Shape;4541;p91">
              <a:extLst>
                <a:ext uri="{FF2B5EF4-FFF2-40B4-BE49-F238E27FC236}">
                  <a16:creationId xmlns:a16="http://schemas.microsoft.com/office/drawing/2014/main" id="{9ADA6196-1F49-4E49-825F-BB37D6FB1D98}"/>
                </a:ext>
              </a:extLst>
            </p:cNvPr>
            <p:cNvSpPr/>
            <p:nvPr/>
          </p:nvSpPr>
          <p:spPr>
            <a:xfrm>
              <a:off x="4571775" y="3141025"/>
              <a:ext cx="73400" cy="487875"/>
            </a:xfrm>
            <a:custGeom>
              <a:avLst/>
              <a:gdLst/>
              <a:ahLst/>
              <a:cxnLst/>
              <a:rect l="l" t="t" r="r" b="b"/>
              <a:pathLst>
                <a:path w="2936" h="19515" fill="none" extrusionOk="0">
                  <a:moveTo>
                    <a:pt x="0" y="0"/>
                  </a:moveTo>
                  <a:cubicBezTo>
                    <a:pt x="0" y="0"/>
                    <a:pt x="2936" y="11409"/>
                    <a:pt x="2502" y="13910"/>
                  </a:cubicBezTo>
                  <a:cubicBezTo>
                    <a:pt x="2369" y="14778"/>
                    <a:pt x="2535" y="15678"/>
                    <a:pt x="2902" y="16446"/>
                  </a:cubicBezTo>
                  <a:cubicBezTo>
                    <a:pt x="2102" y="17279"/>
                    <a:pt x="1935" y="18514"/>
                    <a:pt x="2502" y="19514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0" name="Google Shape;4542;p91">
              <a:extLst>
                <a:ext uri="{FF2B5EF4-FFF2-40B4-BE49-F238E27FC236}">
                  <a16:creationId xmlns:a16="http://schemas.microsoft.com/office/drawing/2014/main" id="{B0C3B773-C672-42DC-A1E5-F4E61C8C6323}"/>
                </a:ext>
              </a:extLst>
            </p:cNvPr>
            <p:cNvSpPr/>
            <p:nvPr/>
          </p:nvSpPr>
          <p:spPr>
            <a:xfrm>
              <a:off x="4707700" y="3261100"/>
              <a:ext cx="152625" cy="115950"/>
            </a:xfrm>
            <a:custGeom>
              <a:avLst/>
              <a:gdLst/>
              <a:ahLst/>
              <a:cxnLst/>
              <a:rect l="l" t="t" r="r" b="b"/>
              <a:pathLst>
                <a:path w="6105" h="4638" fill="none" extrusionOk="0">
                  <a:moveTo>
                    <a:pt x="2335" y="4638"/>
                  </a:moveTo>
                  <a:cubicBezTo>
                    <a:pt x="1835" y="4604"/>
                    <a:pt x="1301" y="4471"/>
                    <a:pt x="868" y="4171"/>
                  </a:cubicBezTo>
                  <a:lnTo>
                    <a:pt x="0" y="334"/>
                  </a:lnTo>
                  <a:cubicBezTo>
                    <a:pt x="1735" y="501"/>
                    <a:pt x="3470" y="401"/>
                    <a:pt x="5171" y="1"/>
                  </a:cubicBezTo>
                  <a:lnTo>
                    <a:pt x="6105" y="4171"/>
                  </a:lnTo>
                  <a:cubicBezTo>
                    <a:pt x="5571" y="4304"/>
                    <a:pt x="5037" y="4404"/>
                    <a:pt x="4504" y="4504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1" name="Google Shape;4543;p91">
              <a:extLst>
                <a:ext uri="{FF2B5EF4-FFF2-40B4-BE49-F238E27FC236}">
                  <a16:creationId xmlns:a16="http://schemas.microsoft.com/office/drawing/2014/main" id="{E7FE73C9-5548-4751-82CC-6F69F5A30ADB}"/>
                </a:ext>
              </a:extLst>
            </p:cNvPr>
            <p:cNvSpPr/>
            <p:nvPr/>
          </p:nvSpPr>
          <p:spPr>
            <a:xfrm>
              <a:off x="4456675" y="2873500"/>
              <a:ext cx="346275" cy="330100"/>
            </a:xfrm>
            <a:custGeom>
              <a:avLst/>
              <a:gdLst/>
              <a:ahLst/>
              <a:cxnLst/>
              <a:rect l="l" t="t" r="r" b="b"/>
              <a:pathLst>
                <a:path w="13851" h="13204" extrusionOk="0">
                  <a:moveTo>
                    <a:pt x="9026" y="1"/>
                  </a:moveTo>
                  <a:cubicBezTo>
                    <a:pt x="8245" y="1"/>
                    <a:pt x="7343" y="91"/>
                    <a:pt x="6305" y="294"/>
                  </a:cubicBezTo>
                  <a:cubicBezTo>
                    <a:pt x="1" y="1528"/>
                    <a:pt x="2503" y="12203"/>
                    <a:pt x="2503" y="12203"/>
                  </a:cubicBezTo>
                  <a:lnTo>
                    <a:pt x="4604" y="10701"/>
                  </a:lnTo>
                  <a:lnTo>
                    <a:pt x="7807" y="13203"/>
                  </a:lnTo>
                  <a:cubicBezTo>
                    <a:pt x="7807" y="13203"/>
                    <a:pt x="13044" y="6665"/>
                    <a:pt x="13544" y="3997"/>
                  </a:cubicBezTo>
                  <a:cubicBezTo>
                    <a:pt x="13851" y="2325"/>
                    <a:pt x="12993" y="1"/>
                    <a:pt x="9026" y="1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2" name="Google Shape;4544;p91">
              <a:extLst>
                <a:ext uri="{FF2B5EF4-FFF2-40B4-BE49-F238E27FC236}">
                  <a16:creationId xmlns:a16="http://schemas.microsoft.com/office/drawing/2014/main" id="{256A57A6-E90E-4713-A48E-6E7E9D162773}"/>
                </a:ext>
              </a:extLst>
            </p:cNvPr>
            <p:cNvSpPr/>
            <p:nvPr/>
          </p:nvSpPr>
          <p:spPr>
            <a:xfrm>
              <a:off x="4456675" y="2873500"/>
              <a:ext cx="346275" cy="330100"/>
            </a:xfrm>
            <a:custGeom>
              <a:avLst/>
              <a:gdLst/>
              <a:ahLst/>
              <a:cxnLst/>
              <a:rect l="l" t="t" r="r" b="b"/>
              <a:pathLst>
                <a:path w="13851" h="13204" extrusionOk="0">
                  <a:moveTo>
                    <a:pt x="9026" y="1"/>
                  </a:moveTo>
                  <a:cubicBezTo>
                    <a:pt x="8245" y="1"/>
                    <a:pt x="7343" y="91"/>
                    <a:pt x="6305" y="294"/>
                  </a:cubicBezTo>
                  <a:cubicBezTo>
                    <a:pt x="1" y="1528"/>
                    <a:pt x="2503" y="12203"/>
                    <a:pt x="2503" y="12203"/>
                  </a:cubicBezTo>
                  <a:lnTo>
                    <a:pt x="4604" y="10701"/>
                  </a:lnTo>
                  <a:lnTo>
                    <a:pt x="7807" y="13203"/>
                  </a:lnTo>
                  <a:cubicBezTo>
                    <a:pt x="7807" y="13203"/>
                    <a:pt x="13044" y="6665"/>
                    <a:pt x="13544" y="3997"/>
                  </a:cubicBezTo>
                  <a:cubicBezTo>
                    <a:pt x="13851" y="2325"/>
                    <a:pt x="12993" y="1"/>
                    <a:pt x="902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3" name="Google Shape;4545;p91">
              <a:extLst>
                <a:ext uri="{FF2B5EF4-FFF2-40B4-BE49-F238E27FC236}">
                  <a16:creationId xmlns:a16="http://schemas.microsoft.com/office/drawing/2014/main" id="{87984301-CC18-4B2A-9019-5CEA387538BF}"/>
                </a:ext>
              </a:extLst>
            </p:cNvPr>
            <p:cNvSpPr/>
            <p:nvPr/>
          </p:nvSpPr>
          <p:spPr>
            <a:xfrm>
              <a:off x="4312425" y="3751450"/>
              <a:ext cx="331925" cy="250225"/>
            </a:xfrm>
            <a:custGeom>
              <a:avLst/>
              <a:gdLst/>
              <a:ahLst/>
              <a:cxnLst/>
              <a:rect l="l" t="t" r="r" b="b"/>
              <a:pathLst>
                <a:path w="13277" h="10009" fill="none" extrusionOk="0">
                  <a:moveTo>
                    <a:pt x="0" y="10008"/>
                  </a:moveTo>
                  <a:cubicBezTo>
                    <a:pt x="0" y="10008"/>
                    <a:pt x="4070" y="5271"/>
                    <a:pt x="13276" y="1736"/>
                  </a:cubicBezTo>
                  <a:cubicBezTo>
                    <a:pt x="13276" y="1736"/>
                    <a:pt x="10875" y="1002"/>
                    <a:pt x="10341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4" name="Google Shape;4546;p91">
              <a:extLst>
                <a:ext uri="{FF2B5EF4-FFF2-40B4-BE49-F238E27FC236}">
                  <a16:creationId xmlns:a16="http://schemas.microsoft.com/office/drawing/2014/main" id="{B5627CFB-03A4-47E3-A5B7-E5B3552AF5F1}"/>
                </a:ext>
              </a:extLst>
            </p:cNvPr>
            <p:cNvSpPr/>
            <p:nvPr/>
          </p:nvSpPr>
          <p:spPr>
            <a:xfrm>
              <a:off x="4098925" y="4361075"/>
              <a:ext cx="93425" cy="338600"/>
            </a:xfrm>
            <a:custGeom>
              <a:avLst/>
              <a:gdLst/>
              <a:ahLst/>
              <a:cxnLst/>
              <a:rect l="l" t="t" r="r" b="b"/>
              <a:pathLst>
                <a:path w="3737" h="13544" fill="none" extrusionOk="0">
                  <a:moveTo>
                    <a:pt x="3737" y="0"/>
                  </a:moveTo>
                  <a:lnTo>
                    <a:pt x="1" y="13543"/>
                  </a:ln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5" name="Google Shape;4547;p91">
              <a:extLst>
                <a:ext uri="{FF2B5EF4-FFF2-40B4-BE49-F238E27FC236}">
                  <a16:creationId xmlns:a16="http://schemas.microsoft.com/office/drawing/2014/main" id="{9C1E466D-668A-4B80-AF61-084777CE07DF}"/>
                </a:ext>
              </a:extLst>
            </p:cNvPr>
            <p:cNvSpPr/>
            <p:nvPr/>
          </p:nvSpPr>
          <p:spPr>
            <a:xfrm>
              <a:off x="4912000" y="3370725"/>
              <a:ext cx="213525" cy="80050"/>
            </a:xfrm>
            <a:custGeom>
              <a:avLst/>
              <a:gdLst/>
              <a:ahLst/>
              <a:cxnLst/>
              <a:rect l="l" t="t" r="r" b="b"/>
              <a:pathLst>
                <a:path w="8541" h="3202" extrusionOk="0">
                  <a:moveTo>
                    <a:pt x="2084" y="0"/>
                  </a:moveTo>
                  <a:cubicBezTo>
                    <a:pt x="601" y="0"/>
                    <a:pt x="1" y="619"/>
                    <a:pt x="1" y="619"/>
                  </a:cubicBezTo>
                  <a:cubicBezTo>
                    <a:pt x="1" y="619"/>
                    <a:pt x="1538" y="3202"/>
                    <a:pt x="7741" y="3202"/>
                  </a:cubicBezTo>
                  <a:cubicBezTo>
                    <a:pt x="7999" y="3202"/>
                    <a:pt x="8266" y="3197"/>
                    <a:pt x="8540" y="3188"/>
                  </a:cubicBezTo>
                  <a:cubicBezTo>
                    <a:pt x="7273" y="1820"/>
                    <a:pt x="5638" y="786"/>
                    <a:pt x="3870" y="253"/>
                  </a:cubicBezTo>
                  <a:cubicBezTo>
                    <a:pt x="3170" y="69"/>
                    <a:pt x="2578" y="0"/>
                    <a:pt x="2084" y="0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6" name="Google Shape;4548;p91">
              <a:extLst>
                <a:ext uri="{FF2B5EF4-FFF2-40B4-BE49-F238E27FC236}">
                  <a16:creationId xmlns:a16="http://schemas.microsoft.com/office/drawing/2014/main" id="{E6EEEB05-FA5A-425C-B77E-5E41E2BE5A79}"/>
                </a:ext>
              </a:extLst>
            </p:cNvPr>
            <p:cNvSpPr/>
            <p:nvPr/>
          </p:nvSpPr>
          <p:spPr>
            <a:xfrm>
              <a:off x="4246525" y="3216075"/>
              <a:ext cx="858975" cy="423200"/>
            </a:xfrm>
            <a:custGeom>
              <a:avLst/>
              <a:gdLst/>
              <a:ahLst/>
              <a:cxnLst/>
              <a:rect l="l" t="t" r="r" b="b"/>
              <a:pathLst>
                <a:path w="34359" h="16928" extrusionOk="0">
                  <a:moveTo>
                    <a:pt x="26954" y="1"/>
                  </a:moveTo>
                  <a:lnTo>
                    <a:pt x="27421" y="9241"/>
                  </a:lnTo>
                  <a:cubicBezTo>
                    <a:pt x="21883" y="7406"/>
                    <a:pt x="10108" y="4404"/>
                    <a:pt x="9441" y="4404"/>
                  </a:cubicBezTo>
                  <a:cubicBezTo>
                    <a:pt x="8774" y="4437"/>
                    <a:pt x="4504" y="4470"/>
                    <a:pt x="3036" y="4971"/>
                  </a:cubicBezTo>
                  <a:cubicBezTo>
                    <a:pt x="1569" y="5471"/>
                    <a:pt x="1" y="7940"/>
                    <a:pt x="1" y="7940"/>
                  </a:cubicBezTo>
                  <a:cubicBezTo>
                    <a:pt x="1" y="7940"/>
                    <a:pt x="3767" y="8029"/>
                    <a:pt x="6455" y="8029"/>
                  </a:cubicBezTo>
                  <a:cubicBezTo>
                    <a:pt x="7799" y="8029"/>
                    <a:pt x="8874" y="8006"/>
                    <a:pt x="9074" y="7940"/>
                  </a:cubicBezTo>
                  <a:cubicBezTo>
                    <a:pt x="9089" y="7936"/>
                    <a:pt x="9107" y="7934"/>
                    <a:pt x="9128" y="7934"/>
                  </a:cubicBezTo>
                  <a:cubicBezTo>
                    <a:pt x="9992" y="7934"/>
                    <a:pt x="16448" y="11191"/>
                    <a:pt x="27287" y="15879"/>
                  </a:cubicBezTo>
                  <a:cubicBezTo>
                    <a:pt x="28637" y="16457"/>
                    <a:pt x="29724" y="16927"/>
                    <a:pt x="30618" y="16927"/>
                  </a:cubicBezTo>
                  <a:cubicBezTo>
                    <a:pt x="31580" y="16927"/>
                    <a:pt x="32319" y="16383"/>
                    <a:pt x="32924" y="14845"/>
                  </a:cubicBezTo>
                  <a:cubicBezTo>
                    <a:pt x="34059" y="11842"/>
                    <a:pt x="34359" y="601"/>
                    <a:pt x="34359" y="601"/>
                  </a:cubicBezTo>
                  <a:lnTo>
                    <a:pt x="26954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7" name="Google Shape;4549;p91">
              <a:extLst>
                <a:ext uri="{FF2B5EF4-FFF2-40B4-BE49-F238E27FC236}">
                  <a16:creationId xmlns:a16="http://schemas.microsoft.com/office/drawing/2014/main" id="{588136FD-FF5A-4AA5-87CA-05441BBBCE92}"/>
                </a:ext>
              </a:extLst>
            </p:cNvPr>
            <p:cNvSpPr/>
            <p:nvPr/>
          </p:nvSpPr>
          <p:spPr>
            <a:xfrm>
              <a:off x="4866975" y="2973600"/>
              <a:ext cx="287725" cy="476825"/>
            </a:xfrm>
            <a:custGeom>
              <a:avLst/>
              <a:gdLst/>
              <a:ahLst/>
              <a:cxnLst/>
              <a:rect l="l" t="t" r="r" b="b"/>
              <a:pathLst>
                <a:path w="11509" h="19073" extrusionOk="0">
                  <a:moveTo>
                    <a:pt x="3944" y="1"/>
                  </a:moveTo>
                  <a:cubicBezTo>
                    <a:pt x="2607" y="1"/>
                    <a:pt x="1419" y="1292"/>
                    <a:pt x="735" y="2928"/>
                  </a:cubicBezTo>
                  <a:lnTo>
                    <a:pt x="268" y="4329"/>
                  </a:lnTo>
                  <a:cubicBezTo>
                    <a:pt x="67" y="5096"/>
                    <a:pt x="1" y="5897"/>
                    <a:pt x="67" y="6697"/>
                  </a:cubicBezTo>
                  <a:cubicBezTo>
                    <a:pt x="401" y="9566"/>
                    <a:pt x="1802" y="16504"/>
                    <a:pt x="1802" y="16504"/>
                  </a:cubicBezTo>
                  <a:cubicBezTo>
                    <a:pt x="1802" y="16504"/>
                    <a:pt x="8740" y="17505"/>
                    <a:pt x="10341" y="19073"/>
                  </a:cubicBezTo>
                  <a:cubicBezTo>
                    <a:pt x="10341" y="19073"/>
                    <a:pt x="11509" y="9900"/>
                    <a:pt x="9174" y="5230"/>
                  </a:cubicBezTo>
                  <a:cubicBezTo>
                    <a:pt x="6839" y="560"/>
                    <a:pt x="4437" y="59"/>
                    <a:pt x="4437" y="59"/>
                  </a:cubicBezTo>
                  <a:cubicBezTo>
                    <a:pt x="4271" y="20"/>
                    <a:pt x="4107" y="1"/>
                    <a:pt x="3944" y="1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8" name="Google Shape;4550;p91">
              <a:extLst>
                <a:ext uri="{FF2B5EF4-FFF2-40B4-BE49-F238E27FC236}">
                  <a16:creationId xmlns:a16="http://schemas.microsoft.com/office/drawing/2014/main" id="{631487B5-128A-4693-99CD-8F59896F8FDB}"/>
                </a:ext>
              </a:extLst>
            </p:cNvPr>
            <p:cNvSpPr/>
            <p:nvPr/>
          </p:nvSpPr>
          <p:spPr>
            <a:xfrm>
              <a:off x="4866975" y="2965900"/>
              <a:ext cx="287725" cy="484525"/>
            </a:xfrm>
            <a:custGeom>
              <a:avLst/>
              <a:gdLst/>
              <a:ahLst/>
              <a:cxnLst/>
              <a:rect l="l" t="t" r="r" b="b"/>
              <a:pathLst>
                <a:path w="11509" h="19381" fill="none" extrusionOk="0">
                  <a:moveTo>
                    <a:pt x="268" y="4637"/>
                  </a:moveTo>
                  <a:cubicBezTo>
                    <a:pt x="67" y="5404"/>
                    <a:pt x="1" y="6205"/>
                    <a:pt x="67" y="7005"/>
                  </a:cubicBezTo>
                  <a:cubicBezTo>
                    <a:pt x="401" y="9874"/>
                    <a:pt x="1802" y="16812"/>
                    <a:pt x="1802" y="16812"/>
                  </a:cubicBezTo>
                  <a:cubicBezTo>
                    <a:pt x="1802" y="16812"/>
                    <a:pt x="8740" y="17813"/>
                    <a:pt x="10341" y="19381"/>
                  </a:cubicBezTo>
                  <a:cubicBezTo>
                    <a:pt x="10341" y="19381"/>
                    <a:pt x="11509" y="10208"/>
                    <a:pt x="9174" y="5538"/>
                  </a:cubicBezTo>
                  <a:cubicBezTo>
                    <a:pt x="6839" y="868"/>
                    <a:pt x="4437" y="367"/>
                    <a:pt x="4437" y="367"/>
                  </a:cubicBezTo>
                  <a:cubicBezTo>
                    <a:pt x="2903" y="0"/>
                    <a:pt x="1502" y="1401"/>
                    <a:pt x="735" y="32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9" name="Google Shape;4551;p91">
              <a:extLst>
                <a:ext uri="{FF2B5EF4-FFF2-40B4-BE49-F238E27FC236}">
                  <a16:creationId xmlns:a16="http://schemas.microsoft.com/office/drawing/2014/main" id="{7B91EC33-404A-4B99-9E56-CA684F4C3B75}"/>
                </a:ext>
              </a:extLst>
            </p:cNvPr>
            <p:cNvSpPr/>
            <p:nvPr/>
          </p:nvSpPr>
          <p:spPr>
            <a:xfrm>
              <a:off x="4866975" y="2973600"/>
              <a:ext cx="287725" cy="476825"/>
            </a:xfrm>
            <a:custGeom>
              <a:avLst/>
              <a:gdLst/>
              <a:ahLst/>
              <a:cxnLst/>
              <a:rect l="l" t="t" r="r" b="b"/>
              <a:pathLst>
                <a:path w="11509" h="19073" extrusionOk="0">
                  <a:moveTo>
                    <a:pt x="3944" y="1"/>
                  </a:moveTo>
                  <a:cubicBezTo>
                    <a:pt x="2607" y="1"/>
                    <a:pt x="1419" y="1292"/>
                    <a:pt x="735" y="2928"/>
                  </a:cubicBezTo>
                  <a:lnTo>
                    <a:pt x="268" y="4329"/>
                  </a:lnTo>
                  <a:cubicBezTo>
                    <a:pt x="67" y="5096"/>
                    <a:pt x="1" y="5897"/>
                    <a:pt x="67" y="6697"/>
                  </a:cubicBezTo>
                  <a:cubicBezTo>
                    <a:pt x="401" y="9566"/>
                    <a:pt x="1802" y="16504"/>
                    <a:pt x="1802" y="16504"/>
                  </a:cubicBezTo>
                  <a:cubicBezTo>
                    <a:pt x="1802" y="16504"/>
                    <a:pt x="8740" y="17505"/>
                    <a:pt x="10341" y="19073"/>
                  </a:cubicBezTo>
                  <a:cubicBezTo>
                    <a:pt x="10341" y="19073"/>
                    <a:pt x="11509" y="9900"/>
                    <a:pt x="9174" y="5230"/>
                  </a:cubicBezTo>
                  <a:cubicBezTo>
                    <a:pt x="6839" y="560"/>
                    <a:pt x="4437" y="59"/>
                    <a:pt x="4437" y="59"/>
                  </a:cubicBezTo>
                  <a:cubicBezTo>
                    <a:pt x="4271" y="20"/>
                    <a:pt x="4107" y="1"/>
                    <a:pt x="3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0" name="Google Shape;4552;p91">
              <a:extLst>
                <a:ext uri="{FF2B5EF4-FFF2-40B4-BE49-F238E27FC236}">
                  <a16:creationId xmlns:a16="http://schemas.microsoft.com/office/drawing/2014/main" id="{2F36E9BD-E684-46EC-95E6-D8F565FF83A5}"/>
                </a:ext>
              </a:extLst>
            </p:cNvPr>
            <p:cNvSpPr/>
            <p:nvPr/>
          </p:nvSpPr>
          <p:spPr>
            <a:xfrm>
              <a:off x="4866975" y="2965900"/>
              <a:ext cx="287725" cy="484525"/>
            </a:xfrm>
            <a:custGeom>
              <a:avLst/>
              <a:gdLst/>
              <a:ahLst/>
              <a:cxnLst/>
              <a:rect l="l" t="t" r="r" b="b"/>
              <a:pathLst>
                <a:path w="11509" h="19381" fill="none" extrusionOk="0">
                  <a:moveTo>
                    <a:pt x="268" y="4637"/>
                  </a:moveTo>
                  <a:cubicBezTo>
                    <a:pt x="67" y="5404"/>
                    <a:pt x="1" y="6205"/>
                    <a:pt x="67" y="7005"/>
                  </a:cubicBezTo>
                  <a:cubicBezTo>
                    <a:pt x="401" y="9874"/>
                    <a:pt x="1802" y="16812"/>
                    <a:pt x="1802" y="16812"/>
                  </a:cubicBezTo>
                  <a:cubicBezTo>
                    <a:pt x="1802" y="16812"/>
                    <a:pt x="8740" y="17813"/>
                    <a:pt x="10341" y="19381"/>
                  </a:cubicBezTo>
                  <a:cubicBezTo>
                    <a:pt x="10341" y="19381"/>
                    <a:pt x="11509" y="10208"/>
                    <a:pt x="9174" y="5538"/>
                  </a:cubicBezTo>
                  <a:cubicBezTo>
                    <a:pt x="6839" y="868"/>
                    <a:pt x="4437" y="367"/>
                    <a:pt x="4437" y="367"/>
                  </a:cubicBezTo>
                  <a:cubicBezTo>
                    <a:pt x="2903" y="0"/>
                    <a:pt x="1502" y="1401"/>
                    <a:pt x="735" y="3236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1" name="Google Shape;4553;p91">
              <a:extLst>
                <a:ext uri="{FF2B5EF4-FFF2-40B4-BE49-F238E27FC236}">
                  <a16:creationId xmlns:a16="http://schemas.microsoft.com/office/drawing/2014/main" id="{7B17A7B7-2234-4BBB-A1FC-A14FE2CB8D6D}"/>
                </a:ext>
              </a:extLst>
            </p:cNvPr>
            <p:cNvSpPr/>
            <p:nvPr/>
          </p:nvSpPr>
          <p:spPr>
            <a:xfrm>
              <a:off x="4364950" y="3171050"/>
              <a:ext cx="88425" cy="45050"/>
            </a:xfrm>
            <a:custGeom>
              <a:avLst/>
              <a:gdLst/>
              <a:ahLst/>
              <a:cxnLst/>
              <a:rect l="l" t="t" r="r" b="b"/>
              <a:pathLst>
                <a:path w="3537" h="1802" fill="none" extrusionOk="0">
                  <a:moveTo>
                    <a:pt x="1" y="0"/>
                  </a:moveTo>
                  <a:cubicBezTo>
                    <a:pt x="1035" y="868"/>
                    <a:pt x="2236" y="1468"/>
                    <a:pt x="3537" y="180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2" name="Google Shape;4554;p91">
              <a:extLst>
                <a:ext uri="{FF2B5EF4-FFF2-40B4-BE49-F238E27FC236}">
                  <a16:creationId xmlns:a16="http://schemas.microsoft.com/office/drawing/2014/main" id="{3563B535-DAC1-40FD-8DA6-F251DA77C6E1}"/>
                </a:ext>
              </a:extLst>
            </p:cNvPr>
            <p:cNvSpPr/>
            <p:nvPr/>
          </p:nvSpPr>
          <p:spPr>
            <a:xfrm>
              <a:off x="4912000" y="3171050"/>
              <a:ext cx="141800" cy="144300"/>
            </a:xfrm>
            <a:custGeom>
              <a:avLst/>
              <a:gdLst/>
              <a:ahLst/>
              <a:cxnLst/>
              <a:rect l="l" t="t" r="r" b="b"/>
              <a:pathLst>
                <a:path w="5672" h="5772" fill="none" extrusionOk="0">
                  <a:moveTo>
                    <a:pt x="1" y="0"/>
                  </a:moveTo>
                  <a:cubicBezTo>
                    <a:pt x="1" y="0"/>
                    <a:pt x="2503" y="4737"/>
                    <a:pt x="5672" y="577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3" name="Google Shape;4555;p91">
              <a:extLst>
                <a:ext uri="{FF2B5EF4-FFF2-40B4-BE49-F238E27FC236}">
                  <a16:creationId xmlns:a16="http://schemas.microsoft.com/office/drawing/2014/main" id="{E5FA8FAF-37CA-4E3E-B740-A7C8C35F40EB}"/>
                </a:ext>
              </a:extLst>
            </p:cNvPr>
            <p:cNvSpPr/>
            <p:nvPr/>
          </p:nvSpPr>
          <p:spPr>
            <a:xfrm>
              <a:off x="4506725" y="4081700"/>
              <a:ext cx="16700" cy="40875"/>
            </a:xfrm>
            <a:custGeom>
              <a:avLst/>
              <a:gdLst/>
              <a:ahLst/>
              <a:cxnLst/>
              <a:rect l="l" t="t" r="r" b="b"/>
              <a:pathLst>
                <a:path w="668" h="1635" fill="none" extrusionOk="0">
                  <a:moveTo>
                    <a:pt x="0" y="0"/>
                  </a:moveTo>
                  <a:cubicBezTo>
                    <a:pt x="0" y="0"/>
                    <a:pt x="467" y="367"/>
                    <a:pt x="668" y="1635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4" name="Google Shape;4556;p91">
              <a:extLst>
                <a:ext uri="{FF2B5EF4-FFF2-40B4-BE49-F238E27FC236}">
                  <a16:creationId xmlns:a16="http://schemas.microsoft.com/office/drawing/2014/main" id="{EF5E8DD3-8AAB-4462-AB0D-A3D604F18AB9}"/>
                </a:ext>
              </a:extLst>
            </p:cNvPr>
            <p:cNvSpPr/>
            <p:nvPr/>
          </p:nvSpPr>
          <p:spPr>
            <a:xfrm>
              <a:off x="4464200" y="4122550"/>
              <a:ext cx="50875" cy="29225"/>
            </a:xfrm>
            <a:custGeom>
              <a:avLst/>
              <a:gdLst/>
              <a:ahLst/>
              <a:cxnLst/>
              <a:rect l="l" t="t" r="r" b="b"/>
              <a:pathLst>
                <a:path w="2035" h="1169" fill="none" extrusionOk="0">
                  <a:moveTo>
                    <a:pt x="0" y="1"/>
                  </a:moveTo>
                  <a:cubicBezTo>
                    <a:pt x="801" y="68"/>
                    <a:pt x="1568" y="501"/>
                    <a:pt x="2035" y="1168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5" name="Google Shape;4557;p91">
              <a:extLst>
                <a:ext uri="{FF2B5EF4-FFF2-40B4-BE49-F238E27FC236}">
                  <a16:creationId xmlns:a16="http://schemas.microsoft.com/office/drawing/2014/main" id="{D3C89E5A-EE2F-4F60-833E-EE6F8ED63219}"/>
                </a:ext>
              </a:extLst>
            </p:cNvPr>
            <p:cNvSpPr/>
            <p:nvPr/>
          </p:nvSpPr>
          <p:spPr>
            <a:xfrm>
              <a:off x="4119775" y="4001650"/>
              <a:ext cx="33375" cy="64225"/>
            </a:xfrm>
            <a:custGeom>
              <a:avLst/>
              <a:gdLst/>
              <a:ahLst/>
              <a:cxnLst/>
              <a:rect l="l" t="t" r="r" b="b"/>
              <a:pathLst>
                <a:path w="1335" h="2569" fill="none" extrusionOk="0">
                  <a:moveTo>
                    <a:pt x="1" y="0"/>
                  </a:moveTo>
                  <a:cubicBezTo>
                    <a:pt x="1" y="0"/>
                    <a:pt x="1335" y="667"/>
                    <a:pt x="1035" y="2569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6" name="Google Shape;4558;p91">
              <a:extLst>
                <a:ext uri="{FF2B5EF4-FFF2-40B4-BE49-F238E27FC236}">
                  <a16:creationId xmlns:a16="http://schemas.microsoft.com/office/drawing/2014/main" id="{CDFD288A-A50F-42D6-81FF-FA6E1E661695}"/>
                </a:ext>
              </a:extLst>
            </p:cNvPr>
            <p:cNvSpPr/>
            <p:nvPr/>
          </p:nvSpPr>
          <p:spPr>
            <a:xfrm>
              <a:off x="4083925" y="4041675"/>
              <a:ext cx="49225" cy="51725"/>
            </a:xfrm>
            <a:custGeom>
              <a:avLst/>
              <a:gdLst/>
              <a:ahLst/>
              <a:cxnLst/>
              <a:rect l="l" t="t" r="r" b="b"/>
              <a:pathLst>
                <a:path w="1969" h="2069" fill="none" extrusionOk="0">
                  <a:moveTo>
                    <a:pt x="0" y="0"/>
                  </a:moveTo>
                  <a:cubicBezTo>
                    <a:pt x="0" y="0"/>
                    <a:pt x="1835" y="1101"/>
                    <a:pt x="1968" y="2068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7" name="Google Shape;4559;p91">
              <a:extLst>
                <a:ext uri="{FF2B5EF4-FFF2-40B4-BE49-F238E27FC236}">
                  <a16:creationId xmlns:a16="http://schemas.microsoft.com/office/drawing/2014/main" id="{9DB62086-BB07-4448-B54D-84AF526B4FD6}"/>
                </a:ext>
              </a:extLst>
            </p:cNvPr>
            <p:cNvSpPr/>
            <p:nvPr/>
          </p:nvSpPr>
          <p:spPr>
            <a:xfrm>
              <a:off x="4612625" y="3750625"/>
              <a:ext cx="123450" cy="14200"/>
            </a:xfrm>
            <a:custGeom>
              <a:avLst/>
              <a:gdLst/>
              <a:ahLst/>
              <a:cxnLst/>
              <a:rect l="l" t="t" r="r" b="b"/>
              <a:pathLst>
                <a:path w="4938" h="568" fill="none" extrusionOk="0">
                  <a:moveTo>
                    <a:pt x="1" y="1"/>
                  </a:moveTo>
                  <a:cubicBezTo>
                    <a:pt x="1" y="1"/>
                    <a:pt x="4037" y="568"/>
                    <a:pt x="4938" y="1"/>
                  </a:cubicBezTo>
                </a:path>
              </a:pathLst>
            </a:custGeom>
            <a:noFill/>
            <a:ln w="108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8" name="Google Shape;4560;p91">
              <a:extLst>
                <a:ext uri="{FF2B5EF4-FFF2-40B4-BE49-F238E27FC236}">
                  <a16:creationId xmlns:a16="http://schemas.microsoft.com/office/drawing/2014/main" id="{C271BD2B-9FD7-43CD-B835-49A7951D10B1}"/>
                </a:ext>
              </a:extLst>
            </p:cNvPr>
            <p:cNvSpPr/>
            <p:nvPr/>
          </p:nvSpPr>
          <p:spPr>
            <a:xfrm>
              <a:off x="4523400" y="2857500"/>
              <a:ext cx="217675" cy="271875"/>
            </a:xfrm>
            <a:custGeom>
              <a:avLst/>
              <a:gdLst/>
              <a:ahLst/>
              <a:cxnLst/>
              <a:rect l="l" t="t" r="r" b="b"/>
              <a:pathLst>
                <a:path w="8707" h="10875" extrusionOk="0">
                  <a:moveTo>
                    <a:pt x="1035" y="0"/>
                  </a:moveTo>
                  <a:lnTo>
                    <a:pt x="1" y="4170"/>
                  </a:lnTo>
                  <a:lnTo>
                    <a:pt x="901" y="5604"/>
                  </a:lnTo>
                  <a:lnTo>
                    <a:pt x="1602" y="6738"/>
                  </a:lnTo>
                  <a:cubicBezTo>
                    <a:pt x="1568" y="7072"/>
                    <a:pt x="1502" y="7439"/>
                    <a:pt x="1502" y="7772"/>
                  </a:cubicBezTo>
                  <a:cubicBezTo>
                    <a:pt x="1435" y="8840"/>
                    <a:pt x="1568" y="9907"/>
                    <a:pt x="1935" y="10874"/>
                  </a:cubicBezTo>
                  <a:cubicBezTo>
                    <a:pt x="1935" y="10874"/>
                    <a:pt x="8707" y="5004"/>
                    <a:pt x="8206" y="3136"/>
                  </a:cubicBezTo>
                  <a:cubicBezTo>
                    <a:pt x="7739" y="1301"/>
                    <a:pt x="1035" y="0"/>
                    <a:pt x="1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9" name="Google Shape;4561;p91">
              <a:extLst>
                <a:ext uri="{FF2B5EF4-FFF2-40B4-BE49-F238E27FC236}">
                  <a16:creationId xmlns:a16="http://schemas.microsoft.com/office/drawing/2014/main" id="{BF3F9B82-47BA-475F-B74F-1B13BDFAFB8E}"/>
                </a:ext>
              </a:extLst>
            </p:cNvPr>
            <p:cNvSpPr/>
            <p:nvPr/>
          </p:nvSpPr>
          <p:spPr>
            <a:xfrm>
              <a:off x="4545925" y="2952550"/>
              <a:ext cx="83400" cy="100100"/>
            </a:xfrm>
            <a:custGeom>
              <a:avLst/>
              <a:gdLst/>
              <a:ahLst/>
              <a:cxnLst/>
              <a:rect l="l" t="t" r="r" b="b"/>
              <a:pathLst>
                <a:path w="3336" h="4004" extrusionOk="0">
                  <a:moveTo>
                    <a:pt x="3269" y="1"/>
                  </a:moveTo>
                  <a:lnTo>
                    <a:pt x="3269" y="1"/>
                  </a:lnTo>
                  <a:cubicBezTo>
                    <a:pt x="2435" y="968"/>
                    <a:pt x="1268" y="1635"/>
                    <a:pt x="0" y="1835"/>
                  </a:cubicBezTo>
                  <a:lnTo>
                    <a:pt x="701" y="2936"/>
                  </a:lnTo>
                  <a:cubicBezTo>
                    <a:pt x="634" y="3303"/>
                    <a:pt x="601" y="3637"/>
                    <a:pt x="601" y="4004"/>
                  </a:cubicBezTo>
                  <a:cubicBezTo>
                    <a:pt x="2268" y="3370"/>
                    <a:pt x="3336" y="1769"/>
                    <a:pt x="3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0" name="Google Shape;4562;p91">
              <a:extLst>
                <a:ext uri="{FF2B5EF4-FFF2-40B4-BE49-F238E27FC236}">
                  <a16:creationId xmlns:a16="http://schemas.microsoft.com/office/drawing/2014/main" id="{23D640B1-1618-412B-93E7-F8BE8E59DEB5}"/>
                </a:ext>
              </a:extLst>
            </p:cNvPr>
            <p:cNvSpPr/>
            <p:nvPr/>
          </p:nvSpPr>
          <p:spPr>
            <a:xfrm>
              <a:off x="4523400" y="2857500"/>
              <a:ext cx="217675" cy="271875"/>
            </a:xfrm>
            <a:custGeom>
              <a:avLst/>
              <a:gdLst/>
              <a:ahLst/>
              <a:cxnLst/>
              <a:rect l="l" t="t" r="r" b="b"/>
              <a:pathLst>
                <a:path w="8707" h="10875" fill="none" extrusionOk="0">
                  <a:moveTo>
                    <a:pt x="1935" y="10874"/>
                  </a:moveTo>
                  <a:cubicBezTo>
                    <a:pt x="1568" y="9907"/>
                    <a:pt x="1435" y="8840"/>
                    <a:pt x="1502" y="7772"/>
                  </a:cubicBezTo>
                  <a:cubicBezTo>
                    <a:pt x="1502" y="7439"/>
                    <a:pt x="1568" y="7072"/>
                    <a:pt x="1602" y="6738"/>
                  </a:cubicBezTo>
                  <a:lnTo>
                    <a:pt x="901" y="5604"/>
                  </a:lnTo>
                  <a:lnTo>
                    <a:pt x="1" y="4170"/>
                  </a:lnTo>
                  <a:lnTo>
                    <a:pt x="1035" y="0"/>
                  </a:lnTo>
                  <a:cubicBezTo>
                    <a:pt x="1035" y="0"/>
                    <a:pt x="7739" y="1301"/>
                    <a:pt x="8206" y="3136"/>
                  </a:cubicBezTo>
                  <a:cubicBezTo>
                    <a:pt x="8707" y="5004"/>
                    <a:pt x="1935" y="10874"/>
                    <a:pt x="1935" y="10874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1" name="Google Shape;4563;p91">
              <a:extLst>
                <a:ext uri="{FF2B5EF4-FFF2-40B4-BE49-F238E27FC236}">
                  <a16:creationId xmlns:a16="http://schemas.microsoft.com/office/drawing/2014/main" id="{B2CCEA72-88ED-4374-96D9-5A478A3814FC}"/>
                </a:ext>
              </a:extLst>
            </p:cNvPr>
            <p:cNvSpPr/>
            <p:nvPr/>
          </p:nvSpPr>
          <p:spPr>
            <a:xfrm>
              <a:off x="4279050" y="2538400"/>
              <a:ext cx="445050" cy="494350"/>
            </a:xfrm>
            <a:custGeom>
              <a:avLst/>
              <a:gdLst/>
              <a:ahLst/>
              <a:cxnLst/>
              <a:rect l="l" t="t" r="r" b="b"/>
              <a:pathLst>
                <a:path w="17802" h="19774" extrusionOk="0">
                  <a:moveTo>
                    <a:pt x="8945" y="0"/>
                  </a:moveTo>
                  <a:cubicBezTo>
                    <a:pt x="8215" y="0"/>
                    <a:pt x="7425" y="71"/>
                    <a:pt x="6572" y="222"/>
                  </a:cubicBezTo>
                  <a:cubicBezTo>
                    <a:pt x="701" y="1289"/>
                    <a:pt x="1" y="8361"/>
                    <a:pt x="1969" y="11530"/>
                  </a:cubicBezTo>
                  <a:cubicBezTo>
                    <a:pt x="3904" y="14665"/>
                    <a:pt x="1836" y="14765"/>
                    <a:pt x="4771" y="17100"/>
                  </a:cubicBezTo>
                  <a:cubicBezTo>
                    <a:pt x="5972" y="18068"/>
                    <a:pt x="6939" y="19669"/>
                    <a:pt x="8374" y="19769"/>
                  </a:cubicBezTo>
                  <a:cubicBezTo>
                    <a:pt x="8424" y="19772"/>
                    <a:pt x="8475" y="19773"/>
                    <a:pt x="8527" y="19773"/>
                  </a:cubicBezTo>
                  <a:cubicBezTo>
                    <a:pt x="10204" y="19773"/>
                    <a:pt x="12291" y="18216"/>
                    <a:pt x="13844" y="16533"/>
                  </a:cubicBezTo>
                  <a:lnTo>
                    <a:pt x="15879" y="13131"/>
                  </a:lnTo>
                  <a:cubicBezTo>
                    <a:pt x="17801" y="8157"/>
                    <a:pt x="16793" y="0"/>
                    <a:pt x="8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2" name="Google Shape;4564;p91">
              <a:extLst>
                <a:ext uri="{FF2B5EF4-FFF2-40B4-BE49-F238E27FC236}">
                  <a16:creationId xmlns:a16="http://schemas.microsoft.com/office/drawing/2014/main" id="{1698CF24-4E0B-4423-8733-4B906E067184}"/>
                </a:ext>
              </a:extLst>
            </p:cNvPr>
            <p:cNvSpPr/>
            <p:nvPr/>
          </p:nvSpPr>
          <p:spPr>
            <a:xfrm>
              <a:off x="4279050" y="2499725"/>
              <a:ext cx="449525" cy="535425"/>
            </a:xfrm>
            <a:custGeom>
              <a:avLst/>
              <a:gdLst/>
              <a:ahLst/>
              <a:cxnLst/>
              <a:rect l="l" t="t" r="r" b="b"/>
              <a:pathLst>
                <a:path w="17981" h="21417" fill="none" extrusionOk="0">
                  <a:moveTo>
                    <a:pt x="15879" y="14678"/>
                  </a:moveTo>
                  <a:cubicBezTo>
                    <a:pt x="17980" y="9241"/>
                    <a:pt x="16579" y="1"/>
                    <a:pt x="6572" y="1769"/>
                  </a:cubicBezTo>
                  <a:cubicBezTo>
                    <a:pt x="701" y="2836"/>
                    <a:pt x="1" y="9908"/>
                    <a:pt x="1969" y="13077"/>
                  </a:cubicBezTo>
                  <a:cubicBezTo>
                    <a:pt x="3904" y="16212"/>
                    <a:pt x="1836" y="16312"/>
                    <a:pt x="4771" y="18647"/>
                  </a:cubicBezTo>
                  <a:cubicBezTo>
                    <a:pt x="5972" y="19615"/>
                    <a:pt x="6939" y="21216"/>
                    <a:pt x="8374" y="21316"/>
                  </a:cubicBezTo>
                  <a:cubicBezTo>
                    <a:pt x="10075" y="21416"/>
                    <a:pt x="12243" y="19815"/>
                    <a:pt x="13844" y="1808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3" name="Google Shape;4565;p91">
              <a:extLst>
                <a:ext uri="{FF2B5EF4-FFF2-40B4-BE49-F238E27FC236}">
                  <a16:creationId xmlns:a16="http://schemas.microsoft.com/office/drawing/2014/main" id="{B32BB991-0559-4ED3-8AB5-5DC17EA5DC91}"/>
                </a:ext>
              </a:extLst>
            </p:cNvPr>
            <p:cNvSpPr/>
            <p:nvPr/>
          </p:nvSpPr>
          <p:spPr>
            <a:xfrm>
              <a:off x="4429175" y="2793275"/>
              <a:ext cx="80900" cy="33375"/>
            </a:xfrm>
            <a:custGeom>
              <a:avLst/>
              <a:gdLst/>
              <a:ahLst/>
              <a:cxnLst/>
              <a:rect l="l" t="t" r="r" b="b"/>
              <a:pathLst>
                <a:path w="3236" h="1335" fill="none" extrusionOk="0">
                  <a:moveTo>
                    <a:pt x="0" y="1335"/>
                  </a:moveTo>
                  <a:cubicBezTo>
                    <a:pt x="0" y="1335"/>
                    <a:pt x="1501" y="0"/>
                    <a:pt x="3236" y="534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4" name="Google Shape;4566;p91">
              <a:extLst>
                <a:ext uri="{FF2B5EF4-FFF2-40B4-BE49-F238E27FC236}">
                  <a16:creationId xmlns:a16="http://schemas.microsoft.com/office/drawing/2014/main" id="{106AD080-9BE6-42CE-B296-84070117F611}"/>
                </a:ext>
              </a:extLst>
            </p:cNvPr>
            <p:cNvSpPr/>
            <p:nvPr/>
          </p:nvSpPr>
          <p:spPr>
            <a:xfrm>
              <a:off x="4312425" y="2794100"/>
              <a:ext cx="48375" cy="32550"/>
            </a:xfrm>
            <a:custGeom>
              <a:avLst/>
              <a:gdLst/>
              <a:ahLst/>
              <a:cxnLst/>
              <a:rect l="l" t="t" r="r" b="b"/>
              <a:pathLst>
                <a:path w="1935" h="1302" fill="none" extrusionOk="0">
                  <a:moveTo>
                    <a:pt x="1935" y="1302"/>
                  </a:moveTo>
                  <a:cubicBezTo>
                    <a:pt x="1501" y="601"/>
                    <a:pt x="801" y="101"/>
                    <a:pt x="0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5" name="Google Shape;4567;p91">
              <a:extLst>
                <a:ext uri="{FF2B5EF4-FFF2-40B4-BE49-F238E27FC236}">
                  <a16:creationId xmlns:a16="http://schemas.microsoft.com/office/drawing/2014/main" id="{FBAE7433-C167-4604-B738-EEE630633D4F}"/>
                </a:ext>
              </a:extLst>
            </p:cNvPr>
            <p:cNvSpPr/>
            <p:nvPr/>
          </p:nvSpPr>
          <p:spPr>
            <a:xfrm>
              <a:off x="4369475" y="2875825"/>
              <a:ext cx="45625" cy="69800"/>
            </a:xfrm>
            <a:custGeom>
              <a:avLst/>
              <a:gdLst/>
              <a:ahLst/>
              <a:cxnLst/>
              <a:rect l="l" t="t" r="r" b="b"/>
              <a:pathLst>
                <a:path w="1825" h="2792" extrusionOk="0">
                  <a:moveTo>
                    <a:pt x="620" y="1"/>
                  </a:moveTo>
                  <a:cubicBezTo>
                    <a:pt x="620" y="1"/>
                    <a:pt x="387" y="1068"/>
                    <a:pt x="120" y="2169"/>
                  </a:cubicBezTo>
                  <a:cubicBezTo>
                    <a:pt x="0" y="2648"/>
                    <a:pt x="338" y="2791"/>
                    <a:pt x="740" y="2791"/>
                  </a:cubicBezTo>
                  <a:cubicBezTo>
                    <a:pt x="1234" y="2791"/>
                    <a:pt x="1825" y="2576"/>
                    <a:pt x="1788" y="2503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6" name="Google Shape;4568;p91">
              <a:extLst>
                <a:ext uri="{FF2B5EF4-FFF2-40B4-BE49-F238E27FC236}">
                  <a16:creationId xmlns:a16="http://schemas.microsoft.com/office/drawing/2014/main" id="{D2CAF7C0-692C-4DA2-A443-E76D2FE8B622}"/>
                </a:ext>
              </a:extLst>
            </p:cNvPr>
            <p:cNvSpPr/>
            <p:nvPr/>
          </p:nvSpPr>
          <p:spPr>
            <a:xfrm>
              <a:off x="4365800" y="2875825"/>
              <a:ext cx="50050" cy="80925"/>
            </a:xfrm>
            <a:custGeom>
              <a:avLst/>
              <a:gdLst/>
              <a:ahLst/>
              <a:cxnLst/>
              <a:rect l="l" t="t" r="r" b="b"/>
              <a:pathLst>
                <a:path w="2002" h="3237" fill="none" extrusionOk="0">
                  <a:moveTo>
                    <a:pt x="767" y="1"/>
                  </a:moveTo>
                  <a:cubicBezTo>
                    <a:pt x="767" y="1"/>
                    <a:pt x="534" y="1068"/>
                    <a:pt x="267" y="2169"/>
                  </a:cubicBezTo>
                  <a:cubicBezTo>
                    <a:pt x="0" y="3237"/>
                    <a:pt x="2001" y="2636"/>
                    <a:pt x="1935" y="2503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7" name="Google Shape;4569;p91">
              <a:extLst>
                <a:ext uri="{FF2B5EF4-FFF2-40B4-BE49-F238E27FC236}">
                  <a16:creationId xmlns:a16="http://schemas.microsoft.com/office/drawing/2014/main" id="{870AE152-8C67-43EA-AA39-0427663C8543}"/>
                </a:ext>
              </a:extLst>
            </p:cNvPr>
            <p:cNvSpPr/>
            <p:nvPr/>
          </p:nvSpPr>
          <p:spPr>
            <a:xfrm>
              <a:off x="4440000" y="2935875"/>
              <a:ext cx="55075" cy="35875"/>
            </a:xfrm>
            <a:custGeom>
              <a:avLst/>
              <a:gdLst/>
              <a:ahLst/>
              <a:cxnLst/>
              <a:rect l="l" t="t" r="r" b="b"/>
              <a:pathLst>
                <a:path w="2203" h="1435" fill="none" extrusionOk="0">
                  <a:moveTo>
                    <a:pt x="1" y="1435"/>
                  </a:moveTo>
                  <a:cubicBezTo>
                    <a:pt x="868" y="1201"/>
                    <a:pt x="1635" y="701"/>
                    <a:pt x="2202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8" name="Google Shape;4570;p91">
              <a:extLst>
                <a:ext uri="{FF2B5EF4-FFF2-40B4-BE49-F238E27FC236}">
                  <a16:creationId xmlns:a16="http://schemas.microsoft.com/office/drawing/2014/main" id="{4D133BDA-E747-4E0B-AE67-7A9C4505353D}"/>
                </a:ext>
              </a:extLst>
            </p:cNvPr>
            <p:cNvSpPr/>
            <p:nvPr/>
          </p:nvSpPr>
          <p:spPr>
            <a:xfrm>
              <a:off x="4456675" y="2849700"/>
              <a:ext cx="27550" cy="28125"/>
            </a:xfrm>
            <a:custGeom>
              <a:avLst/>
              <a:gdLst/>
              <a:ahLst/>
              <a:cxnLst/>
              <a:rect l="l" t="t" r="r" b="b"/>
              <a:pathLst>
                <a:path w="1102" h="1125" extrusionOk="0">
                  <a:moveTo>
                    <a:pt x="500" y="0"/>
                  </a:moveTo>
                  <a:cubicBezTo>
                    <a:pt x="430" y="0"/>
                    <a:pt x="361" y="15"/>
                    <a:pt x="301" y="45"/>
                  </a:cubicBezTo>
                  <a:cubicBezTo>
                    <a:pt x="68" y="179"/>
                    <a:pt x="1" y="445"/>
                    <a:pt x="101" y="679"/>
                  </a:cubicBezTo>
                  <a:cubicBezTo>
                    <a:pt x="101" y="746"/>
                    <a:pt x="134" y="812"/>
                    <a:pt x="168" y="879"/>
                  </a:cubicBezTo>
                  <a:cubicBezTo>
                    <a:pt x="261" y="1043"/>
                    <a:pt x="420" y="1124"/>
                    <a:pt x="587" y="1124"/>
                  </a:cubicBezTo>
                  <a:cubicBezTo>
                    <a:pt x="658" y="1124"/>
                    <a:pt x="732" y="1109"/>
                    <a:pt x="802" y="1079"/>
                  </a:cubicBezTo>
                  <a:cubicBezTo>
                    <a:pt x="1002" y="946"/>
                    <a:pt x="1102" y="679"/>
                    <a:pt x="968" y="445"/>
                  </a:cubicBezTo>
                  <a:cubicBezTo>
                    <a:pt x="968" y="379"/>
                    <a:pt x="935" y="312"/>
                    <a:pt x="902" y="245"/>
                  </a:cubicBezTo>
                  <a:cubicBezTo>
                    <a:pt x="832" y="82"/>
                    <a:pt x="663" y="0"/>
                    <a:pt x="5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9" name="Google Shape;4571;p91">
              <a:extLst>
                <a:ext uri="{FF2B5EF4-FFF2-40B4-BE49-F238E27FC236}">
                  <a16:creationId xmlns:a16="http://schemas.microsoft.com/office/drawing/2014/main" id="{557DE66E-3F48-4D89-A602-85B04ED12D6F}"/>
                </a:ext>
              </a:extLst>
            </p:cNvPr>
            <p:cNvSpPr/>
            <p:nvPr/>
          </p:nvSpPr>
          <p:spPr>
            <a:xfrm>
              <a:off x="4354125" y="2846550"/>
              <a:ext cx="17525" cy="27725"/>
            </a:xfrm>
            <a:custGeom>
              <a:avLst/>
              <a:gdLst/>
              <a:ahLst/>
              <a:cxnLst/>
              <a:rect l="l" t="t" r="r" b="b"/>
              <a:pathLst>
                <a:path w="701" h="1109" extrusionOk="0">
                  <a:moveTo>
                    <a:pt x="237" y="1"/>
                  </a:moveTo>
                  <a:cubicBezTo>
                    <a:pt x="225" y="1"/>
                    <a:pt x="212" y="2"/>
                    <a:pt x="200" y="4"/>
                  </a:cubicBezTo>
                  <a:cubicBezTo>
                    <a:pt x="33" y="38"/>
                    <a:pt x="0" y="338"/>
                    <a:pt x="67" y="638"/>
                  </a:cubicBezTo>
                  <a:cubicBezTo>
                    <a:pt x="129" y="916"/>
                    <a:pt x="305" y="1109"/>
                    <a:pt x="463" y="1109"/>
                  </a:cubicBezTo>
                  <a:cubicBezTo>
                    <a:pt x="476" y="1109"/>
                    <a:pt x="488" y="1108"/>
                    <a:pt x="500" y="1105"/>
                  </a:cubicBezTo>
                  <a:cubicBezTo>
                    <a:pt x="634" y="1072"/>
                    <a:pt x="701" y="772"/>
                    <a:pt x="634" y="471"/>
                  </a:cubicBezTo>
                  <a:cubicBezTo>
                    <a:pt x="541" y="193"/>
                    <a:pt x="391" y="1"/>
                    <a:pt x="2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0" name="Google Shape;4572;p91">
              <a:extLst>
                <a:ext uri="{FF2B5EF4-FFF2-40B4-BE49-F238E27FC236}">
                  <a16:creationId xmlns:a16="http://schemas.microsoft.com/office/drawing/2014/main" id="{D97DC651-A38C-4C71-9B10-5F9FB4A8F851}"/>
                </a:ext>
              </a:extLst>
            </p:cNvPr>
            <p:cNvSpPr/>
            <p:nvPr/>
          </p:nvSpPr>
          <p:spPr>
            <a:xfrm>
              <a:off x="4208175" y="2451425"/>
              <a:ext cx="562925" cy="432000"/>
            </a:xfrm>
            <a:custGeom>
              <a:avLst/>
              <a:gdLst/>
              <a:ahLst/>
              <a:cxnLst/>
              <a:rect l="l" t="t" r="r" b="b"/>
              <a:pathLst>
                <a:path w="22517" h="17280" extrusionOk="0">
                  <a:moveTo>
                    <a:pt x="11731" y="1"/>
                  </a:moveTo>
                  <a:cubicBezTo>
                    <a:pt x="9970" y="1"/>
                    <a:pt x="7961" y="533"/>
                    <a:pt x="5971" y="1733"/>
                  </a:cubicBezTo>
                  <a:cubicBezTo>
                    <a:pt x="1468" y="4468"/>
                    <a:pt x="1" y="11339"/>
                    <a:pt x="2969" y="12841"/>
                  </a:cubicBezTo>
                  <a:cubicBezTo>
                    <a:pt x="3562" y="13137"/>
                    <a:pt x="4154" y="13255"/>
                    <a:pt x="4723" y="13255"/>
                  </a:cubicBezTo>
                  <a:cubicBezTo>
                    <a:pt x="6970" y="13255"/>
                    <a:pt x="8840" y="11406"/>
                    <a:pt x="8840" y="11406"/>
                  </a:cubicBezTo>
                  <a:lnTo>
                    <a:pt x="8840" y="11406"/>
                  </a:lnTo>
                  <a:cubicBezTo>
                    <a:pt x="8473" y="12374"/>
                    <a:pt x="7172" y="13374"/>
                    <a:pt x="7172" y="13374"/>
                  </a:cubicBezTo>
                  <a:cubicBezTo>
                    <a:pt x="7219" y="13376"/>
                    <a:pt x="7266" y="13376"/>
                    <a:pt x="7312" y="13376"/>
                  </a:cubicBezTo>
                  <a:cubicBezTo>
                    <a:pt x="11046" y="13376"/>
                    <a:pt x="12543" y="9438"/>
                    <a:pt x="12543" y="9438"/>
                  </a:cubicBezTo>
                  <a:cubicBezTo>
                    <a:pt x="12843" y="11173"/>
                    <a:pt x="13677" y="12807"/>
                    <a:pt x="14911" y="14075"/>
                  </a:cubicBezTo>
                  <a:cubicBezTo>
                    <a:pt x="14911" y="14075"/>
                    <a:pt x="15494" y="17279"/>
                    <a:pt x="18413" y="17279"/>
                  </a:cubicBezTo>
                  <a:cubicBezTo>
                    <a:pt x="18457" y="17279"/>
                    <a:pt x="18502" y="17279"/>
                    <a:pt x="18547" y="17277"/>
                  </a:cubicBezTo>
                  <a:cubicBezTo>
                    <a:pt x="20515" y="17177"/>
                    <a:pt x="22517" y="10872"/>
                    <a:pt x="21249" y="6703"/>
                  </a:cubicBezTo>
                  <a:cubicBezTo>
                    <a:pt x="20037" y="2565"/>
                    <a:pt x="17411" y="2329"/>
                    <a:pt x="16829" y="2329"/>
                  </a:cubicBezTo>
                  <a:cubicBezTo>
                    <a:pt x="16754" y="2329"/>
                    <a:pt x="16712" y="2333"/>
                    <a:pt x="16712" y="2333"/>
                  </a:cubicBezTo>
                  <a:cubicBezTo>
                    <a:pt x="15832" y="872"/>
                    <a:pt x="13985" y="1"/>
                    <a:pt x="11731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1" name="Google Shape;4573;p91">
              <a:extLst>
                <a:ext uri="{FF2B5EF4-FFF2-40B4-BE49-F238E27FC236}">
                  <a16:creationId xmlns:a16="http://schemas.microsoft.com/office/drawing/2014/main" id="{BD7499DA-15CE-414C-B42E-C727C27AA2E7}"/>
                </a:ext>
              </a:extLst>
            </p:cNvPr>
            <p:cNvSpPr/>
            <p:nvPr/>
          </p:nvSpPr>
          <p:spPr>
            <a:xfrm>
              <a:off x="4602900" y="2781450"/>
              <a:ext cx="108575" cy="121950"/>
            </a:xfrm>
            <a:custGeom>
              <a:avLst/>
              <a:gdLst/>
              <a:ahLst/>
              <a:cxnLst/>
              <a:rect l="l" t="t" r="r" b="b"/>
              <a:pathLst>
                <a:path w="4343" h="4878" extrusionOk="0">
                  <a:moveTo>
                    <a:pt x="1806" y="0"/>
                  </a:moveTo>
                  <a:cubicBezTo>
                    <a:pt x="1" y="0"/>
                    <a:pt x="90" y="3409"/>
                    <a:pt x="90" y="3409"/>
                  </a:cubicBezTo>
                  <a:lnTo>
                    <a:pt x="1124" y="4877"/>
                  </a:lnTo>
                  <a:cubicBezTo>
                    <a:pt x="1136" y="4877"/>
                    <a:pt x="1148" y="4877"/>
                    <a:pt x="1160" y="4877"/>
                  </a:cubicBezTo>
                  <a:cubicBezTo>
                    <a:pt x="2782" y="4877"/>
                    <a:pt x="4343" y="503"/>
                    <a:pt x="2158" y="40"/>
                  </a:cubicBezTo>
                  <a:cubicBezTo>
                    <a:pt x="2033" y="13"/>
                    <a:pt x="1916" y="0"/>
                    <a:pt x="18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2" name="Google Shape;4574;p91">
              <a:extLst>
                <a:ext uri="{FF2B5EF4-FFF2-40B4-BE49-F238E27FC236}">
                  <a16:creationId xmlns:a16="http://schemas.microsoft.com/office/drawing/2014/main" id="{FB7C1C68-81FC-429C-9370-A68322EAAE25}"/>
                </a:ext>
              </a:extLst>
            </p:cNvPr>
            <p:cNvSpPr/>
            <p:nvPr/>
          </p:nvSpPr>
          <p:spPr>
            <a:xfrm>
              <a:off x="4602625" y="2770750"/>
              <a:ext cx="109275" cy="134300"/>
            </a:xfrm>
            <a:custGeom>
              <a:avLst/>
              <a:gdLst/>
              <a:ahLst/>
              <a:cxnLst/>
              <a:rect l="l" t="t" r="r" b="b"/>
              <a:pathLst>
                <a:path w="4371" h="5372" fill="none" extrusionOk="0">
                  <a:moveTo>
                    <a:pt x="101" y="3837"/>
                  </a:moveTo>
                  <a:cubicBezTo>
                    <a:pt x="101" y="3837"/>
                    <a:pt x="0" y="1"/>
                    <a:pt x="2169" y="468"/>
                  </a:cubicBezTo>
                  <a:cubicBezTo>
                    <a:pt x="4370" y="935"/>
                    <a:pt x="2769" y="5371"/>
                    <a:pt x="1135" y="5305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3" name="Google Shape;4575;p91">
              <a:extLst>
                <a:ext uri="{FF2B5EF4-FFF2-40B4-BE49-F238E27FC236}">
                  <a16:creationId xmlns:a16="http://schemas.microsoft.com/office/drawing/2014/main" id="{DABD4A34-E04E-42E8-9158-013A8A9FC91D}"/>
                </a:ext>
              </a:extLst>
            </p:cNvPr>
            <p:cNvSpPr/>
            <p:nvPr/>
          </p:nvSpPr>
          <p:spPr>
            <a:xfrm>
              <a:off x="3579400" y="3403700"/>
              <a:ext cx="873975" cy="63425"/>
            </a:xfrm>
            <a:custGeom>
              <a:avLst/>
              <a:gdLst/>
              <a:ahLst/>
              <a:cxnLst/>
              <a:rect l="l" t="t" r="r" b="b"/>
              <a:pathLst>
                <a:path w="34959" h="2537" extrusionOk="0">
                  <a:moveTo>
                    <a:pt x="667" y="1"/>
                  </a:moveTo>
                  <a:cubicBezTo>
                    <a:pt x="300" y="1"/>
                    <a:pt x="0" y="301"/>
                    <a:pt x="0" y="701"/>
                  </a:cubicBezTo>
                  <a:lnTo>
                    <a:pt x="0" y="1869"/>
                  </a:lnTo>
                  <a:cubicBezTo>
                    <a:pt x="0" y="2236"/>
                    <a:pt x="300" y="2536"/>
                    <a:pt x="667" y="2536"/>
                  </a:cubicBezTo>
                  <a:lnTo>
                    <a:pt x="34291" y="2536"/>
                  </a:lnTo>
                  <a:cubicBezTo>
                    <a:pt x="34658" y="2536"/>
                    <a:pt x="34959" y="2236"/>
                    <a:pt x="34959" y="1869"/>
                  </a:cubicBezTo>
                  <a:lnTo>
                    <a:pt x="34959" y="701"/>
                  </a:lnTo>
                  <a:cubicBezTo>
                    <a:pt x="34959" y="301"/>
                    <a:pt x="34658" y="1"/>
                    <a:pt x="34291" y="1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4" name="Google Shape;4576;p91">
              <a:extLst>
                <a:ext uri="{FF2B5EF4-FFF2-40B4-BE49-F238E27FC236}">
                  <a16:creationId xmlns:a16="http://schemas.microsoft.com/office/drawing/2014/main" id="{8A6F9483-4A28-42C5-932F-091EEE930F8C}"/>
                </a:ext>
              </a:extLst>
            </p:cNvPr>
            <p:cNvSpPr/>
            <p:nvPr/>
          </p:nvSpPr>
          <p:spPr>
            <a:xfrm>
              <a:off x="2000775" y="4677125"/>
              <a:ext cx="354425" cy="324425"/>
            </a:xfrm>
            <a:custGeom>
              <a:avLst/>
              <a:gdLst/>
              <a:ahLst/>
              <a:cxnLst/>
              <a:rect l="l" t="t" r="r" b="b"/>
              <a:pathLst>
                <a:path w="14177" h="12977" extrusionOk="0">
                  <a:moveTo>
                    <a:pt x="0" y="0"/>
                  </a:moveTo>
                  <a:lnTo>
                    <a:pt x="1501" y="12976"/>
                  </a:lnTo>
                  <a:lnTo>
                    <a:pt x="12709" y="12976"/>
                  </a:lnTo>
                  <a:lnTo>
                    <a:pt x="14177" y="0"/>
                  </a:ln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5" name="Google Shape;4577;p91">
              <a:extLst>
                <a:ext uri="{FF2B5EF4-FFF2-40B4-BE49-F238E27FC236}">
                  <a16:creationId xmlns:a16="http://schemas.microsoft.com/office/drawing/2014/main" id="{CBE3B3A4-E9E7-4C2D-BBC5-F5BADD09F8E4}"/>
                </a:ext>
              </a:extLst>
            </p:cNvPr>
            <p:cNvSpPr/>
            <p:nvPr/>
          </p:nvSpPr>
          <p:spPr>
            <a:xfrm>
              <a:off x="2235925" y="4451950"/>
              <a:ext cx="161825" cy="138900"/>
            </a:xfrm>
            <a:custGeom>
              <a:avLst/>
              <a:gdLst/>
              <a:ahLst/>
              <a:cxnLst/>
              <a:rect l="l" t="t" r="r" b="b"/>
              <a:pathLst>
                <a:path w="6473" h="5556" extrusionOk="0">
                  <a:moveTo>
                    <a:pt x="6472" y="1"/>
                  </a:moveTo>
                  <a:cubicBezTo>
                    <a:pt x="6472" y="1"/>
                    <a:pt x="268" y="468"/>
                    <a:pt x="1" y="5038"/>
                  </a:cubicBezTo>
                  <a:cubicBezTo>
                    <a:pt x="1" y="5038"/>
                    <a:pt x="1119" y="5556"/>
                    <a:pt x="2427" y="5556"/>
                  </a:cubicBezTo>
                  <a:cubicBezTo>
                    <a:pt x="4215" y="5556"/>
                    <a:pt x="6357" y="4587"/>
                    <a:pt x="6472" y="1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6" name="Google Shape;4578;p91">
              <a:extLst>
                <a:ext uri="{FF2B5EF4-FFF2-40B4-BE49-F238E27FC236}">
                  <a16:creationId xmlns:a16="http://schemas.microsoft.com/office/drawing/2014/main" id="{0E3FFED1-63F8-48A6-B6A4-0DB7FC8931AB}"/>
                </a:ext>
              </a:extLst>
            </p:cNvPr>
            <p:cNvSpPr/>
            <p:nvPr/>
          </p:nvSpPr>
          <p:spPr>
            <a:xfrm>
              <a:off x="1864825" y="4406025"/>
              <a:ext cx="226875" cy="101050"/>
            </a:xfrm>
            <a:custGeom>
              <a:avLst/>
              <a:gdLst/>
              <a:ahLst/>
              <a:cxnLst/>
              <a:rect l="l" t="t" r="r" b="b"/>
              <a:pathLst>
                <a:path w="9075" h="4042" extrusionOk="0">
                  <a:moveTo>
                    <a:pt x="3129" y="0"/>
                  </a:moveTo>
                  <a:cubicBezTo>
                    <a:pt x="2181" y="0"/>
                    <a:pt x="1135" y="191"/>
                    <a:pt x="1" y="670"/>
                  </a:cubicBezTo>
                  <a:cubicBezTo>
                    <a:pt x="1" y="670"/>
                    <a:pt x="2043" y="4041"/>
                    <a:pt x="5562" y="4041"/>
                  </a:cubicBezTo>
                  <a:cubicBezTo>
                    <a:pt x="6607" y="4041"/>
                    <a:pt x="7783" y="3744"/>
                    <a:pt x="9074" y="2972"/>
                  </a:cubicBezTo>
                  <a:cubicBezTo>
                    <a:pt x="9074" y="2972"/>
                    <a:pt x="6866" y="0"/>
                    <a:pt x="3129" y="0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7" name="Google Shape;4579;p91">
              <a:extLst>
                <a:ext uri="{FF2B5EF4-FFF2-40B4-BE49-F238E27FC236}">
                  <a16:creationId xmlns:a16="http://schemas.microsoft.com/office/drawing/2014/main" id="{077A089A-D26E-4511-98C8-BED12CB65E94}"/>
                </a:ext>
              </a:extLst>
            </p:cNvPr>
            <p:cNvSpPr/>
            <p:nvPr/>
          </p:nvSpPr>
          <p:spPr>
            <a:xfrm>
              <a:off x="1857800" y="4110850"/>
              <a:ext cx="198875" cy="174225"/>
            </a:xfrm>
            <a:custGeom>
              <a:avLst/>
              <a:gdLst/>
              <a:ahLst/>
              <a:cxnLst/>
              <a:rect l="l" t="t" r="r" b="b"/>
              <a:pathLst>
                <a:path w="7955" h="6969" extrusionOk="0">
                  <a:moveTo>
                    <a:pt x="852" y="1"/>
                  </a:moveTo>
                  <a:cubicBezTo>
                    <a:pt x="818" y="1"/>
                    <a:pt x="783" y="1"/>
                    <a:pt x="749" y="2"/>
                  </a:cubicBezTo>
                  <a:cubicBezTo>
                    <a:pt x="749" y="2"/>
                    <a:pt x="1" y="6968"/>
                    <a:pt x="5380" y="6968"/>
                  </a:cubicBezTo>
                  <a:cubicBezTo>
                    <a:pt x="6117" y="6968"/>
                    <a:pt x="6969" y="6837"/>
                    <a:pt x="7954" y="6540"/>
                  </a:cubicBezTo>
                  <a:cubicBezTo>
                    <a:pt x="7954" y="6540"/>
                    <a:pt x="5391" y="1"/>
                    <a:pt x="852" y="1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8" name="Google Shape;4580;p91">
              <a:extLst>
                <a:ext uri="{FF2B5EF4-FFF2-40B4-BE49-F238E27FC236}">
                  <a16:creationId xmlns:a16="http://schemas.microsoft.com/office/drawing/2014/main" id="{5A859D82-2B2F-4880-95EF-18E729BE78F8}"/>
                </a:ext>
              </a:extLst>
            </p:cNvPr>
            <p:cNvSpPr/>
            <p:nvPr/>
          </p:nvSpPr>
          <p:spPr>
            <a:xfrm>
              <a:off x="1966575" y="3985800"/>
              <a:ext cx="232700" cy="220175"/>
            </a:xfrm>
            <a:custGeom>
              <a:avLst/>
              <a:gdLst/>
              <a:ahLst/>
              <a:cxnLst/>
              <a:rect l="l" t="t" r="r" b="b"/>
              <a:pathLst>
                <a:path w="9308" h="8807" extrusionOk="0">
                  <a:moveTo>
                    <a:pt x="6472" y="0"/>
                  </a:moveTo>
                  <a:cubicBezTo>
                    <a:pt x="6472" y="0"/>
                    <a:pt x="1" y="3503"/>
                    <a:pt x="4771" y="8807"/>
                  </a:cubicBezTo>
                  <a:cubicBezTo>
                    <a:pt x="4771" y="8807"/>
                    <a:pt x="9307" y="5004"/>
                    <a:pt x="6472" y="0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9" name="Google Shape;4581;p91">
              <a:extLst>
                <a:ext uri="{FF2B5EF4-FFF2-40B4-BE49-F238E27FC236}">
                  <a16:creationId xmlns:a16="http://schemas.microsoft.com/office/drawing/2014/main" id="{6B25D885-805D-4E31-9E79-8AAF44F6759B}"/>
                </a:ext>
              </a:extLst>
            </p:cNvPr>
            <p:cNvSpPr/>
            <p:nvPr/>
          </p:nvSpPr>
          <p:spPr>
            <a:xfrm>
              <a:off x="2151700" y="4186225"/>
              <a:ext cx="176000" cy="145725"/>
            </a:xfrm>
            <a:custGeom>
              <a:avLst/>
              <a:gdLst/>
              <a:ahLst/>
              <a:cxnLst/>
              <a:rect l="l" t="t" r="r" b="b"/>
              <a:pathLst>
                <a:path w="7040" h="5829" extrusionOk="0">
                  <a:moveTo>
                    <a:pt x="6454" y="0"/>
                  </a:moveTo>
                  <a:cubicBezTo>
                    <a:pt x="4766" y="0"/>
                    <a:pt x="1" y="475"/>
                    <a:pt x="1" y="5827"/>
                  </a:cubicBezTo>
                  <a:cubicBezTo>
                    <a:pt x="1" y="5827"/>
                    <a:pt x="47" y="5828"/>
                    <a:pt x="131" y="5828"/>
                  </a:cubicBezTo>
                  <a:cubicBezTo>
                    <a:pt x="1092" y="5828"/>
                    <a:pt x="7039" y="5603"/>
                    <a:pt x="7039" y="22"/>
                  </a:cubicBezTo>
                  <a:cubicBezTo>
                    <a:pt x="7039" y="22"/>
                    <a:pt x="6818" y="0"/>
                    <a:pt x="6454" y="0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0" name="Google Shape;4582;p91">
              <a:extLst>
                <a:ext uri="{FF2B5EF4-FFF2-40B4-BE49-F238E27FC236}">
                  <a16:creationId xmlns:a16="http://schemas.microsoft.com/office/drawing/2014/main" id="{A63AA983-E5D2-4923-AC9A-388CA21A02B9}"/>
                </a:ext>
              </a:extLst>
            </p:cNvPr>
            <p:cNvSpPr/>
            <p:nvPr/>
          </p:nvSpPr>
          <p:spPr>
            <a:xfrm>
              <a:off x="2061650" y="4052500"/>
              <a:ext cx="180150" cy="758075"/>
            </a:xfrm>
            <a:custGeom>
              <a:avLst/>
              <a:gdLst/>
              <a:ahLst/>
              <a:cxnLst/>
              <a:rect l="l" t="t" r="r" b="b"/>
              <a:pathLst>
                <a:path w="7206" h="30323" fill="none" extrusionOk="0">
                  <a:moveTo>
                    <a:pt x="4003" y="30323"/>
                  </a:moveTo>
                  <a:cubicBezTo>
                    <a:pt x="4003" y="30323"/>
                    <a:pt x="7205" y="23584"/>
                    <a:pt x="4137" y="16746"/>
                  </a:cubicBezTo>
                  <a:cubicBezTo>
                    <a:pt x="1034" y="9875"/>
                    <a:pt x="0" y="4104"/>
                    <a:pt x="1635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1" name="Google Shape;4583;p91">
              <a:extLst>
                <a:ext uri="{FF2B5EF4-FFF2-40B4-BE49-F238E27FC236}">
                  <a16:creationId xmlns:a16="http://schemas.microsoft.com/office/drawing/2014/main" id="{32AC7378-EFCB-46E7-935A-C9D4CF6993DB}"/>
                </a:ext>
              </a:extLst>
            </p:cNvPr>
            <p:cNvSpPr/>
            <p:nvPr/>
          </p:nvSpPr>
          <p:spPr>
            <a:xfrm>
              <a:off x="2128350" y="4230975"/>
              <a:ext cx="141800" cy="150125"/>
            </a:xfrm>
            <a:custGeom>
              <a:avLst/>
              <a:gdLst/>
              <a:ahLst/>
              <a:cxnLst/>
              <a:rect l="l" t="t" r="r" b="b"/>
              <a:pathLst>
                <a:path w="5672" h="6005" fill="none" extrusionOk="0">
                  <a:moveTo>
                    <a:pt x="5672" y="0"/>
                  </a:moveTo>
                  <a:cubicBezTo>
                    <a:pt x="5672" y="0"/>
                    <a:pt x="1435" y="1668"/>
                    <a:pt x="1" y="6005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2" name="Google Shape;4584;p91">
              <a:extLst>
                <a:ext uri="{FF2B5EF4-FFF2-40B4-BE49-F238E27FC236}">
                  <a16:creationId xmlns:a16="http://schemas.microsoft.com/office/drawing/2014/main" id="{75122D92-CE61-411D-A463-0EAA8A3C5EAC}"/>
                </a:ext>
              </a:extLst>
            </p:cNvPr>
            <p:cNvSpPr/>
            <p:nvPr/>
          </p:nvSpPr>
          <p:spPr>
            <a:xfrm>
              <a:off x="1932375" y="4200950"/>
              <a:ext cx="164325" cy="83425"/>
            </a:xfrm>
            <a:custGeom>
              <a:avLst/>
              <a:gdLst/>
              <a:ahLst/>
              <a:cxnLst/>
              <a:rect l="l" t="t" r="r" b="b"/>
              <a:pathLst>
                <a:path w="6573" h="3337" fill="none" extrusionOk="0">
                  <a:moveTo>
                    <a:pt x="1" y="0"/>
                  </a:moveTo>
                  <a:cubicBezTo>
                    <a:pt x="1" y="0"/>
                    <a:pt x="2436" y="3336"/>
                    <a:pt x="6572" y="2969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3" name="Google Shape;4585;p91">
              <a:extLst>
                <a:ext uri="{FF2B5EF4-FFF2-40B4-BE49-F238E27FC236}">
                  <a16:creationId xmlns:a16="http://schemas.microsoft.com/office/drawing/2014/main" id="{0CAE6A3F-5C17-4A40-926B-25FCDFA6B9F0}"/>
                </a:ext>
              </a:extLst>
            </p:cNvPr>
            <p:cNvSpPr/>
            <p:nvPr/>
          </p:nvSpPr>
          <p:spPr>
            <a:xfrm>
              <a:off x="1932375" y="4446950"/>
              <a:ext cx="236025" cy="48400"/>
            </a:xfrm>
            <a:custGeom>
              <a:avLst/>
              <a:gdLst/>
              <a:ahLst/>
              <a:cxnLst/>
              <a:rect l="l" t="t" r="r" b="b"/>
              <a:pathLst>
                <a:path w="9441" h="1936" fill="none" extrusionOk="0">
                  <a:moveTo>
                    <a:pt x="1" y="1"/>
                  </a:moveTo>
                  <a:cubicBezTo>
                    <a:pt x="1" y="1"/>
                    <a:pt x="6772" y="1936"/>
                    <a:pt x="9441" y="130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4" name="Google Shape;4586;p91">
              <a:extLst>
                <a:ext uri="{FF2B5EF4-FFF2-40B4-BE49-F238E27FC236}">
                  <a16:creationId xmlns:a16="http://schemas.microsoft.com/office/drawing/2014/main" id="{43538804-EE70-47FA-B7DA-8DD428F9583E}"/>
                </a:ext>
              </a:extLst>
            </p:cNvPr>
            <p:cNvSpPr/>
            <p:nvPr/>
          </p:nvSpPr>
          <p:spPr>
            <a:xfrm>
              <a:off x="2195900" y="4502825"/>
              <a:ext cx="151800" cy="83425"/>
            </a:xfrm>
            <a:custGeom>
              <a:avLst/>
              <a:gdLst/>
              <a:ahLst/>
              <a:cxnLst/>
              <a:rect l="l" t="t" r="r" b="b"/>
              <a:pathLst>
                <a:path w="6072" h="3337" fill="none" extrusionOk="0">
                  <a:moveTo>
                    <a:pt x="6072" y="1"/>
                  </a:moveTo>
                  <a:cubicBezTo>
                    <a:pt x="6072" y="1"/>
                    <a:pt x="3036" y="3337"/>
                    <a:pt x="1" y="3270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5" name="Google Shape;4587;p91">
              <a:extLst>
                <a:ext uri="{FF2B5EF4-FFF2-40B4-BE49-F238E27FC236}">
                  <a16:creationId xmlns:a16="http://schemas.microsoft.com/office/drawing/2014/main" id="{5E7EB13A-EFA3-4FDB-976C-83967631E194}"/>
                </a:ext>
              </a:extLst>
            </p:cNvPr>
            <p:cNvSpPr/>
            <p:nvPr/>
          </p:nvSpPr>
          <p:spPr>
            <a:xfrm>
              <a:off x="1985750" y="4670450"/>
              <a:ext cx="385300" cy="45900"/>
            </a:xfrm>
            <a:custGeom>
              <a:avLst/>
              <a:gdLst/>
              <a:ahLst/>
              <a:cxnLst/>
              <a:rect l="l" t="t" r="r" b="b"/>
              <a:pathLst>
                <a:path w="15412" h="1836" extrusionOk="0">
                  <a:moveTo>
                    <a:pt x="1" y="1"/>
                  </a:moveTo>
                  <a:lnTo>
                    <a:pt x="1" y="1835"/>
                  </a:lnTo>
                  <a:lnTo>
                    <a:pt x="15412" y="1835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6" name="Google Shape;4588;p91">
              <a:extLst>
                <a:ext uri="{FF2B5EF4-FFF2-40B4-BE49-F238E27FC236}">
                  <a16:creationId xmlns:a16="http://schemas.microsoft.com/office/drawing/2014/main" id="{44083BE4-D8FF-4517-AA52-2EF7D68E0BC5}"/>
                </a:ext>
              </a:extLst>
            </p:cNvPr>
            <p:cNvSpPr/>
            <p:nvPr/>
          </p:nvSpPr>
          <p:spPr>
            <a:xfrm>
              <a:off x="4778575" y="4376900"/>
              <a:ext cx="492875" cy="625475"/>
            </a:xfrm>
            <a:custGeom>
              <a:avLst/>
              <a:gdLst/>
              <a:ahLst/>
              <a:cxnLst/>
              <a:rect l="l" t="t" r="r" b="b"/>
              <a:pathLst>
                <a:path w="19715" h="25019" extrusionOk="0">
                  <a:moveTo>
                    <a:pt x="15445" y="1"/>
                  </a:moveTo>
                  <a:cubicBezTo>
                    <a:pt x="11843" y="2336"/>
                    <a:pt x="8807" y="5471"/>
                    <a:pt x="6606" y="9174"/>
                  </a:cubicBezTo>
                  <a:cubicBezTo>
                    <a:pt x="2936" y="15278"/>
                    <a:pt x="1" y="23918"/>
                    <a:pt x="4537" y="25019"/>
                  </a:cubicBezTo>
                  <a:lnTo>
                    <a:pt x="8840" y="24852"/>
                  </a:lnTo>
                  <a:lnTo>
                    <a:pt x="17113" y="22017"/>
                  </a:lnTo>
                  <a:lnTo>
                    <a:pt x="16246" y="20349"/>
                  </a:lnTo>
                  <a:cubicBezTo>
                    <a:pt x="16246" y="20349"/>
                    <a:pt x="9007" y="24185"/>
                    <a:pt x="7740" y="24185"/>
                  </a:cubicBezTo>
                  <a:cubicBezTo>
                    <a:pt x="7066" y="24185"/>
                    <a:pt x="6284" y="24274"/>
                    <a:pt x="5598" y="24274"/>
                  </a:cubicBezTo>
                  <a:cubicBezTo>
                    <a:pt x="5027" y="24274"/>
                    <a:pt x="4522" y="24212"/>
                    <a:pt x="4204" y="23985"/>
                  </a:cubicBezTo>
                  <a:cubicBezTo>
                    <a:pt x="3537" y="23484"/>
                    <a:pt x="6606" y="12343"/>
                    <a:pt x="13144" y="8640"/>
                  </a:cubicBezTo>
                  <a:cubicBezTo>
                    <a:pt x="19715" y="4904"/>
                    <a:pt x="15445" y="1"/>
                    <a:pt x="15445" y="1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7" name="Google Shape;4589;p91">
              <a:extLst>
                <a:ext uri="{FF2B5EF4-FFF2-40B4-BE49-F238E27FC236}">
                  <a16:creationId xmlns:a16="http://schemas.microsoft.com/office/drawing/2014/main" id="{D8BED615-C746-4003-BC9F-A2B1CFEC189B}"/>
                </a:ext>
              </a:extLst>
            </p:cNvPr>
            <p:cNvSpPr/>
            <p:nvPr/>
          </p:nvSpPr>
          <p:spPr>
            <a:xfrm>
              <a:off x="4778575" y="4376900"/>
              <a:ext cx="492875" cy="625475"/>
            </a:xfrm>
            <a:custGeom>
              <a:avLst/>
              <a:gdLst/>
              <a:ahLst/>
              <a:cxnLst/>
              <a:rect l="l" t="t" r="r" b="b"/>
              <a:pathLst>
                <a:path w="19715" h="25019" extrusionOk="0">
                  <a:moveTo>
                    <a:pt x="15445" y="1"/>
                  </a:moveTo>
                  <a:cubicBezTo>
                    <a:pt x="11843" y="2336"/>
                    <a:pt x="8807" y="5471"/>
                    <a:pt x="6606" y="9174"/>
                  </a:cubicBezTo>
                  <a:cubicBezTo>
                    <a:pt x="2936" y="15278"/>
                    <a:pt x="1" y="23918"/>
                    <a:pt x="4537" y="25019"/>
                  </a:cubicBezTo>
                  <a:lnTo>
                    <a:pt x="8840" y="24852"/>
                  </a:lnTo>
                  <a:lnTo>
                    <a:pt x="17113" y="22017"/>
                  </a:lnTo>
                  <a:lnTo>
                    <a:pt x="16246" y="20349"/>
                  </a:lnTo>
                  <a:cubicBezTo>
                    <a:pt x="16246" y="20349"/>
                    <a:pt x="9007" y="24185"/>
                    <a:pt x="7740" y="24185"/>
                  </a:cubicBezTo>
                  <a:cubicBezTo>
                    <a:pt x="7066" y="24185"/>
                    <a:pt x="6284" y="24274"/>
                    <a:pt x="5598" y="24274"/>
                  </a:cubicBezTo>
                  <a:cubicBezTo>
                    <a:pt x="5027" y="24274"/>
                    <a:pt x="4522" y="24212"/>
                    <a:pt x="4204" y="23985"/>
                  </a:cubicBezTo>
                  <a:cubicBezTo>
                    <a:pt x="3537" y="23484"/>
                    <a:pt x="6606" y="12343"/>
                    <a:pt x="13144" y="8640"/>
                  </a:cubicBezTo>
                  <a:cubicBezTo>
                    <a:pt x="19715" y="4904"/>
                    <a:pt x="15445" y="1"/>
                    <a:pt x="154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8" name="Google Shape;4590;p91">
              <a:extLst>
                <a:ext uri="{FF2B5EF4-FFF2-40B4-BE49-F238E27FC236}">
                  <a16:creationId xmlns:a16="http://schemas.microsoft.com/office/drawing/2014/main" id="{9720EF38-5654-4EE3-B118-6C4B77EB1632}"/>
                </a:ext>
              </a:extLst>
            </p:cNvPr>
            <p:cNvSpPr/>
            <p:nvPr/>
          </p:nvSpPr>
          <p:spPr>
            <a:xfrm>
              <a:off x="4778575" y="4376900"/>
              <a:ext cx="492875" cy="625475"/>
            </a:xfrm>
            <a:custGeom>
              <a:avLst/>
              <a:gdLst/>
              <a:ahLst/>
              <a:cxnLst/>
              <a:rect l="l" t="t" r="r" b="b"/>
              <a:pathLst>
                <a:path w="19715" h="25019" fill="none" extrusionOk="0">
                  <a:moveTo>
                    <a:pt x="15445" y="1"/>
                  </a:moveTo>
                  <a:cubicBezTo>
                    <a:pt x="11843" y="2336"/>
                    <a:pt x="8807" y="5471"/>
                    <a:pt x="6606" y="9174"/>
                  </a:cubicBezTo>
                  <a:cubicBezTo>
                    <a:pt x="2936" y="15278"/>
                    <a:pt x="1" y="23918"/>
                    <a:pt x="4537" y="25019"/>
                  </a:cubicBezTo>
                  <a:lnTo>
                    <a:pt x="8840" y="24852"/>
                  </a:lnTo>
                  <a:lnTo>
                    <a:pt x="17113" y="22017"/>
                  </a:lnTo>
                  <a:lnTo>
                    <a:pt x="16246" y="20349"/>
                  </a:lnTo>
                  <a:cubicBezTo>
                    <a:pt x="16246" y="20349"/>
                    <a:pt x="9007" y="24185"/>
                    <a:pt x="7740" y="24185"/>
                  </a:cubicBezTo>
                  <a:cubicBezTo>
                    <a:pt x="6505" y="24185"/>
                    <a:pt x="4904" y="24485"/>
                    <a:pt x="4204" y="23985"/>
                  </a:cubicBezTo>
                  <a:cubicBezTo>
                    <a:pt x="3537" y="23484"/>
                    <a:pt x="6606" y="12343"/>
                    <a:pt x="13144" y="8640"/>
                  </a:cubicBezTo>
                  <a:cubicBezTo>
                    <a:pt x="19715" y="4904"/>
                    <a:pt x="15445" y="1"/>
                    <a:pt x="15445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9" name="Google Shape;4591;p91">
              <a:extLst>
                <a:ext uri="{FF2B5EF4-FFF2-40B4-BE49-F238E27FC236}">
                  <a16:creationId xmlns:a16="http://schemas.microsoft.com/office/drawing/2014/main" id="{25E8B8D2-E5EA-44F6-A0A0-2942593317BC}"/>
                </a:ext>
              </a:extLst>
            </p:cNvPr>
            <p:cNvSpPr/>
            <p:nvPr/>
          </p:nvSpPr>
          <p:spPr>
            <a:xfrm>
              <a:off x="5282275" y="4224650"/>
              <a:ext cx="145125" cy="59725"/>
            </a:xfrm>
            <a:custGeom>
              <a:avLst/>
              <a:gdLst/>
              <a:ahLst/>
              <a:cxnLst/>
              <a:rect l="l" t="t" r="r" b="b"/>
              <a:pathLst>
                <a:path w="5805" h="2389" extrusionOk="0">
                  <a:moveTo>
                    <a:pt x="3082" y="1"/>
                  </a:moveTo>
                  <a:cubicBezTo>
                    <a:pt x="2961" y="1"/>
                    <a:pt x="2834" y="7"/>
                    <a:pt x="2702" y="20"/>
                  </a:cubicBezTo>
                  <a:cubicBezTo>
                    <a:pt x="1" y="253"/>
                    <a:pt x="1" y="2055"/>
                    <a:pt x="1" y="2055"/>
                  </a:cubicBezTo>
                  <a:lnTo>
                    <a:pt x="968" y="2388"/>
                  </a:lnTo>
                  <a:cubicBezTo>
                    <a:pt x="968" y="2388"/>
                    <a:pt x="905" y="683"/>
                    <a:pt x="2745" y="683"/>
                  </a:cubicBezTo>
                  <a:cubicBezTo>
                    <a:pt x="2796" y="683"/>
                    <a:pt x="2849" y="684"/>
                    <a:pt x="2903" y="687"/>
                  </a:cubicBezTo>
                  <a:cubicBezTo>
                    <a:pt x="4904" y="820"/>
                    <a:pt x="4871" y="2388"/>
                    <a:pt x="4871" y="2388"/>
                  </a:cubicBezTo>
                  <a:lnTo>
                    <a:pt x="5805" y="2388"/>
                  </a:lnTo>
                  <a:cubicBezTo>
                    <a:pt x="5805" y="2388"/>
                    <a:pt x="5472" y="1"/>
                    <a:pt x="3082" y="1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0" name="Google Shape;4592;p91">
              <a:extLst>
                <a:ext uri="{FF2B5EF4-FFF2-40B4-BE49-F238E27FC236}">
                  <a16:creationId xmlns:a16="http://schemas.microsoft.com/office/drawing/2014/main" id="{FC363756-5EC1-4470-98C4-168E9FB52077}"/>
                </a:ext>
              </a:extLst>
            </p:cNvPr>
            <p:cNvSpPr/>
            <p:nvPr/>
          </p:nvSpPr>
          <p:spPr>
            <a:xfrm>
              <a:off x="5037100" y="4285425"/>
              <a:ext cx="725550" cy="716950"/>
            </a:xfrm>
            <a:custGeom>
              <a:avLst/>
              <a:gdLst/>
              <a:ahLst/>
              <a:cxnLst/>
              <a:rect l="l" t="t" r="r" b="b"/>
              <a:pathLst>
                <a:path w="29022" h="28678" extrusionOk="0">
                  <a:moveTo>
                    <a:pt x="17389" y="1"/>
                  </a:moveTo>
                  <a:cubicBezTo>
                    <a:pt x="12000" y="1"/>
                    <a:pt x="2274" y="597"/>
                    <a:pt x="1768" y="1558"/>
                  </a:cubicBezTo>
                  <a:cubicBezTo>
                    <a:pt x="1101" y="2826"/>
                    <a:pt x="1" y="28678"/>
                    <a:pt x="5771" y="28678"/>
                  </a:cubicBezTo>
                  <a:lnTo>
                    <a:pt x="25385" y="28511"/>
                  </a:lnTo>
                  <a:cubicBezTo>
                    <a:pt x="29021" y="26443"/>
                    <a:pt x="22417" y="724"/>
                    <a:pt x="20782" y="191"/>
                  </a:cubicBezTo>
                  <a:cubicBezTo>
                    <a:pt x="20387" y="62"/>
                    <a:pt x="19108" y="1"/>
                    <a:pt x="17389" y="1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1" name="Google Shape;4593;p91">
              <a:extLst>
                <a:ext uri="{FF2B5EF4-FFF2-40B4-BE49-F238E27FC236}">
                  <a16:creationId xmlns:a16="http://schemas.microsoft.com/office/drawing/2014/main" id="{6738FB5C-374E-4D2D-82B9-47C2C9D87A07}"/>
                </a:ext>
              </a:extLst>
            </p:cNvPr>
            <p:cNvSpPr/>
            <p:nvPr/>
          </p:nvSpPr>
          <p:spPr>
            <a:xfrm>
              <a:off x="5037100" y="4285425"/>
              <a:ext cx="725550" cy="716950"/>
            </a:xfrm>
            <a:custGeom>
              <a:avLst/>
              <a:gdLst/>
              <a:ahLst/>
              <a:cxnLst/>
              <a:rect l="l" t="t" r="r" b="b"/>
              <a:pathLst>
                <a:path w="29022" h="28678" extrusionOk="0">
                  <a:moveTo>
                    <a:pt x="17389" y="1"/>
                  </a:moveTo>
                  <a:cubicBezTo>
                    <a:pt x="12000" y="1"/>
                    <a:pt x="2274" y="597"/>
                    <a:pt x="1768" y="1558"/>
                  </a:cubicBezTo>
                  <a:cubicBezTo>
                    <a:pt x="1101" y="2826"/>
                    <a:pt x="1" y="28678"/>
                    <a:pt x="5771" y="28678"/>
                  </a:cubicBezTo>
                  <a:lnTo>
                    <a:pt x="25385" y="28511"/>
                  </a:lnTo>
                  <a:cubicBezTo>
                    <a:pt x="29021" y="26443"/>
                    <a:pt x="22417" y="724"/>
                    <a:pt x="20782" y="191"/>
                  </a:cubicBezTo>
                  <a:cubicBezTo>
                    <a:pt x="20387" y="62"/>
                    <a:pt x="19108" y="1"/>
                    <a:pt x="173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2" name="Google Shape;4594;p91">
              <a:extLst>
                <a:ext uri="{FF2B5EF4-FFF2-40B4-BE49-F238E27FC236}">
                  <a16:creationId xmlns:a16="http://schemas.microsoft.com/office/drawing/2014/main" id="{EBC45CE0-23F4-436A-82B9-C3072AA74314}"/>
                </a:ext>
              </a:extLst>
            </p:cNvPr>
            <p:cNvSpPr/>
            <p:nvPr/>
          </p:nvSpPr>
          <p:spPr>
            <a:xfrm>
              <a:off x="5037100" y="4276825"/>
              <a:ext cx="725550" cy="725550"/>
            </a:xfrm>
            <a:custGeom>
              <a:avLst/>
              <a:gdLst/>
              <a:ahLst/>
              <a:cxnLst/>
              <a:rect l="l" t="t" r="r" b="b"/>
              <a:pathLst>
                <a:path w="29022" h="29022" fill="none" extrusionOk="0">
                  <a:moveTo>
                    <a:pt x="5771" y="29022"/>
                  </a:moveTo>
                  <a:cubicBezTo>
                    <a:pt x="1" y="29022"/>
                    <a:pt x="1101" y="3170"/>
                    <a:pt x="1768" y="1902"/>
                  </a:cubicBezTo>
                  <a:cubicBezTo>
                    <a:pt x="2436" y="635"/>
                    <a:pt x="19148" y="1"/>
                    <a:pt x="20782" y="535"/>
                  </a:cubicBezTo>
                  <a:cubicBezTo>
                    <a:pt x="22417" y="1068"/>
                    <a:pt x="29021" y="26787"/>
                    <a:pt x="25385" y="28855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3" name="Google Shape;4595;p91">
              <a:extLst>
                <a:ext uri="{FF2B5EF4-FFF2-40B4-BE49-F238E27FC236}">
                  <a16:creationId xmlns:a16="http://schemas.microsoft.com/office/drawing/2014/main" id="{5F651072-9009-462E-8493-A512CAA2AEFA}"/>
                </a:ext>
              </a:extLst>
            </p:cNvPr>
            <p:cNvSpPr/>
            <p:nvPr/>
          </p:nvSpPr>
          <p:spPr>
            <a:xfrm>
              <a:off x="5081300" y="4262075"/>
              <a:ext cx="627975" cy="373925"/>
            </a:xfrm>
            <a:custGeom>
              <a:avLst/>
              <a:gdLst/>
              <a:ahLst/>
              <a:cxnLst/>
              <a:rect l="l" t="t" r="r" b="b"/>
              <a:pathLst>
                <a:path w="25119" h="14957" extrusionOk="0">
                  <a:moveTo>
                    <a:pt x="7281" y="0"/>
                  </a:moveTo>
                  <a:cubicBezTo>
                    <a:pt x="1180" y="0"/>
                    <a:pt x="0" y="2459"/>
                    <a:pt x="0" y="2459"/>
                  </a:cubicBezTo>
                  <a:cubicBezTo>
                    <a:pt x="2069" y="2926"/>
                    <a:pt x="3269" y="11365"/>
                    <a:pt x="6105" y="13500"/>
                  </a:cubicBezTo>
                  <a:cubicBezTo>
                    <a:pt x="7422" y="14520"/>
                    <a:pt x="11040" y="14957"/>
                    <a:pt x="14660" y="14957"/>
                  </a:cubicBezTo>
                  <a:cubicBezTo>
                    <a:pt x="18740" y="14957"/>
                    <a:pt x="22822" y="14402"/>
                    <a:pt x="23617" y="13500"/>
                  </a:cubicBezTo>
                  <a:cubicBezTo>
                    <a:pt x="25118" y="11832"/>
                    <a:pt x="22183" y="2359"/>
                    <a:pt x="20081" y="891"/>
                  </a:cubicBezTo>
                  <a:cubicBezTo>
                    <a:pt x="19284" y="355"/>
                    <a:pt x="18570" y="215"/>
                    <a:pt x="17677" y="215"/>
                  </a:cubicBezTo>
                  <a:cubicBezTo>
                    <a:pt x="16699" y="215"/>
                    <a:pt x="15507" y="383"/>
                    <a:pt x="13756" y="383"/>
                  </a:cubicBezTo>
                  <a:cubicBezTo>
                    <a:pt x="12826" y="383"/>
                    <a:pt x="11738" y="336"/>
                    <a:pt x="10441" y="191"/>
                  </a:cubicBezTo>
                  <a:cubicBezTo>
                    <a:pt x="9263" y="58"/>
                    <a:pt x="8214" y="0"/>
                    <a:pt x="7281" y="0"/>
                  </a:cubicBezTo>
                  <a:close/>
                </a:path>
              </a:pathLst>
            </a:custGeom>
            <a:solidFill>
              <a:schemeClr val="accent5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4" name="Google Shape;4596;p91">
              <a:extLst>
                <a:ext uri="{FF2B5EF4-FFF2-40B4-BE49-F238E27FC236}">
                  <a16:creationId xmlns:a16="http://schemas.microsoft.com/office/drawing/2014/main" id="{57FD1E3B-E778-4171-A298-762792F260B1}"/>
                </a:ext>
              </a:extLst>
            </p:cNvPr>
            <p:cNvSpPr/>
            <p:nvPr/>
          </p:nvSpPr>
          <p:spPr>
            <a:xfrm>
              <a:off x="5399850" y="4443500"/>
              <a:ext cx="125950" cy="117100"/>
            </a:xfrm>
            <a:custGeom>
              <a:avLst/>
              <a:gdLst/>
              <a:ahLst/>
              <a:cxnLst/>
              <a:rect l="l" t="t" r="r" b="b"/>
              <a:pathLst>
                <a:path w="5038" h="4684" extrusionOk="0">
                  <a:moveTo>
                    <a:pt x="2235" y="1"/>
                  </a:moveTo>
                  <a:cubicBezTo>
                    <a:pt x="2155" y="1"/>
                    <a:pt x="2074" y="34"/>
                    <a:pt x="2002" y="105"/>
                  </a:cubicBezTo>
                  <a:lnTo>
                    <a:pt x="134" y="1873"/>
                  </a:lnTo>
                  <a:cubicBezTo>
                    <a:pt x="1" y="2007"/>
                    <a:pt x="1" y="2207"/>
                    <a:pt x="134" y="2340"/>
                  </a:cubicBezTo>
                  <a:lnTo>
                    <a:pt x="2569" y="4609"/>
                  </a:lnTo>
                  <a:cubicBezTo>
                    <a:pt x="2636" y="4659"/>
                    <a:pt x="2720" y="4684"/>
                    <a:pt x="2803" y="4684"/>
                  </a:cubicBezTo>
                  <a:cubicBezTo>
                    <a:pt x="2886" y="4684"/>
                    <a:pt x="2970" y="4659"/>
                    <a:pt x="3036" y="4609"/>
                  </a:cubicBezTo>
                  <a:lnTo>
                    <a:pt x="4938" y="2541"/>
                  </a:lnTo>
                  <a:cubicBezTo>
                    <a:pt x="5038" y="2407"/>
                    <a:pt x="5038" y="2174"/>
                    <a:pt x="4904" y="2074"/>
                  </a:cubicBezTo>
                  <a:lnTo>
                    <a:pt x="2436" y="72"/>
                  </a:lnTo>
                  <a:cubicBezTo>
                    <a:pt x="2374" y="26"/>
                    <a:pt x="2305" y="1"/>
                    <a:pt x="2235" y="1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5" name="Google Shape;4597;p91">
              <a:extLst>
                <a:ext uri="{FF2B5EF4-FFF2-40B4-BE49-F238E27FC236}">
                  <a16:creationId xmlns:a16="http://schemas.microsoft.com/office/drawing/2014/main" id="{C095199F-AD14-4C89-8EFA-1E87E9F4AF3F}"/>
                </a:ext>
              </a:extLst>
            </p:cNvPr>
            <p:cNvSpPr/>
            <p:nvPr/>
          </p:nvSpPr>
          <p:spPr>
            <a:xfrm>
              <a:off x="5399850" y="4443500"/>
              <a:ext cx="125950" cy="117100"/>
            </a:xfrm>
            <a:custGeom>
              <a:avLst/>
              <a:gdLst/>
              <a:ahLst/>
              <a:cxnLst/>
              <a:rect l="l" t="t" r="r" b="b"/>
              <a:pathLst>
                <a:path w="5038" h="4684" extrusionOk="0">
                  <a:moveTo>
                    <a:pt x="2235" y="1"/>
                  </a:moveTo>
                  <a:cubicBezTo>
                    <a:pt x="2155" y="1"/>
                    <a:pt x="2074" y="34"/>
                    <a:pt x="2002" y="105"/>
                  </a:cubicBezTo>
                  <a:lnTo>
                    <a:pt x="134" y="1873"/>
                  </a:lnTo>
                  <a:cubicBezTo>
                    <a:pt x="1" y="2007"/>
                    <a:pt x="1" y="2207"/>
                    <a:pt x="134" y="2340"/>
                  </a:cubicBezTo>
                  <a:lnTo>
                    <a:pt x="2569" y="4609"/>
                  </a:lnTo>
                  <a:cubicBezTo>
                    <a:pt x="2636" y="4659"/>
                    <a:pt x="2720" y="4684"/>
                    <a:pt x="2803" y="4684"/>
                  </a:cubicBezTo>
                  <a:cubicBezTo>
                    <a:pt x="2886" y="4684"/>
                    <a:pt x="2970" y="4659"/>
                    <a:pt x="3036" y="4609"/>
                  </a:cubicBezTo>
                  <a:lnTo>
                    <a:pt x="4938" y="2541"/>
                  </a:lnTo>
                  <a:cubicBezTo>
                    <a:pt x="5038" y="2407"/>
                    <a:pt x="5038" y="2174"/>
                    <a:pt x="4904" y="2074"/>
                  </a:cubicBezTo>
                  <a:lnTo>
                    <a:pt x="2436" y="72"/>
                  </a:lnTo>
                  <a:cubicBezTo>
                    <a:pt x="2374" y="26"/>
                    <a:pt x="2305" y="1"/>
                    <a:pt x="2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6" name="Google Shape;4598;p91">
              <a:extLst>
                <a:ext uri="{FF2B5EF4-FFF2-40B4-BE49-F238E27FC236}">
                  <a16:creationId xmlns:a16="http://schemas.microsoft.com/office/drawing/2014/main" id="{39F98907-359A-4F39-960C-195C32987CA4}"/>
                </a:ext>
              </a:extLst>
            </p:cNvPr>
            <p:cNvSpPr/>
            <p:nvPr/>
          </p:nvSpPr>
          <p:spPr>
            <a:xfrm>
              <a:off x="5399850" y="4442800"/>
              <a:ext cx="125950" cy="118425"/>
            </a:xfrm>
            <a:custGeom>
              <a:avLst/>
              <a:gdLst/>
              <a:ahLst/>
              <a:cxnLst/>
              <a:rect l="l" t="t" r="r" b="b"/>
              <a:pathLst>
                <a:path w="5038" h="4737" fill="none" extrusionOk="0">
                  <a:moveTo>
                    <a:pt x="2436" y="100"/>
                  </a:moveTo>
                  <a:lnTo>
                    <a:pt x="4904" y="2102"/>
                  </a:lnTo>
                  <a:cubicBezTo>
                    <a:pt x="5038" y="2202"/>
                    <a:pt x="5038" y="2435"/>
                    <a:pt x="4938" y="2569"/>
                  </a:cubicBezTo>
                  <a:lnTo>
                    <a:pt x="4938" y="2569"/>
                  </a:lnTo>
                  <a:lnTo>
                    <a:pt x="3036" y="4637"/>
                  </a:lnTo>
                  <a:cubicBezTo>
                    <a:pt x="2903" y="4737"/>
                    <a:pt x="2703" y="4737"/>
                    <a:pt x="2569" y="4637"/>
                  </a:cubicBezTo>
                  <a:lnTo>
                    <a:pt x="2569" y="4637"/>
                  </a:lnTo>
                  <a:lnTo>
                    <a:pt x="134" y="2368"/>
                  </a:lnTo>
                  <a:cubicBezTo>
                    <a:pt x="1" y="2235"/>
                    <a:pt x="1" y="2035"/>
                    <a:pt x="134" y="1901"/>
                  </a:cubicBezTo>
                  <a:lnTo>
                    <a:pt x="134" y="1901"/>
                  </a:lnTo>
                  <a:lnTo>
                    <a:pt x="2002" y="133"/>
                  </a:lnTo>
                  <a:cubicBezTo>
                    <a:pt x="2136" y="0"/>
                    <a:pt x="2303" y="0"/>
                    <a:pt x="2436" y="100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7" name="Google Shape;4599;p91">
              <a:extLst>
                <a:ext uri="{FF2B5EF4-FFF2-40B4-BE49-F238E27FC236}">
                  <a16:creationId xmlns:a16="http://schemas.microsoft.com/office/drawing/2014/main" id="{0731B6C9-CF77-4019-AFCA-B2483DDA6056}"/>
                </a:ext>
              </a:extLst>
            </p:cNvPr>
            <p:cNvSpPr/>
            <p:nvPr/>
          </p:nvSpPr>
          <p:spPr>
            <a:xfrm>
              <a:off x="5243075" y="4695475"/>
              <a:ext cx="506225" cy="273650"/>
            </a:xfrm>
            <a:custGeom>
              <a:avLst/>
              <a:gdLst/>
              <a:ahLst/>
              <a:cxnLst/>
              <a:rect l="l" t="t" r="r" b="b"/>
              <a:pathLst>
                <a:path w="20249" h="10946" extrusionOk="0">
                  <a:moveTo>
                    <a:pt x="17146" y="0"/>
                  </a:moveTo>
                  <a:cubicBezTo>
                    <a:pt x="14768" y="613"/>
                    <a:pt x="11310" y="786"/>
                    <a:pt x="8172" y="786"/>
                  </a:cubicBezTo>
                  <a:cubicBezTo>
                    <a:pt x="4139" y="786"/>
                    <a:pt x="635" y="501"/>
                    <a:pt x="635" y="501"/>
                  </a:cubicBezTo>
                  <a:lnTo>
                    <a:pt x="635" y="501"/>
                  </a:lnTo>
                  <a:cubicBezTo>
                    <a:pt x="635" y="501"/>
                    <a:pt x="1" y="8206"/>
                    <a:pt x="1502" y="9674"/>
                  </a:cubicBezTo>
                  <a:cubicBezTo>
                    <a:pt x="2328" y="10500"/>
                    <a:pt x="6206" y="10945"/>
                    <a:pt x="9987" y="10945"/>
                  </a:cubicBezTo>
                  <a:cubicBezTo>
                    <a:pt x="12925" y="10945"/>
                    <a:pt x="15804" y="10676"/>
                    <a:pt x="17146" y="10108"/>
                  </a:cubicBezTo>
                  <a:cubicBezTo>
                    <a:pt x="20249" y="8807"/>
                    <a:pt x="19214" y="3703"/>
                    <a:pt x="18714" y="2235"/>
                  </a:cubicBezTo>
                  <a:cubicBezTo>
                    <a:pt x="18414" y="1335"/>
                    <a:pt x="17880" y="567"/>
                    <a:pt x="17146" y="0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8" name="Google Shape;4600;p91">
              <a:extLst>
                <a:ext uri="{FF2B5EF4-FFF2-40B4-BE49-F238E27FC236}">
                  <a16:creationId xmlns:a16="http://schemas.microsoft.com/office/drawing/2014/main" id="{9010F76B-1398-4DA8-BF68-0544CB62B775}"/>
                </a:ext>
              </a:extLst>
            </p:cNvPr>
            <p:cNvSpPr/>
            <p:nvPr/>
          </p:nvSpPr>
          <p:spPr>
            <a:xfrm>
              <a:off x="5243075" y="4695475"/>
              <a:ext cx="506225" cy="273650"/>
            </a:xfrm>
            <a:custGeom>
              <a:avLst/>
              <a:gdLst/>
              <a:ahLst/>
              <a:cxnLst/>
              <a:rect l="l" t="t" r="r" b="b"/>
              <a:pathLst>
                <a:path w="20249" h="10946" extrusionOk="0">
                  <a:moveTo>
                    <a:pt x="17146" y="0"/>
                  </a:moveTo>
                  <a:cubicBezTo>
                    <a:pt x="14768" y="613"/>
                    <a:pt x="11310" y="786"/>
                    <a:pt x="8172" y="786"/>
                  </a:cubicBezTo>
                  <a:cubicBezTo>
                    <a:pt x="4139" y="786"/>
                    <a:pt x="635" y="501"/>
                    <a:pt x="635" y="501"/>
                  </a:cubicBezTo>
                  <a:lnTo>
                    <a:pt x="635" y="501"/>
                  </a:lnTo>
                  <a:cubicBezTo>
                    <a:pt x="635" y="501"/>
                    <a:pt x="1" y="8206"/>
                    <a:pt x="1502" y="9674"/>
                  </a:cubicBezTo>
                  <a:cubicBezTo>
                    <a:pt x="2328" y="10500"/>
                    <a:pt x="6206" y="10945"/>
                    <a:pt x="9987" y="10945"/>
                  </a:cubicBezTo>
                  <a:cubicBezTo>
                    <a:pt x="12925" y="10945"/>
                    <a:pt x="15804" y="10676"/>
                    <a:pt x="17146" y="10108"/>
                  </a:cubicBezTo>
                  <a:cubicBezTo>
                    <a:pt x="20249" y="8807"/>
                    <a:pt x="19214" y="3703"/>
                    <a:pt x="18714" y="2235"/>
                  </a:cubicBezTo>
                  <a:cubicBezTo>
                    <a:pt x="18414" y="1335"/>
                    <a:pt x="17880" y="567"/>
                    <a:pt x="171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9" name="Google Shape;4601;p91">
              <a:extLst>
                <a:ext uri="{FF2B5EF4-FFF2-40B4-BE49-F238E27FC236}">
                  <a16:creationId xmlns:a16="http://schemas.microsoft.com/office/drawing/2014/main" id="{433379BB-92C0-413B-96B7-F397CC85A38D}"/>
                </a:ext>
              </a:extLst>
            </p:cNvPr>
            <p:cNvSpPr/>
            <p:nvPr/>
          </p:nvSpPr>
          <p:spPr>
            <a:xfrm>
              <a:off x="5243075" y="4695475"/>
              <a:ext cx="506225" cy="285225"/>
            </a:xfrm>
            <a:custGeom>
              <a:avLst/>
              <a:gdLst/>
              <a:ahLst/>
              <a:cxnLst/>
              <a:rect l="l" t="t" r="r" b="b"/>
              <a:pathLst>
                <a:path w="20249" h="11409" fill="none" extrusionOk="0">
                  <a:moveTo>
                    <a:pt x="635" y="501"/>
                  </a:moveTo>
                  <a:cubicBezTo>
                    <a:pt x="635" y="501"/>
                    <a:pt x="11709" y="1401"/>
                    <a:pt x="17146" y="0"/>
                  </a:cubicBezTo>
                  <a:cubicBezTo>
                    <a:pt x="17880" y="567"/>
                    <a:pt x="18414" y="1335"/>
                    <a:pt x="18714" y="2235"/>
                  </a:cubicBezTo>
                  <a:cubicBezTo>
                    <a:pt x="19214" y="3703"/>
                    <a:pt x="20249" y="8807"/>
                    <a:pt x="17146" y="10108"/>
                  </a:cubicBezTo>
                  <a:cubicBezTo>
                    <a:pt x="14077" y="11408"/>
                    <a:pt x="2970" y="11142"/>
                    <a:pt x="1502" y="9674"/>
                  </a:cubicBezTo>
                  <a:cubicBezTo>
                    <a:pt x="1" y="8206"/>
                    <a:pt x="635" y="501"/>
                    <a:pt x="635" y="50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0" name="Google Shape;4602;p91">
              <a:extLst>
                <a:ext uri="{FF2B5EF4-FFF2-40B4-BE49-F238E27FC236}">
                  <a16:creationId xmlns:a16="http://schemas.microsoft.com/office/drawing/2014/main" id="{14A47367-0713-4E64-A2BD-7E9599B964EB}"/>
                </a:ext>
              </a:extLst>
            </p:cNvPr>
            <p:cNvSpPr/>
            <p:nvPr/>
          </p:nvSpPr>
          <p:spPr>
            <a:xfrm>
              <a:off x="5258925" y="4695475"/>
              <a:ext cx="506225" cy="121825"/>
            </a:xfrm>
            <a:custGeom>
              <a:avLst/>
              <a:gdLst/>
              <a:ahLst/>
              <a:cxnLst/>
              <a:rect l="l" t="t" r="r" b="b"/>
              <a:pathLst>
                <a:path w="20249" h="4873" extrusionOk="0">
                  <a:moveTo>
                    <a:pt x="16512" y="0"/>
                  </a:moveTo>
                  <a:cubicBezTo>
                    <a:pt x="16512" y="0"/>
                    <a:pt x="10418" y="707"/>
                    <a:pt x="4681" y="707"/>
                  </a:cubicBezTo>
                  <a:cubicBezTo>
                    <a:pt x="3041" y="707"/>
                    <a:pt x="1431" y="649"/>
                    <a:pt x="1" y="501"/>
                  </a:cubicBezTo>
                  <a:lnTo>
                    <a:pt x="1" y="501"/>
                  </a:lnTo>
                  <a:cubicBezTo>
                    <a:pt x="1" y="501"/>
                    <a:pt x="1302" y="4003"/>
                    <a:pt x="1969" y="4537"/>
                  </a:cubicBezTo>
                  <a:cubicBezTo>
                    <a:pt x="2242" y="4745"/>
                    <a:pt x="4600" y="4872"/>
                    <a:pt x="7469" y="4872"/>
                  </a:cubicBezTo>
                  <a:cubicBezTo>
                    <a:pt x="11948" y="4872"/>
                    <a:pt x="17671" y="4563"/>
                    <a:pt x="18647" y="3770"/>
                  </a:cubicBezTo>
                  <a:cubicBezTo>
                    <a:pt x="20248" y="2469"/>
                    <a:pt x="18047" y="134"/>
                    <a:pt x="16512" y="0"/>
                  </a:cubicBezTo>
                  <a:close/>
                </a:path>
              </a:pathLst>
            </a:custGeom>
            <a:solidFill>
              <a:schemeClr val="accent5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1" name="Google Shape;4603;p91">
              <a:extLst>
                <a:ext uri="{FF2B5EF4-FFF2-40B4-BE49-F238E27FC236}">
                  <a16:creationId xmlns:a16="http://schemas.microsoft.com/office/drawing/2014/main" id="{E0C25643-6993-42BF-BB48-7CA4604028BD}"/>
                </a:ext>
              </a:extLst>
            </p:cNvPr>
            <p:cNvSpPr/>
            <p:nvPr/>
          </p:nvSpPr>
          <p:spPr>
            <a:xfrm>
              <a:off x="5034600" y="4689625"/>
              <a:ext cx="135950" cy="236650"/>
            </a:xfrm>
            <a:custGeom>
              <a:avLst/>
              <a:gdLst/>
              <a:ahLst/>
              <a:cxnLst/>
              <a:rect l="l" t="t" r="r" b="b"/>
              <a:pathLst>
                <a:path w="5438" h="9466" extrusionOk="0">
                  <a:moveTo>
                    <a:pt x="4337" y="1"/>
                  </a:moveTo>
                  <a:cubicBezTo>
                    <a:pt x="4337" y="1"/>
                    <a:pt x="1097" y="1702"/>
                    <a:pt x="679" y="1702"/>
                  </a:cubicBezTo>
                  <a:cubicBezTo>
                    <a:pt x="675" y="1702"/>
                    <a:pt x="671" y="1702"/>
                    <a:pt x="668" y="1702"/>
                  </a:cubicBezTo>
                  <a:cubicBezTo>
                    <a:pt x="301" y="1702"/>
                    <a:pt x="0" y="8040"/>
                    <a:pt x="1868" y="9041"/>
                  </a:cubicBezTo>
                  <a:cubicBezTo>
                    <a:pt x="2419" y="9324"/>
                    <a:pt x="3028" y="9466"/>
                    <a:pt x="3641" y="9466"/>
                  </a:cubicBezTo>
                  <a:cubicBezTo>
                    <a:pt x="4254" y="9466"/>
                    <a:pt x="4871" y="9324"/>
                    <a:pt x="5438" y="9041"/>
                  </a:cubicBezTo>
                  <a:cubicBezTo>
                    <a:pt x="4704" y="7339"/>
                    <a:pt x="4337" y="1"/>
                    <a:pt x="4337" y="1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2" name="Google Shape;4604;p91">
              <a:extLst>
                <a:ext uri="{FF2B5EF4-FFF2-40B4-BE49-F238E27FC236}">
                  <a16:creationId xmlns:a16="http://schemas.microsoft.com/office/drawing/2014/main" id="{1C2200BD-0EA7-4CE6-AD7A-153946F028F7}"/>
                </a:ext>
              </a:extLst>
            </p:cNvPr>
            <p:cNvSpPr/>
            <p:nvPr/>
          </p:nvSpPr>
          <p:spPr>
            <a:xfrm>
              <a:off x="5034600" y="4689625"/>
              <a:ext cx="135950" cy="236650"/>
            </a:xfrm>
            <a:custGeom>
              <a:avLst/>
              <a:gdLst/>
              <a:ahLst/>
              <a:cxnLst/>
              <a:rect l="l" t="t" r="r" b="b"/>
              <a:pathLst>
                <a:path w="5438" h="9466" extrusionOk="0">
                  <a:moveTo>
                    <a:pt x="4337" y="1"/>
                  </a:moveTo>
                  <a:cubicBezTo>
                    <a:pt x="4337" y="1"/>
                    <a:pt x="1097" y="1702"/>
                    <a:pt x="679" y="1702"/>
                  </a:cubicBezTo>
                  <a:cubicBezTo>
                    <a:pt x="675" y="1702"/>
                    <a:pt x="671" y="1702"/>
                    <a:pt x="668" y="1702"/>
                  </a:cubicBezTo>
                  <a:cubicBezTo>
                    <a:pt x="301" y="1702"/>
                    <a:pt x="0" y="8040"/>
                    <a:pt x="1868" y="9041"/>
                  </a:cubicBezTo>
                  <a:cubicBezTo>
                    <a:pt x="2419" y="9324"/>
                    <a:pt x="3028" y="9466"/>
                    <a:pt x="3641" y="9466"/>
                  </a:cubicBezTo>
                  <a:cubicBezTo>
                    <a:pt x="4254" y="9466"/>
                    <a:pt x="4871" y="9324"/>
                    <a:pt x="5438" y="9041"/>
                  </a:cubicBezTo>
                  <a:cubicBezTo>
                    <a:pt x="4704" y="7339"/>
                    <a:pt x="4337" y="1"/>
                    <a:pt x="4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3" name="Google Shape;4605;p91">
              <a:extLst>
                <a:ext uri="{FF2B5EF4-FFF2-40B4-BE49-F238E27FC236}">
                  <a16:creationId xmlns:a16="http://schemas.microsoft.com/office/drawing/2014/main" id="{4772E31E-007F-4581-BF3E-590DBA63DEAC}"/>
                </a:ext>
              </a:extLst>
            </p:cNvPr>
            <p:cNvSpPr/>
            <p:nvPr/>
          </p:nvSpPr>
          <p:spPr>
            <a:xfrm>
              <a:off x="5034600" y="4689625"/>
              <a:ext cx="135950" cy="240200"/>
            </a:xfrm>
            <a:custGeom>
              <a:avLst/>
              <a:gdLst/>
              <a:ahLst/>
              <a:cxnLst/>
              <a:rect l="l" t="t" r="r" b="b"/>
              <a:pathLst>
                <a:path w="5438" h="9608" fill="none" extrusionOk="0">
                  <a:moveTo>
                    <a:pt x="4337" y="1"/>
                  </a:moveTo>
                  <a:cubicBezTo>
                    <a:pt x="4337" y="1"/>
                    <a:pt x="4704" y="7339"/>
                    <a:pt x="5438" y="9041"/>
                  </a:cubicBezTo>
                  <a:cubicBezTo>
                    <a:pt x="4304" y="9608"/>
                    <a:pt x="2969" y="9608"/>
                    <a:pt x="1868" y="9041"/>
                  </a:cubicBezTo>
                  <a:cubicBezTo>
                    <a:pt x="0" y="8040"/>
                    <a:pt x="301" y="1702"/>
                    <a:pt x="668" y="1702"/>
                  </a:cubicBezTo>
                  <a:cubicBezTo>
                    <a:pt x="1035" y="1735"/>
                    <a:pt x="4337" y="1"/>
                    <a:pt x="4337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4" name="Google Shape;4606;p91">
              <a:extLst>
                <a:ext uri="{FF2B5EF4-FFF2-40B4-BE49-F238E27FC236}">
                  <a16:creationId xmlns:a16="http://schemas.microsoft.com/office/drawing/2014/main" id="{8FFB10A7-5D8B-4082-B8E9-DCABCA48AFD1}"/>
                </a:ext>
              </a:extLst>
            </p:cNvPr>
            <p:cNvSpPr/>
            <p:nvPr/>
          </p:nvSpPr>
          <p:spPr>
            <a:xfrm>
              <a:off x="5006250" y="4689625"/>
              <a:ext cx="136775" cy="85475"/>
            </a:xfrm>
            <a:custGeom>
              <a:avLst/>
              <a:gdLst/>
              <a:ahLst/>
              <a:cxnLst/>
              <a:rect l="l" t="t" r="r" b="b"/>
              <a:pathLst>
                <a:path w="5471" h="3419" extrusionOk="0">
                  <a:moveTo>
                    <a:pt x="5471" y="1"/>
                  </a:moveTo>
                  <a:lnTo>
                    <a:pt x="2669" y="535"/>
                  </a:lnTo>
                  <a:cubicBezTo>
                    <a:pt x="2669" y="535"/>
                    <a:pt x="0" y="2569"/>
                    <a:pt x="1168" y="3270"/>
                  </a:cubicBezTo>
                  <a:cubicBezTo>
                    <a:pt x="1350" y="3371"/>
                    <a:pt x="1573" y="3418"/>
                    <a:pt x="1823" y="3418"/>
                  </a:cubicBezTo>
                  <a:cubicBezTo>
                    <a:pt x="3220" y="3418"/>
                    <a:pt x="5414" y="1926"/>
                    <a:pt x="5471" y="1"/>
                  </a:cubicBezTo>
                  <a:close/>
                </a:path>
              </a:pathLst>
            </a:custGeom>
            <a:solidFill>
              <a:schemeClr val="accent5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E68270-03F4-66E0-03A7-2F6810A7556C}"/>
              </a:ext>
            </a:extLst>
          </p:cNvPr>
          <p:cNvSpPr txBox="1"/>
          <p:nvPr/>
        </p:nvSpPr>
        <p:spPr>
          <a:xfrm>
            <a:off x="1911986" y="3144723"/>
            <a:ext cx="8956298" cy="178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5 SVNUT Triumph" panose="00000500000000000000" pitchFamily="2" charset="0"/>
                <a:ea typeface="+mn-ea"/>
                <a:cs typeface="+mn-cs"/>
              </a:rPr>
              <a:t>và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#9Slide05 SVNUT Triumph" panose="00000500000000000000" pitchFamily="2" charset="0"/>
              <a:ea typeface="+mn-ea"/>
              <a:cs typeface="+mn-cs"/>
            </a:endParaRPr>
          </a:p>
          <a:p>
            <a:pPr algn="ctr">
              <a:lnSpc>
                <a:spcPct val="150000"/>
              </a:lnSpc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ea typeface="+mn-ea"/>
                <a:cs typeface="+mn-cs"/>
              </a:rPr>
              <a:t>CĂN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ea typeface="+mn-ea"/>
                <a:cs typeface="+mn-cs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ea typeface="+mn-ea"/>
                <a:cs typeface="+mn-cs"/>
              </a:rPr>
              <a:t> BẬC HAI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D0A9B-ECF1-1F87-C079-7CF09AA00C2C}"/>
              </a:ext>
            </a:extLst>
          </p:cNvPr>
          <p:cNvSpPr txBox="1"/>
          <p:nvPr/>
        </p:nvSpPr>
        <p:spPr>
          <a:xfrm>
            <a:off x="1135915" y="6235856"/>
            <a:ext cx="2414444" cy="420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accent1">
                    <a:lumMod val="25000"/>
                  </a:schemeClr>
                </a:solidFill>
                <a:latin typeface="#9Slide05 SVNUT Triumph" panose="00000500000000000000" pitchFamily="2" charset="0"/>
              </a:rPr>
              <a:t>Bộ sách Kết nối tri thức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#9Slide03 Nokia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B69F0-37DA-8816-2FC1-018D88C6A8C2}"/>
              </a:ext>
            </a:extLst>
          </p:cNvPr>
          <p:cNvSpPr txBox="1"/>
          <p:nvPr/>
        </p:nvSpPr>
        <p:spPr>
          <a:xfrm>
            <a:off x="5296051" y="186899"/>
            <a:ext cx="144462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1">
                    <a:lumMod val="25000"/>
                  </a:schemeClr>
                </a:solidFill>
                <a:latin typeface="#9Slide05 SVNUT Triumph" panose="00000500000000000000" pitchFamily="2" charset="0"/>
              </a:rPr>
              <a:t>Toán lớp 9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#9Slide03 Nokia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D403C-D512-ED6F-7175-436A92E3AA81}"/>
              </a:ext>
            </a:extLst>
          </p:cNvPr>
          <p:cNvSpPr txBox="1"/>
          <p:nvPr/>
        </p:nvSpPr>
        <p:spPr>
          <a:xfrm>
            <a:off x="4160850" y="1443056"/>
            <a:ext cx="449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err="1">
                <a:solidFill>
                  <a:srgbClr val="002060"/>
                </a:solidFill>
              </a:rPr>
              <a:t>Tiết</a:t>
            </a:r>
            <a:r>
              <a:rPr lang="en-US" sz="3200" b="1" u="sng" dirty="0">
                <a:solidFill>
                  <a:srgbClr val="002060"/>
                </a:solidFill>
              </a:rPr>
              <a:t> 22 + 23. BÀI 7: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EEDFD-99C3-D56F-0B3F-58E474D13039}"/>
              </a:ext>
            </a:extLst>
          </p:cNvPr>
          <p:cNvSpPr txBox="1"/>
          <p:nvPr/>
        </p:nvSpPr>
        <p:spPr>
          <a:xfrm rot="5400000">
            <a:off x="9852668" y="2712705"/>
            <a:ext cx="708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>
                <a:solidFill>
                  <a:srgbClr val="002060"/>
                </a:solidFill>
                <a:latin typeface="#9Slide03 Nokia" panose="02040603050506020204" pitchFamily="18" charset="0"/>
              </a:rPr>
              <a:t>tiết 1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Nokia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8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7BB9BF8-8A67-FB02-1B3E-111E017BA75A}"/>
              </a:ext>
            </a:extLst>
          </p:cNvPr>
          <p:cNvSpPr/>
          <p:nvPr/>
        </p:nvSpPr>
        <p:spPr>
          <a:xfrm>
            <a:off x="716209" y="1680887"/>
            <a:ext cx="10696322" cy="1148022"/>
          </a:xfrm>
          <a:prstGeom prst="rect">
            <a:avLst/>
          </a:prstGeom>
          <a:solidFill>
            <a:srgbClr val="BEEECB">
              <a:alpha val="70000"/>
            </a:srgbClr>
          </a:solidFill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BBBEBF-75FD-F5DB-5010-72E3DE81D567}"/>
              </a:ext>
            </a:extLst>
          </p:cNvPr>
          <p:cNvSpPr txBox="1"/>
          <p:nvPr/>
        </p:nvSpPr>
        <p:spPr>
          <a:xfrm>
            <a:off x="1406160" y="2115707"/>
            <a:ext cx="10006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bậc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của số thực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thực x 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= a.</a:t>
            </a:r>
          </a:p>
        </p:txBody>
      </p:sp>
      <p:grpSp>
        <p:nvGrpSpPr>
          <p:cNvPr id="34" name="Google Shape;3882;p90">
            <a:extLst>
              <a:ext uri="{FF2B5EF4-FFF2-40B4-BE49-F238E27FC236}">
                <a16:creationId xmlns:a16="http://schemas.microsoft.com/office/drawing/2014/main" id="{36CD252E-30EF-8FC8-EEA2-4F6EADEE520F}"/>
              </a:ext>
            </a:extLst>
          </p:cNvPr>
          <p:cNvGrpSpPr/>
          <p:nvPr/>
        </p:nvGrpSpPr>
        <p:grpSpPr>
          <a:xfrm>
            <a:off x="1184807" y="2272698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35" name="Google Shape;3883;p90">
              <a:extLst>
                <a:ext uri="{FF2B5EF4-FFF2-40B4-BE49-F238E27FC236}">
                  <a16:creationId xmlns:a16="http://schemas.microsoft.com/office/drawing/2014/main" id="{00E817DB-3B67-F400-90DE-FD4746F53F20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36" name="Google Shape;3884;p90">
              <a:extLst>
                <a:ext uri="{FF2B5EF4-FFF2-40B4-BE49-F238E27FC236}">
                  <a16:creationId xmlns:a16="http://schemas.microsoft.com/office/drawing/2014/main" id="{43E33990-9A64-5826-C5AB-2E83AB6D7A0B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2B37A0-98C7-4D1B-EAA4-FA906C54D779}"/>
              </a:ext>
            </a:extLst>
          </p:cNvPr>
          <p:cNvSpPr/>
          <p:nvPr/>
        </p:nvSpPr>
        <p:spPr>
          <a:xfrm>
            <a:off x="1130102" y="1431081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701;p51">
            <a:extLst>
              <a:ext uri="{FF2B5EF4-FFF2-40B4-BE49-F238E27FC236}">
                <a16:creationId xmlns:a16="http://schemas.microsoft.com/office/drawing/2014/main" id="{0A7E1FAD-5271-D0D7-FE21-F34D2708402F}"/>
              </a:ext>
            </a:extLst>
          </p:cNvPr>
          <p:cNvSpPr txBox="1">
            <a:spLocks/>
          </p:cNvSpPr>
          <p:nvPr/>
        </p:nvSpPr>
        <p:spPr>
          <a:xfrm>
            <a:off x="1200283" y="1431081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khái niệm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4A7AA8-033F-C6FA-7C96-936D65E9C517}"/>
              </a:ext>
            </a:extLst>
          </p:cNvPr>
          <p:cNvSpPr/>
          <p:nvPr/>
        </p:nvSpPr>
        <p:spPr>
          <a:xfrm>
            <a:off x="716209" y="3624098"/>
            <a:ext cx="10696322" cy="2610447"/>
          </a:xfrm>
          <a:prstGeom prst="rect">
            <a:avLst/>
          </a:prstGeom>
          <a:noFill/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3CEE65-B1BB-6DBB-6127-1EB019FDB18B}"/>
              </a:ext>
            </a:extLst>
          </p:cNvPr>
          <p:cNvSpPr/>
          <p:nvPr/>
        </p:nvSpPr>
        <p:spPr>
          <a:xfrm>
            <a:off x="1130102" y="3374293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701;p51">
            <a:extLst>
              <a:ext uri="{FF2B5EF4-FFF2-40B4-BE49-F238E27FC236}">
                <a16:creationId xmlns:a16="http://schemas.microsoft.com/office/drawing/2014/main" id="{CB325699-94A0-D700-7D48-838F3B76FF68}"/>
              </a:ext>
            </a:extLst>
          </p:cNvPr>
          <p:cNvSpPr txBox="1">
            <a:spLocks/>
          </p:cNvSpPr>
          <p:nvPr/>
        </p:nvSpPr>
        <p:spPr>
          <a:xfrm>
            <a:off x="1264936" y="3374293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nhận xét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grpSp>
        <p:nvGrpSpPr>
          <p:cNvPr id="16" name="Google Shape;3882;p90">
            <a:extLst>
              <a:ext uri="{FF2B5EF4-FFF2-40B4-BE49-F238E27FC236}">
                <a16:creationId xmlns:a16="http://schemas.microsoft.com/office/drawing/2014/main" id="{718FA0E0-4D22-3414-EE3A-C7C97A1A4761}"/>
              </a:ext>
            </a:extLst>
          </p:cNvPr>
          <p:cNvGrpSpPr/>
          <p:nvPr/>
        </p:nvGrpSpPr>
        <p:grpSpPr>
          <a:xfrm>
            <a:off x="1149010" y="4155775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17" name="Google Shape;3883;p90">
              <a:extLst>
                <a:ext uri="{FF2B5EF4-FFF2-40B4-BE49-F238E27FC236}">
                  <a16:creationId xmlns:a16="http://schemas.microsoft.com/office/drawing/2014/main" id="{0084F975-7AA6-9833-6173-67C7E735EEEE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18" name="Google Shape;3884;p90">
              <a:extLst>
                <a:ext uri="{FF2B5EF4-FFF2-40B4-BE49-F238E27FC236}">
                  <a16:creationId xmlns:a16="http://schemas.microsoft.com/office/drawing/2014/main" id="{71374CC5-87BF-AB9A-584C-B63AE6394507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grpSp>
        <p:nvGrpSpPr>
          <p:cNvPr id="19" name="Google Shape;3882;p90">
            <a:extLst>
              <a:ext uri="{FF2B5EF4-FFF2-40B4-BE49-F238E27FC236}">
                <a16:creationId xmlns:a16="http://schemas.microsoft.com/office/drawing/2014/main" id="{1C3A20BD-65C4-0F94-189C-BF566A322097}"/>
              </a:ext>
            </a:extLst>
          </p:cNvPr>
          <p:cNvGrpSpPr/>
          <p:nvPr/>
        </p:nvGrpSpPr>
        <p:grpSpPr>
          <a:xfrm>
            <a:off x="1149010" y="5215991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20" name="Google Shape;3883;p90">
              <a:extLst>
                <a:ext uri="{FF2B5EF4-FFF2-40B4-BE49-F238E27FC236}">
                  <a16:creationId xmlns:a16="http://schemas.microsoft.com/office/drawing/2014/main" id="{0AA9507A-9C93-C66D-53AF-296854F49BE0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21" name="Google Shape;3884;p90">
              <a:extLst>
                <a:ext uri="{FF2B5EF4-FFF2-40B4-BE49-F238E27FC236}">
                  <a16:creationId xmlns:a16="http://schemas.microsoft.com/office/drawing/2014/main" id="{14B8F0AF-90F0-059A-7A88-1C0A54BFA79A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grpSp>
        <p:nvGrpSpPr>
          <p:cNvPr id="23" name="Google Shape;3882;p90">
            <a:extLst>
              <a:ext uri="{FF2B5EF4-FFF2-40B4-BE49-F238E27FC236}">
                <a16:creationId xmlns:a16="http://schemas.microsoft.com/office/drawing/2014/main" id="{F1318DC5-BC38-1684-86C3-5D4610498E12}"/>
              </a:ext>
            </a:extLst>
          </p:cNvPr>
          <p:cNvGrpSpPr/>
          <p:nvPr/>
        </p:nvGrpSpPr>
        <p:grpSpPr>
          <a:xfrm>
            <a:off x="1149010" y="5754525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24" name="Google Shape;3883;p90">
              <a:extLst>
                <a:ext uri="{FF2B5EF4-FFF2-40B4-BE49-F238E27FC236}">
                  <a16:creationId xmlns:a16="http://schemas.microsoft.com/office/drawing/2014/main" id="{8A71DD1D-CB4B-B606-2A12-D0AB31F6E446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30" name="Google Shape;3884;p90">
              <a:extLst>
                <a:ext uri="{FF2B5EF4-FFF2-40B4-BE49-F238E27FC236}">
                  <a16:creationId xmlns:a16="http://schemas.microsoft.com/office/drawing/2014/main" id="{B9254BDC-B984-A0C6-DC70-555528161FE6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617257D-5C70-30A5-9DA4-959A6D49E0F2}"/>
              </a:ext>
            </a:extLst>
          </p:cNvPr>
          <p:cNvSpPr txBox="1"/>
          <p:nvPr/>
        </p:nvSpPr>
        <p:spPr>
          <a:xfrm>
            <a:off x="1406160" y="3958825"/>
            <a:ext cx="9424410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 dương a có đúng hai căn bậc hai đối nhau là   a (căn bậc hai số học của a) và –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 a 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E3AFAB-FADA-399A-122E-0B6562FB761D}"/>
              </a:ext>
            </a:extLst>
          </p:cNvPr>
          <p:cNvGrpSpPr/>
          <p:nvPr/>
        </p:nvGrpSpPr>
        <p:grpSpPr>
          <a:xfrm>
            <a:off x="2957885" y="4493387"/>
            <a:ext cx="304057" cy="312431"/>
            <a:chOff x="3571037" y="2462800"/>
            <a:chExt cx="258014" cy="20206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AAE9A34-2E01-5F13-1340-CF09DB202BA1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B694440-77EE-4AAA-48F2-2E8483A6B5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CA2FFC-B331-A0AE-3E0F-8F0A828C8445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BBF0C2-AF2C-2E61-A2BA-DAF90197BA17}"/>
              </a:ext>
            </a:extLst>
          </p:cNvPr>
          <p:cNvGrpSpPr/>
          <p:nvPr/>
        </p:nvGrpSpPr>
        <p:grpSpPr>
          <a:xfrm>
            <a:off x="7787494" y="4038406"/>
            <a:ext cx="304057" cy="312431"/>
            <a:chOff x="3571037" y="2462800"/>
            <a:chExt cx="258014" cy="20206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87045C-F35B-F18E-ACFB-CA3D5A07FCE9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8E8D283-0B0E-4D40-F004-33968E5DA4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9A8DF6-8B73-F070-0461-84AB43FA8EB9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D9A11340-1635-7287-8D2C-5ABE123A0B91}"/>
              </a:ext>
            </a:extLst>
          </p:cNvPr>
          <p:cNvSpPr txBox="1"/>
          <p:nvPr/>
        </p:nvSpPr>
        <p:spPr>
          <a:xfrm>
            <a:off x="1406160" y="5037116"/>
            <a:ext cx="5281130" cy="50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 0 có một căn bậc hai duy nhất là 0;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595541-021F-A9BB-E686-F2C51CE994DC}"/>
              </a:ext>
            </a:extLst>
          </p:cNvPr>
          <p:cNvSpPr txBox="1"/>
          <p:nvPr/>
        </p:nvSpPr>
        <p:spPr>
          <a:xfrm>
            <a:off x="1406160" y="5584073"/>
            <a:ext cx="4015429" cy="50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 âm không có căn bậc hai.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19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1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4A7AA8-033F-C6FA-7C96-936D65E9C517}"/>
              </a:ext>
            </a:extLst>
          </p:cNvPr>
          <p:cNvSpPr/>
          <p:nvPr/>
        </p:nvSpPr>
        <p:spPr>
          <a:xfrm>
            <a:off x="716209" y="1592099"/>
            <a:ext cx="10696322" cy="2154402"/>
          </a:xfrm>
          <a:prstGeom prst="rect">
            <a:avLst/>
          </a:prstGeom>
          <a:noFill/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3CEE65-B1BB-6DBB-6127-1EB019FDB18B}"/>
              </a:ext>
            </a:extLst>
          </p:cNvPr>
          <p:cNvSpPr/>
          <p:nvPr/>
        </p:nvSpPr>
        <p:spPr>
          <a:xfrm>
            <a:off x="1130102" y="1342293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701;p51">
            <a:extLst>
              <a:ext uri="{FF2B5EF4-FFF2-40B4-BE49-F238E27FC236}">
                <a16:creationId xmlns:a16="http://schemas.microsoft.com/office/drawing/2014/main" id="{CB325699-94A0-D700-7D48-838F3B76FF68}"/>
              </a:ext>
            </a:extLst>
          </p:cNvPr>
          <p:cNvSpPr txBox="1">
            <a:spLocks/>
          </p:cNvSpPr>
          <p:nvPr/>
        </p:nvSpPr>
        <p:spPr>
          <a:xfrm>
            <a:off x="1264936" y="1342293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nhận xét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grpSp>
        <p:nvGrpSpPr>
          <p:cNvPr id="16" name="Google Shape;3882;p90">
            <a:extLst>
              <a:ext uri="{FF2B5EF4-FFF2-40B4-BE49-F238E27FC236}">
                <a16:creationId xmlns:a16="http://schemas.microsoft.com/office/drawing/2014/main" id="{718FA0E0-4D22-3414-EE3A-C7C97A1A4761}"/>
              </a:ext>
            </a:extLst>
          </p:cNvPr>
          <p:cNvGrpSpPr/>
          <p:nvPr/>
        </p:nvGrpSpPr>
        <p:grpSpPr>
          <a:xfrm>
            <a:off x="1149010" y="2123775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17" name="Google Shape;3883;p90">
              <a:extLst>
                <a:ext uri="{FF2B5EF4-FFF2-40B4-BE49-F238E27FC236}">
                  <a16:creationId xmlns:a16="http://schemas.microsoft.com/office/drawing/2014/main" id="{0084F975-7AA6-9833-6173-67C7E735EEEE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18" name="Google Shape;3884;p90">
              <a:extLst>
                <a:ext uri="{FF2B5EF4-FFF2-40B4-BE49-F238E27FC236}">
                  <a16:creationId xmlns:a16="http://schemas.microsoft.com/office/drawing/2014/main" id="{71374CC5-87BF-AB9A-584C-B63AE6394507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grpSp>
        <p:nvGrpSpPr>
          <p:cNvPr id="23" name="Google Shape;3882;p90">
            <a:extLst>
              <a:ext uri="{FF2B5EF4-FFF2-40B4-BE49-F238E27FC236}">
                <a16:creationId xmlns:a16="http://schemas.microsoft.com/office/drawing/2014/main" id="{F1318DC5-BC38-1684-86C3-5D4610498E12}"/>
              </a:ext>
            </a:extLst>
          </p:cNvPr>
          <p:cNvGrpSpPr/>
          <p:nvPr/>
        </p:nvGrpSpPr>
        <p:grpSpPr>
          <a:xfrm>
            <a:off x="1149010" y="3265325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24" name="Google Shape;3883;p90">
              <a:extLst>
                <a:ext uri="{FF2B5EF4-FFF2-40B4-BE49-F238E27FC236}">
                  <a16:creationId xmlns:a16="http://schemas.microsoft.com/office/drawing/2014/main" id="{8A71DD1D-CB4B-B606-2A12-D0AB31F6E446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30" name="Google Shape;3884;p90">
              <a:extLst>
                <a:ext uri="{FF2B5EF4-FFF2-40B4-BE49-F238E27FC236}">
                  <a16:creationId xmlns:a16="http://schemas.microsoft.com/office/drawing/2014/main" id="{B9254BDC-B984-A0C6-DC70-555528161FE6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617257D-5C70-30A5-9DA4-959A6D49E0F2}"/>
              </a:ext>
            </a:extLst>
          </p:cNvPr>
          <p:cNvSpPr txBox="1"/>
          <p:nvPr/>
        </p:nvSpPr>
        <p:spPr>
          <a:xfrm>
            <a:off x="1406160" y="1926825"/>
            <a:ext cx="9424410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 dương a có đúng hai căn bậc hai đối nhau là   a (căn bậc hai số học của a) và –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 a 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E3AFAB-FADA-399A-122E-0B6562FB761D}"/>
              </a:ext>
            </a:extLst>
          </p:cNvPr>
          <p:cNvGrpSpPr/>
          <p:nvPr/>
        </p:nvGrpSpPr>
        <p:grpSpPr>
          <a:xfrm>
            <a:off x="2957885" y="2461387"/>
            <a:ext cx="304057" cy="312431"/>
            <a:chOff x="3571037" y="2462800"/>
            <a:chExt cx="258014" cy="20206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AAE9A34-2E01-5F13-1340-CF09DB202BA1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B694440-77EE-4AAA-48F2-2E8483A6B5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4CA2FFC-B331-A0AE-3E0F-8F0A828C8445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BBF0C2-AF2C-2E61-A2BA-DAF90197BA17}"/>
              </a:ext>
            </a:extLst>
          </p:cNvPr>
          <p:cNvGrpSpPr/>
          <p:nvPr/>
        </p:nvGrpSpPr>
        <p:grpSpPr>
          <a:xfrm>
            <a:off x="7787494" y="2006406"/>
            <a:ext cx="304057" cy="312431"/>
            <a:chOff x="3571037" y="2462800"/>
            <a:chExt cx="258014" cy="20206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B87045C-F35B-F18E-ACFB-CA3D5A07FCE9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8E8D283-0B0E-4D40-F004-33968E5DA4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B9A8DF6-8B73-F070-0461-84AB43FA8EB9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9595541-021F-A9BB-E686-F2C51CE994DC}"/>
              </a:ext>
            </a:extLst>
          </p:cNvPr>
          <p:cNvSpPr txBox="1"/>
          <p:nvPr/>
        </p:nvSpPr>
        <p:spPr>
          <a:xfrm>
            <a:off x="1406160" y="3094873"/>
            <a:ext cx="4015429" cy="50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 âm không có căn bậc hai.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199737-6D70-1D1F-8CE0-DAA94F3B3DF1}"/>
              </a:ext>
            </a:extLst>
          </p:cNvPr>
          <p:cNvSpPr txBox="1"/>
          <p:nvPr/>
        </p:nvSpPr>
        <p:spPr>
          <a:xfrm>
            <a:off x="1760694" y="4087416"/>
            <a:ext cx="58339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Tìm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các căn bậc hai của 121 và –25.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1216C3-A519-9779-E4E5-8576AF3E44EF}"/>
              </a:ext>
            </a:extLst>
          </p:cNvPr>
          <p:cNvGrpSpPr/>
          <p:nvPr/>
        </p:nvGrpSpPr>
        <p:grpSpPr>
          <a:xfrm>
            <a:off x="1096082" y="4049974"/>
            <a:ext cx="699612" cy="529885"/>
            <a:chOff x="1471444" y="3209896"/>
            <a:chExt cx="699612" cy="529885"/>
          </a:xfrm>
        </p:grpSpPr>
        <p:sp>
          <p:nvSpPr>
            <p:cNvPr id="58" name="Google Shape;1683;p63">
              <a:extLst>
                <a:ext uri="{FF2B5EF4-FFF2-40B4-BE49-F238E27FC236}">
                  <a16:creationId xmlns:a16="http://schemas.microsoft.com/office/drawing/2014/main" id="{697B1BC3-1BE3-2BB1-22C7-9ED42F7A9FEE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59" name="Google Shape;3882;p90">
              <a:extLst>
                <a:ext uri="{FF2B5EF4-FFF2-40B4-BE49-F238E27FC236}">
                  <a16:creationId xmlns:a16="http://schemas.microsoft.com/office/drawing/2014/main" id="{4513AC3E-5325-6BD4-E4C3-35796198B9AB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61" name="Google Shape;3883;p90">
                <a:extLst>
                  <a:ext uri="{FF2B5EF4-FFF2-40B4-BE49-F238E27FC236}">
                    <a16:creationId xmlns:a16="http://schemas.microsoft.com/office/drawing/2014/main" id="{E364B056-85EB-E099-356E-A618A1DB12C5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Google Shape;3884;p90">
                <a:extLst>
                  <a:ext uri="{FF2B5EF4-FFF2-40B4-BE49-F238E27FC236}">
                    <a16:creationId xmlns:a16="http://schemas.microsoft.com/office/drawing/2014/main" id="{F690C52E-4706-72A0-9813-19B0DE036AAC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4F0047-7C00-D99B-6D6C-13E53A2C957E}"/>
                </a:ext>
              </a:extLst>
            </p:cNvPr>
            <p:cNvSpPr txBox="1"/>
            <p:nvPr/>
          </p:nvSpPr>
          <p:spPr>
            <a:xfrm>
              <a:off x="1737253" y="3394603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2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A28740A-E20F-A5AC-F507-01B5B445F6A1}"/>
              </a:ext>
            </a:extLst>
          </p:cNvPr>
          <p:cNvSpPr/>
          <p:nvPr/>
        </p:nvSpPr>
        <p:spPr>
          <a:xfrm>
            <a:off x="8364489" y="4780143"/>
            <a:ext cx="1084309" cy="492443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6F3C305-4CF9-8D6E-69CC-48147416182F}"/>
              </a:ext>
            </a:extLst>
          </p:cNvPr>
          <p:cNvSpPr txBox="1"/>
          <p:nvPr/>
        </p:nvSpPr>
        <p:spPr>
          <a:xfrm>
            <a:off x="8561344" y="4789378"/>
            <a:ext cx="7452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–25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8A58BB3-7222-5E5F-96CD-CE066FB19C28}"/>
              </a:ext>
            </a:extLst>
          </p:cNvPr>
          <p:cNvSpPr/>
          <p:nvPr/>
        </p:nvSpPr>
        <p:spPr>
          <a:xfrm>
            <a:off x="3463440" y="4780142"/>
            <a:ext cx="942109" cy="492443"/>
          </a:xfrm>
          <a:prstGeom prst="roundRect">
            <a:avLst>
              <a:gd name="adj" fmla="val 50000"/>
            </a:avLst>
          </a:prstGeom>
          <a:solidFill>
            <a:srgbClr val="BEEE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1AA62F-DAC2-D6E5-6BFD-2DC78BC2257A}"/>
              </a:ext>
            </a:extLst>
          </p:cNvPr>
          <p:cNvSpPr txBox="1"/>
          <p:nvPr/>
        </p:nvSpPr>
        <p:spPr>
          <a:xfrm>
            <a:off x="3562662" y="4789377"/>
            <a:ext cx="7452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121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01B1FF-D7F1-7626-693E-B00BCA2A93C0}"/>
              </a:ext>
            </a:extLst>
          </p:cNvPr>
          <p:cNvSpPr txBox="1"/>
          <p:nvPr/>
        </p:nvSpPr>
        <p:spPr>
          <a:xfrm>
            <a:off x="1760694" y="5442058"/>
            <a:ext cx="49505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có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hai căn bậc hai là 11 và </a:t>
            </a:r>
            <a:r>
              <a:rPr lang="en-US" sz="2600">
                <a:latin typeface="#9Slide03 SVNSari" panose="020B0504040101020102" pitchFamily="34" charset="0"/>
              </a:rPr>
              <a:t>–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11,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0DCA99-18B3-A8A9-33FA-E080D4DCBFEC}"/>
              </a:ext>
            </a:extLst>
          </p:cNvPr>
          <p:cNvSpPr txBox="1"/>
          <p:nvPr/>
        </p:nvSpPr>
        <p:spPr>
          <a:xfrm>
            <a:off x="1760694" y="6034574"/>
            <a:ext cx="2759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vì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  </a:t>
            </a:r>
            <a:r>
              <a:rPr lang="en-US" sz="2600">
                <a:latin typeface="#9Slide03 SVNSari" panose="020B0504040101020102" pitchFamily="34" charset="0"/>
              </a:rPr>
              <a:t>12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1  = 11.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6808817-0BB7-D269-8AB2-2AA6BDEBFDE0}"/>
              </a:ext>
            </a:extLst>
          </p:cNvPr>
          <p:cNvGrpSpPr/>
          <p:nvPr/>
        </p:nvGrpSpPr>
        <p:grpSpPr>
          <a:xfrm>
            <a:off x="2234040" y="6034574"/>
            <a:ext cx="690139" cy="373097"/>
            <a:chOff x="3571037" y="2462800"/>
            <a:chExt cx="445579" cy="20206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3D232F3-770D-10BD-48BF-B5F8CF5244C2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38755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2341507-F40E-DAFF-C817-1D4AE48B22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6EB2575-F440-79FD-C816-43008AD4172F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424CE18-F7BB-5C55-B5C4-319D53795FDC}"/>
              </a:ext>
            </a:extLst>
          </p:cNvPr>
          <p:cNvSpPr txBox="1"/>
          <p:nvPr/>
        </p:nvSpPr>
        <p:spPr>
          <a:xfrm>
            <a:off x="7287110" y="5442058"/>
            <a:ext cx="33924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có căn bậc hai.</a:t>
            </a:r>
          </a:p>
        </p:txBody>
      </p:sp>
    </p:spTree>
    <p:extLst>
      <p:ext uri="{BB962C8B-B14F-4D97-AF65-F5344CB8AC3E}">
        <p14:creationId xmlns:p14="http://schemas.microsoft.com/office/powerpoint/2010/main" val="269722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3" grpId="0" animBg="1"/>
      <p:bldP spid="64" grpId="0"/>
      <p:bldP spid="65" grpId="0" animBg="1"/>
      <p:bldP spid="66" grpId="0"/>
      <p:bldP spid="67" grpId="0"/>
      <p:bldP spid="68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3199737-6D70-1D1F-8CE0-DAA94F3B3DF1}"/>
              </a:ext>
            </a:extLst>
          </p:cNvPr>
          <p:cNvSpPr txBox="1"/>
          <p:nvPr/>
        </p:nvSpPr>
        <p:spPr>
          <a:xfrm>
            <a:off x="1097046" y="1463965"/>
            <a:ext cx="58339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Mỗi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khẳng định sau đây đúng hay sai?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1216C3-A519-9779-E4E5-8576AF3E44EF}"/>
              </a:ext>
            </a:extLst>
          </p:cNvPr>
          <p:cNvGrpSpPr/>
          <p:nvPr/>
        </p:nvGrpSpPr>
        <p:grpSpPr>
          <a:xfrm>
            <a:off x="432434" y="1426523"/>
            <a:ext cx="699612" cy="529885"/>
            <a:chOff x="1471444" y="3209896"/>
            <a:chExt cx="699612" cy="529885"/>
          </a:xfrm>
        </p:grpSpPr>
        <p:sp>
          <p:nvSpPr>
            <p:cNvPr id="58" name="Google Shape;1683;p63">
              <a:extLst>
                <a:ext uri="{FF2B5EF4-FFF2-40B4-BE49-F238E27FC236}">
                  <a16:creationId xmlns:a16="http://schemas.microsoft.com/office/drawing/2014/main" id="{697B1BC3-1BE3-2BB1-22C7-9ED42F7A9FEE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59" name="Google Shape;3882;p90">
              <a:extLst>
                <a:ext uri="{FF2B5EF4-FFF2-40B4-BE49-F238E27FC236}">
                  <a16:creationId xmlns:a16="http://schemas.microsoft.com/office/drawing/2014/main" id="{4513AC3E-5325-6BD4-E4C3-35796198B9AB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61" name="Google Shape;3883;p90">
                <a:extLst>
                  <a:ext uri="{FF2B5EF4-FFF2-40B4-BE49-F238E27FC236}">
                    <a16:creationId xmlns:a16="http://schemas.microsoft.com/office/drawing/2014/main" id="{E364B056-85EB-E099-356E-A618A1DB12C5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Google Shape;3884;p90">
                <a:extLst>
                  <a:ext uri="{FF2B5EF4-FFF2-40B4-BE49-F238E27FC236}">
                    <a16:creationId xmlns:a16="http://schemas.microsoft.com/office/drawing/2014/main" id="{F690C52E-4706-72A0-9813-19B0DE036AAC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4F0047-7C00-D99B-6D6C-13E53A2C957E}"/>
                </a:ext>
              </a:extLst>
            </p:cNvPr>
            <p:cNvSpPr txBox="1"/>
            <p:nvPr/>
          </p:nvSpPr>
          <p:spPr>
            <a:xfrm>
              <a:off x="1737253" y="3394603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001B1FF-D7F1-7626-693E-B00BCA2A93C0}"/>
              </a:ext>
            </a:extLst>
          </p:cNvPr>
          <p:cNvSpPr txBox="1"/>
          <p:nvPr/>
        </p:nvSpPr>
        <p:spPr>
          <a:xfrm>
            <a:off x="2532146" y="2276635"/>
            <a:ext cx="4805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2 và −2 là căn bậc hai của 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0FE9A-6E9F-F296-F539-64F551886049}"/>
              </a:ext>
            </a:extLst>
          </p:cNvPr>
          <p:cNvSpPr txBox="1"/>
          <p:nvPr/>
        </p:nvSpPr>
        <p:spPr>
          <a:xfrm>
            <a:off x="2532146" y="2941344"/>
            <a:ext cx="58339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0,7 và −0,7 là căn bậc hai của 0,49.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47771-432F-29F3-CDBA-B25402E3E465}"/>
              </a:ext>
            </a:extLst>
          </p:cNvPr>
          <p:cNvSpPr txBox="1"/>
          <p:nvPr/>
        </p:nvSpPr>
        <p:spPr>
          <a:xfrm>
            <a:off x="2532146" y="3778397"/>
            <a:ext cx="57361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     và         là căn bậc hai của     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1838B-C1CA-D809-2560-760D873F1B12}"/>
              </a:ext>
            </a:extLst>
          </p:cNvPr>
          <p:cNvSpPr txBox="1"/>
          <p:nvPr/>
        </p:nvSpPr>
        <p:spPr>
          <a:xfrm>
            <a:off x="3077845" y="355311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3A640-3755-A840-D741-84525E252D6F}"/>
              </a:ext>
            </a:extLst>
          </p:cNvPr>
          <p:cNvSpPr txBox="1"/>
          <p:nvPr/>
        </p:nvSpPr>
        <p:spPr>
          <a:xfrm>
            <a:off x="3099740" y="402650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495A3F-E996-CF91-23BD-39B81CA8AA41}"/>
              </a:ext>
            </a:extLst>
          </p:cNvPr>
          <p:cNvCxnSpPr/>
          <p:nvPr/>
        </p:nvCxnSpPr>
        <p:spPr>
          <a:xfrm>
            <a:off x="3099740" y="4026504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3E2D30-BD2D-38A7-7F8E-A810BBFDF58D}"/>
              </a:ext>
            </a:extLst>
          </p:cNvPr>
          <p:cNvSpPr txBox="1"/>
          <p:nvPr/>
        </p:nvSpPr>
        <p:spPr>
          <a:xfrm>
            <a:off x="4206588" y="355122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94EBF-19EF-94B6-368F-BD8F4D9B640D}"/>
              </a:ext>
            </a:extLst>
          </p:cNvPr>
          <p:cNvSpPr txBox="1"/>
          <p:nvPr/>
        </p:nvSpPr>
        <p:spPr>
          <a:xfrm>
            <a:off x="4228483" y="4024618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24C396-3200-5A75-B3D6-F13ACB85A241}"/>
              </a:ext>
            </a:extLst>
          </p:cNvPr>
          <p:cNvCxnSpPr/>
          <p:nvPr/>
        </p:nvCxnSpPr>
        <p:spPr>
          <a:xfrm>
            <a:off x="4228483" y="4024618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E2A7810-2586-F94D-8F01-C6E340204CA8}"/>
              </a:ext>
            </a:extLst>
          </p:cNvPr>
          <p:cNvSpPr txBox="1"/>
          <p:nvPr/>
        </p:nvSpPr>
        <p:spPr>
          <a:xfrm>
            <a:off x="3882347" y="360734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CFBD3-D127-30BA-D348-8894537DCEA2}"/>
              </a:ext>
            </a:extLst>
          </p:cNvPr>
          <p:cNvSpPr txBox="1"/>
          <p:nvPr/>
        </p:nvSpPr>
        <p:spPr>
          <a:xfrm>
            <a:off x="7306117" y="355122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82AE7F-C600-EA1D-E087-64404576BEF0}"/>
              </a:ext>
            </a:extLst>
          </p:cNvPr>
          <p:cNvSpPr txBox="1"/>
          <p:nvPr/>
        </p:nvSpPr>
        <p:spPr>
          <a:xfrm>
            <a:off x="7328012" y="4024618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7CC4F2-4A5C-F97E-5854-8D320C6CE008}"/>
              </a:ext>
            </a:extLst>
          </p:cNvPr>
          <p:cNvCxnSpPr/>
          <p:nvPr/>
        </p:nvCxnSpPr>
        <p:spPr>
          <a:xfrm>
            <a:off x="7328012" y="4024618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8ADB4F4-AF40-96CA-F90C-FB2C9EAE38B4}"/>
              </a:ext>
            </a:extLst>
          </p:cNvPr>
          <p:cNvSpPr/>
          <p:nvPr/>
        </p:nvSpPr>
        <p:spPr>
          <a:xfrm>
            <a:off x="2313366" y="2469561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0FA7C7-B454-0E5A-FFA3-6E6ACE301447}"/>
              </a:ext>
            </a:extLst>
          </p:cNvPr>
          <p:cNvSpPr/>
          <p:nvPr/>
        </p:nvSpPr>
        <p:spPr>
          <a:xfrm>
            <a:off x="2313366" y="3134270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6CC240-7AD5-DFE4-72A4-E1355E096E9D}"/>
              </a:ext>
            </a:extLst>
          </p:cNvPr>
          <p:cNvSpPr/>
          <p:nvPr/>
        </p:nvSpPr>
        <p:spPr>
          <a:xfrm>
            <a:off x="2313366" y="3993198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313B13-2FAA-F867-3240-2713CEDE010A}"/>
              </a:ext>
            </a:extLst>
          </p:cNvPr>
          <p:cNvSpPr/>
          <p:nvPr/>
        </p:nvSpPr>
        <p:spPr>
          <a:xfrm>
            <a:off x="8922296" y="234995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F4A79D-D1D8-2F67-5091-13A914DE6A34}"/>
              </a:ext>
            </a:extLst>
          </p:cNvPr>
          <p:cNvSpPr/>
          <p:nvPr/>
        </p:nvSpPr>
        <p:spPr>
          <a:xfrm>
            <a:off x="9522371" y="234995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701;p51">
            <a:extLst>
              <a:ext uri="{FF2B5EF4-FFF2-40B4-BE49-F238E27FC236}">
                <a16:creationId xmlns:a16="http://schemas.microsoft.com/office/drawing/2014/main" id="{D73898F7-9F20-3F5E-0ACD-6DD8ED764F52}"/>
              </a:ext>
            </a:extLst>
          </p:cNvPr>
          <p:cNvSpPr txBox="1">
            <a:spLocks/>
          </p:cNvSpPr>
          <p:nvPr/>
        </p:nvSpPr>
        <p:spPr>
          <a:xfrm>
            <a:off x="8946870" y="2349959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42" name="Google Shape;701;p51">
            <a:extLst>
              <a:ext uri="{FF2B5EF4-FFF2-40B4-BE49-F238E27FC236}">
                <a16:creationId xmlns:a16="http://schemas.microsoft.com/office/drawing/2014/main" id="{E8EABB62-B9BF-D4CC-2876-8BEFF9B83FEF}"/>
              </a:ext>
            </a:extLst>
          </p:cNvPr>
          <p:cNvSpPr txBox="1">
            <a:spLocks/>
          </p:cNvSpPr>
          <p:nvPr/>
        </p:nvSpPr>
        <p:spPr>
          <a:xfrm>
            <a:off x="9542183" y="2337867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BC3FE9-54EF-DAB6-3049-6FFC796DFBDC}"/>
              </a:ext>
            </a:extLst>
          </p:cNvPr>
          <p:cNvSpPr/>
          <p:nvPr/>
        </p:nvSpPr>
        <p:spPr>
          <a:xfrm>
            <a:off x="8922296" y="3016936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B8F9825-68E4-FDF8-F4C4-C3734D76DA31}"/>
              </a:ext>
            </a:extLst>
          </p:cNvPr>
          <p:cNvSpPr/>
          <p:nvPr/>
        </p:nvSpPr>
        <p:spPr>
          <a:xfrm>
            <a:off x="9522371" y="3016936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Google Shape;701;p51">
            <a:extLst>
              <a:ext uri="{FF2B5EF4-FFF2-40B4-BE49-F238E27FC236}">
                <a16:creationId xmlns:a16="http://schemas.microsoft.com/office/drawing/2014/main" id="{7E5ADAE6-A9DB-D2C9-F81C-AD45DB9B94C2}"/>
              </a:ext>
            </a:extLst>
          </p:cNvPr>
          <p:cNvSpPr txBox="1">
            <a:spLocks/>
          </p:cNvSpPr>
          <p:nvPr/>
        </p:nvSpPr>
        <p:spPr>
          <a:xfrm>
            <a:off x="8946870" y="3016936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54" name="Google Shape;701;p51">
            <a:extLst>
              <a:ext uri="{FF2B5EF4-FFF2-40B4-BE49-F238E27FC236}">
                <a16:creationId xmlns:a16="http://schemas.microsoft.com/office/drawing/2014/main" id="{76A0EE80-FB41-1E16-7340-EC5526050442}"/>
              </a:ext>
            </a:extLst>
          </p:cNvPr>
          <p:cNvSpPr txBox="1">
            <a:spLocks/>
          </p:cNvSpPr>
          <p:nvPr/>
        </p:nvSpPr>
        <p:spPr>
          <a:xfrm>
            <a:off x="9542183" y="3004844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98609D1-E23D-940F-D3F9-3360DEB88600}"/>
              </a:ext>
            </a:extLst>
          </p:cNvPr>
          <p:cNvSpPr/>
          <p:nvPr/>
        </p:nvSpPr>
        <p:spPr>
          <a:xfrm>
            <a:off x="8922296" y="384250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169A777-BD5E-9735-85C6-DD359A9CAB5A}"/>
              </a:ext>
            </a:extLst>
          </p:cNvPr>
          <p:cNvSpPr/>
          <p:nvPr/>
        </p:nvSpPr>
        <p:spPr>
          <a:xfrm>
            <a:off x="9522371" y="384250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701;p51">
            <a:extLst>
              <a:ext uri="{FF2B5EF4-FFF2-40B4-BE49-F238E27FC236}">
                <a16:creationId xmlns:a16="http://schemas.microsoft.com/office/drawing/2014/main" id="{6945C1D6-1FEA-A474-0A1F-017B494EC4CE}"/>
              </a:ext>
            </a:extLst>
          </p:cNvPr>
          <p:cNvSpPr txBox="1">
            <a:spLocks/>
          </p:cNvSpPr>
          <p:nvPr/>
        </p:nvSpPr>
        <p:spPr>
          <a:xfrm>
            <a:off x="8946870" y="3842509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7" name="Google Shape;701;p51">
            <a:extLst>
              <a:ext uri="{FF2B5EF4-FFF2-40B4-BE49-F238E27FC236}">
                <a16:creationId xmlns:a16="http://schemas.microsoft.com/office/drawing/2014/main" id="{5995B794-2083-ADA3-8936-1FB376F1803F}"/>
              </a:ext>
            </a:extLst>
          </p:cNvPr>
          <p:cNvSpPr txBox="1">
            <a:spLocks/>
          </p:cNvSpPr>
          <p:nvPr/>
        </p:nvSpPr>
        <p:spPr>
          <a:xfrm>
            <a:off x="9542183" y="3830417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36119DD-1677-892F-93E4-AD7D0AF3F571}"/>
              </a:ext>
            </a:extLst>
          </p:cNvPr>
          <p:cNvSpPr txBox="1"/>
          <p:nvPr/>
        </p:nvSpPr>
        <p:spPr>
          <a:xfrm>
            <a:off x="1132046" y="4855112"/>
            <a:ext cx="99937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a) Ta thấy: 2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4 và (−2)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4 nên số 2 và −2 là căn bậc hai của 4.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AF2132-C3DD-DF54-90B0-A03B4E5D0953}"/>
              </a:ext>
            </a:extLst>
          </p:cNvPr>
          <p:cNvSpPr/>
          <p:nvPr/>
        </p:nvSpPr>
        <p:spPr>
          <a:xfrm>
            <a:off x="2088604" y="2162558"/>
            <a:ext cx="8299996" cy="230370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33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  <p:bldP spid="2" grpId="0"/>
      <p:bldP spid="4" grpId="0"/>
      <p:bldP spid="8" grpId="0"/>
      <p:bldP spid="10" grpId="0"/>
      <p:bldP spid="19" grpId="0"/>
      <p:bldP spid="20" grpId="0"/>
      <p:bldP spid="22" grpId="0"/>
      <p:bldP spid="25" grpId="0"/>
      <p:bldP spid="26" grpId="0"/>
      <p:bldP spid="28" grpId="0" animBg="1"/>
      <p:bldP spid="29" grpId="0" animBg="1"/>
      <p:bldP spid="32" grpId="0" animBg="1"/>
      <p:bldP spid="33" grpId="0" animBg="1"/>
      <p:bldP spid="34" grpId="0" animBg="1"/>
      <p:bldP spid="41" grpId="0"/>
      <p:bldP spid="42" grpId="0"/>
      <p:bldP spid="43" grpId="0" animBg="1"/>
      <p:bldP spid="44" grpId="0" animBg="1"/>
      <p:bldP spid="45" grpId="0"/>
      <p:bldP spid="54" grpId="0"/>
      <p:bldP spid="73" grpId="0" animBg="1"/>
      <p:bldP spid="75" grpId="0" animBg="1"/>
      <p:bldP spid="76" grpId="0"/>
      <p:bldP spid="77" grpId="0"/>
      <p:bldP spid="78" grpId="0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3199737-6D70-1D1F-8CE0-DAA94F3B3DF1}"/>
              </a:ext>
            </a:extLst>
          </p:cNvPr>
          <p:cNvSpPr txBox="1"/>
          <p:nvPr/>
        </p:nvSpPr>
        <p:spPr>
          <a:xfrm>
            <a:off x="1097046" y="1463965"/>
            <a:ext cx="58339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Mỗi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khẳng định sau đây đúng hay sai?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1216C3-A519-9779-E4E5-8576AF3E44EF}"/>
              </a:ext>
            </a:extLst>
          </p:cNvPr>
          <p:cNvGrpSpPr/>
          <p:nvPr/>
        </p:nvGrpSpPr>
        <p:grpSpPr>
          <a:xfrm>
            <a:off x="432434" y="1426523"/>
            <a:ext cx="699612" cy="529885"/>
            <a:chOff x="1471444" y="3209896"/>
            <a:chExt cx="699612" cy="529885"/>
          </a:xfrm>
        </p:grpSpPr>
        <p:sp>
          <p:nvSpPr>
            <p:cNvPr id="58" name="Google Shape;1683;p63">
              <a:extLst>
                <a:ext uri="{FF2B5EF4-FFF2-40B4-BE49-F238E27FC236}">
                  <a16:creationId xmlns:a16="http://schemas.microsoft.com/office/drawing/2014/main" id="{697B1BC3-1BE3-2BB1-22C7-9ED42F7A9FEE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59" name="Google Shape;3882;p90">
              <a:extLst>
                <a:ext uri="{FF2B5EF4-FFF2-40B4-BE49-F238E27FC236}">
                  <a16:creationId xmlns:a16="http://schemas.microsoft.com/office/drawing/2014/main" id="{4513AC3E-5325-6BD4-E4C3-35796198B9AB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61" name="Google Shape;3883;p90">
                <a:extLst>
                  <a:ext uri="{FF2B5EF4-FFF2-40B4-BE49-F238E27FC236}">
                    <a16:creationId xmlns:a16="http://schemas.microsoft.com/office/drawing/2014/main" id="{E364B056-85EB-E099-356E-A618A1DB12C5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Google Shape;3884;p90">
                <a:extLst>
                  <a:ext uri="{FF2B5EF4-FFF2-40B4-BE49-F238E27FC236}">
                    <a16:creationId xmlns:a16="http://schemas.microsoft.com/office/drawing/2014/main" id="{F690C52E-4706-72A0-9813-19B0DE036AAC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4F0047-7C00-D99B-6D6C-13E53A2C957E}"/>
                </a:ext>
              </a:extLst>
            </p:cNvPr>
            <p:cNvSpPr txBox="1"/>
            <p:nvPr/>
          </p:nvSpPr>
          <p:spPr>
            <a:xfrm>
              <a:off x="1737253" y="3394603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001B1FF-D7F1-7626-693E-B00BCA2A93C0}"/>
              </a:ext>
            </a:extLst>
          </p:cNvPr>
          <p:cNvSpPr txBox="1"/>
          <p:nvPr/>
        </p:nvSpPr>
        <p:spPr>
          <a:xfrm>
            <a:off x="2532146" y="2378235"/>
            <a:ext cx="4805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2 và −2 là căn bậc hai của 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0FE9A-6E9F-F296-F539-64F551886049}"/>
              </a:ext>
            </a:extLst>
          </p:cNvPr>
          <p:cNvSpPr txBox="1"/>
          <p:nvPr/>
        </p:nvSpPr>
        <p:spPr>
          <a:xfrm>
            <a:off x="2532146" y="3042944"/>
            <a:ext cx="58339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0,7 và −0,7 là căn bậc hai của 0,49.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47771-432F-29F3-CDBA-B25402E3E465}"/>
              </a:ext>
            </a:extLst>
          </p:cNvPr>
          <p:cNvSpPr txBox="1"/>
          <p:nvPr/>
        </p:nvSpPr>
        <p:spPr>
          <a:xfrm>
            <a:off x="2532146" y="3879997"/>
            <a:ext cx="57361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     và         là căn bậc hai của     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1838B-C1CA-D809-2560-760D873F1B12}"/>
              </a:ext>
            </a:extLst>
          </p:cNvPr>
          <p:cNvSpPr txBox="1"/>
          <p:nvPr/>
        </p:nvSpPr>
        <p:spPr>
          <a:xfrm>
            <a:off x="3077845" y="365471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3A640-3755-A840-D741-84525E252D6F}"/>
              </a:ext>
            </a:extLst>
          </p:cNvPr>
          <p:cNvSpPr txBox="1"/>
          <p:nvPr/>
        </p:nvSpPr>
        <p:spPr>
          <a:xfrm>
            <a:off x="3099740" y="412810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495A3F-E996-CF91-23BD-39B81CA8AA41}"/>
              </a:ext>
            </a:extLst>
          </p:cNvPr>
          <p:cNvCxnSpPr/>
          <p:nvPr/>
        </p:nvCxnSpPr>
        <p:spPr>
          <a:xfrm>
            <a:off x="3099740" y="4128104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3E2D30-BD2D-38A7-7F8E-A810BBFDF58D}"/>
              </a:ext>
            </a:extLst>
          </p:cNvPr>
          <p:cNvSpPr txBox="1"/>
          <p:nvPr/>
        </p:nvSpPr>
        <p:spPr>
          <a:xfrm>
            <a:off x="4206588" y="365282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94EBF-19EF-94B6-368F-BD8F4D9B640D}"/>
              </a:ext>
            </a:extLst>
          </p:cNvPr>
          <p:cNvSpPr txBox="1"/>
          <p:nvPr/>
        </p:nvSpPr>
        <p:spPr>
          <a:xfrm>
            <a:off x="4228483" y="4126218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24C396-3200-5A75-B3D6-F13ACB85A241}"/>
              </a:ext>
            </a:extLst>
          </p:cNvPr>
          <p:cNvCxnSpPr/>
          <p:nvPr/>
        </p:nvCxnSpPr>
        <p:spPr>
          <a:xfrm>
            <a:off x="4228483" y="4126218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E2A7810-2586-F94D-8F01-C6E340204CA8}"/>
              </a:ext>
            </a:extLst>
          </p:cNvPr>
          <p:cNvSpPr txBox="1"/>
          <p:nvPr/>
        </p:nvSpPr>
        <p:spPr>
          <a:xfrm>
            <a:off x="3882347" y="370894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CFBD3-D127-30BA-D348-8894537DCEA2}"/>
              </a:ext>
            </a:extLst>
          </p:cNvPr>
          <p:cNvSpPr txBox="1"/>
          <p:nvPr/>
        </p:nvSpPr>
        <p:spPr>
          <a:xfrm>
            <a:off x="7306117" y="365282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82AE7F-C600-EA1D-E087-64404576BEF0}"/>
              </a:ext>
            </a:extLst>
          </p:cNvPr>
          <p:cNvSpPr txBox="1"/>
          <p:nvPr/>
        </p:nvSpPr>
        <p:spPr>
          <a:xfrm>
            <a:off x="7328012" y="4126218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7CC4F2-4A5C-F97E-5854-8D320C6CE008}"/>
              </a:ext>
            </a:extLst>
          </p:cNvPr>
          <p:cNvCxnSpPr/>
          <p:nvPr/>
        </p:nvCxnSpPr>
        <p:spPr>
          <a:xfrm>
            <a:off x="7328012" y="4126218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8ADB4F4-AF40-96CA-F90C-FB2C9EAE38B4}"/>
              </a:ext>
            </a:extLst>
          </p:cNvPr>
          <p:cNvSpPr/>
          <p:nvPr/>
        </p:nvSpPr>
        <p:spPr>
          <a:xfrm>
            <a:off x="2313366" y="2571161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0FA7C7-B454-0E5A-FFA3-6E6ACE301447}"/>
              </a:ext>
            </a:extLst>
          </p:cNvPr>
          <p:cNvSpPr/>
          <p:nvPr/>
        </p:nvSpPr>
        <p:spPr>
          <a:xfrm>
            <a:off x="2313366" y="3235870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6CC240-7AD5-DFE4-72A4-E1355E096E9D}"/>
              </a:ext>
            </a:extLst>
          </p:cNvPr>
          <p:cNvSpPr/>
          <p:nvPr/>
        </p:nvSpPr>
        <p:spPr>
          <a:xfrm>
            <a:off x="2313366" y="4094798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313B13-2FAA-F867-3240-2713CEDE010A}"/>
              </a:ext>
            </a:extLst>
          </p:cNvPr>
          <p:cNvSpPr/>
          <p:nvPr/>
        </p:nvSpPr>
        <p:spPr>
          <a:xfrm>
            <a:off x="8922296" y="2451559"/>
            <a:ext cx="485775" cy="485775"/>
          </a:xfrm>
          <a:prstGeom prst="ellipse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F4A79D-D1D8-2F67-5091-13A914DE6A34}"/>
              </a:ext>
            </a:extLst>
          </p:cNvPr>
          <p:cNvSpPr/>
          <p:nvPr/>
        </p:nvSpPr>
        <p:spPr>
          <a:xfrm>
            <a:off x="9522371" y="245155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701;p51">
            <a:extLst>
              <a:ext uri="{FF2B5EF4-FFF2-40B4-BE49-F238E27FC236}">
                <a16:creationId xmlns:a16="http://schemas.microsoft.com/office/drawing/2014/main" id="{D73898F7-9F20-3F5E-0ACD-6DD8ED764F52}"/>
              </a:ext>
            </a:extLst>
          </p:cNvPr>
          <p:cNvSpPr txBox="1">
            <a:spLocks/>
          </p:cNvSpPr>
          <p:nvPr/>
        </p:nvSpPr>
        <p:spPr>
          <a:xfrm>
            <a:off x="8946581" y="2442612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rgbClr val="00B050"/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42" name="Google Shape;701;p51">
            <a:extLst>
              <a:ext uri="{FF2B5EF4-FFF2-40B4-BE49-F238E27FC236}">
                <a16:creationId xmlns:a16="http://schemas.microsoft.com/office/drawing/2014/main" id="{E8EABB62-B9BF-D4CC-2876-8BEFF9B83FEF}"/>
              </a:ext>
            </a:extLst>
          </p:cNvPr>
          <p:cNvSpPr txBox="1">
            <a:spLocks/>
          </p:cNvSpPr>
          <p:nvPr/>
        </p:nvSpPr>
        <p:spPr>
          <a:xfrm>
            <a:off x="9542183" y="2439467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BC3FE9-54EF-DAB6-3049-6FFC796DFBDC}"/>
              </a:ext>
            </a:extLst>
          </p:cNvPr>
          <p:cNvSpPr/>
          <p:nvPr/>
        </p:nvSpPr>
        <p:spPr>
          <a:xfrm>
            <a:off x="8922296" y="3118536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B8F9825-68E4-FDF8-F4C4-C3734D76DA31}"/>
              </a:ext>
            </a:extLst>
          </p:cNvPr>
          <p:cNvSpPr/>
          <p:nvPr/>
        </p:nvSpPr>
        <p:spPr>
          <a:xfrm>
            <a:off x="9522371" y="3118536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Google Shape;701;p51">
            <a:extLst>
              <a:ext uri="{FF2B5EF4-FFF2-40B4-BE49-F238E27FC236}">
                <a16:creationId xmlns:a16="http://schemas.microsoft.com/office/drawing/2014/main" id="{7E5ADAE6-A9DB-D2C9-F81C-AD45DB9B94C2}"/>
              </a:ext>
            </a:extLst>
          </p:cNvPr>
          <p:cNvSpPr txBox="1">
            <a:spLocks/>
          </p:cNvSpPr>
          <p:nvPr/>
        </p:nvSpPr>
        <p:spPr>
          <a:xfrm>
            <a:off x="8946870" y="3118536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54" name="Google Shape;701;p51">
            <a:extLst>
              <a:ext uri="{FF2B5EF4-FFF2-40B4-BE49-F238E27FC236}">
                <a16:creationId xmlns:a16="http://schemas.microsoft.com/office/drawing/2014/main" id="{76A0EE80-FB41-1E16-7340-EC5526050442}"/>
              </a:ext>
            </a:extLst>
          </p:cNvPr>
          <p:cNvSpPr txBox="1">
            <a:spLocks/>
          </p:cNvSpPr>
          <p:nvPr/>
        </p:nvSpPr>
        <p:spPr>
          <a:xfrm>
            <a:off x="9542183" y="3106444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98609D1-E23D-940F-D3F9-3360DEB88600}"/>
              </a:ext>
            </a:extLst>
          </p:cNvPr>
          <p:cNvSpPr/>
          <p:nvPr/>
        </p:nvSpPr>
        <p:spPr>
          <a:xfrm>
            <a:off x="8922296" y="394410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169A777-BD5E-9735-85C6-DD359A9CAB5A}"/>
              </a:ext>
            </a:extLst>
          </p:cNvPr>
          <p:cNvSpPr/>
          <p:nvPr/>
        </p:nvSpPr>
        <p:spPr>
          <a:xfrm>
            <a:off x="9522371" y="394410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701;p51">
            <a:extLst>
              <a:ext uri="{FF2B5EF4-FFF2-40B4-BE49-F238E27FC236}">
                <a16:creationId xmlns:a16="http://schemas.microsoft.com/office/drawing/2014/main" id="{6945C1D6-1FEA-A474-0A1F-017B494EC4CE}"/>
              </a:ext>
            </a:extLst>
          </p:cNvPr>
          <p:cNvSpPr txBox="1">
            <a:spLocks/>
          </p:cNvSpPr>
          <p:nvPr/>
        </p:nvSpPr>
        <p:spPr>
          <a:xfrm>
            <a:off x="8946870" y="3944109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7" name="Google Shape;701;p51">
            <a:extLst>
              <a:ext uri="{FF2B5EF4-FFF2-40B4-BE49-F238E27FC236}">
                <a16:creationId xmlns:a16="http://schemas.microsoft.com/office/drawing/2014/main" id="{5995B794-2083-ADA3-8936-1FB376F1803F}"/>
              </a:ext>
            </a:extLst>
          </p:cNvPr>
          <p:cNvSpPr txBox="1">
            <a:spLocks/>
          </p:cNvSpPr>
          <p:nvPr/>
        </p:nvSpPr>
        <p:spPr>
          <a:xfrm>
            <a:off x="9542183" y="3932017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36119DD-1677-892F-93E4-AD7D0AF3F571}"/>
              </a:ext>
            </a:extLst>
          </p:cNvPr>
          <p:cNvSpPr txBox="1"/>
          <p:nvPr/>
        </p:nvSpPr>
        <p:spPr>
          <a:xfrm>
            <a:off x="1129936" y="4880512"/>
            <a:ext cx="99937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a) 2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4 và (</a:t>
            </a:r>
            <a:r>
              <a:rPr lang="en-US" sz="2400">
                <a:solidFill>
                  <a:srgbClr val="002060"/>
                </a:solidFill>
                <a:latin typeface="#9Slide03 SVNSari" panose="020B0504040101020102" pitchFamily="34" charset="0"/>
              </a:rPr>
              <a:t>−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2)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4 nên 2 và </a:t>
            </a:r>
            <a:r>
              <a:rPr lang="en-US" sz="2400">
                <a:solidFill>
                  <a:srgbClr val="002060"/>
                </a:solidFill>
                <a:latin typeface="#9Slide03 SVNSari" panose="020B0504040101020102" pitchFamily="34" charset="0"/>
              </a:rPr>
              <a:t>−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2 là căn bậc hai của 4.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AF2132-C3DD-DF54-90B0-A03B4E5D0953}"/>
              </a:ext>
            </a:extLst>
          </p:cNvPr>
          <p:cNvSpPr/>
          <p:nvPr/>
        </p:nvSpPr>
        <p:spPr>
          <a:xfrm>
            <a:off x="2088604" y="2264158"/>
            <a:ext cx="8299996" cy="230370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FCE2B6-7430-F347-2A26-56A2C19EF161}"/>
              </a:ext>
            </a:extLst>
          </p:cNvPr>
          <p:cNvSpPr txBox="1"/>
          <p:nvPr/>
        </p:nvSpPr>
        <p:spPr>
          <a:xfrm>
            <a:off x="1129936" y="5613458"/>
            <a:ext cx="108713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b) (0,7)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0,49 và (</a:t>
            </a:r>
            <a:r>
              <a:rPr lang="en-US" sz="2400">
                <a:solidFill>
                  <a:srgbClr val="002060"/>
                </a:solidFill>
                <a:latin typeface="#9Slide03 SVNSari" panose="020B0504040101020102" pitchFamily="34" charset="0"/>
              </a:rPr>
              <a:t>−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0,7)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0,49 nên 0,7 và </a:t>
            </a:r>
            <a:r>
              <a:rPr lang="en-US" sz="2400">
                <a:solidFill>
                  <a:srgbClr val="002060"/>
                </a:solidFill>
                <a:latin typeface="#9Slide03 SVNSari" panose="020B0504040101020102" pitchFamily="34" charset="0"/>
              </a:rPr>
              <a:t>−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0,7 là căn bậc hai của 0,49.</a:t>
            </a:r>
          </a:p>
        </p:txBody>
      </p:sp>
    </p:spTree>
    <p:extLst>
      <p:ext uri="{BB962C8B-B14F-4D97-AF65-F5344CB8AC3E}">
        <p14:creationId xmlns:p14="http://schemas.microsoft.com/office/powerpoint/2010/main" val="613670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3199737-6D70-1D1F-8CE0-DAA94F3B3DF1}"/>
              </a:ext>
            </a:extLst>
          </p:cNvPr>
          <p:cNvSpPr txBox="1"/>
          <p:nvPr/>
        </p:nvSpPr>
        <p:spPr>
          <a:xfrm>
            <a:off x="1097046" y="1463965"/>
            <a:ext cx="58339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Mỗi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khẳng định sau đây đúng hay sai?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1216C3-A519-9779-E4E5-8576AF3E44EF}"/>
              </a:ext>
            </a:extLst>
          </p:cNvPr>
          <p:cNvGrpSpPr/>
          <p:nvPr/>
        </p:nvGrpSpPr>
        <p:grpSpPr>
          <a:xfrm>
            <a:off x="432434" y="1426523"/>
            <a:ext cx="699612" cy="529885"/>
            <a:chOff x="1471444" y="3209896"/>
            <a:chExt cx="699612" cy="529885"/>
          </a:xfrm>
        </p:grpSpPr>
        <p:sp>
          <p:nvSpPr>
            <p:cNvPr id="58" name="Google Shape;1683;p63">
              <a:extLst>
                <a:ext uri="{FF2B5EF4-FFF2-40B4-BE49-F238E27FC236}">
                  <a16:creationId xmlns:a16="http://schemas.microsoft.com/office/drawing/2014/main" id="{697B1BC3-1BE3-2BB1-22C7-9ED42F7A9FEE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59" name="Google Shape;3882;p90">
              <a:extLst>
                <a:ext uri="{FF2B5EF4-FFF2-40B4-BE49-F238E27FC236}">
                  <a16:creationId xmlns:a16="http://schemas.microsoft.com/office/drawing/2014/main" id="{4513AC3E-5325-6BD4-E4C3-35796198B9AB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61" name="Google Shape;3883;p90">
                <a:extLst>
                  <a:ext uri="{FF2B5EF4-FFF2-40B4-BE49-F238E27FC236}">
                    <a16:creationId xmlns:a16="http://schemas.microsoft.com/office/drawing/2014/main" id="{E364B056-85EB-E099-356E-A618A1DB12C5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Google Shape;3884;p90">
                <a:extLst>
                  <a:ext uri="{FF2B5EF4-FFF2-40B4-BE49-F238E27FC236}">
                    <a16:creationId xmlns:a16="http://schemas.microsoft.com/office/drawing/2014/main" id="{F690C52E-4706-72A0-9813-19B0DE036AAC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4F0047-7C00-D99B-6D6C-13E53A2C957E}"/>
                </a:ext>
              </a:extLst>
            </p:cNvPr>
            <p:cNvSpPr txBox="1"/>
            <p:nvPr/>
          </p:nvSpPr>
          <p:spPr>
            <a:xfrm>
              <a:off x="1737253" y="3394603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001B1FF-D7F1-7626-693E-B00BCA2A93C0}"/>
              </a:ext>
            </a:extLst>
          </p:cNvPr>
          <p:cNvSpPr txBox="1"/>
          <p:nvPr/>
        </p:nvSpPr>
        <p:spPr>
          <a:xfrm>
            <a:off x="2532146" y="2378235"/>
            <a:ext cx="4805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2 và −2 là căn bậc hai của 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0FE9A-6E9F-F296-F539-64F551886049}"/>
              </a:ext>
            </a:extLst>
          </p:cNvPr>
          <p:cNvSpPr txBox="1"/>
          <p:nvPr/>
        </p:nvSpPr>
        <p:spPr>
          <a:xfrm>
            <a:off x="2532146" y="3042944"/>
            <a:ext cx="58339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0,7 và −0,7 là căn bậc hai của 0,49.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47771-432F-29F3-CDBA-B25402E3E465}"/>
              </a:ext>
            </a:extLst>
          </p:cNvPr>
          <p:cNvSpPr txBox="1"/>
          <p:nvPr/>
        </p:nvSpPr>
        <p:spPr>
          <a:xfrm>
            <a:off x="2532146" y="3879997"/>
            <a:ext cx="57361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     và         là căn bậc hai của     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1838B-C1CA-D809-2560-760D873F1B12}"/>
              </a:ext>
            </a:extLst>
          </p:cNvPr>
          <p:cNvSpPr txBox="1"/>
          <p:nvPr/>
        </p:nvSpPr>
        <p:spPr>
          <a:xfrm>
            <a:off x="3077845" y="365471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3A640-3755-A840-D741-84525E252D6F}"/>
              </a:ext>
            </a:extLst>
          </p:cNvPr>
          <p:cNvSpPr txBox="1"/>
          <p:nvPr/>
        </p:nvSpPr>
        <p:spPr>
          <a:xfrm>
            <a:off x="3099740" y="412810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495A3F-E996-CF91-23BD-39B81CA8AA41}"/>
              </a:ext>
            </a:extLst>
          </p:cNvPr>
          <p:cNvCxnSpPr/>
          <p:nvPr/>
        </p:nvCxnSpPr>
        <p:spPr>
          <a:xfrm>
            <a:off x="3099740" y="4128104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3E2D30-BD2D-38A7-7F8E-A810BBFDF58D}"/>
              </a:ext>
            </a:extLst>
          </p:cNvPr>
          <p:cNvSpPr txBox="1"/>
          <p:nvPr/>
        </p:nvSpPr>
        <p:spPr>
          <a:xfrm>
            <a:off x="4206588" y="365282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94EBF-19EF-94B6-368F-BD8F4D9B640D}"/>
              </a:ext>
            </a:extLst>
          </p:cNvPr>
          <p:cNvSpPr txBox="1"/>
          <p:nvPr/>
        </p:nvSpPr>
        <p:spPr>
          <a:xfrm>
            <a:off x="4228483" y="4126218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24C396-3200-5A75-B3D6-F13ACB85A241}"/>
              </a:ext>
            </a:extLst>
          </p:cNvPr>
          <p:cNvCxnSpPr/>
          <p:nvPr/>
        </p:nvCxnSpPr>
        <p:spPr>
          <a:xfrm>
            <a:off x="4228483" y="4126218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E2A7810-2586-F94D-8F01-C6E340204CA8}"/>
              </a:ext>
            </a:extLst>
          </p:cNvPr>
          <p:cNvSpPr txBox="1"/>
          <p:nvPr/>
        </p:nvSpPr>
        <p:spPr>
          <a:xfrm>
            <a:off x="3882347" y="370894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CFBD3-D127-30BA-D348-8894537DCEA2}"/>
              </a:ext>
            </a:extLst>
          </p:cNvPr>
          <p:cNvSpPr txBox="1"/>
          <p:nvPr/>
        </p:nvSpPr>
        <p:spPr>
          <a:xfrm>
            <a:off x="7306117" y="365282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82AE7F-C600-EA1D-E087-64404576BEF0}"/>
              </a:ext>
            </a:extLst>
          </p:cNvPr>
          <p:cNvSpPr txBox="1"/>
          <p:nvPr/>
        </p:nvSpPr>
        <p:spPr>
          <a:xfrm>
            <a:off x="7328012" y="4126218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7CC4F2-4A5C-F97E-5854-8D320C6CE008}"/>
              </a:ext>
            </a:extLst>
          </p:cNvPr>
          <p:cNvCxnSpPr/>
          <p:nvPr/>
        </p:nvCxnSpPr>
        <p:spPr>
          <a:xfrm>
            <a:off x="7328012" y="4126218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8ADB4F4-AF40-96CA-F90C-FB2C9EAE38B4}"/>
              </a:ext>
            </a:extLst>
          </p:cNvPr>
          <p:cNvSpPr/>
          <p:nvPr/>
        </p:nvSpPr>
        <p:spPr>
          <a:xfrm>
            <a:off x="2313366" y="2571161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0FA7C7-B454-0E5A-FFA3-6E6ACE301447}"/>
              </a:ext>
            </a:extLst>
          </p:cNvPr>
          <p:cNvSpPr/>
          <p:nvPr/>
        </p:nvSpPr>
        <p:spPr>
          <a:xfrm>
            <a:off x="2313366" y="3235870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6CC240-7AD5-DFE4-72A4-E1355E096E9D}"/>
              </a:ext>
            </a:extLst>
          </p:cNvPr>
          <p:cNvSpPr/>
          <p:nvPr/>
        </p:nvSpPr>
        <p:spPr>
          <a:xfrm>
            <a:off x="2313366" y="4094798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313B13-2FAA-F867-3240-2713CEDE010A}"/>
              </a:ext>
            </a:extLst>
          </p:cNvPr>
          <p:cNvSpPr/>
          <p:nvPr/>
        </p:nvSpPr>
        <p:spPr>
          <a:xfrm>
            <a:off x="8922296" y="2451559"/>
            <a:ext cx="485775" cy="485775"/>
          </a:xfrm>
          <a:prstGeom prst="ellipse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F4A79D-D1D8-2F67-5091-13A914DE6A34}"/>
              </a:ext>
            </a:extLst>
          </p:cNvPr>
          <p:cNvSpPr/>
          <p:nvPr/>
        </p:nvSpPr>
        <p:spPr>
          <a:xfrm>
            <a:off x="9522371" y="245155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701;p51">
            <a:extLst>
              <a:ext uri="{FF2B5EF4-FFF2-40B4-BE49-F238E27FC236}">
                <a16:creationId xmlns:a16="http://schemas.microsoft.com/office/drawing/2014/main" id="{D73898F7-9F20-3F5E-0ACD-6DD8ED764F52}"/>
              </a:ext>
            </a:extLst>
          </p:cNvPr>
          <p:cNvSpPr txBox="1">
            <a:spLocks/>
          </p:cNvSpPr>
          <p:nvPr/>
        </p:nvSpPr>
        <p:spPr>
          <a:xfrm>
            <a:off x="8946581" y="2442612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rgbClr val="00B050"/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42" name="Google Shape;701;p51">
            <a:extLst>
              <a:ext uri="{FF2B5EF4-FFF2-40B4-BE49-F238E27FC236}">
                <a16:creationId xmlns:a16="http://schemas.microsoft.com/office/drawing/2014/main" id="{E8EABB62-B9BF-D4CC-2876-8BEFF9B83FEF}"/>
              </a:ext>
            </a:extLst>
          </p:cNvPr>
          <p:cNvSpPr txBox="1">
            <a:spLocks/>
          </p:cNvSpPr>
          <p:nvPr/>
        </p:nvSpPr>
        <p:spPr>
          <a:xfrm>
            <a:off x="9542183" y="2439467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BC3FE9-54EF-DAB6-3049-6FFC796DFBDC}"/>
              </a:ext>
            </a:extLst>
          </p:cNvPr>
          <p:cNvSpPr/>
          <p:nvPr/>
        </p:nvSpPr>
        <p:spPr>
          <a:xfrm>
            <a:off x="8922296" y="3118536"/>
            <a:ext cx="485775" cy="485775"/>
          </a:xfrm>
          <a:prstGeom prst="ellipse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B8F9825-68E4-FDF8-F4C4-C3734D76DA31}"/>
              </a:ext>
            </a:extLst>
          </p:cNvPr>
          <p:cNvSpPr/>
          <p:nvPr/>
        </p:nvSpPr>
        <p:spPr>
          <a:xfrm>
            <a:off x="9522371" y="3118536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Google Shape;701;p51">
            <a:extLst>
              <a:ext uri="{FF2B5EF4-FFF2-40B4-BE49-F238E27FC236}">
                <a16:creationId xmlns:a16="http://schemas.microsoft.com/office/drawing/2014/main" id="{7E5ADAE6-A9DB-D2C9-F81C-AD45DB9B94C2}"/>
              </a:ext>
            </a:extLst>
          </p:cNvPr>
          <p:cNvSpPr txBox="1">
            <a:spLocks/>
          </p:cNvSpPr>
          <p:nvPr/>
        </p:nvSpPr>
        <p:spPr>
          <a:xfrm>
            <a:off x="8946870" y="3118536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rgbClr val="00B050"/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54" name="Google Shape;701;p51">
            <a:extLst>
              <a:ext uri="{FF2B5EF4-FFF2-40B4-BE49-F238E27FC236}">
                <a16:creationId xmlns:a16="http://schemas.microsoft.com/office/drawing/2014/main" id="{76A0EE80-FB41-1E16-7340-EC5526050442}"/>
              </a:ext>
            </a:extLst>
          </p:cNvPr>
          <p:cNvSpPr txBox="1">
            <a:spLocks/>
          </p:cNvSpPr>
          <p:nvPr/>
        </p:nvSpPr>
        <p:spPr>
          <a:xfrm>
            <a:off x="9542183" y="3106444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98609D1-E23D-940F-D3F9-3360DEB88600}"/>
              </a:ext>
            </a:extLst>
          </p:cNvPr>
          <p:cNvSpPr/>
          <p:nvPr/>
        </p:nvSpPr>
        <p:spPr>
          <a:xfrm>
            <a:off x="8922296" y="394410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169A777-BD5E-9735-85C6-DD359A9CAB5A}"/>
              </a:ext>
            </a:extLst>
          </p:cNvPr>
          <p:cNvSpPr/>
          <p:nvPr/>
        </p:nvSpPr>
        <p:spPr>
          <a:xfrm>
            <a:off x="9522371" y="394410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701;p51">
            <a:extLst>
              <a:ext uri="{FF2B5EF4-FFF2-40B4-BE49-F238E27FC236}">
                <a16:creationId xmlns:a16="http://schemas.microsoft.com/office/drawing/2014/main" id="{6945C1D6-1FEA-A474-0A1F-017B494EC4CE}"/>
              </a:ext>
            </a:extLst>
          </p:cNvPr>
          <p:cNvSpPr txBox="1">
            <a:spLocks/>
          </p:cNvSpPr>
          <p:nvPr/>
        </p:nvSpPr>
        <p:spPr>
          <a:xfrm>
            <a:off x="8946870" y="3944109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7" name="Google Shape;701;p51">
            <a:extLst>
              <a:ext uri="{FF2B5EF4-FFF2-40B4-BE49-F238E27FC236}">
                <a16:creationId xmlns:a16="http://schemas.microsoft.com/office/drawing/2014/main" id="{5995B794-2083-ADA3-8936-1FB376F1803F}"/>
              </a:ext>
            </a:extLst>
          </p:cNvPr>
          <p:cNvSpPr txBox="1">
            <a:spLocks/>
          </p:cNvSpPr>
          <p:nvPr/>
        </p:nvSpPr>
        <p:spPr>
          <a:xfrm>
            <a:off x="9542183" y="3932017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36119DD-1677-892F-93E4-AD7D0AF3F571}"/>
              </a:ext>
            </a:extLst>
          </p:cNvPr>
          <p:cNvSpPr txBox="1"/>
          <p:nvPr/>
        </p:nvSpPr>
        <p:spPr>
          <a:xfrm>
            <a:off x="1129936" y="4880512"/>
            <a:ext cx="99937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a) 2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4 và (</a:t>
            </a:r>
            <a:r>
              <a:rPr lang="en-US" sz="2400">
                <a:solidFill>
                  <a:srgbClr val="002060"/>
                </a:solidFill>
                <a:latin typeface="#9Slide03 SVNSari" panose="020B0504040101020102" pitchFamily="34" charset="0"/>
              </a:rPr>
              <a:t>−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2)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4 nên 2 và </a:t>
            </a:r>
            <a:r>
              <a:rPr lang="en-US" sz="2400">
                <a:solidFill>
                  <a:srgbClr val="002060"/>
                </a:solidFill>
                <a:latin typeface="#9Slide03 SVNSari" panose="020B0504040101020102" pitchFamily="34" charset="0"/>
              </a:rPr>
              <a:t>−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2 là căn bậc hai của 4.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AF2132-C3DD-DF54-90B0-A03B4E5D0953}"/>
              </a:ext>
            </a:extLst>
          </p:cNvPr>
          <p:cNvSpPr/>
          <p:nvPr/>
        </p:nvSpPr>
        <p:spPr>
          <a:xfrm>
            <a:off x="2088604" y="2264158"/>
            <a:ext cx="8299996" cy="230370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FCE2B6-7430-F347-2A26-56A2C19EF161}"/>
              </a:ext>
            </a:extLst>
          </p:cNvPr>
          <p:cNvSpPr txBox="1"/>
          <p:nvPr/>
        </p:nvSpPr>
        <p:spPr>
          <a:xfrm>
            <a:off x="1129936" y="5613458"/>
            <a:ext cx="1087137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b) (0,7)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0,49 và (</a:t>
            </a:r>
            <a:r>
              <a:rPr lang="en-US" sz="2400">
                <a:solidFill>
                  <a:srgbClr val="002060"/>
                </a:solidFill>
                <a:latin typeface="#9Slide03 SVNSari" panose="020B0504040101020102" pitchFamily="34" charset="0"/>
              </a:rPr>
              <a:t>−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0,7)</a:t>
            </a: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= 0,49 nên 0,7 và </a:t>
            </a:r>
            <a:r>
              <a:rPr lang="en-US" sz="2400">
                <a:solidFill>
                  <a:srgbClr val="002060"/>
                </a:solidFill>
                <a:latin typeface="#9Slide03 SVNSari" panose="020B0504040101020102" pitchFamily="34" charset="0"/>
              </a:rPr>
              <a:t>−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0,7 là căn bậc hai của 0,49.</a:t>
            </a:r>
          </a:p>
        </p:txBody>
      </p:sp>
    </p:spTree>
    <p:extLst>
      <p:ext uri="{BB962C8B-B14F-4D97-AF65-F5344CB8AC3E}">
        <p14:creationId xmlns:p14="http://schemas.microsoft.com/office/powerpoint/2010/main" val="95109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3199737-6D70-1D1F-8CE0-DAA94F3B3DF1}"/>
              </a:ext>
            </a:extLst>
          </p:cNvPr>
          <p:cNvSpPr txBox="1"/>
          <p:nvPr/>
        </p:nvSpPr>
        <p:spPr>
          <a:xfrm>
            <a:off x="1097046" y="1463965"/>
            <a:ext cx="58339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Mỗi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khẳng định sau đây đúng hay sai?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61216C3-A519-9779-E4E5-8576AF3E44EF}"/>
              </a:ext>
            </a:extLst>
          </p:cNvPr>
          <p:cNvGrpSpPr/>
          <p:nvPr/>
        </p:nvGrpSpPr>
        <p:grpSpPr>
          <a:xfrm>
            <a:off x="432434" y="1426523"/>
            <a:ext cx="699612" cy="529885"/>
            <a:chOff x="1471444" y="3209896"/>
            <a:chExt cx="699612" cy="529885"/>
          </a:xfrm>
        </p:grpSpPr>
        <p:sp>
          <p:nvSpPr>
            <p:cNvPr id="58" name="Google Shape;1683;p63">
              <a:extLst>
                <a:ext uri="{FF2B5EF4-FFF2-40B4-BE49-F238E27FC236}">
                  <a16:creationId xmlns:a16="http://schemas.microsoft.com/office/drawing/2014/main" id="{697B1BC3-1BE3-2BB1-22C7-9ED42F7A9FEE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59" name="Google Shape;3882;p90">
              <a:extLst>
                <a:ext uri="{FF2B5EF4-FFF2-40B4-BE49-F238E27FC236}">
                  <a16:creationId xmlns:a16="http://schemas.microsoft.com/office/drawing/2014/main" id="{4513AC3E-5325-6BD4-E4C3-35796198B9AB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61" name="Google Shape;3883;p90">
                <a:extLst>
                  <a:ext uri="{FF2B5EF4-FFF2-40B4-BE49-F238E27FC236}">
                    <a16:creationId xmlns:a16="http://schemas.microsoft.com/office/drawing/2014/main" id="{E364B056-85EB-E099-356E-A618A1DB12C5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Google Shape;3884;p90">
                <a:extLst>
                  <a:ext uri="{FF2B5EF4-FFF2-40B4-BE49-F238E27FC236}">
                    <a16:creationId xmlns:a16="http://schemas.microsoft.com/office/drawing/2014/main" id="{F690C52E-4706-72A0-9813-19B0DE036AAC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4F0047-7C00-D99B-6D6C-13E53A2C957E}"/>
                </a:ext>
              </a:extLst>
            </p:cNvPr>
            <p:cNvSpPr txBox="1"/>
            <p:nvPr/>
          </p:nvSpPr>
          <p:spPr>
            <a:xfrm>
              <a:off x="1737253" y="3394603"/>
              <a:ext cx="2888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3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C001B1FF-D7F1-7626-693E-B00BCA2A93C0}"/>
              </a:ext>
            </a:extLst>
          </p:cNvPr>
          <p:cNvSpPr txBox="1"/>
          <p:nvPr/>
        </p:nvSpPr>
        <p:spPr>
          <a:xfrm>
            <a:off x="2532146" y="2378235"/>
            <a:ext cx="4805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2 và −2 là căn bậc hai của 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0FE9A-6E9F-F296-F539-64F551886049}"/>
              </a:ext>
            </a:extLst>
          </p:cNvPr>
          <p:cNvSpPr txBox="1"/>
          <p:nvPr/>
        </p:nvSpPr>
        <p:spPr>
          <a:xfrm>
            <a:off x="2532146" y="3042944"/>
            <a:ext cx="583390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0,7 và −0,7 là căn bậc hai của 0,49.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C2497-6A4C-237F-44A4-E4E01FE1DE74}"/>
              </a:ext>
            </a:extLst>
          </p:cNvPr>
          <p:cNvSpPr txBox="1"/>
          <p:nvPr/>
        </p:nvSpPr>
        <p:spPr>
          <a:xfrm>
            <a:off x="1147406" y="5137268"/>
            <a:ext cx="228484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c) Vì        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47771-432F-29F3-CDBA-B25402E3E465}"/>
              </a:ext>
            </a:extLst>
          </p:cNvPr>
          <p:cNvSpPr txBox="1"/>
          <p:nvPr/>
        </p:nvSpPr>
        <p:spPr>
          <a:xfrm>
            <a:off x="2532146" y="3879997"/>
            <a:ext cx="57361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Số      và         là căn bậc hai của     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1838B-C1CA-D809-2560-760D873F1B12}"/>
              </a:ext>
            </a:extLst>
          </p:cNvPr>
          <p:cNvSpPr txBox="1"/>
          <p:nvPr/>
        </p:nvSpPr>
        <p:spPr>
          <a:xfrm>
            <a:off x="3077845" y="365471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3A640-3755-A840-D741-84525E252D6F}"/>
              </a:ext>
            </a:extLst>
          </p:cNvPr>
          <p:cNvSpPr txBox="1"/>
          <p:nvPr/>
        </p:nvSpPr>
        <p:spPr>
          <a:xfrm>
            <a:off x="3099740" y="412810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495A3F-E996-CF91-23BD-39B81CA8AA41}"/>
              </a:ext>
            </a:extLst>
          </p:cNvPr>
          <p:cNvCxnSpPr/>
          <p:nvPr/>
        </p:nvCxnSpPr>
        <p:spPr>
          <a:xfrm>
            <a:off x="3099740" y="4128104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43E2D30-BD2D-38A7-7F8E-A810BBFDF58D}"/>
              </a:ext>
            </a:extLst>
          </p:cNvPr>
          <p:cNvSpPr txBox="1"/>
          <p:nvPr/>
        </p:nvSpPr>
        <p:spPr>
          <a:xfrm>
            <a:off x="4206588" y="365282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94EBF-19EF-94B6-368F-BD8F4D9B640D}"/>
              </a:ext>
            </a:extLst>
          </p:cNvPr>
          <p:cNvSpPr txBox="1"/>
          <p:nvPr/>
        </p:nvSpPr>
        <p:spPr>
          <a:xfrm>
            <a:off x="4228483" y="4126218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24C396-3200-5A75-B3D6-F13ACB85A241}"/>
              </a:ext>
            </a:extLst>
          </p:cNvPr>
          <p:cNvCxnSpPr/>
          <p:nvPr/>
        </p:nvCxnSpPr>
        <p:spPr>
          <a:xfrm>
            <a:off x="4228483" y="4126218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E2A7810-2586-F94D-8F01-C6E340204CA8}"/>
              </a:ext>
            </a:extLst>
          </p:cNvPr>
          <p:cNvSpPr txBox="1"/>
          <p:nvPr/>
        </p:nvSpPr>
        <p:spPr>
          <a:xfrm>
            <a:off x="3882347" y="370894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5CFBD3-D127-30BA-D348-8894537DCEA2}"/>
              </a:ext>
            </a:extLst>
          </p:cNvPr>
          <p:cNvSpPr txBox="1"/>
          <p:nvPr/>
        </p:nvSpPr>
        <p:spPr>
          <a:xfrm>
            <a:off x="7306117" y="365282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82AE7F-C600-EA1D-E087-64404576BEF0}"/>
              </a:ext>
            </a:extLst>
          </p:cNvPr>
          <p:cNvSpPr txBox="1"/>
          <p:nvPr/>
        </p:nvSpPr>
        <p:spPr>
          <a:xfrm>
            <a:off x="7328012" y="4126218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7CC4F2-4A5C-F97E-5854-8D320C6CE008}"/>
              </a:ext>
            </a:extLst>
          </p:cNvPr>
          <p:cNvCxnSpPr/>
          <p:nvPr/>
        </p:nvCxnSpPr>
        <p:spPr>
          <a:xfrm>
            <a:off x="7328012" y="4126218"/>
            <a:ext cx="3325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B8ADB4F4-AF40-96CA-F90C-FB2C9EAE38B4}"/>
              </a:ext>
            </a:extLst>
          </p:cNvPr>
          <p:cNvSpPr/>
          <p:nvPr/>
        </p:nvSpPr>
        <p:spPr>
          <a:xfrm>
            <a:off x="2313366" y="2571161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D0FA7C7-B454-0E5A-FFA3-6E6ACE301447}"/>
              </a:ext>
            </a:extLst>
          </p:cNvPr>
          <p:cNvSpPr/>
          <p:nvPr/>
        </p:nvSpPr>
        <p:spPr>
          <a:xfrm>
            <a:off x="2313366" y="3235870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6CC240-7AD5-DFE4-72A4-E1355E096E9D}"/>
              </a:ext>
            </a:extLst>
          </p:cNvPr>
          <p:cNvSpPr/>
          <p:nvPr/>
        </p:nvSpPr>
        <p:spPr>
          <a:xfrm>
            <a:off x="2313366" y="4094798"/>
            <a:ext cx="106589" cy="106589"/>
          </a:xfrm>
          <a:prstGeom prst="ellipse">
            <a:avLst/>
          </a:prstGeom>
          <a:solidFill>
            <a:schemeClr val="accent5">
              <a:lumMod val="50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E313B13-2FAA-F867-3240-2713CEDE010A}"/>
              </a:ext>
            </a:extLst>
          </p:cNvPr>
          <p:cNvSpPr/>
          <p:nvPr/>
        </p:nvSpPr>
        <p:spPr>
          <a:xfrm>
            <a:off x="8922296" y="2451559"/>
            <a:ext cx="485775" cy="485775"/>
          </a:xfrm>
          <a:prstGeom prst="ellipse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F4A79D-D1D8-2F67-5091-13A914DE6A34}"/>
              </a:ext>
            </a:extLst>
          </p:cNvPr>
          <p:cNvSpPr/>
          <p:nvPr/>
        </p:nvSpPr>
        <p:spPr>
          <a:xfrm>
            <a:off x="9522371" y="245155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701;p51">
            <a:extLst>
              <a:ext uri="{FF2B5EF4-FFF2-40B4-BE49-F238E27FC236}">
                <a16:creationId xmlns:a16="http://schemas.microsoft.com/office/drawing/2014/main" id="{D73898F7-9F20-3F5E-0ACD-6DD8ED764F52}"/>
              </a:ext>
            </a:extLst>
          </p:cNvPr>
          <p:cNvSpPr txBox="1">
            <a:spLocks/>
          </p:cNvSpPr>
          <p:nvPr/>
        </p:nvSpPr>
        <p:spPr>
          <a:xfrm>
            <a:off x="8946581" y="2442612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rgbClr val="00B050"/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42" name="Google Shape;701;p51">
            <a:extLst>
              <a:ext uri="{FF2B5EF4-FFF2-40B4-BE49-F238E27FC236}">
                <a16:creationId xmlns:a16="http://schemas.microsoft.com/office/drawing/2014/main" id="{E8EABB62-B9BF-D4CC-2876-8BEFF9B83FEF}"/>
              </a:ext>
            </a:extLst>
          </p:cNvPr>
          <p:cNvSpPr txBox="1">
            <a:spLocks/>
          </p:cNvSpPr>
          <p:nvPr/>
        </p:nvSpPr>
        <p:spPr>
          <a:xfrm>
            <a:off x="9542183" y="2439467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EBC3FE9-54EF-DAB6-3049-6FFC796DFBDC}"/>
              </a:ext>
            </a:extLst>
          </p:cNvPr>
          <p:cNvSpPr/>
          <p:nvPr/>
        </p:nvSpPr>
        <p:spPr>
          <a:xfrm>
            <a:off x="8922296" y="3118536"/>
            <a:ext cx="485775" cy="485775"/>
          </a:xfrm>
          <a:prstGeom prst="ellipse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B8F9825-68E4-FDF8-F4C4-C3734D76DA31}"/>
              </a:ext>
            </a:extLst>
          </p:cNvPr>
          <p:cNvSpPr/>
          <p:nvPr/>
        </p:nvSpPr>
        <p:spPr>
          <a:xfrm>
            <a:off x="9522371" y="3118536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Google Shape;701;p51">
            <a:extLst>
              <a:ext uri="{FF2B5EF4-FFF2-40B4-BE49-F238E27FC236}">
                <a16:creationId xmlns:a16="http://schemas.microsoft.com/office/drawing/2014/main" id="{7E5ADAE6-A9DB-D2C9-F81C-AD45DB9B94C2}"/>
              </a:ext>
            </a:extLst>
          </p:cNvPr>
          <p:cNvSpPr txBox="1">
            <a:spLocks/>
          </p:cNvSpPr>
          <p:nvPr/>
        </p:nvSpPr>
        <p:spPr>
          <a:xfrm>
            <a:off x="8946870" y="3118536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rgbClr val="00B050"/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54" name="Google Shape;701;p51">
            <a:extLst>
              <a:ext uri="{FF2B5EF4-FFF2-40B4-BE49-F238E27FC236}">
                <a16:creationId xmlns:a16="http://schemas.microsoft.com/office/drawing/2014/main" id="{76A0EE80-FB41-1E16-7340-EC5526050442}"/>
              </a:ext>
            </a:extLst>
          </p:cNvPr>
          <p:cNvSpPr txBox="1">
            <a:spLocks/>
          </p:cNvSpPr>
          <p:nvPr/>
        </p:nvSpPr>
        <p:spPr>
          <a:xfrm>
            <a:off x="9542183" y="3106444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98609D1-E23D-940F-D3F9-3360DEB88600}"/>
              </a:ext>
            </a:extLst>
          </p:cNvPr>
          <p:cNvSpPr/>
          <p:nvPr/>
        </p:nvSpPr>
        <p:spPr>
          <a:xfrm>
            <a:off x="8922296" y="3944109"/>
            <a:ext cx="485775" cy="4857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169A777-BD5E-9735-85C6-DD359A9CAB5A}"/>
              </a:ext>
            </a:extLst>
          </p:cNvPr>
          <p:cNvSpPr/>
          <p:nvPr/>
        </p:nvSpPr>
        <p:spPr>
          <a:xfrm>
            <a:off x="9522371" y="3944109"/>
            <a:ext cx="485775" cy="485775"/>
          </a:xfrm>
          <a:prstGeom prst="ellipse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Google Shape;701;p51">
            <a:extLst>
              <a:ext uri="{FF2B5EF4-FFF2-40B4-BE49-F238E27FC236}">
                <a16:creationId xmlns:a16="http://schemas.microsoft.com/office/drawing/2014/main" id="{6945C1D6-1FEA-A474-0A1F-017B494EC4CE}"/>
              </a:ext>
            </a:extLst>
          </p:cNvPr>
          <p:cNvSpPr txBox="1">
            <a:spLocks/>
          </p:cNvSpPr>
          <p:nvPr/>
        </p:nvSpPr>
        <p:spPr>
          <a:xfrm>
            <a:off x="8946870" y="3944109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chemeClr val="bg1">
                    <a:lumMod val="65000"/>
                  </a:schemeClr>
                </a:solidFill>
                <a:latin typeface="#9Slide03 Nokia" panose="02040603050506020204" pitchFamily="18" charset="0"/>
              </a:rPr>
              <a:t>Đ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7" name="Google Shape;701;p51">
            <a:extLst>
              <a:ext uri="{FF2B5EF4-FFF2-40B4-BE49-F238E27FC236}">
                <a16:creationId xmlns:a16="http://schemas.microsoft.com/office/drawing/2014/main" id="{5995B794-2083-ADA3-8936-1FB376F1803F}"/>
              </a:ext>
            </a:extLst>
          </p:cNvPr>
          <p:cNvSpPr txBox="1">
            <a:spLocks/>
          </p:cNvSpPr>
          <p:nvPr/>
        </p:nvSpPr>
        <p:spPr>
          <a:xfrm>
            <a:off x="9542183" y="3932017"/>
            <a:ext cx="561213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sz="1600" kern="0">
                <a:solidFill>
                  <a:srgbClr val="C00000"/>
                </a:solidFill>
                <a:latin typeface="#9Slide03 Nokia" panose="02040603050506020204" pitchFamily="18" charset="0"/>
              </a:rPr>
              <a:t>S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AF2132-C3DD-DF54-90B0-A03B4E5D0953}"/>
              </a:ext>
            </a:extLst>
          </p:cNvPr>
          <p:cNvSpPr/>
          <p:nvPr/>
        </p:nvSpPr>
        <p:spPr>
          <a:xfrm>
            <a:off x="2088604" y="2264158"/>
            <a:ext cx="8299996" cy="230370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8D48C2-E12A-1B81-59B4-05E660BC7DDB}"/>
              </a:ext>
            </a:extLst>
          </p:cNvPr>
          <p:cNvSpPr txBox="1"/>
          <p:nvPr/>
        </p:nvSpPr>
        <p:spPr>
          <a:xfrm>
            <a:off x="2121774" y="491962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460542-0245-54D1-DC3F-FE76547106C3}"/>
              </a:ext>
            </a:extLst>
          </p:cNvPr>
          <p:cNvSpPr txBox="1"/>
          <p:nvPr/>
        </p:nvSpPr>
        <p:spPr>
          <a:xfrm>
            <a:off x="2143669" y="539301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7FB1B2-0B72-DC8F-818A-1DF442F1F188}"/>
              </a:ext>
            </a:extLst>
          </p:cNvPr>
          <p:cNvCxnSpPr/>
          <p:nvPr/>
        </p:nvCxnSpPr>
        <p:spPr>
          <a:xfrm>
            <a:off x="2143669" y="5393014"/>
            <a:ext cx="33250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ADD73E-1939-89C5-A100-86617568A343}"/>
              </a:ext>
            </a:extLst>
          </p:cNvPr>
          <p:cNvSpPr txBox="1"/>
          <p:nvPr/>
        </p:nvSpPr>
        <p:spPr>
          <a:xfrm>
            <a:off x="2515205" y="4925117"/>
            <a:ext cx="371536" cy="35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</a:p>
        </p:txBody>
      </p:sp>
      <p:sp>
        <p:nvSpPr>
          <p:cNvPr id="17" name="Right Bracket 16">
            <a:extLst>
              <a:ext uri="{FF2B5EF4-FFF2-40B4-BE49-F238E27FC236}">
                <a16:creationId xmlns:a16="http://schemas.microsoft.com/office/drawing/2014/main" id="{E6406BB3-E45D-5D39-0745-890EBDDD7A13}"/>
              </a:ext>
            </a:extLst>
          </p:cNvPr>
          <p:cNvSpPr/>
          <p:nvPr/>
        </p:nvSpPr>
        <p:spPr>
          <a:xfrm>
            <a:off x="2491289" y="4963884"/>
            <a:ext cx="89452" cy="839209"/>
          </a:xfrm>
          <a:prstGeom prst="rightBracket">
            <a:avLst>
              <a:gd name="adj" fmla="val 41787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9DF5D906-F164-7408-482C-DFBC9AE97CB4}"/>
              </a:ext>
            </a:extLst>
          </p:cNvPr>
          <p:cNvSpPr/>
          <p:nvPr/>
        </p:nvSpPr>
        <p:spPr>
          <a:xfrm flipH="1">
            <a:off x="2049095" y="4963884"/>
            <a:ext cx="89452" cy="839209"/>
          </a:xfrm>
          <a:prstGeom prst="rightBracket">
            <a:avLst>
              <a:gd name="adj" fmla="val 41787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54CA0-A976-C9FA-917B-6C7007012EA5}"/>
              </a:ext>
            </a:extLst>
          </p:cNvPr>
          <p:cNvSpPr txBox="1"/>
          <p:nvPr/>
        </p:nvSpPr>
        <p:spPr>
          <a:xfrm>
            <a:off x="3295171" y="491962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32DB8C-3BDF-C009-7B14-DE1DB6B64523}"/>
              </a:ext>
            </a:extLst>
          </p:cNvPr>
          <p:cNvSpPr txBox="1"/>
          <p:nvPr/>
        </p:nvSpPr>
        <p:spPr>
          <a:xfrm>
            <a:off x="3317066" y="539301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6294AB-31FB-B625-D881-010486BDF791}"/>
              </a:ext>
            </a:extLst>
          </p:cNvPr>
          <p:cNvCxnSpPr/>
          <p:nvPr/>
        </p:nvCxnSpPr>
        <p:spPr>
          <a:xfrm>
            <a:off x="3317066" y="5393014"/>
            <a:ext cx="33250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20ABBD88-DFD7-01CE-9A50-0B7703D44A02}"/>
              </a:ext>
            </a:extLst>
          </p:cNvPr>
          <p:cNvSpPr/>
          <p:nvPr/>
        </p:nvSpPr>
        <p:spPr>
          <a:xfrm>
            <a:off x="3650864" y="4963884"/>
            <a:ext cx="89452" cy="839209"/>
          </a:xfrm>
          <a:prstGeom prst="rightBracket">
            <a:avLst>
              <a:gd name="adj" fmla="val 41787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33540983-A644-845F-0708-5C8527B09F94}"/>
              </a:ext>
            </a:extLst>
          </p:cNvPr>
          <p:cNvSpPr/>
          <p:nvPr/>
        </p:nvSpPr>
        <p:spPr>
          <a:xfrm flipH="1">
            <a:off x="3034045" y="4963884"/>
            <a:ext cx="89452" cy="839209"/>
          </a:xfrm>
          <a:prstGeom prst="rightBracket">
            <a:avLst>
              <a:gd name="adj" fmla="val 417873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28C288-8BB6-9C36-62F5-52C8C1A60FBA}"/>
              </a:ext>
            </a:extLst>
          </p:cNvPr>
          <p:cNvSpPr txBox="1"/>
          <p:nvPr/>
        </p:nvSpPr>
        <p:spPr>
          <a:xfrm>
            <a:off x="2999589" y="4977738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965C7A-4846-D28D-FAE9-02C28CA92882}"/>
              </a:ext>
            </a:extLst>
          </p:cNvPr>
          <p:cNvSpPr txBox="1"/>
          <p:nvPr/>
        </p:nvSpPr>
        <p:spPr>
          <a:xfrm>
            <a:off x="3695590" y="4925117"/>
            <a:ext cx="371536" cy="35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aseline="30000">
                <a:solidFill>
                  <a:srgbClr val="002060"/>
                </a:solidFill>
                <a:latin typeface="#9Slide03 SVNSari" panose="020B0504040101020102" pitchFamily="34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7BF02A-A4B2-5E33-8A88-4FCD2798501A}"/>
              </a:ext>
            </a:extLst>
          </p:cNvPr>
          <p:cNvSpPr txBox="1"/>
          <p:nvPr/>
        </p:nvSpPr>
        <p:spPr>
          <a:xfrm>
            <a:off x="3861365" y="5136492"/>
            <a:ext cx="3830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BB34DF-8366-DB87-9824-716B4D0F00D8}"/>
              </a:ext>
            </a:extLst>
          </p:cNvPr>
          <p:cNvSpPr txBox="1"/>
          <p:nvPr/>
        </p:nvSpPr>
        <p:spPr>
          <a:xfrm>
            <a:off x="4333938" y="491962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E0198B-3539-C7C4-D0AF-E1D2C2F147B1}"/>
              </a:ext>
            </a:extLst>
          </p:cNvPr>
          <p:cNvSpPr txBox="1"/>
          <p:nvPr/>
        </p:nvSpPr>
        <p:spPr>
          <a:xfrm>
            <a:off x="4260583" y="5393014"/>
            <a:ext cx="5689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81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012969D-66BE-8591-6247-526AAAED44AE}"/>
              </a:ext>
            </a:extLst>
          </p:cNvPr>
          <p:cNvCxnSpPr>
            <a:cxnSpLocks/>
          </p:cNvCxnSpPr>
          <p:nvPr/>
        </p:nvCxnSpPr>
        <p:spPr>
          <a:xfrm>
            <a:off x="4267726" y="5393014"/>
            <a:ext cx="4999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E10D0A9-C3EB-A8CE-4D1F-4E42AA10CB09}"/>
              </a:ext>
            </a:extLst>
          </p:cNvPr>
          <p:cNvSpPr txBox="1"/>
          <p:nvPr/>
        </p:nvSpPr>
        <p:spPr>
          <a:xfrm>
            <a:off x="4267726" y="5877556"/>
            <a:ext cx="75989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nên các số      và         không là căn bậc hai của     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A25CB9-77CC-E32D-A5FA-D7BB19F15A0B}"/>
              </a:ext>
            </a:extLst>
          </p:cNvPr>
          <p:cNvSpPr txBox="1"/>
          <p:nvPr/>
        </p:nvSpPr>
        <p:spPr>
          <a:xfrm>
            <a:off x="4835411" y="5119009"/>
            <a:ext cx="49992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≠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950D58-1846-BC98-6CE5-58A405F88368}"/>
              </a:ext>
            </a:extLst>
          </p:cNvPr>
          <p:cNvSpPr txBox="1"/>
          <p:nvPr/>
        </p:nvSpPr>
        <p:spPr>
          <a:xfrm>
            <a:off x="5289361" y="491962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7891E2-D633-58E4-8F21-BECBD671997F}"/>
              </a:ext>
            </a:extLst>
          </p:cNvPr>
          <p:cNvSpPr txBox="1"/>
          <p:nvPr/>
        </p:nvSpPr>
        <p:spPr>
          <a:xfrm>
            <a:off x="5316020" y="5393014"/>
            <a:ext cx="3275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C6C5C07-D024-1043-B962-D84C25C3462A}"/>
              </a:ext>
            </a:extLst>
          </p:cNvPr>
          <p:cNvCxnSpPr>
            <a:cxnSpLocks/>
          </p:cNvCxnSpPr>
          <p:nvPr/>
        </p:nvCxnSpPr>
        <p:spPr>
          <a:xfrm>
            <a:off x="5316287" y="5393014"/>
            <a:ext cx="3082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E3D0428-9F56-587A-156F-8EF88BF782B2}"/>
              </a:ext>
            </a:extLst>
          </p:cNvPr>
          <p:cNvSpPr txBox="1"/>
          <p:nvPr/>
        </p:nvSpPr>
        <p:spPr>
          <a:xfrm>
            <a:off x="5977626" y="5656496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544B1F9-8481-04FC-4D83-830FEE5B1A8D}"/>
              </a:ext>
            </a:extLst>
          </p:cNvPr>
          <p:cNvSpPr txBox="1"/>
          <p:nvPr/>
        </p:nvSpPr>
        <p:spPr>
          <a:xfrm>
            <a:off x="5999521" y="612989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B32F782-D88D-52BF-7BA7-F98FC58785ED}"/>
              </a:ext>
            </a:extLst>
          </p:cNvPr>
          <p:cNvCxnSpPr/>
          <p:nvPr/>
        </p:nvCxnSpPr>
        <p:spPr>
          <a:xfrm>
            <a:off x="5999521" y="6129890"/>
            <a:ext cx="33250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40B5214-E918-D950-34F3-293B51641626}"/>
              </a:ext>
            </a:extLst>
          </p:cNvPr>
          <p:cNvSpPr txBox="1"/>
          <p:nvPr/>
        </p:nvSpPr>
        <p:spPr>
          <a:xfrm>
            <a:off x="7106369" y="565461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8344B5-6F5D-CC3A-7CD7-94006C764020}"/>
              </a:ext>
            </a:extLst>
          </p:cNvPr>
          <p:cNvSpPr txBox="1"/>
          <p:nvPr/>
        </p:nvSpPr>
        <p:spPr>
          <a:xfrm>
            <a:off x="7128264" y="6128004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9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19C5460-02C2-AE16-FA05-426E7D216821}"/>
              </a:ext>
            </a:extLst>
          </p:cNvPr>
          <p:cNvCxnSpPr/>
          <p:nvPr/>
        </p:nvCxnSpPr>
        <p:spPr>
          <a:xfrm>
            <a:off x="7128264" y="6128004"/>
            <a:ext cx="332509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63148583-8DCD-CC74-A624-FBFB3BCA0FBB}"/>
              </a:ext>
            </a:extLst>
          </p:cNvPr>
          <p:cNvSpPr txBox="1"/>
          <p:nvPr/>
        </p:nvSpPr>
        <p:spPr>
          <a:xfrm>
            <a:off x="6782128" y="5710730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_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58AD000-9FBE-B242-33C2-69B1C3907199}"/>
              </a:ext>
            </a:extLst>
          </p:cNvPr>
          <p:cNvSpPr txBox="1"/>
          <p:nvPr/>
        </p:nvSpPr>
        <p:spPr>
          <a:xfrm>
            <a:off x="11120502" y="5650383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A60FD9-ED96-DECD-9F2B-AB159FF9A4FA}"/>
              </a:ext>
            </a:extLst>
          </p:cNvPr>
          <p:cNvSpPr txBox="1"/>
          <p:nvPr/>
        </p:nvSpPr>
        <p:spPr>
          <a:xfrm>
            <a:off x="11147161" y="6123777"/>
            <a:ext cx="3275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3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E3A76B5-9EE6-B317-47F6-B242557890FE}"/>
              </a:ext>
            </a:extLst>
          </p:cNvPr>
          <p:cNvCxnSpPr>
            <a:cxnSpLocks/>
          </p:cNvCxnSpPr>
          <p:nvPr/>
        </p:nvCxnSpPr>
        <p:spPr>
          <a:xfrm>
            <a:off x="11147428" y="6123777"/>
            <a:ext cx="30822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25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6" grpId="0"/>
      <p:bldP spid="17" grpId="0" animBg="1"/>
      <p:bldP spid="18" grpId="0" animBg="1"/>
      <p:bldP spid="23" grpId="0"/>
      <p:bldP spid="24" grpId="0"/>
      <p:bldP spid="31" grpId="0" animBg="1"/>
      <p:bldP spid="35" grpId="0" animBg="1"/>
      <p:bldP spid="36" grpId="0"/>
      <p:bldP spid="39" grpId="0"/>
      <p:bldP spid="40" grpId="0"/>
      <p:bldP spid="46" grpId="0"/>
      <p:bldP spid="47" grpId="0"/>
      <p:bldP spid="50" grpId="0"/>
      <p:bldP spid="51" grpId="0"/>
      <p:bldP spid="52" grpId="0"/>
      <p:bldP spid="53" grpId="0"/>
      <p:bldP spid="65" grpId="0"/>
      <p:bldP spid="66" grpId="0"/>
      <p:bldP spid="69" grpId="0"/>
      <p:bldP spid="70" grpId="0"/>
      <p:bldP spid="72" grpId="0"/>
      <p:bldP spid="74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EB409F-88A0-57A6-1DA0-C0FF44CC3A3D}"/>
              </a:ext>
            </a:extLst>
          </p:cNvPr>
          <p:cNvSpPr/>
          <p:nvPr/>
        </p:nvSpPr>
        <p:spPr>
          <a:xfrm>
            <a:off x="716209" y="1592099"/>
            <a:ext cx="10696322" cy="2154402"/>
          </a:xfrm>
          <a:prstGeom prst="rect">
            <a:avLst/>
          </a:prstGeom>
          <a:noFill/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7378D5-B5C4-2FEA-236F-036F831CE5D5}"/>
              </a:ext>
            </a:extLst>
          </p:cNvPr>
          <p:cNvSpPr/>
          <p:nvPr/>
        </p:nvSpPr>
        <p:spPr>
          <a:xfrm>
            <a:off x="1130102" y="1342293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Google Shape;701;p51">
            <a:extLst>
              <a:ext uri="{FF2B5EF4-FFF2-40B4-BE49-F238E27FC236}">
                <a16:creationId xmlns:a16="http://schemas.microsoft.com/office/drawing/2014/main" id="{A71B0DAA-3F1C-6505-3FF8-544D7098CC1C}"/>
              </a:ext>
            </a:extLst>
          </p:cNvPr>
          <p:cNvSpPr txBox="1">
            <a:spLocks/>
          </p:cNvSpPr>
          <p:nvPr/>
        </p:nvSpPr>
        <p:spPr>
          <a:xfrm>
            <a:off x="1264936" y="1342293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nhận xét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grpSp>
        <p:nvGrpSpPr>
          <p:cNvPr id="64" name="Google Shape;3882;p90">
            <a:extLst>
              <a:ext uri="{FF2B5EF4-FFF2-40B4-BE49-F238E27FC236}">
                <a16:creationId xmlns:a16="http://schemas.microsoft.com/office/drawing/2014/main" id="{EB622E93-C46C-072F-0953-C412C2EB0F8C}"/>
              </a:ext>
            </a:extLst>
          </p:cNvPr>
          <p:cNvGrpSpPr/>
          <p:nvPr/>
        </p:nvGrpSpPr>
        <p:grpSpPr>
          <a:xfrm>
            <a:off x="1149010" y="2123775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78" name="Google Shape;3883;p90">
              <a:extLst>
                <a:ext uri="{FF2B5EF4-FFF2-40B4-BE49-F238E27FC236}">
                  <a16:creationId xmlns:a16="http://schemas.microsoft.com/office/drawing/2014/main" id="{7CD4F9DD-B41E-E32D-6678-7FB6ACD2CE16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82" name="Google Shape;3884;p90">
              <a:extLst>
                <a:ext uri="{FF2B5EF4-FFF2-40B4-BE49-F238E27FC236}">
                  <a16:creationId xmlns:a16="http://schemas.microsoft.com/office/drawing/2014/main" id="{83864893-0B36-D096-EB7C-809F35B25D76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grpSp>
        <p:nvGrpSpPr>
          <p:cNvPr id="83" name="Google Shape;3882;p90">
            <a:extLst>
              <a:ext uri="{FF2B5EF4-FFF2-40B4-BE49-F238E27FC236}">
                <a16:creationId xmlns:a16="http://schemas.microsoft.com/office/drawing/2014/main" id="{7F95F3B3-C22A-C81E-9458-F02B5BF85B7C}"/>
              </a:ext>
            </a:extLst>
          </p:cNvPr>
          <p:cNvGrpSpPr/>
          <p:nvPr/>
        </p:nvGrpSpPr>
        <p:grpSpPr>
          <a:xfrm>
            <a:off x="1149010" y="3265325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84" name="Google Shape;3883;p90">
              <a:extLst>
                <a:ext uri="{FF2B5EF4-FFF2-40B4-BE49-F238E27FC236}">
                  <a16:creationId xmlns:a16="http://schemas.microsoft.com/office/drawing/2014/main" id="{82F492D5-586A-963B-8E6C-19522E4722E5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85" name="Google Shape;3884;p90">
              <a:extLst>
                <a:ext uri="{FF2B5EF4-FFF2-40B4-BE49-F238E27FC236}">
                  <a16:creationId xmlns:a16="http://schemas.microsoft.com/office/drawing/2014/main" id="{799BF3A3-7BE2-8583-6D91-A6F561A3FB6C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5D409D5-2331-2384-181E-E0D3F803BD45}"/>
              </a:ext>
            </a:extLst>
          </p:cNvPr>
          <p:cNvSpPr txBox="1"/>
          <p:nvPr/>
        </p:nvSpPr>
        <p:spPr>
          <a:xfrm>
            <a:off x="1406160" y="1926825"/>
            <a:ext cx="9424410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 dương a có đúng hai căn bậc hai đối nhau là   a (căn bậc hai số học của a) và –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 a 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B047D1E-C830-402F-14BC-F4210F631917}"/>
              </a:ext>
            </a:extLst>
          </p:cNvPr>
          <p:cNvGrpSpPr/>
          <p:nvPr/>
        </p:nvGrpSpPr>
        <p:grpSpPr>
          <a:xfrm>
            <a:off x="2957885" y="2461387"/>
            <a:ext cx="304057" cy="312431"/>
            <a:chOff x="3571037" y="2462800"/>
            <a:chExt cx="258014" cy="202063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EBB15D6-96A9-7B6C-6A96-ACCC2A69B270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FF22E7F-AD3D-0B78-3669-3ED20E9D2B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B7033A8-911B-76B7-3CAD-004B51AFDFB7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4F9F510-3772-E581-BC89-2856470D49D0}"/>
              </a:ext>
            </a:extLst>
          </p:cNvPr>
          <p:cNvGrpSpPr/>
          <p:nvPr/>
        </p:nvGrpSpPr>
        <p:grpSpPr>
          <a:xfrm>
            <a:off x="7787494" y="2006406"/>
            <a:ext cx="304057" cy="312431"/>
            <a:chOff x="3571037" y="2462800"/>
            <a:chExt cx="258014" cy="202063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3E40FAE-7BD9-5941-55EE-AC3189CADECA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7451C68-9FCD-B30D-3B66-7C76DD19F8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EF5516-22BA-D11B-C74F-E1B9C9DA74DA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0F658760-6A66-FD82-E87A-77460671F9D6}"/>
              </a:ext>
            </a:extLst>
          </p:cNvPr>
          <p:cNvSpPr txBox="1"/>
          <p:nvPr/>
        </p:nvSpPr>
        <p:spPr>
          <a:xfrm>
            <a:off x="1406160" y="3094873"/>
            <a:ext cx="9904773" cy="50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Ta sử dụng máy tính cầm tay tính căn bậc hai của a &gt; 0 bằng cách tính   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777631C-EDFE-711D-3822-BCB3FC056AB7}"/>
              </a:ext>
            </a:extLst>
          </p:cNvPr>
          <p:cNvGrpSpPr/>
          <p:nvPr/>
        </p:nvGrpSpPr>
        <p:grpSpPr>
          <a:xfrm>
            <a:off x="10807781" y="3181004"/>
            <a:ext cx="304057" cy="312431"/>
            <a:chOff x="3571037" y="2462800"/>
            <a:chExt cx="258014" cy="202063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9029A91-22D3-CF48-B9ED-00126BA180EE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692061E-A529-A48A-FDED-D8DAA6B84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12D02A8-CAA2-8336-9E14-115D1F987D42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02D4613E-816A-EA49-5BE7-56C718C1AF42}"/>
              </a:ext>
            </a:extLst>
          </p:cNvPr>
          <p:cNvSpPr txBox="1"/>
          <p:nvPr/>
        </p:nvSpPr>
        <p:spPr>
          <a:xfrm>
            <a:off x="1651057" y="4142202"/>
            <a:ext cx="9857687" cy="964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Sử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dụng MTCT, tính căn bậc hai của 11,1 (</a:t>
            </a:r>
            <a:r>
              <a:rPr kumimoji="0" lang="en-US" sz="2400" b="0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làm tròn kết quả đến chữ số thập phân thứ hai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).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F856C8-E239-9B37-9C1C-75D6C7316FA4}"/>
              </a:ext>
            </a:extLst>
          </p:cNvPr>
          <p:cNvGrpSpPr/>
          <p:nvPr/>
        </p:nvGrpSpPr>
        <p:grpSpPr>
          <a:xfrm>
            <a:off x="1004290" y="4131998"/>
            <a:ext cx="699612" cy="529885"/>
            <a:chOff x="1471444" y="3209896"/>
            <a:chExt cx="699612" cy="529885"/>
          </a:xfrm>
        </p:grpSpPr>
        <p:sp>
          <p:nvSpPr>
            <p:cNvPr id="103" name="Google Shape;1683;p63">
              <a:extLst>
                <a:ext uri="{FF2B5EF4-FFF2-40B4-BE49-F238E27FC236}">
                  <a16:creationId xmlns:a16="http://schemas.microsoft.com/office/drawing/2014/main" id="{4B60D37D-C453-4D3B-D810-77B124A2AB5F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04" name="Google Shape;3882;p90">
              <a:extLst>
                <a:ext uri="{FF2B5EF4-FFF2-40B4-BE49-F238E27FC236}">
                  <a16:creationId xmlns:a16="http://schemas.microsoft.com/office/drawing/2014/main" id="{83C21F0E-FFB6-D4F1-6844-B82C57D8DD22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106" name="Google Shape;3883;p90">
                <a:extLst>
                  <a:ext uri="{FF2B5EF4-FFF2-40B4-BE49-F238E27FC236}">
                    <a16:creationId xmlns:a16="http://schemas.microsoft.com/office/drawing/2014/main" id="{29892D4B-0EA4-FB1E-6BCB-1879AB81F65B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Google Shape;3884;p90">
                <a:extLst>
                  <a:ext uri="{FF2B5EF4-FFF2-40B4-BE49-F238E27FC236}">
                    <a16:creationId xmlns:a16="http://schemas.microsoft.com/office/drawing/2014/main" id="{2261FFA7-7CA2-0DD0-D9FC-AF104A99294C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503217-14DE-3FF6-ADA3-62804AF7168F}"/>
                </a:ext>
              </a:extLst>
            </p:cNvPr>
            <p:cNvSpPr txBox="1"/>
            <p:nvPr/>
          </p:nvSpPr>
          <p:spPr>
            <a:xfrm>
              <a:off x="1737253" y="3394603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>
                  <a:solidFill>
                    <a:schemeClr val="bg1"/>
                  </a:solidFill>
                  <a:latin typeface="#9Slide03 Kaleko 105 Round" pitchFamily="2" charset="0"/>
                </a:rPr>
                <a:t>4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9F9374B-BBFE-BCE1-8D3E-60C80FE19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6585" y="5116965"/>
            <a:ext cx="2935946" cy="1104763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680A0C2E-6E56-9DBC-08E4-3CFE88AC478D}"/>
              </a:ext>
            </a:extLst>
          </p:cNvPr>
          <p:cNvSpPr txBox="1"/>
          <p:nvPr/>
        </p:nvSpPr>
        <p:spPr>
          <a:xfrm>
            <a:off x="3839006" y="5309609"/>
            <a:ext cx="2914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ASIO ClassWiz" pitchFamily="2" charset="0"/>
              </a:rPr>
              <a:t>s11.1=</a:t>
            </a:r>
            <a:endParaRPr lang="en-US" sz="240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79C8440-34BB-DC2F-46EB-6DFA2848F16D}"/>
              </a:ext>
            </a:extLst>
          </p:cNvPr>
          <p:cNvSpPr txBox="1"/>
          <p:nvPr/>
        </p:nvSpPr>
        <p:spPr>
          <a:xfrm>
            <a:off x="1683181" y="5296941"/>
            <a:ext cx="2181225" cy="51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Bấm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các phím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1319AC7-3D29-5918-0E97-FC106D504D74}"/>
              </a:ext>
            </a:extLst>
          </p:cNvPr>
          <p:cNvCxnSpPr/>
          <p:nvPr/>
        </p:nvCxnSpPr>
        <p:spPr>
          <a:xfrm>
            <a:off x="6947457" y="5554800"/>
            <a:ext cx="1207594" cy="0"/>
          </a:xfrm>
          <a:prstGeom prst="straightConnector1">
            <a:avLst/>
          </a:prstGeom>
          <a:ln w="12700"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547D5F1-A1AD-4C57-8558-4BAFB315E301}"/>
              </a:ext>
            </a:extLst>
          </p:cNvPr>
          <p:cNvSpPr txBox="1"/>
          <p:nvPr/>
        </p:nvSpPr>
        <p:spPr>
          <a:xfrm>
            <a:off x="1703902" y="5877376"/>
            <a:ext cx="3604698" cy="51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Kết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quả: 3,33 và -3,33.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80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1" grpId="0"/>
      <p:bldP spid="111" grpId="0"/>
      <p:bldP spid="112" grpId="0"/>
      <p:bldP spid="1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63" name="Google Shape;701;p51">
            <a:extLst>
              <a:ext uri="{FF2B5EF4-FFF2-40B4-BE49-F238E27FC236}">
                <a16:creationId xmlns:a16="http://schemas.microsoft.com/office/drawing/2014/main" id="{A71B0DAA-3F1C-6505-3FF8-544D7098CC1C}"/>
              </a:ext>
            </a:extLst>
          </p:cNvPr>
          <p:cNvSpPr txBox="1">
            <a:spLocks/>
          </p:cNvSpPr>
          <p:nvPr/>
        </p:nvSpPr>
        <p:spPr>
          <a:xfrm>
            <a:off x="1264936" y="3501293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nhận xét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D4613E-816A-EA49-5BE7-56C718C1AF42}"/>
              </a:ext>
            </a:extLst>
          </p:cNvPr>
          <p:cNvSpPr txBox="1"/>
          <p:nvPr/>
        </p:nvSpPr>
        <p:spPr>
          <a:xfrm>
            <a:off x="1651057" y="3812002"/>
            <a:ext cx="9857687" cy="964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Sử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dụng MTCT, tính căn bậc hai của       (</a:t>
            </a:r>
            <a:r>
              <a:rPr kumimoji="0" lang="en-US" sz="2400" b="0" i="1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làm tròn kết quả đến chữ số thập phân thứ nhất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).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F856C8-E239-9B37-9C1C-75D6C7316FA4}"/>
              </a:ext>
            </a:extLst>
          </p:cNvPr>
          <p:cNvGrpSpPr/>
          <p:nvPr/>
        </p:nvGrpSpPr>
        <p:grpSpPr>
          <a:xfrm>
            <a:off x="1004290" y="3801798"/>
            <a:ext cx="699612" cy="529885"/>
            <a:chOff x="1471444" y="3209896"/>
            <a:chExt cx="699612" cy="529885"/>
          </a:xfrm>
        </p:grpSpPr>
        <p:sp>
          <p:nvSpPr>
            <p:cNvPr id="103" name="Google Shape;1683;p63">
              <a:extLst>
                <a:ext uri="{FF2B5EF4-FFF2-40B4-BE49-F238E27FC236}">
                  <a16:creationId xmlns:a16="http://schemas.microsoft.com/office/drawing/2014/main" id="{4B60D37D-C453-4D3B-D810-77B124A2AB5F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04" name="Google Shape;3882;p90">
              <a:extLst>
                <a:ext uri="{FF2B5EF4-FFF2-40B4-BE49-F238E27FC236}">
                  <a16:creationId xmlns:a16="http://schemas.microsoft.com/office/drawing/2014/main" id="{83C21F0E-FFB6-D4F1-6844-B82C57D8DD22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106" name="Google Shape;3883;p90">
                <a:extLst>
                  <a:ext uri="{FF2B5EF4-FFF2-40B4-BE49-F238E27FC236}">
                    <a16:creationId xmlns:a16="http://schemas.microsoft.com/office/drawing/2014/main" id="{29892D4B-0EA4-FB1E-6BCB-1879AB81F65B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Google Shape;3884;p90">
                <a:extLst>
                  <a:ext uri="{FF2B5EF4-FFF2-40B4-BE49-F238E27FC236}">
                    <a16:creationId xmlns:a16="http://schemas.microsoft.com/office/drawing/2014/main" id="{2261FFA7-7CA2-0DD0-D9FC-AF104A99294C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503217-14DE-3FF6-ADA3-62804AF7168F}"/>
                </a:ext>
              </a:extLst>
            </p:cNvPr>
            <p:cNvSpPr txBox="1"/>
            <p:nvPr/>
          </p:nvSpPr>
          <p:spPr>
            <a:xfrm>
              <a:off x="1737253" y="3394603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5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C79C8440-34BB-DC2F-46EB-6DFA2848F16D}"/>
              </a:ext>
            </a:extLst>
          </p:cNvPr>
          <p:cNvSpPr txBox="1"/>
          <p:nvPr/>
        </p:nvSpPr>
        <p:spPr>
          <a:xfrm>
            <a:off x="1683181" y="5144541"/>
            <a:ext cx="2181225" cy="51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Bấm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các phím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01319AC7-3D29-5918-0E97-FC106D504D74}"/>
              </a:ext>
            </a:extLst>
          </p:cNvPr>
          <p:cNvCxnSpPr/>
          <p:nvPr/>
        </p:nvCxnSpPr>
        <p:spPr>
          <a:xfrm>
            <a:off x="6947457" y="5402400"/>
            <a:ext cx="1207594" cy="0"/>
          </a:xfrm>
          <a:prstGeom prst="straightConnector1">
            <a:avLst/>
          </a:prstGeom>
          <a:ln w="12700"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547D5F1-A1AD-4C57-8558-4BAFB315E301}"/>
              </a:ext>
            </a:extLst>
          </p:cNvPr>
          <p:cNvSpPr txBox="1"/>
          <p:nvPr/>
        </p:nvSpPr>
        <p:spPr>
          <a:xfrm>
            <a:off x="1703902" y="5822463"/>
            <a:ext cx="3604698" cy="51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Kết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quả: 0,8 và –0,8.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5BE30D-45A9-E534-1CFF-518E5BFC61EB}"/>
              </a:ext>
            </a:extLst>
          </p:cNvPr>
          <p:cNvSpPr txBox="1"/>
          <p:nvPr/>
        </p:nvSpPr>
        <p:spPr>
          <a:xfrm>
            <a:off x="6952000" y="3627863"/>
            <a:ext cx="3715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8CC16-78D4-8435-A9F3-41318BEC6CD8}"/>
              </a:ext>
            </a:extLst>
          </p:cNvPr>
          <p:cNvSpPr txBox="1"/>
          <p:nvPr/>
        </p:nvSpPr>
        <p:spPr>
          <a:xfrm>
            <a:off x="6825920" y="4102527"/>
            <a:ext cx="56898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11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955025-D015-ECE9-FB60-68C9A87F8E85}"/>
              </a:ext>
            </a:extLst>
          </p:cNvPr>
          <p:cNvCxnSpPr>
            <a:cxnSpLocks/>
          </p:cNvCxnSpPr>
          <p:nvPr/>
        </p:nvCxnSpPr>
        <p:spPr>
          <a:xfrm>
            <a:off x="6916339" y="4102527"/>
            <a:ext cx="3881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D4357E-FBEB-7B08-3BC3-98E1702461A1}"/>
              </a:ext>
            </a:extLst>
          </p:cNvPr>
          <p:cNvSpPr txBox="1"/>
          <p:nvPr/>
        </p:nvSpPr>
        <p:spPr>
          <a:xfrm>
            <a:off x="3776571" y="5161439"/>
            <a:ext cx="29359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CASIO ClassWiz" pitchFamily="2" charset="0"/>
              </a:rPr>
              <a:t>s7a11=</a:t>
            </a:r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9EBF68-0E13-E274-B8A0-F4C1EC9A9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2975" y="4909992"/>
            <a:ext cx="2563346" cy="9645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3DEFDB9-AFF4-D2F7-49E7-9327FCCDBF75}"/>
              </a:ext>
            </a:extLst>
          </p:cNvPr>
          <p:cNvSpPr/>
          <p:nvPr/>
        </p:nvSpPr>
        <p:spPr>
          <a:xfrm>
            <a:off x="716209" y="1553999"/>
            <a:ext cx="10696322" cy="1993208"/>
          </a:xfrm>
          <a:prstGeom prst="rect">
            <a:avLst/>
          </a:prstGeom>
          <a:noFill/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06A981-6724-CA82-3955-79D756C823DA}"/>
              </a:ext>
            </a:extLst>
          </p:cNvPr>
          <p:cNvSpPr/>
          <p:nvPr/>
        </p:nvSpPr>
        <p:spPr>
          <a:xfrm>
            <a:off x="1130102" y="1304193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701;p51">
            <a:extLst>
              <a:ext uri="{FF2B5EF4-FFF2-40B4-BE49-F238E27FC236}">
                <a16:creationId xmlns:a16="http://schemas.microsoft.com/office/drawing/2014/main" id="{B6382D5C-531E-1322-0A58-D940EE5DCEEC}"/>
              </a:ext>
            </a:extLst>
          </p:cNvPr>
          <p:cNvSpPr txBox="1">
            <a:spLocks/>
          </p:cNvSpPr>
          <p:nvPr/>
        </p:nvSpPr>
        <p:spPr>
          <a:xfrm>
            <a:off x="1264936" y="1304193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nhận xét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grpSp>
        <p:nvGrpSpPr>
          <p:cNvPr id="18" name="Google Shape;3882;p90">
            <a:extLst>
              <a:ext uri="{FF2B5EF4-FFF2-40B4-BE49-F238E27FC236}">
                <a16:creationId xmlns:a16="http://schemas.microsoft.com/office/drawing/2014/main" id="{0C40F9CF-CE77-5355-E078-9DD8E99B9CB6}"/>
              </a:ext>
            </a:extLst>
          </p:cNvPr>
          <p:cNvGrpSpPr/>
          <p:nvPr/>
        </p:nvGrpSpPr>
        <p:grpSpPr>
          <a:xfrm>
            <a:off x="1149010" y="2085675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19" name="Google Shape;3883;p90">
              <a:extLst>
                <a:ext uri="{FF2B5EF4-FFF2-40B4-BE49-F238E27FC236}">
                  <a16:creationId xmlns:a16="http://schemas.microsoft.com/office/drawing/2014/main" id="{28DEB586-0DB3-5FAB-A5BF-3EA56C1946D0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20" name="Google Shape;3884;p90">
              <a:extLst>
                <a:ext uri="{FF2B5EF4-FFF2-40B4-BE49-F238E27FC236}">
                  <a16:creationId xmlns:a16="http://schemas.microsoft.com/office/drawing/2014/main" id="{7B94895D-4ABC-035D-B0BE-6281DC2E07FB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grpSp>
        <p:nvGrpSpPr>
          <p:cNvPr id="21" name="Google Shape;3882;p90">
            <a:extLst>
              <a:ext uri="{FF2B5EF4-FFF2-40B4-BE49-F238E27FC236}">
                <a16:creationId xmlns:a16="http://schemas.microsoft.com/office/drawing/2014/main" id="{6B70A55D-6C84-B383-072C-E3E57DA2B383}"/>
              </a:ext>
            </a:extLst>
          </p:cNvPr>
          <p:cNvGrpSpPr/>
          <p:nvPr/>
        </p:nvGrpSpPr>
        <p:grpSpPr>
          <a:xfrm>
            <a:off x="1149010" y="3074825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22" name="Google Shape;3883;p90">
              <a:extLst>
                <a:ext uri="{FF2B5EF4-FFF2-40B4-BE49-F238E27FC236}">
                  <a16:creationId xmlns:a16="http://schemas.microsoft.com/office/drawing/2014/main" id="{8DDEAD46-DA2C-C343-D8D4-8FD905FB93D0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23" name="Google Shape;3884;p90">
              <a:extLst>
                <a:ext uri="{FF2B5EF4-FFF2-40B4-BE49-F238E27FC236}">
                  <a16:creationId xmlns:a16="http://schemas.microsoft.com/office/drawing/2014/main" id="{8D9BB744-2406-244B-3540-49762E342A3C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7AF657C-D8F0-4F5A-72EC-87535528F14F}"/>
              </a:ext>
            </a:extLst>
          </p:cNvPr>
          <p:cNvSpPr txBox="1"/>
          <p:nvPr/>
        </p:nvSpPr>
        <p:spPr>
          <a:xfrm>
            <a:off x="1406160" y="1888725"/>
            <a:ext cx="9424410" cy="95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 dương a có đúng hai căn bậc hai đối nhau là   a (căn bậc hai số học của a) và –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 a 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C91CD4-2B48-66BF-997B-8E29C015DE21}"/>
              </a:ext>
            </a:extLst>
          </p:cNvPr>
          <p:cNvGrpSpPr/>
          <p:nvPr/>
        </p:nvGrpSpPr>
        <p:grpSpPr>
          <a:xfrm>
            <a:off x="2957885" y="2423287"/>
            <a:ext cx="304057" cy="312431"/>
            <a:chOff x="3571037" y="2462800"/>
            <a:chExt cx="258014" cy="20206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0DF1F62-5D4C-55B3-70A6-CEE09B49F284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E454D73-314D-1A79-258F-02F15492EB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404814-49A7-B6F9-1D59-1EF458BE732E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70BD9D-4FC6-A2B6-A484-B5B3D247EA57}"/>
              </a:ext>
            </a:extLst>
          </p:cNvPr>
          <p:cNvGrpSpPr/>
          <p:nvPr/>
        </p:nvGrpSpPr>
        <p:grpSpPr>
          <a:xfrm>
            <a:off x="7787494" y="1968306"/>
            <a:ext cx="304057" cy="312431"/>
            <a:chOff x="3571037" y="2462800"/>
            <a:chExt cx="258014" cy="20206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F65427-D77F-D698-26E9-792892721AC0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708033-9505-B642-3BE3-BF2BAEF625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79BFE96-D88D-8218-3424-76AAEC17D434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704D017-1C5B-6CB5-792A-3973A915D828}"/>
              </a:ext>
            </a:extLst>
          </p:cNvPr>
          <p:cNvSpPr txBox="1"/>
          <p:nvPr/>
        </p:nvSpPr>
        <p:spPr>
          <a:xfrm>
            <a:off x="1406160" y="2904373"/>
            <a:ext cx="9904773" cy="50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Ta sử dụng máy tính cầm tay tính căn bậc hai của a &gt; 0 bằng cách tính   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D10E5E-217D-4580-17A2-3DC9708E5EC2}"/>
              </a:ext>
            </a:extLst>
          </p:cNvPr>
          <p:cNvGrpSpPr/>
          <p:nvPr/>
        </p:nvGrpSpPr>
        <p:grpSpPr>
          <a:xfrm>
            <a:off x="10807781" y="2990504"/>
            <a:ext cx="304057" cy="312431"/>
            <a:chOff x="3571037" y="2462800"/>
            <a:chExt cx="258014" cy="202063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B1050C5-445B-36C0-A8E0-D6DE67548CAE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D9C15A0-1EA1-B804-62D7-D949C766A7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5B788A-74A8-911C-3CC0-97A1E52D2F81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2406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7247078-8701-A5C7-43C8-1AF187CD8DA4}"/>
              </a:ext>
            </a:extLst>
          </p:cNvPr>
          <p:cNvSpPr/>
          <p:nvPr/>
        </p:nvSpPr>
        <p:spPr>
          <a:xfrm>
            <a:off x="7808499" y="2202959"/>
            <a:ext cx="1328923" cy="495440"/>
          </a:xfrm>
          <a:prstGeom prst="roundRect">
            <a:avLst>
              <a:gd name="adj" fmla="val 50000"/>
            </a:avLst>
          </a:prstGeom>
          <a:solidFill>
            <a:srgbClr val="BEEE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E60A354-8052-6CF2-2D85-CB9411A6CBBB}"/>
              </a:ext>
            </a:extLst>
          </p:cNvPr>
          <p:cNvSpPr/>
          <p:nvPr/>
        </p:nvSpPr>
        <p:spPr>
          <a:xfrm>
            <a:off x="3109914" y="2212868"/>
            <a:ext cx="1328923" cy="495440"/>
          </a:xfrm>
          <a:prstGeom prst="roundRect">
            <a:avLst>
              <a:gd name="adj" fmla="val 50000"/>
            </a:avLst>
          </a:prstGeom>
          <a:solidFill>
            <a:srgbClr val="BEEE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699;p51">
            <a:extLst>
              <a:ext uri="{FF2B5EF4-FFF2-40B4-BE49-F238E27FC236}">
                <a16:creationId xmlns:a16="http://schemas.microsoft.com/office/drawing/2014/main" id="{3F998C96-63F0-64BB-C6D5-D87F2F51AD0D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701;p51">
            <a:extLst>
              <a:ext uri="{FF2B5EF4-FFF2-40B4-BE49-F238E27FC236}">
                <a16:creationId xmlns:a16="http://schemas.microsoft.com/office/drawing/2014/main" id="{C44FEE47-8D9A-4E0D-98C6-AC872BCF406C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E9C7E7DE-7F0D-3C11-824E-FA09BE88ED84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8DE8D-0282-5CD6-C056-5C3F36931F96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D9E5F9D-4123-9490-2004-2DE54DC0E003}"/>
              </a:ext>
            </a:extLst>
          </p:cNvPr>
          <p:cNvSpPr/>
          <p:nvPr/>
        </p:nvSpPr>
        <p:spPr>
          <a:xfrm>
            <a:off x="716209" y="4661456"/>
            <a:ext cx="10696322" cy="1166774"/>
          </a:xfrm>
          <a:prstGeom prst="rect">
            <a:avLst/>
          </a:prstGeom>
          <a:solidFill>
            <a:srgbClr val="BEEECB">
              <a:alpha val="60000"/>
            </a:srgbClr>
          </a:solidFill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944A6D-ED18-001A-012F-8FB8C4D4D40C}"/>
              </a:ext>
            </a:extLst>
          </p:cNvPr>
          <p:cNvSpPr/>
          <p:nvPr/>
        </p:nvSpPr>
        <p:spPr>
          <a:xfrm>
            <a:off x="1130102" y="4411650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701;p51">
            <a:extLst>
              <a:ext uri="{FF2B5EF4-FFF2-40B4-BE49-F238E27FC236}">
                <a16:creationId xmlns:a16="http://schemas.microsoft.com/office/drawing/2014/main" id="{8C4B3942-28EC-9A53-8F16-91C990E3A1EC}"/>
              </a:ext>
            </a:extLst>
          </p:cNvPr>
          <p:cNvSpPr txBox="1">
            <a:spLocks/>
          </p:cNvSpPr>
          <p:nvPr/>
        </p:nvSpPr>
        <p:spPr>
          <a:xfrm>
            <a:off x="1264936" y="4411650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tính chất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grpSp>
        <p:nvGrpSpPr>
          <p:cNvPr id="12" name="Google Shape;3882;p90">
            <a:extLst>
              <a:ext uri="{FF2B5EF4-FFF2-40B4-BE49-F238E27FC236}">
                <a16:creationId xmlns:a16="http://schemas.microsoft.com/office/drawing/2014/main" id="{5497EA5A-D636-32AA-0BD9-6B1157894816}"/>
              </a:ext>
            </a:extLst>
          </p:cNvPr>
          <p:cNvGrpSpPr/>
          <p:nvPr/>
        </p:nvGrpSpPr>
        <p:grpSpPr>
          <a:xfrm>
            <a:off x="3461581" y="5214662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13" name="Google Shape;3883;p90">
              <a:extLst>
                <a:ext uri="{FF2B5EF4-FFF2-40B4-BE49-F238E27FC236}">
                  <a16:creationId xmlns:a16="http://schemas.microsoft.com/office/drawing/2014/main" id="{262146C6-39CC-3FE4-98F2-835FCA9C5DC5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14" name="Google Shape;3884;p90">
              <a:extLst>
                <a:ext uri="{FF2B5EF4-FFF2-40B4-BE49-F238E27FC236}">
                  <a16:creationId xmlns:a16="http://schemas.microsoft.com/office/drawing/2014/main" id="{1DEF094D-0D2C-2093-7083-8C18BCCBC393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0597C5-4A78-982F-EAD1-04003A5DB2A2}"/>
              </a:ext>
            </a:extLst>
          </p:cNvPr>
          <p:cNvSpPr txBox="1"/>
          <p:nvPr/>
        </p:nvSpPr>
        <p:spPr>
          <a:xfrm>
            <a:off x="3718731" y="5082364"/>
            <a:ext cx="343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Với mọi số thực a, ta có: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CA991D-BE96-8975-E06B-F3BF3688CBB1}"/>
              </a:ext>
            </a:extLst>
          </p:cNvPr>
          <p:cNvGrpSpPr/>
          <p:nvPr/>
        </p:nvGrpSpPr>
        <p:grpSpPr>
          <a:xfrm>
            <a:off x="7142584" y="5080510"/>
            <a:ext cx="440531" cy="388451"/>
            <a:chOff x="3571037" y="2462800"/>
            <a:chExt cx="258014" cy="20206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EADAF3-FEFA-7F0C-43DC-E5000E9655B8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8A9100-E463-45E8-B852-1AA50DD12C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0D007FF-FEC4-F427-2D19-1E11252108FB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48D8F931-8B71-1EA9-A031-29588CC8B14E}"/>
              </a:ext>
            </a:extLst>
          </p:cNvPr>
          <p:cNvSpPr/>
          <p:nvPr/>
        </p:nvSpPr>
        <p:spPr>
          <a:xfrm>
            <a:off x="1110604" y="1712673"/>
            <a:ext cx="190500" cy="190500"/>
          </a:xfrm>
          <a:prstGeom prst="ellipse">
            <a:avLst/>
          </a:prstGeom>
          <a:solidFill>
            <a:srgbClr val="00B050">
              <a:alpha val="80000"/>
            </a:srgbClr>
          </a:solidFill>
          <a:ln w="12700">
            <a:solidFill>
              <a:schemeClr val="accent3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10324E-96FF-FEBE-9B01-114019804114}"/>
              </a:ext>
            </a:extLst>
          </p:cNvPr>
          <p:cNvSpPr txBox="1"/>
          <p:nvPr/>
        </p:nvSpPr>
        <p:spPr>
          <a:xfrm>
            <a:off x="1318318" y="1561702"/>
            <a:ext cx="7380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Tính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và so sánh   a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và |a| trong mỗi trường hợp: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7F2125E-E71D-92F1-D77A-CCECA1BAD942}"/>
              </a:ext>
            </a:extLst>
          </p:cNvPr>
          <p:cNvSpPr txBox="1"/>
          <p:nvPr/>
        </p:nvSpPr>
        <p:spPr>
          <a:xfrm>
            <a:off x="3340474" y="2208492"/>
            <a:ext cx="9445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 = 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76146F-8620-C674-12D3-090247551206}"/>
              </a:ext>
            </a:extLst>
          </p:cNvPr>
          <p:cNvGrpSpPr/>
          <p:nvPr/>
        </p:nvGrpSpPr>
        <p:grpSpPr>
          <a:xfrm>
            <a:off x="3718731" y="1519243"/>
            <a:ext cx="488288" cy="412475"/>
            <a:chOff x="3571037" y="2462800"/>
            <a:chExt cx="258014" cy="20206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67E9567-96C7-0D29-FE93-1F9AFA266C14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426D91-0AA6-432D-A948-B516F83976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4CD00F-F5D0-649D-A80E-13B50B63008A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FBD38F7-6A13-AF16-28F2-64CF57982EA3}"/>
              </a:ext>
            </a:extLst>
          </p:cNvPr>
          <p:cNvSpPr txBox="1"/>
          <p:nvPr/>
        </p:nvSpPr>
        <p:spPr>
          <a:xfrm>
            <a:off x="7962440" y="2206716"/>
            <a:ext cx="11911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 = –3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95C593-35EB-5A35-F778-E1C9E4D2BF8F}"/>
              </a:ext>
            </a:extLst>
          </p:cNvPr>
          <p:cNvSpPr txBox="1"/>
          <p:nvPr/>
        </p:nvSpPr>
        <p:spPr>
          <a:xfrm>
            <a:off x="2340025" y="3003704"/>
            <a:ext cx="299506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latin typeface="#9Slide03 SVNSari" panose="020B0504040101020102" pitchFamily="34" charset="0"/>
              </a:rPr>
              <a:t>3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 =   9 = 3   =   |3|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67726F3-E0D7-5B63-4886-193A1E6078A2}"/>
              </a:ext>
            </a:extLst>
          </p:cNvPr>
          <p:cNvGrpSpPr/>
          <p:nvPr/>
        </p:nvGrpSpPr>
        <p:grpSpPr>
          <a:xfrm>
            <a:off x="2261744" y="2997791"/>
            <a:ext cx="488288" cy="412475"/>
            <a:chOff x="3571037" y="2462800"/>
            <a:chExt cx="258014" cy="20206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BA0AB2A-42ED-DB13-0DEC-A503AFED0718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281C09B-289A-0E9D-CEC8-40D6752591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7BC6984-87E8-7440-E725-8E1842D05AC3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95C7C6-E497-7936-F2B0-9EF125917701}"/>
              </a:ext>
            </a:extLst>
          </p:cNvPr>
          <p:cNvGrpSpPr/>
          <p:nvPr/>
        </p:nvGrpSpPr>
        <p:grpSpPr>
          <a:xfrm>
            <a:off x="3215836" y="2992831"/>
            <a:ext cx="365860" cy="412475"/>
            <a:chOff x="3571037" y="2462800"/>
            <a:chExt cx="258014" cy="202063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11DB489-460B-C470-6A4A-DE00ADAA03FB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10A956B-E1AD-F0E9-E102-BF9C951594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7032A23-F45E-6D56-33E4-807B01623983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CE9CE3C-22B6-C9CE-9FAF-2D9329CC5909}"/>
              </a:ext>
            </a:extLst>
          </p:cNvPr>
          <p:cNvSpPr/>
          <p:nvPr/>
        </p:nvSpPr>
        <p:spPr>
          <a:xfrm>
            <a:off x="4258042" y="3049384"/>
            <a:ext cx="426609" cy="426609"/>
          </a:xfrm>
          <a:prstGeom prst="ellipse">
            <a:avLst/>
          </a:prstGeom>
          <a:noFill/>
          <a:ln w="12700"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0A1603D-DD8B-1FE9-42C8-1ED74524EE87}"/>
              </a:ext>
            </a:extLst>
          </p:cNvPr>
          <p:cNvSpPr txBox="1"/>
          <p:nvPr/>
        </p:nvSpPr>
        <p:spPr>
          <a:xfrm>
            <a:off x="6836454" y="3003704"/>
            <a:ext cx="390504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>
                <a:latin typeface="#9Slide03 SVNSari" panose="020B0504040101020102" pitchFamily="34" charset="0"/>
              </a:rPr>
              <a:t>(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–</a:t>
            </a:r>
            <a:r>
              <a:rPr lang="en-US" sz="2600">
                <a:latin typeface="#9Slide03 SVNSari" panose="020B0504040101020102" pitchFamily="34" charset="0"/>
              </a:rPr>
              <a:t>3)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 =   9 = 3   =   |</a:t>
            </a:r>
            <a:r>
              <a:rPr lang="en-US" sz="2600">
                <a:latin typeface="#9Slide03 SVNSari" panose="020B0504040101020102" pitchFamily="34" charset="0"/>
              </a:rPr>
              <a:t>–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3|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AF61F1-4CEF-09BF-29AB-AE20EC76F7F5}"/>
              </a:ext>
            </a:extLst>
          </p:cNvPr>
          <p:cNvGrpSpPr/>
          <p:nvPr/>
        </p:nvGrpSpPr>
        <p:grpSpPr>
          <a:xfrm>
            <a:off x="6758171" y="2997791"/>
            <a:ext cx="848322" cy="412475"/>
            <a:chOff x="3571037" y="2462800"/>
            <a:chExt cx="448258" cy="202063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EE7EF5A-3833-FD00-602E-BC360B4E2AC8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39023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310BA83-68A1-AD77-6927-F14B3750C9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C71D2A1-743B-1FAF-C13D-79CCD91263E8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B748CB-819E-F6CE-CD2C-46DB788F97D7}"/>
              </a:ext>
            </a:extLst>
          </p:cNvPr>
          <p:cNvGrpSpPr/>
          <p:nvPr/>
        </p:nvGrpSpPr>
        <p:grpSpPr>
          <a:xfrm>
            <a:off x="8061515" y="2992831"/>
            <a:ext cx="365860" cy="412475"/>
            <a:chOff x="3571037" y="2462800"/>
            <a:chExt cx="258014" cy="202063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9719CA8-FAD2-0E94-659C-69B9C15827B1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51E1D5F-8184-254C-A162-0541792C83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EA8ED16-54D8-ACA5-F884-FBC5BD3FAE50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1EA7B5A5-5BA8-1BF6-BBA3-718A868F5969}"/>
              </a:ext>
            </a:extLst>
          </p:cNvPr>
          <p:cNvSpPr/>
          <p:nvPr/>
        </p:nvSpPr>
        <p:spPr>
          <a:xfrm>
            <a:off x="9105453" y="3049384"/>
            <a:ext cx="426609" cy="426609"/>
          </a:xfrm>
          <a:prstGeom prst="ellipse">
            <a:avLst/>
          </a:prstGeom>
          <a:noFill/>
          <a:ln w="12700"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F73BAC2-5783-C2D6-1C3D-194AC160F266}"/>
              </a:ext>
            </a:extLst>
          </p:cNvPr>
          <p:cNvSpPr txBox="1"/>
          <p:nvPr/>
        </p:nvSpPr>
        <p:spPr>
          <a:xfrm>
            <a:off x="7227425" y="5082364"/>
            <a:ext cx="1393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 = 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|a|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9" grpId="0" animBg="1"/>
      <p:bldP spid="10" grpId="0" animBg="1"/>
      <p:bldP spid="11" grpId="0"/>
      <p:bldP spid="18" grpId="0"/>
      <p:bldP spid="34" grpId="0" animBg="1"/>
      <p:bldP spid="35" grpId="0"/>
      <p:bldP spid="39" grpId="0"/>
      <p:bldP spid="44" grpId="0"/>
      <p:bldP spid="47" grpId="0"/>
      <p:bldP spid="56" grpId="0" animBg="1"/>
      <p:bldP spid="57" grpId="0"/>
      <p:bldP spid="66" grpId="0" animBg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Google Shape;701;p51">
            <a:extLst>
              <a:ext uri="{FF2B5EF4-FFF2-40B4-BE49-F238E27FC236}">
                <a16:creationId xmlns:a16="http://schemas.microsoft.com/office/drawing/2014/main" id="{A71B0DAA-3F1C-6505-3FF8-544D7098CC1C}"/>
              </a:ext>
            </a:extLst>
          </p:cNvPr>
          <p:cNvSpPr txBox="1">
            <a:spLocks/>
          </p:cNvSpPr>
          <p:nvPr/>
        </p:nvSpPr>
        <p:spPr>
          <a:xfrm>
            <a:off x="1264936" y="2706637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nhận xét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D4613E-816A-EA49-5BE7-56C718C1AF42}"/>
              </a:ext>
            </a:extLst>
          </p:cNvPr>
          <p:cNvSpPr txBox="1"/>
          <p:nvPr/>
        </p:nvSpPr>
        <p:spPr>
          <a:xfrm>
            <a:off x="1651057" y="3017346"/>
            <a:ext cx="4444943" cy="51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Tính (không sử dụng MTCT).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F856C8-E239-9B37-9C1C-75D6C7316FA4}"/>
              </a:ext>
            </a:extLst>
          </p:cNvPr>
          <p:cNvGrpSpPr/>
          <p:nvPr/>
        </p:nvGrpSpPr>
        <p:grpSpPr>
          <a:xfrm>
            <a:off x="1004290" y="3007142"/>
            <a:ext cx="699612" cy="529885"/>
            <a:chOff x="1471444" y="3209896"/>
            <a:chExt cx="699612" cy="529885"/>
          </a:xfrm>
        </p:grpSpPr>
        <p:sp>
          <p:nvSpPr>
            <p:cNvPr id="103" name="Google Shape;1683;p63">
              <a:extLst>
                <a:ext uri="{FF2B5EF4-FFF2-40B4-BE49-F238E27FC236}">
                  <a16:creationId xmlns:a16="http://schemas.microsoft.com/office/drawing/2014/main" id="{4B60D37D-C453-4D3B-D810-77B124A2AB5F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04" name="Google Shape;3882;p90">
              <a:extLst>
                <a:ext uri="{FF2B5EF4-FFF2-40B4-BE49-F238E27FC236}">
                  <a16:creationId xmlns:a16="http://schemas.microsoft.com/office/drawing/2014/main" id="{83C21F0E-FFB6-D4F1-6844-B82C57D8DD22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106" name="Google Shape;3883;p90">
                <a:extLst>
                  <a:ext uri="{FF2B5EF4-FFF2-40B4-BE49-F238E27FC236}">
                    <a16:creationId xmlns:a16="http://schemas.microsoft.com/office/drawing/2014/main" id="{29892D4B-0EA4-FB1E-6BCB-1879AB81F65B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Google Shape;3884;p90">
                <a:extLst>
                  <a:ext uri="{FF2B5EF4-FFF2-40B4-BE49-F238E27FC236}">
                    <a16:creationId xmlns:a16="http://schemas.microsoft.com/office/drawing/2014/main" id="{2261FFA7-7CA2-0DD0-D9FC-AF104A99294C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503217-14DE-3FF6-ADA3-62804AF7168F}"/>
                </a:ext>
              </a:extLst>
            </p:cNvPr>
            <p:cNvSpPr txBox="1"/>
            <p:nvPr/>
          </p:nvSpPr>
          <p:spPr>
            <a:xfrm>
              <a:off x="1737253" y="3394603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6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EE27B10-2481-35E6-6148-8B7FE56998F5}"/>
              </a:ext>
            </a:extLst>
          </p:cNvPr>
          <p:cNvSpPr/>
          <p:nvPr/>
        </p:nvSpPr>
        <p:spPr>
          <a:xfrm>
            <a:off x="716209" y="1575356"/>
            <a:ext cx="10696322" cy="964559"/>
          </a:xfrm>
          <a:prstGeom prst="rect">
            <a:avLst/>
          </a:prstGeom>
          <a:noFill/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03441E-5790-AC9B-02E4-5F91EA802FBB}"/>
              </a:ext>
            </a:extLst>
          </p:cNvPr>
          <p:cNvSpPr/>
          <p:nvPr/>
        </p:nvSpPr>
        <p:spPr>
          <a:xfrm>
            <a:off x="1130102" y="1325550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701;p51">
            <a:extLst>
              <a:ext uri="{FF2B5EF4-FFF2-40B4-BE49-F238E27FC236}">
                <a16:creationId xmlns:a16="http://schemas.microsoft.com/office/drawing/2014/main" id="{2CDED64E-DF2A-F0E5-B812-C4FD86790CD9}"/>
              </a:ext>
            </a:extLst>
          </p:cNvPr>
          <p:cNvSpPr txBox="1">
            <a:spLocks/>
          </p:cNvSpPr>
          <p:nvPr/>
        </p:nvSpPr>
        <p:spPr>
          <a:xfrm>
            <a:off x="1264936" y="1325550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tính chất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grpSp>
        <p:nvGrpSpPr>
          <p:cNvPr id="13" name="Google Shape;3882;p90">
            <a:extLst>
              <a:ext uri="{FF2B5EF4-FFF2-40B4-BE49-F238E27FC236}">
                <a16:creationId xmlns:a16="http://schemas.microsoft.com/office/drawing/2014/main" id="{21AC0FEC-C8DF-1E97-A734-EA335724728B}"/>
              </a:ext>
            </a:extLst>
          </p:cNvPr>
          <p:cNvGrpSpPr/>
          <p:nvPr/>
        </p:nvGrpSpPr>
        <p:grpSpPr>
          <a:xfrm>
            <a:off x="3461581" y="2014262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40" name="Google Shape;3883;p90">
              <a:extLst>
                <a:ext uri="{FF2B5EF4-FFF2-40B4-BE49-F238E27FC236}">
                  <a16:creationId xmlns:a16="http://schemas.microsoft.com/office/drawing/2014/main" id="{862331CB-2257-9B24-CC63-CFCDBC95AD82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41" name="Google Shape;3884;p90">
              <a:extLst>
                <a:ext uri="{FF2B5EF4-FFF2-40B4-BE49-F238E27FC236}">
                  <a16:creationId xmlns:a16="http://schemas.microsoft.com/office/drawing/2014/main" id="{2606084E-BDE1-EA3B-62B6-F64CEAC65BA1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8F5F175-CF6A-83E2-F093-AF5B2267AC04}"/>
              </a:ext>
            </a:extLst>
          </p:cNvPr>
          <p:cNvSpPr txBox="1"/>
          <p:nvPr/>
        </p:nvSpPr>
        <p:spPr>
          <a:xfrm>
            <a:off x="3718731" y="1881964"/>
            <a:ext cx="343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Với mọi số thực a, ta có: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2A172E-7F74-E39A-0155-F99B63A707FB}"/>
              </a:ext>
            </a:extLst>
          </p:cNvPr>
          <p:cNvGrpSpPr/>
          <p:nvPr/>
        </p:nvGrpSpPr>
        <p:grpSpPr>
          <a:xfrm>
            <a:off x="7142584" y="1880110"/>
            <a:ext cx="440531" cy="388451"/>
            <a:chOff x="3571037" y="2462800"/>
            <a:chExt cx="258014" cy="20206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E5E4B2-4EE8-F425-DA5F-C32EFE2773E4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D432D9-1866-FECE-9B8D-2F1C94CBE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CEA63CB-7CBF-E9DF-A8FA-39317756CB46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A95CD95-7788-07BA-B4DD-3F58B8A58C88}"/>
              </a:ext>
            </a:extLst>
          </p:cNvPr>
          <p:cNvSpPr txBox="1"/>
          <p:nvPr/>
        </p:nvSpPr>
        <p:spPr>
          <a:xfrm>
            <a:off x="7227425" y="1881964"/>
            <a:ext cx="1393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 = 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|a|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AA4B2E0-6DA6-2228-20BD-318F9E05E3F8}"/>
              </a:ext>
            </a:extLst>
          </p:cNvPr>
          <p:cNvSpPr/>
          <p:nvPr/>
        </p:nvSpPr>
        <p:spPr>
          <a:xfrm>
            <a:off x="1927352" y="3733557"/>
            <a:ext cx="3846259" cy="868382"/>
          </a:xfrm>
          <a:prstGeom prst="roundRect">
            <a:avLst>
              <a:gd name="adj" fmla="val 50000"/>
            </a:avLst>
          </a:prstGeom>
          <a:solidFill>
            <a:srgbClr val="BEEE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5191BD-6E5C-69E2-118E-BFF39BE1DA5D}"/>
              </a:ext>
            </a:extLst>
          </p:cNvPr>
          <p:cNvSpPr txBox="1"/>
          <p:nvPr/>
        </p:nvSpPr>
        <p:spPr>
          <a:xfrm>
            <a:off x="2733076" y="3995244"/>
            <a:ext cx="28043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1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–   2 +   (1 +  2 )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3AA8576-F765-9564-0797-117188C3E4BD}"/>
              </a:ext>
            </a:extLst>
          </p:cNvPr>
          <p:cNvGrpSpPr/>
          <p:nvPr/>
        </p:nvGrpSpPr>
        <p:grpSpPr>
          <a:xfrm>
            <a:off x="3340922" y="4023821"/>
            <a:ext cx="399502" cy="359109"/>
            <a:chOff x="3571037" y="2462800"/>
            <a:chExt cx="258014" cy="20206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B8BFBC0-BE9C-C54A-7B26-C7FA8ACE77C2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083A484-BF0D-E75E-A0D6-D1A6563F8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1F9A672-850A-DCCA-8A91-E76EAB7EB7E5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008546D-AFCB-412C-2694-71E3ABF6FB13}"/>
              </a:ext>
            </a:extLst>
          </p:cNvPr>
          <p:cNvGrpSpPr/>
          <p:nvPr/>
        </p:nvGrpSpPr>
        <p:grpSpPr>
          <a:xfrm>
            <a:off x="4833173" y="4023821"/>
            <a:ext cx="399502" cy="359109"/>
            <a:chOff x="3571037" y="2462800"/>
            <a:chExt cx="258014" cy="20206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CF03D27-AFCB-26AF-58FA-0346780C8616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B309C8-B6E8-337B-FFF2-3517AB9C3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2E6F34-8BFF-124B-6F1E-574E278F9358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C81C20C-3FCD-4411-7827-7EA15CE0F13A}"/>
              </a:ext>
            </a:extLst>
          </p:cNvPr>
          <p:cNvSpPr txBox="1"/>
          <p:nvPr/>
        </p:nvSpPr>
        <p:spPr>
          <a:xfrm>
            <a:off x="5260443" y="3981663"/>
            <a:ext cx="295503" cy="35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endParaRPr kumimoji="0" lang="en-US" sz="26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B6D8D3-6DAD-8AFC-D980-A5F8D01FCD33}"/>
              </a:ext>
            </a:extLst>
          </p:cNvPr>
          <p:cNvGrpSpPr/>
          <p:nvPr/>
        </p:nvGrpSpPr>
        <p:grpSpPr>
          <a:xfrm>
            <a:off x="4054671" y="3866878"/>
            <a:ext cx="1428828" cy="606680"/>
            <a:chOff x="3571037" y="2462800"/>
            <a:chExt cx="673921" cy="202063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381E597-B3E7-58B0-6F58-1E222CB8C2AA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6"/>
              <a:ext cx="615895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5BFFA2-CFDB-A0E1-D9F0-B930F53A0D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AABC318-F5F6-EEB1-4A48-CB9FB9406196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020AFAC9-E280-76F5-DAA9-50404D0A1110}"/>
              </a:ext>
            </a:extLst>
          </p:cNvPr>
          <p:cNvSpPr/>
          <p:nvPr/>
        </p:nvSpPr>
        <p:spPr>
          <a:xfrm>
            <a:off x="7703821" y="3733557"/>
            <a:ext cx="2703574" cy="868382"/>
          </a:xfrm>
          <a:prstGeom prst="roundRect">
            <a:avLst>
              <a:gd name="adj" fmla="val 50000"/>
            </a:avLst>
          </a:prstGeom>
          <a:solidFill>
            <a:srgbClr val="BEEE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D05AEA0-C322-21A7-3BB5-923385B143CF}"/>
              </a:ext>
            </a:extLst>
          </p:cNvPr>
          <p:cNvSpPr txBox="1"/>
          <p:nvPr/>
        </p:nvSpPr>
        <p:spPr>
          <a:xfrm>
            <a:off x="8731872" y="3995244"/>
            <a:ext cx="1669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(–3)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 + 3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BE4FB7A-9140-4A3E-D151-0D62C37F439C}"/>
              </a:ext>
            </a:extLst>
          </p:cNvPr>
          <p:cNvGrpSpPr/>
          <p:nvPr/>
        </p:nvGrpSpPr>
        <p:grpSpPr>
          <a:xfrm>
            <a:off x="8694904" y="3881007"/>
            <a:ext cx="845792" cy="606680"/>
            <a:chOff x="3571037" y="2462800"/>
            <a:chExt cx="675418" cy="202063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071FCB-DDC2-8BBA-BDB4-E3A70C7DD642}"/>
                </a:ext>
              </a:extLst>
            </p:cNvPr>
            <p:cNvCxnSpPr>
              <a:cxnSpLocks/>
            </p:cNvCxnSpPr>
            <p:nvPr/>
          </p:nvCxnSpPr>
          <p:spPr>
            <a:xfrm>
              <a:off x="3630560" y="2464708"/>
              <a:ext cx="615895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E509965-960E-5343-98FE-EB1E2C072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CB87BFA-083C-7252-0CE7-5CC6BD59CF94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109659A-DD9B-E872-DE87-0D8DD08E4375}"/>
              </a:ext>
            </a:extLst>
          </p:cNvPr>
          <p:cNvGrpSpPr/>
          <p:nvPr/>
        </p:nvGrpSpPr>
        <p:grpSpPr>
          <a:xfrm>
            <a:off x="2544902" y="5134040"/>
            <a:ext cx="351259" cy="359109"/>
            <a:chOff x="3571037" y="2462800"/>
            <a:chExt cx="258014" cy="202063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C7E941B-1124-3F9C-5A4E-290F105519FC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DD9018F-F761-7DD0-062F-AE5C194497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915D90-1058-27CC-7026-8D975EE77741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6BDE4D6-3EF1-9AF4-8D8D-927A613DC25B}"/>
              </a:ext>
            </a:extLst>
          </p:cNvPr>
          <p:cNvSpPr txBox="1"/>
          <p:nvPr/>
        </p:nvSpPr>
        <p:spPr>
          <a:xfrm>
            <a:off x="2944464" y="5101118"/>
            <a:ext cx="295503" cy="35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endParaRPr kumimoji="0" lang="en-US" sz="26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58D935A-B3D9-49BA-9E0E-12B4BD23CE84}"/>
              </a:ext>
            </a:extLst>
          </p:cNvPr>
          <p:cNvGrpSpPr/>
          <p:nvPr/>
        </p:nvGrpSpPr>
        <p:grpSpPr>
          <a:xfrm>
            <a:off x="1738692" y="4986333"/>
            <a:ext cx="1428828" cy="606680"/>
            <a:chOff x="3571037" y="2462800"/>
            <a:chExt cx="673921" cy="202063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3C4E03D-5635-8F0E-EA02-7CBB3E4F5812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6"/>
              <a:ext cx="61589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23C48CC-3B87-E364-935E-4DC4C8E446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8DBA8D4-A322-B129-1220-0FCEFD6AEDED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EAE9D757-E107-BACA-6EE5-ED0960EF3E99}"/>
              </a:ext>
            </a:extLst>
          </p:cNvPr>
          <p:cNvSpPr txBox="1"/>
          <p:nvPr/>
        </p:nvSpPr>
        <p:spPr>
          <a:xfrm>
            <a:off x="1826302" y="5106282"/>
            <a:ext cx="13910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(1 +  2 )</a:t>
            </a:r>
            <a:endParaRPr lang="en-US" sz="260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5BC45D8-2704-BF04-FD74-61604B8478AB}"/>
              </a:ext>
            </a:extLst>
          </p:cNvPr>
          <p:cNvSpPr txBox="1"/>
          <p:nvPr/>
        </p:nvSpPr>
        <p:spPr>
          <a:xfrm>
            <a:off x="3209541" y="5111446"/>
            <a:ext cx="32387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=  |1 +  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| = 1 + 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2</a:t>
            </a:r>
            <a:endParaRPr lang="en-US" sz="260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B2933C1-988E-9387-8572-1F370C29D59F}"/>
              </a:ext>
            </a:extLst>
          </p:cNvPr>
          <p:cNvGrpSpPr/>
          <p:nvPr/>
        </p:nvGrpSpPr>
        <p:grpSpPr>
          <a:xfrm>
            <a:off x="4314298" y="5146371"/>
            <a:ext cx="351259" cy="359109"/>
            <a:chOff x="3571037" y="2462800"/>
            <a:chExt cx="258014" cy="202063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7DB1AA8-5503-2F56-B9C3-E92A74114D68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A0833F7-B9F2-E4DD-ED1D-BD839A0D42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BC2D1F4-FD13-D201-C483-9ABD07144457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E9079F-3DD3-3BDF-28CE-9C9CD1849F4E}"/>
              </a:ext>
            </a:extLst>
          </p:cNvPr>
          <p:cNvGrpSpPr/>
          <p:nvPr/>
        </p:nvGrpSpPr>
        <p:grpSpPr>
          <a:xfrm>
            <a:off x="5699998" y="5149146"/>
            <a:ext cx="351259" cy="359109"/>
            <a:chOff x="3571037" y="2462800"/>
            <a:chExt cx="258014" cy="202063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6643B3F-9A42-E2EB-E873-A516F244079C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846F120-31FA-8BE9-9441-5FD89A1F27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3CFCA92-F645-2FAF-6FD0-207643003F27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81FFE16C-2F3F-7D36-24EE-B18DF046D310}"/>
              </a:ext>
            </a:extLst>
          </p:cNvPr>
          <p:cNvSpPr txBox="1"/>
          <p:nvPr/>
        </p:nvSpPr>
        <p:spPr>
          <a:xfrm>
            <a:off x="1648708" y="5781182"/>
            <a:ext cx="45693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latin typeface="#9Slide03 SVNSari" panose="020B0504040101020102" pitchFamily="34" charset="0"/>
              </a:rPr>
              <a:t>nên A = 1 –  </a:t>
            </a:r>
            <a:r>
              <a:rPr lang="en-US" sz="1600">
                <a:latin typeface="#9Slide03 SVNSari" panose="020B0504040101020102" pitchFamily="34" charset="0"/>
              </a:rPr>
              <a:t> </a:t>
            </a:r>
            <a:r>
              <a:rPr lang="en-US" sz="2600">
                <a:latin typeface="#9Slide03 SVNSari" panose="020B0504040101020102" pitchFamily="34" charset="0"/>
              </a:rPr>
              <a:t>2 + (1 +  </a:t>
            </a:r>
            <a:r>
              <a:rPr lang="en-US" sz="1600">
                <a:latin typeface="#9Slide03 SVNSari" panose="020B0504040101020102" pitchFamily="34" charset="0"/>
              </a:rPr>
              <a:t> </a:t>
            </a:r>
            <a:r>
              <a:rPr lang="en-US" sz="2600">
                <a:latin typeface="#9Slide03 SVNSari" panose="020B0504040101020102" pitchFamily="34" charset="0"/>
              </a:rPr>
              <a:t>2</a:t>
            </a:r>
            <a:r>
              <a:rPr lang="en-US" sz="1600">
                <a:latin typeface="#9Slide03 SVNSari" panose="020B0504040101020102" pitchFamily="34" charset="0"/>
              </a:rPr>
              <a:t> </a:t>
            </a:r>
            <a:r>
              <a:rPr lang="en-US" sz="2600">
                <a:latin typeface="#9Slide03 SVNSari" panose="020B0504040101020102" pitchFamily="34" charset="0"/>
              </a:rPr>
              <a:t>) = 2.</a:t>
            </a:r>
            <a:endParaRPr lang="en-US" sz="260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C2199FA-D97B-7481-C910-E8298E5DB463}"/>
              </a:ext>
            </a:extLst>
          </p:cNvPr>
          <p:cNvSpPr txBox="1"/>
          <p:nvPr/>
        </p:nvSpPr>
        <p:spPr>
          <a:xfrm>
            <a:off x="2152816" y="3987784"/>
            <a:ext cx="7514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A =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02D07B2-7BA5-EBA0-C175-EB43F428B5B5}"/>
              </a:ext>
            </a:extLst>
          </p:cNvPr>
          <p:cNvGrpSpPr/>
          <p:nvPr/>
        </p:nvGrpSpPr>
        <p:grpSpPr>
          <a:xfrm>
            <a:off x="3440722" y="5811751"/>
            <a:ext cx="351259" cy="359109"/>
            <a:chOff x="3571037" y="2462800"/>
            <a:chExt cx="258014" cy="202063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B37AAB3-E6E2-5A5D-33F2-4050684504F8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C01E4EB-DD85-FD80-2CE4-9D7D1BFD1A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89E8686-044E-AE9F-E262-1BE41AE8B6FE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0FD90C0-2ABD-60A4-926E-80289738E1D1}"/>
              </a:ext>
            </a:extLst>
          </p:cNvPr>
          <p:cNvGrpSpPr/>
          <p:nvPr/>
        </p:nvGrpSpPr>
        <p:grpSpPr>
          <a:xfrm>
            <a:off x="4785243" y="5818783"/>
            <a:ext cx="351259" cy="359109"/>
            <a:chOff x="3571037" y="2462800"/>
            <a:chExt cx="258014" cy="202063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B5287BB-2BA4-7DEA-A62A-E946C80F1A54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ACBAF0D-E9A2-D868-5DF5-EB029B59E4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BECE2BB-F61D-EB01-29D9-3B0319919FF8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33652570-5D1B-B50B-D257-D601ECEB4AF1}"/>
              </a:ext>
            </a:extLst>
          </p:cNvPr>
          <p:cNvSpPr txBox="1"/>
          <p:nvPr/>
        </p:nvSpPr>
        <p:spPr>
          <a:xfrm>
            <a:off x="7980422" y="3986720"/>
            <a:ext cx="7514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P =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A0BE061-9EF9-3BDC-C25B-D878CD01722A}"/>
              </a:ext>
            </a:extLst>
          </p:cNvPr>
          <p:cNvSpPr txBox="1"/>
          <p:nvPr/>
        </p:nvSpPr>
        <p:spPr>
          <a:xfrm>
            <a:off x="8506873" y="5098279"/>
            <a:ext cx="295503" cy="35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endParaRPr kumimoji="0" lang="en-US" sz="26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8C66AC0-60FD-4493-4CBE-34B91F2FF76A}"/>
              </a:ext>
            </a:extLst>
          </p:cNvPr>
          <p:cNvGrpSpPr/>
          <p:nvPr/>
        </p:nvGrpSpPr>
        <p:grpSpPr>
          <a:xfrm>
            <a:off x="7882125" y="4983494"/>
            <a:ext cx="864998" cy="606680"/>
            <a:chOff x="3571037" y="2462800"/>
            <a:chExt cx="407985" cy="202063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129796F9-04C9-A4D0-F260-0E1A390B66F0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6"/>
              <a:ext cx="34995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9B883B7-1460-BDEA-47B1-841FEE23D3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CC45C87-58CB-19FA-3D70-94944EB3D6E9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115FA991-B1E3-9DC3-B83D-2712A72BE634}"/>
              </a:ext>
            </a:extLst>
          </p:cNvPr>
          <p:cNvSpPr txBox="1"/>
          <p:nvPr/>
        </p:nvSpPr>
        <p:spPr>
          <a:xfrm>
            <a:off x="7969736" y="5103443"/>
            <a:ext cx="74854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(–3)</a:t>
            </a:r>
            <a:endParaRPr lang="en-US" sz="260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1203F4E-BD54-D719-FFC4-D2E7EA19F713}"/>
              </a:ext>
            </a:extLst>
          </p:cNvPr>
          <p:cNvSpPr txBox="1"/>
          <p:nvPr/>
        </p:nvSpPr>
        <p:spPr>
          <a:xfrm>
            <a:off x="8819575" y="5108607"/>
            <a:ext cx="170822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=  |-3</a:t>
            </a:r>
            <a:r>
              <a:rPr kumimoji="0" lang="en-US" sz="1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| = 3</a:t>
            </a:r>
            <a:endParaRPr lang="en-US" sz="260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1B41E1E-44EC-AD56-8BA0-5152A425CF79}"/>
              </a:ext>
            </a:extLst>
          </p:cNvPr>
          <p:cNvSpPr txBox="1"/>
          <p:nvPr/>
        </p:nvSpPr>
        <p:spPr>
          <a:xfrm>
            <a:off x="7765924" y="5781182"/>
            <a:ext cx="28392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latin typeface="#9Slide03 SVNSari" panose="020B0504040101020102" pitchFamily="34" charset="0"/>
              </a:rPr>
              <a:t>nên P = 3 + 3 = 6. 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777008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49" grpId="0" animBg="1"/>
      <p:bldP spid="50" grpId="0"/>
      <p:bldP spid="64" grpId="0"/>
      <p:bldP spid="70" grpId="0" animBg="1"/>
      <p:bldP spid="71" grpId="0"/>
      <p:bldP spid="90" grpId="0"/>
      <p:bldP spid="96" grpId="0"/>
      <p:bldP spid="97" grpId="0"/>
      <p:bldP spid="116" grpId="0"/>
      <p:bldP spid="117" grpId="0"/>
      <p:bldP spid="126" grpId="0"/>
      <p:bldP spid="131" grpId="0"/>
      <p:bldP spid="136" grpId="0"/>
      <p:bldP spid="137" grpId="0"/>
      <p:bldP spid="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9;p51">
            <a:extLst>
              <a:ext uri="{FF2B5EF4-FFF2-40B4-BE49-F238E27FC236}">
                <a16:creationId xmlns:a16="http://schemas.microsoft.com/office/drawing/2014/main" id="{17E8C719-97BF-4D54-B637-1E95E9676796}"/>
              </a:ext>
            </a:extLst>
          </p:cNvPr>
          <p:cNvSpPr/>
          <p:nvPr/>
        </p:nvSpPr>
        <p:spPr>
          <a:xfrm rot="16523390">
            <a:off x="674816" y="-502731"/>
            <a:ext cx="844899" cy="196302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FAD79-44B2-42F6-9561-FC9775D529E3}"/>
              </a:ext>
            </a:extLst>
          </p:cNvPr>
          <p:cNvSpPr txBox="1"/>
          <p:nvPr/>
        </p:nvSpPr>
        <p:spPr>
          <a:xfrm>
            <a:off x="1037457" y="2279625"/>
            <a:ext cx="10172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bậc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= a.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CD0B61-065E-4F1A-B163-0472A50A7CD2}"/>
              </a:ext>
            </a:extLst>
          </p:cNvPr>
          <p:cNvSpPr txBox="1"/>
          <p:nvPr/>
        </p:nvSpPr>
        <p:spPr>
          <a:xfrm>
            <a:off x="1061289" y="2826558"/>
            <a:ext cx="1749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E2457-712F-4123-A2EE-9E405D6DD7C5}"/>
              </a:ext>
            </a:extLst>
          </p:cNvPr>
          <p:cNvSpPr txBox="1"/>
          <p:nvPr/>
        </p:nvSpPr>
        <p:spPr>
          <a:xfrm>
            <a:off x="2609547" y="2817613"/>
            <a:ext cx="3499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962322-8B07-C4BC-D85E-5B863F7A8B1D}"/>
              </a:ext>
            </a:extLst>
          </p:cNvPr>
          <p:cNvGrpSpPr/>
          <p:nvPr/>
        </p:nvGrpSpPr>
        <p:grpSpPr>
          <a:xfrm>
            <a:off x="2557446" y="2858919"/>
            <a:ext cx="349903" cy="340549"/>
            <a:chOff x="3571037" y="2462800"/>
            <a:chExt cx="258014" cy="20206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F0FB68-C517-473B-8483-5530AAD64FCC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27CDD3-A47E-4C2B-98A8-434620345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085455D-9183-49F4-85EE-5C931D3721CD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CBC96A6-8891-459B-9904-8430CD7D4E3C}"/>
              </a:ext>
            </a:extLst>
          </p:cNvPr>
          <p:cNvSpPr/>
          <p:nvPr/>
        </p:nvSpPr>
        <p:spPr>
          <a:xfrm>
            <a:off x="8174554" y="5046595"/>
            <a:ext cx="1359597" cy="607454"/>
          </a:xfrm>
          <a:prstGeom prst="roundRect">
            <a:avLst>
              <a:gd name="adj" fmla="val 12818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34591A-F153-410D-9840-86ACA471F84D}"/>
              </a:ext>
            </a:extLst>
          </p:cNvPr>
          <p:cNvSpPr txBox="1"/>
          <p:nvPr/>
        </p:nvSpPr>
        <p:spPr>
          <a:xfrm>
            <a:off x="8541376" y="5185757"/>
            <a:ext cx="860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121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EB4F41D-C1D4-4566-921C-2EC0686CD78D}"/>
              </a:ext>
            </a:extLst>
          </p:cNvPr>
          <p:cNvGrpSpPr/>
          <p:nvPr/>
        </p:nvGrpSpPr>
        <p:grpSpPr>
          <a:xfrm>
            <a:off x="8492911" y="5148547"/>
            <a:ext cx="699349" cy="406590"/>
            <a:chOff x="3675566" y="5207020"/>
            <a:chExt cx="290124" cy="20206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F80A5F0-C87D-4F0E-94DB-CAAC389C48F9}"/>
                </a:ext>
              </a:extLst>
            </p:cNvPr>
            <p:cNvCxnSpPr>
              <a:cxnSpLocks/>
            </p:cNvCxnSpPr>
            <p:nvPr/>
          </p:nvCxnSpPr>
          <p:spPr>
            <a:xfrm>
              <a:off x="3726336" y="5211552"/>
              <a:ext cx="23935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332D35E-5BD1-4633-899B-A0A3D1FAC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705" y="5207020"/>
              <a:ext cx="26195" cy="20206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CB95F55-21A2-45E6-8650-EF397E1F2ED2}"/>
                </a:ext>
              </a:extLst>
            </p:cNvPr>
            <p:cNvCxnSpPr>
              <a:cxnSpLocks/>
            </p:cNvCxnSpPr>
            <p:nvPr/>
          </p:nvCxnSpPr>
          <p:spPr>
            <a:xfrm>
              <a:off x="3675566" y="5349677"/>
              <a:ext cx="26195" cy="569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3909A19-E287-4647-B868-B6966215745E}"/>
              </a:ext>
            </a:extLst>
          </p:cNvPr>
          <p:cNvSpPr/>
          <p:nvPr/>
        </p:nvSpPr>
        <p:spPr>
          <a:xfrm>
            <a:off x="628782" y="1850336"/>
            <a:ext cx="10867883" cy="1574611"/>
          </a:xfrm>
          <a:prstGeom prst="rect">
            <a:avLst/>
          </a:prstGeom>
          <a:noFill/>
          <a:ln w="9525">
            <a:solidFill>
              <a:schemeClr val="accent3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C0A7411-1363-44C1-B5B0-87324D6E0B32}"/>
              </a:ext>
            </a:extLst>
          </p:cNvPr>
          <p:cNvSpPr/>
          <p:nvPr/>
        </p:nvSpPr>
        <p:spPr>
          <a:xfrm>
            <a:off x="1956338" y="5050495"/>
            <a:ext cx="1359598" cy="618745"/>
          </a:xfrm>
          <a:prstGeom prst="roundRect">
            <a:avLst>
              <a:gd name="adj" fmla="val 12818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B8F6EA-4EF1-4C29-ACC2-FBAFFE2FA1A1}"/>
              </a:ext>
            </a:extLst>
          </p:cNvPr>
          <p:cNvSpPr txBox="1"/>
          <p:nvPr/>
        </p:nvSpPr>
        <p:spPr>
          <a:xfrm>
            <a:off x="2491299" y="5209505"/>
            <a:ext cx="3258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4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7CD82A9-C136-47FF-950F-FA86F688340D}"/>
              </a:ext>
            </a:extLst>
          </p:cNvPr>
          <p:cNvGrpSpPr/>
          <p:nvPr/>
        </p:nvGrpSpPr>
        <p:grpSpPr>
          <a:xfrm>
            <a:off x="2436267" y="5187224"/>
            <a:ext cx="413186" cy="404535"/>
            <a:chOff x="3666112" y="5207020"/>
            <a:chExt cx="300120" cy="202063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24AA34A-884F-484C-B836-01DF5E1D80F0}"/>
                </a:ext>
              </a:extLst>
            </p:cNvPr>
            <p:cNvCxnSpPr>
              <a:cxnSpLocks/>
            </p:cNvCxnSpPr>
            <p:nvPr/>
          </p:nvCxnSpPr>
          <p:spPr>
            <a:xfrm>
              <a:off x="3726878" y="5211560"/>
              <a:ext cx="23935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4FDE2B-AD77-4C10-B7B6-5F8744AB9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705" y="5207020"/>
              <a:ext cx="26195" cy="20206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3E7DC12-7C91-47D8-8EE8-DE59E17E5E3E}"/>
                </a:ext>
              </a:extLst>
            </p:cNvPr>
            <p:cNvCxnSpPr>
              <a:cxnSpLocks/>
            </p:cNvCxnSpPr>
            <p:nvPr/>
          </p:nvCxnSpPr>
          <p:spPr>
            <a:xfrm>
              <a:off x="3666112" y="5347877"/>
              <a:ext cx="35649" cy="5877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FA09AF1-C2CA-41A6-B249-AB5854AE0592}"/>
              </a:ext>
            </a:extLst>
          </p:cNvPr>
          <p:cNvSpPr txBox="1"/>
          <p:nvPr/>
        </p:nvSpPr>
        <p:spPr>
          <a:xfrm>
            <a:off x="3635217" y="4674040"/>
            <a:ext cx="11502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39DE1F-5D4D-40E3-9E7D-79297EEC2C0B}"/>
              </a:ext>
            </a:extLst>
          </p:cNvPr>
          <p:cNvSpPr txBox="1"/>
          <p:nvPr/>
        </p:nvSpPr>
        <p:spPr>
          <a:xfrm>
            <a:off x="3627264" y="5528058"/>
            <a:ext cx="14810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(-2)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4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7A01C1C-AAE7-4EF6-BE22-9126E8991C10}"/>
              </a:ext>
            </a:extLst>
          </p:cNvPr>
          <p:cNvSpPr/>
          <p:nvPr/>
        </p:nvSpPr>
        <p:spPr>
          <a:xfrm>
            <a:off x="3490622" y="4976033"/>
            <a:ext cx="129540" cy="818780"/>
          </a:xfrm>
          <a:prstGeom prst="leftBrace">
            <a:avLst>
              <a:gd name="adj1" fmla="val 89571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E2C7C2-9F3C-4618-B30C-CE381F90DF7F}"/>
              </a:ext>
            </a:extLst>
          </p:cNvPr>
          <p:cNvSpPr/>
          <p:nvPr/>
        </p:nvSpPr>
        <p:spPr>
          <a:xfrm>
            <a:off x="5250111" y="5654048"/>
            <a:ext cx="190500" cy="1905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 w="19050">
            <a:solidFill>
              <a:schemeClr val="accent3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8F879C9-8157-47AD-A8F5-5A9D5F554BBB}"/>
              </a:ext>
            </a:extLst>
          </p:cNvPr>
          <p:cNvSpPr/>
          <p:nvPr/>
        </p:nvSpPr>
        <p:spPr>
          <a:xfrm>
            <a:off x="5250111" y="4793510"/>
            <a:ext cx="190500" cy="1905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 w="19050">
            <a:solidFill>
              <a:schemeClr val="accent3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2" name="Google Shape;701;p51">
            <a:extLst>
              <a:ext uri="{FF2B5EF4-FFF2-40B4-BE49-F238E27FC236}">
                <a16:creationId xmlns:a16="http://schemas.microsoft.com/office/drawing/2014/main" id="{252CEE36-C61E-8F7D-BD76-5F0C9CF20185}"/>
              </a:ext>
            </a:extLst>
          </p:cNvPr>
          <p:cNvSpPr txBox="1">
            <a:spLocks/>
          </p:cNvSpPr>
          <p:nvPr/>
        </p:nvSpPr>
        <p:spPr>
          <a:xfrm>
            <a:off x="64938" y="259401"/>
            <a:ext cx="2064654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263238">
                    <a:lumMod val="90000"/>
                    <a:lumOff val="10000"/>
                  </a:srgb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MỞ ĐẦU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rgbClr val="263238">
                  <a:lumMod val="90000"/>
                  <a:lumOff val="10000"/>
                </a:srgb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ECC28A-B316-5082-17C1-153B844C477C}"/>
              </a:ext>
            </a:extLst>
          </p:cNvPr>
          <p:cNvSpPr/>
          <p:nvPr/>
        </p:nvSpPr>
        <p:spPr>
          <a:xfrm>
            <a:off x="1057664" y="1525699"/>
            <a:ext cx="3319767" cy="614450"/>
          </a:xfrm>
          <a:prstGeom prst="roundRect">
            <a:avLst/>
          </a:prstGeom>
          <a:solidFill>
            <a:srgbClr val="BEEE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701;p51">
            <a:extLst>
              <a:ext uri="{FF2B5EF4-FFF2-40B4-BE49-F238E27FC236}">
                <a16:creationId xmlns:a16="http://schemas.microsoft.com/office/drawing/2014/main" id="{0AC3C39B-9A95-0ED1-B468-F843049536EF}"/>
              </a:ext>
            </a:extLst>
          </p:cNvPr>
          <p:cNvSpPr txBox="1">
            <a:spLocks/>
          </p:cNvSpPr>
          <p:nvPr/>
        </p:nvSpPr>
        <p:spPr>
          <a:xfrm>
            <a:off x="1121769" y="1607309"/>
            <a:ext cx="3265185" cy="44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Căn</a:t>
            </a: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 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bậc hai số học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0E5F2-5D52-43EC-BF8E-A59FC90199A0}"/>
              </a:ext>
            </a:extLst>
          </p:cNvPr>
          <p:cNvGrpSpPr/>
          <p:nvPr/>
        </p:nvGrpSpPr>
        <p:grpSpPr>
          <a:xfrm>
            <a:off x="10964597" y="3038423"/>
            <a:ext cx="840667" cy="625780"/>
            <a:chOff x="1390500" y="3156028"/>
            <a:chExt cx="840667" cy="625780"/>
          </a:xfrm>
        </p:grpSpPr>
        <p:sp>
          <p:nvSpPr>
            <p:cNvPr id="56" name="Google Shape;1683;p63">
              <a:extLst>
                <a:ext uri="{FF2B5EF4-FFF2-40B4-BE49-F238E27FC236}">
                  <a16:creationId xmlns:a16="http://schemas.microsoft.com/office/drawing/2014/main" id="{FF9FD4E1-9A77-4DB2-92BB-6DD791834826}"/>
                </a:ext>
              </a:extLst>
            </p:cNvPr>
            <p:cNvSpPr/>
            <p:nvPr/>
          </p:nvSpPr>
          <p:spPr>
            <a:xfrm>
              <a:off x="1390500" y="3156028"/>
              <a:ext cx="840667" cy="625780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grpSp>
          <p:nvGrpSpPr>
            <p:cNvPr id="57" name="Google Shape;3882;p90">
              <a:extLst>
                <a:ext uri="{FF2B5EF4-FFF2-40B4-BE49-F238E27FC236}">
                  <a16:creationId xmlns:a16="http://schemas.microsoft.com/office/drawing/2014/main" id="{F04766C4-30CF-4725-9079-783A3EAA7CEA}"/>
                </a:ext>
              </a:extLst>
            </p:cNvPr>
            <p:cNvGrpSpPr/>
            <p:nvPr/>
          </p:nvGrpSpPr>
          <p:grpSpPr>
            <a:xfrm>
              <a:off x="1636199" y="3318915"/>
              <a:ext cx="343123" cy="343123"/>
              <a:chOff x="1190625" y="1614966"/>
              <a:chExt cx="3842359" cy="3842359"/>
            </a:xfrm>
            <a:solidFill>
              <a:srgbClr val="0070C0"/>
            </a:solidFill>
          </p:grpSpPr>
          <p:sp>
            <p:nvSpPr>
              <p:cNvPr id="59" name="Google Shape;3883;p90">
                <a:extLst>
                  <a:ext uri="{FF2B5EF4-FFF2-40B4-BE49-F238E27FC236}">
                    <a16:creationId xmlns:a16="http://schemas.microsoft.com/office/drawing/2014/main" id="{C0781F76-1750-4A76-B855-91E19B8BDE97}"/>
                  </a:ext>
                </a:extLst>
              </p:cNvPr>
              <p:cNvSpPr/>
              <p:nvPr/>
            </p:nvSpPr>
            <p:spPr>
              <a:xfrm>
                <a:off x="1944801" y="2490374"/>
                <a:ext cx="2388531" cy="211555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60" name="Google Shape;3884;p90">
                <a:extLst>
                  <a:ext uri="{FF2B5EF4-FFF2-40B4-BE49-F238E27FC236}">
                    <a16:creationId xmlns:a16="http://schemas.microsoft.com/office/drawing/2014/main" id="{49308390-8C74-4BA9-AF6B-4C6D9721B068}"/>
                  </a:ext>
                </a:extLst>
              </p:cNvPr>
              <p:cNvSpPr/>
              <p:nvPr/>
            </p:nvSpPr>
            <p:spPr>
              <a:xfrm>
                <a:off x="1190625" y="1614966"/>
                <a:ext cx="3842359" cy="3842359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C88CE8-0E69-9A5A-0E45-831030BB351D}"/>
              </a:ext>
            </a:extLst>
          </p:cNvPr>
          <p:cNvGrpSpPr/>
          <p:nvPr/>
        </p:nvGrpSpPr>
        <p:grpSpPr>
          <a:xfrm>
            <a:off x="1057664" y="3965635"/>
            <a:ext cx="831382" cy="618869"/>
            <a:chOff x="547635" y="4476269"/>
            <a:chExt cx="947919" cy="705617"/>
          </a:xfrm>
        </p:grpSpPr>
        <p:sp>
          <p:nvSpPr>
            <p:cNvPr id="15" name="Google Shape;1683;p63">
              <a:extLst>
                <a:ext uri="{FF2B5EF4-FFF2-40B4-BE49-F238E27FC236}">
                  <a16:creationId xmlns:a16="http://schemas.microsoft.com/office/drawing/2014/main" id="{D0E9D739-128D-6084-975D-AECEFF4475B1}"/>
                </a:ext>
              </a:extLst>
            </p:cNvPr>
            <p:cNvSpPr/>
            <p:nvPr/>
          </p:nvSpPr>
          <p:spPr>
            <a:xfrm>
              <a:off x="547635" y="4476269"/>
              <a:ext cx="947919" cy="705617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grpSp>
          <p:nvGrpSpPr>
            <p:cNvPr id="16" name="Google Shape;3965;p90">
              <a:extLst>
                <a:ext uri="{FF2B5EF4-FFF2-40B4-BE49-F238E27FC236}">
                  <a16:creationId xmlns:a16="http://schemas.microsoft.com/office/drawing/2014/main" id="{163C57E1-98CC-8127-52F7-786C755D81B4}"/>
                </a:ext>
              </a:extLst>
            </p:cNvPr>
            <p:cNvGrpSpPr/>
            <p:nvPr/>
          </p:nvGrpSpPr>
          <p:grpSpPr>
            <a:xfrm>
              <a:off x="814562" y="4614902"/>
              <a:ext cx="419571" cy="419571"/>
              <a:chOff x="1190625" y="238125"/>
              <a:chExt cx="5219200" cy="5219200"/>
            </a:xfrm>
          </p:grpSpPr>
          <p:sp>
            <p:nvSpPr>
              <p:cNvPr id="17" name="Google Shape;3966;p90">
                <a:extLst>
                  <a:ext uri="{FF2B5EF4-FFF2-40B4-BE49-F238E27FC236}">
                    <a16:creationId xmlns:a16="http://schemas.microsoft.com/office/drawing/2014/main" id="{7A2BCA23-3C14-FA9E-70F9-AFE74EDB2DEB}"/>
                  </a:ext>
                </a:extLst>
              </p:cNvPr>
              <p:cNvSpPr/>
              <p:nvPr/>
            </p:nvSpPr>
            <p:spPr>
              <a:xfrm>
                <a:off x="4524375" y="1308850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08"/>
                      <a:pt x="0" y="6101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01"/>
                    </a:cubicBezTo>
                    <a:cubicBezTo>
                      <a:pt x="53007" y="2708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18" name="Google Shape;3967;p90">
                <a:extLst>
                  <a:ext uri="{FF2B5EF4-FFF2-40B4-BE49-F238E27FC236}">
                    <a16:creationId xmlns:a16="http://schemas.microsoft.com/office/drawing/2014/main" id="{E55577E3-519E-2E1F-FF6D-FC5FBFE2C45B}"/>
                  </a:ext>
                </a:extLst>
              </p:cNvPr>
              <p:cNvSpPr/>
              <p:nvPr/>
            </p:nvSpPr>
            <p:spPr>
              <a:xfrm>
                <a:off x="4524375" y="4335975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41"/>
                      <a:pt x="0" y="6133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33"/>
                    </a:cubicBezTo>
                    <a:cubicBezTo>
                      <a:pt x="53007" y="2741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19" name="Google Shape;3968;p90">
                <a:extLst>
                  <a:ext uri="{FF2B5EF4-FFF2-40B4-BE49-F238E27FC236}">
                    <a16:creationId xmlns:a16="http://schemas.microsoft.com/office/drawing/2014/main" id="{817AB885-2E51-C7E0-7D01-8178915F5EB9}"/>
                  </a:ext>
                </a:extLst>
              </p:cNvPr>
              <p:cNvSpPr/>
              <p:nvPr/>
            </p:nvSpPr>
            <p:spPr>
              <a:xfrm>
                <a:off x="4524375" y="3724350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41"/>
                      <a:pt x="0" y="6133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33"/>
                    </a:cubicBezTo>
                    <a:cubicBezTo>
                      <a:pt x="53007" y="2741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1" name="Google Shape;3969;p90">
                <a:extLst>
                  <a:ext uri="{FF2B5EF4-FFF2-40B4-BE49-F238E27FC236}">
                    <a16:creationId xmlns:a16="http://schemas.microsoft.com/office/drawing/2014/main" id="{687C14DF-87A8-60CE-671A-627F4928443F}"/>
                  </a:ext>
                </a:extLst>
              </p:cNvPr>
              <p:cNvSpPr/>
              <p:nvPr/>
            </p:nvSpPr>
            <p:spPr>
              <a:xfrm>
                <a:off x="1751675" y="799175"/>
                <a:ext cx="1325200" cy="132520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53008" extrusionOk="0">
                    <a:moveTo>
                      <a:pt x="26716" y="0"/>
                    </a:moveTo>
                    <a:cubicBezTo>
                      <a:pt x="23356" y="0"/>
                      <a:pt x="20616" y="2708"/>
                      <a:pt x="20616" y="6100"/>
                    </a:cubicBezTo>
                    <a:lnTo>
                      <a:pt x="20616" y="20127"/>
                    </a:lnTo>
                    <a:lnTo>
                      <a:pt x="6100" y="20127"/>
                    </a:lnTo>
                    <a:cubicBezTo>
                      <a:pt x="2708" y="20127"/>
                      <a:pt x="0" y="22867"/>
                      <a:pt x="0" y="26259"/>
                    </a:cubicBezTo>
                    <a:cubicBezTo>
                      <a:pt x="0" y="29619"/>
                      <a:pt x="2708" y="32359"/>
                      <a:pt x="6100" y="32359"/>
                    </a:cubicBezTo>
                    <a:lnTo>
                      <a:pt x="20616" y="32359"/>
                    </a:lnTo>
                    <a:lnTo>
                      <a:pt x="20616" y="46875"/>
                    </a:lnTo>
                    <a:cubicBezTo>
                      <a:pt x="20616" y="50268"/>
                      <a:pt x="23356" y="53008"/>
                      <a:pt x="26716" y="53008"/>
                    </a:cubicBezTo>
                    <a:cubicBezTo>
                      <a:pt x="30109" y="53008"/>
                      <a:pt x="32849" y="50268"/>
                      <a:pt x="32849" y="46875"/>
                    </a:cubicBezTo>
                    <a:lnTo>
                      <a:pt x="32849" y="32359"/>
                    </a:lnTo>
                    <a:lnTo>
                      <a:pt x="46875" y="32359"/>
                    </a:lnTo>
                    <a:cubicBezTo>
                      <a:pt x="50268" y="32359"/>
                      <a:pt x="53008" y="29619"/>
                      <a:pt x="53008" y="26259"/>
                    </a:cubicBezTo>
                    <a:cubicBezTo>
                      <a:pt x="53008" y="22867"/>
                      <a:pt x="50268" y="20127"/>
                      <a:pt x="46875" y="20127"/>
                    </a:cubicBezTo>
                    <a:lnTo>
                      <a:pt x="32849" y="20127"/>
                    </a:lnTo>
                    <a:lnTo>
                      <a:pt x="32849" y="6100"/>
                    </a:lnTo>
                    <a:cubicBezTo>
                      <a:pt x="32849" y="2708"/>
                      <a:pt x="30109" y="0"/>
                      <a:pt x="267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2" name="Google Shape;3970;p90">
                <a:extLst>
                  <a:ext uri="{FF2B5EF4-FFF2-40B4-BE49-F238E27FC236}">
                    <a16:creationId xmlns:a16="http://schemas.microsoft.com/office/drawing/2014/main" id="{883A61D9-F5A8-3CC0-CFE7-370DF03486E2}"/>
                  </a:ext>
                </a:extLst>
              </p:cNvPr>
              <p:cNvSpPr/>
              <p:nvPr/>
            </p:nvSpPr>
            <p:spPr>
              <a:xfrm>
                <a:off x="1190625" y="238125"/>
                <a:ext cx="2446500" cy="2446500"/>
              </a:xfrm>
              <a:custGeom>
                <a:avLst/>
                <a:gdLst/>
                <a:ahLst/>
                <a:cxnLst/>
                <a:rect l="l" t="t" r="r" b="b"/>
                <a:pathLst>
                  <a:path w="97860" h="97860" extrusionOk="0">
                    <a:moveTo>
                      <a:pt x="83605" y="12232"/>
                    </a:moveTo>
                    <a:cubicBezTo>
                      <a:pt x="84714" y="12232"/>
                      <a:pt x="85627" y="13146"/>
                      <a:pt x="85627" y="14288"/>
                    </a:cubicBezTo>
                    <a:lnTo>
                      <a:pt x="85627" y="83605"/>
                    </a:lnTo>
                    <a:cubicBezTo>
                      <a:pt x="85627" y="84714"/>
                      <a:pt x="84714" y="85627"/>
                      <a:pt x="83605" y="85627"/>
                    </a:cubicBezTo>
                    <a:lnTo>
                      <a:pt x="14288" y="85627"/>
                    </a:lnTo>
                    <a:cubicBezTo>
                      <a:pt x="13146" y="85627"/>
                      <a:pt x="12232" y="84714"/>
                      <a:pt x="12232" y="83605"/>
                    </a:cubicBezTo>
                    <a:lnTo>
                      <a:pt x="12232" y="14288"/>
                    </a:lnTo>
                    <a:cubicBezTo>
                      <a:pt x="12232" y="13146"/>
                      <a:pt x="13146" y="12232"/>
                      <a:pt x="14288" y="12232"/>
                    </a:cubicBezTo>
                    <a:close/>
                    <a:moveTo>
                      <a:pt x="14288" y="0"/>
                    </a:moveTo>
                    <a:cubicBezTo>
                      <a:pt x="6393" y="0"/>
                      <a:pt x="0" y="6393"/>
                      <a:pt x="0" y="14288"/>
                    </a:cubicBezTo>
                    <a:lnTo>
                      <a:pt x="0" y="83605"/>
                    </a:lnTo>
                    <a:cubicBezTo>
                      <a:pt x="0" y="91466"/>
                      <a:pt x="6393" y="97860"/>
                      <a:pt x="14288" y="97860"/>
                    </a:cubicBezTo>
                    <a:lnTo>
                      <a:pt x="83605" y="97860"/>
                    </a:lnTo>
                    <a:cubicBezTo>
                      <a:pt x="91466" y="97860"/>
                      <a:pt x="97860" y="91466"/>
                      <a:pt x="97860" y="83605"/>
                    </a:cubicBezTo>
                    <a:lnTo>
                      <a:pt x="97860" y="14288"/>
                    </a:lnTo>
                    <a:cubicBezTo>
                      <a:pt x="97860" y="6393"/>
                      <a:pt x="91466" y="0"/>
                      <a:pt x="8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4" name="Google Shape;3971;p90">
                <a:extLst>
                  <a:ext uri="{FF2B5EF4-FFF2-40B4-BE49-F238E27FC236}">
                    <a16:creationId xmlns:a16="http://schemas.microsoft.com/office/drawing/2014/main" id="{A196F5A3-957A-A340-DFF1-90E2D09C8DA5}"/>
                  </a:ext>
                </a:extLst>
              </p:cNvPr>
              <p:cNvSpPr/>
              <p:nvPr/>
            </p:nvSpPr>
            <p:spPr>
              <a:xfrm>
                <a:off x="3963300" y="3010800"/>
                <a:ext cx="2446525" cy="2446525"/>
              </a:xfrm>
              <a:custGeom>
                <a:avLst/>
                <a:gdLst/>
                <a:ahLst/>
                <a:cxnLst/>
                <a:rect l="l" t="t" r="r" b="b"/>
                <a:pathLst>
                  <a:path w="97861" h="97861" extrusionOk="0">
                    <a:moveTo>
                      <a:pt x="83605" y="12233"/>
                    </a:moveTo>
                    <a:cubicBezTo>
                      <a:pt x="84714" y="12233"/>
                      <a:pt x="85628" y="13146"/>
                      <a:pt x="85628" y="14288"/>
                    </a:cubicBezTo>
                    <a:lnTo>
                      <a:pt x="85628" y="83605"/>
                    </a:lnTo>
                    <a:cubicBezTo>
                      <a:pt x="85628" y="84714"/>
                      <a:pt x="84714" y="85628"/>
                      <a:pt x="83605" y="85628"/>
                    </a:cubicBezTo>
                    <a:lnTo>
                      <a:pt x="14288" y="85628"/>
                    </a:lnTo>
                    <a:cubicBezTo>
                      <a:pt x="13146" y="85628"/>
                      <a:pt x="12233" y="84714"/>
                      <a:pt x="12233" y="83605"/>
                    </a:cubicBezTo>
                    <a:lnTo>
                      <a:pt x="12233" y="14288"/>
                    </a:lnTo>
                    <a:cubicBezTo>
                      <a:pt x="12233" y="13146"/>
                      <a:pt x="13146" y="12233"/>
                      <a:pt x="14288" y="12233"/>
                    </a:cubicBezTo>
                    <a:close/>
                    <a:moveTo>
                      <a:pt x="14288" y="1"/>
                    </a:moveTo>
                    <a:cubicBezTo>
                      <a:pt x="6394" y="1"/>
                      <a:pt x="1" y="6394"/>
                      <a:pt x="1" y="14288"/>
                    </a:cubicBezTo>
                    <a:lnTo>
                      <a:pt x="1" y="83605"/>
                    </a:lnTo>
                    <a:cubicBezTo>
                      <a:pt x="1" y="91467"/>
                      <a:pt x="6394" y="97860"/>
                      <a:pt x="14288" y="97860"/>
                    </a:cubicBezTo>
                    <a:lnTo>
                      <a:pt x="83605" y="97860"/>
                    </a:lnTo>
                    <a:cubicBezTo>
                      <a:pt x="91467" y="97860"/>
                      <a:pt x="97860" y="91467"/>
                      <a:pt x="97860" y="83605"/>
                    </a:cubicBezTo>
                    <a:lnTo>
                      <a:pt x="97860" y="14288"/>
                    </a:lnTo>
                    <a:cubicBezTo>
                      <a:pt x="97860" y="6394"/>
                      <a:pt x="91467" y="1"/>
                      <a:pt x="83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5" name="Google Shape;3972;p90">
                <a:extLst>
                  <a:ext uri="{FF2B5EF4-FFF2-40B4-BE49-F238E27FC236}">
                    <a16:creationId xmlns:a16="http://schemas.microsoft.com/office/drawing/2014/main" id="{E1484A7D-1305-BDAF-2C6C-1FD545F23531}"/>
                  </a:ext>
                </a:extLst>
              </p:cNvPr>
              <p:cNvSpPr/>
              <p:nvPr/>
            </p:nvSpPr>
            <p:spPr>
              <a:xfrm>
                <a:off x="3963300" y="238125"/>
                <a:ext cx="2446525" cy="2446500"/>
              </a:xfrm>
              <a:custGeom>
                <a:avLst/>
                <a:gdLst/>
                <a:ahLst/>
                <a:cxnLst/>
                <a:rect l="l" t="t" r="r" b="b"/>
                <a:pathLst>
                  <a:path w="97861" h="97860" extrusionOk="0">
                    <a:moveTo>
                      <a:pt x="83605" y="12232"/>
                    </a:moveTo>
                    <a:cubicBezTo>
                      <a:pt x="84714" y="12232"/>
                      <a:pt x="85628" y="13146"/>
                      <a:pt x="85628" y="14288"/>
                    </a:cubicBezTo>
                    <a:lnTo>
                      <a:pt x="85628" y="83605"/>
                    </a:lnTo>
                    <a:cubicBezTo>
                      <a:pt x="85628" y="84714"/>
                      <a:pt x="84714" y="85627"/>
                      <a:pt x="83605" y="85627"/>
                    </a:cubicBezTo>
                    <a:lnTo>
                      <a:pt x="14288" y="85627"/>
                    </a:lnTo>
                    <a:cubicBezTo>
                      <a:pt x="13146" y="85627"/>
                      <a:pt x="12233" y="84714"/>
                      <a:pt x="12233" y="83605"/>
                    </a:cubicBezTo>
                    <a:lnTo>
                      <a:pt x="12233" y="14288"/>
                    </a:lnTo>
                    <a:cubicBezTo>
                      <a:pt x="12233" y="13146"/>
                      <a:pt x="13146" y="12232"/>
                      <a:pt x="14288" y="12232"/>
                    </a:cubicBezTo>
                    <a:close/>
                    <a:moveTo>
                      <a:pt x="14288" y="0"/>
                    </a:moveTo>
                    <a:cubicBezTo>
                      <a:pt x="6394" y="0"/>
                      <a:pt x="1" y="6393"/>
                      <a:pt x="1" y="14288"/>
                    </a:cubicBezTo>
                    <a:lnTo>
                      <a:pt x="1" y="83605"/>
                    </a:lnTo>
                    <a:cubicBezTo>
                      <a:pt x="1" y="91466"/>
                      <a:pt x="6394" y="97860"/>
                      <a:pt x="14288" y="97860"/>
                    </a:cubicBezTo>
                    <a:lnTo>
                      <a:pt x="83605" y="97860"/>
                    </a:lnTo>
                    <a:cubicBezTo>
                      <a:pt x="91467" y="97860"/>
                      <a:pt x="97860" y="91466"/>
                      <a:pt x="97860" y="83605"/>
                    </a:cubicBezTo>
                    <a:lnTo>
                      <a:pt x="97860" y="14288"/>
                    </a:lnTo>
                    <a:cubicBezTo>
                      <a:pt x="97860" y="6393"/>
                      <a:pt x="91467" y="0"/>
                      <a:pt x="8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6" name="Google Shape;3973;p90">
                <a:extLst>
                  <a:ext uri="{FF2B5EF4-FFF2-40B4-BE49-F238E27FC236}">
                    <a16:creationId xmlns:a16="http://schemas.microsoft.com/office/drawing/2014/main" id="{21C9C712-EDBB-8750-907A-509722A64B81}"/>
                  </a:ext>
                </a:extLst>
              </p:cNvPr>
              <p:cNvSpPr/>
              <p:nvPr/>
            </p:nvSpPr>
            <p:spPr>
              <a:xfrm>
                <a:off x="1190625" y="3010800"/>
                <a:ext cx="2446500" cy="2446525"/>
              </a:xfrm>
              <a:custGeom>
                <a:avLst/>
                <a:gdLst/>
                <a:ahLst/>
                <a:cxnLst/>
                <a:rect l="l" t="t" r="r" b="b"/>
                <a:pathLst>
                  <a:path w="97860" h="97861" extrusionOk="0">
                    <a:moveTo>
                      <a:pt x="83605" y="12233"/>
                    </a:moveTo>
                    <a:cubicBezTo>
                      <a:pt x="84714" y="12233"/>
                      <a:pt x="85627" y="13146"/>
                      <a:pt x="85627" y="14288"/>
                    </a:cubicBezTo>
                    <a:lnTo>
                      <a:pt x="85627" y="83605"/>
                    </a:lnTo>
                    <a:cubicBezTo>
                      <a:pt x="85627" y="84714"/>
                      <a:pt x="84714" y="85628"/>
                      <a:pt x="83605" y="85628"/>
                    </a:cubicBezTo>
                    <a:lnTo>
                      <a:pt x="14288" y="85628"/>
                    </a:lnTo>
                    <a:cubicBezTo>
                      <a:pt x="13146" y="85628"/>
                      <a:pt x="12232" y="84714"/>
                      <a:pt x="12232" y="83605"/>
                    </a:cubicBezTo>
                    <a:lnTo>
                      <a:pt x="12232" y="14288"/>
                    </a:lnTo>
                    <a:cubicBezTo>
                      <a:pt x="12232" y="13146"/>
                      <a:pt x="13146" y="12233"/>
                      <a:pt x="14288" y="12233"/>
                    </a:cubicBezTo>
                    <a:close/>
                    <a:moveTo>
                      <a:pt x="14288" y="1"/>
                    </a:moveTo>
                    <a:cubicBezTo>
                      <a:pt x="6393" y="1"/>
                      <a:pt x="0" y="6394"/>
                      <a:pt x="0" y="14288"/>
                    </a:cubicBezTo>
                    <a:lnTo>
                      <a:pt x="0" y="83605"/>
                    </a:lnTo>
                    <a:cubicBezTo>
                      <a:pt x="0" y="91467"/>
                      <a:pt x="6393" y="97860"/>
                      <a:pt x="14288" y="97860"/>
                    </a:cubicBezTo>
                    <a:lnTo>
                      <a:pt x="83605" y="97860"/>
                    </a:lnTo>
                    <a:cubicBezTo>
                      <a:pt x="91466" y="97860"/>
                      <a:pt x="97860" y="91467"/>
                      <a:pt x="97860" y="83605"/>
                    </a:cubicBezTo>
                    <a:lnTo>
                      <a:pt x="97860" y="14288"/>
                    </a:lnTo>
                    <a:cubicBezTo>
                      <a:pt x="97860" y="6394"/>
                      <a:pt x="91466" y="1"/>
                      <a:pt x="83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7" name="Google Shape;3974;p90">
                <a:extLst>
                  <a:ext uri="{FF2B5EF4-FFF2-40B4-BE49-F238E27FC236}">
                    <a16:creationId xmlns:a16="http://schemas.microsoft.com/office/drawing/2014/main" id="{5A37F0BF-B345-D001-30F0-621600A92A03}"/>
                  </a:ext>
                </a:extLst>
              </p:cNvPr>
              <p:cNvSpPr/>
              <p:nvPr/>
            </p:nvSpPr>
            <p:spPr>
              <a:xfrm>
                <a:off x="1736175" y="3565550"/>
                <a:ext cx="1355375" cy="1337225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53489" extrusionOk="0">
                    <a:moveTo>
                      <a:pt x="6720" y="0"/>
                    </a:moveTo>
                    <a:cubicBezTo>
                      <a:pt x="5155" y="0"/>
                      <a:pt x="3589" y="596"/>
                      <a:pt x="2382" y="1786"/>
                    </a:cubicBezTo>
                    <a:cubicBezTo>
                      <a:pt x="1" y="4167"/>
                      <a:pt x="1" y="8049"/>
                      <a:pt x="2382" y="10430"/>
                    </a:cubicBezTo>
                    <a:lnTo>
                      <a:pt x="18692" y="26740"/>
                    </a:lnTo>
                    <a:lnTo>
                      <a:pt x="2382" y="43050"/>
                    </a:lnTo>
                    <a:cubicBezTo>
                      <a:pt x="1" y="45432"/>
                      <a:pt x="1" y="49313"/>
                      <a:pt x="2382" y="51695"/>
                    </a:cubicBezTo>
                    <a:cubicBezTo>
                      <a:pt x="3589" y="52901"/>
                      <a:pt x="5155" y="53489"/>
                      <a:pt x="6720" y="53489"/>
                    </a:cubicBezTo>
                    <a:cubicBezTo>
                      <a:pt x="8286" y="53489"/>
                      <a:pt x="9852" y="52901"/>
                      <a:pt x="11059" y="51695"/>
                    </a:cubicBezTo>
                    <a:lnTo>
                      <a:pt x="27336" y="35385"/>
                    </a:lnTo>
                    <a:lnTo>
                      <a:pt x="43157" y="51205"/>
                    </a:lnTo>
                    <a:cubicBezTo>
                      <a:pt x="44364" y="52412"/>
                      <a:pt x="45929" y="52999"/>
                      <a:pt x="47495" y="52999"/>
                    </a:cubicBezTo>
                    <a:cubicBezTo>
                      <a:pt x="49061" y="52999"/>
                      <a:pt x="50627" y="52412"/>
                      <a:pt x="51834" y="51205"/>
                    </a:cubicBezTo>
                    <a:cubicBezTo>
                      <a:pt x="54215" y="48824"/>
                      <a:pt x="54215" y="44942"/>
                      <a:pt x="51834" y="42561"/>
                    </a:cubicBezTo>
                    <a:lnTo>
                      <a:pt x="36013" y="26740"/>
                    </a:lnTo>
                    <a:lnTo>
                      <a:pt x="51834" y="10920"/>
                    </a:lnTo>
                    <a:cubicBezTo>
                      <a:pt x="54215" y="8538"/>
                      <a:pt x="54215" y="4657"/>
                      <a:pt x="51834" y="2275"/>
                    </a:cubicBezTo>
                    <a:cubicBezTo>
                      <a:pt x="50627" y="1085"/>
                      <a:pt x="49061" y="490"/>
                      <a:pt x="47495" y="490"/>
                    </a:cubicBezTo>
                    <a:cubicBezTo>
                      <a:pt x="45929" y="490"/>
                      <a:pt x="44364" y="1085"/>
                      <a:pt x="43157" y="2275"/>
                    </a:cubicBezTo>
                    <a:lnTo>
                      <a:pt x="27336" y="18096"/>
                    </a:lnTo>
                    <a:lnTo>
                      <a:pt x="11059" y="1786"/>
                    </a:lnTo>
                    <a:cubicBezTo>
                      <a:pt x="9852" y="596"/>
                      <a:pt x="8286" y="0"/>
                      <a:pt x="67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24B62E9-AAD2-09FA-5500-A1FFF8B8E7A1}"/>
              </a:ext>
            </a:extLst>
          </p:cNvPr>
          <p:cNvSpPr txBox="1"/>
          <p:nvPr/>
        </p:nvSpPr>
        <p:spPr>
          <a:xfrm>
            <a:off x="1821707" y="4003855"/>
            <a:ext cx="50648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Tính các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căn bậc hai số học sau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11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1" grpId="0"/>
      <p:bldP spid="42" grpId="0"/>
      <p:bldP spid="67" grpId="0" animBg="1"/>
      <p:bldP spid="68" grpId="0"/>
      <p:bldP spid="23" grpId="0" animBg="1"/>
      <p:bldP spid="92" grpId="0" animBg="1"/>
      <p:bldP spid="93" grpId="0"/>
      <p:bldP spid="98" grpId="0"/>
      <p:bldP spid="99" grpId="0"/>
      <p:bldP spid="5" grpId="0" animBg="1"/>
      <p:bldP spid="10" grpId="0" animBg="1"/>
      <p:bldP spid="100" grpId="0" animBg="1"/>
      <p:bldP spid="6" grpId="0" animBg="1"/>
      <p:bldP spid="4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Google Shape;701;p51">
            <a:extLst>
              <a:ext uri="{FF2B5EF4-FFF2-40B4-BE49-F238E27FC236}">
                <a16:creationId xmlns:a16="http://schemas.microsoft.com/office/drawing/2014/main" id="{A71B0DAA-3F1C-6505-3FF8-544D7098CC1C}"/>
              </a:ext>
            </a:extLst>
          </p:cNvPr>
          <p:cNvSpPr txBox="1">
            <a:spLocks/>
          </p:cNvSpPr>
          <p:nvPr/>
        </p:nvSpPr>
        <p:spPr>
          <a:xfrm>
            <a:off x="1264936" y="2706637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nhận xét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2D4613E-816A-EA49-5BE7-56C718C1AF42}"/>
              </a:ext>
            </a:extLst>
          </p:cNvPr>
          <p:cNvSpPr txBox="1"/>
          <p:nvPr/>
        </p:nvSpPr>
        <p:spPr>
          <a:xfrm>
            <a:off x="1651057" y="3017346"/>
            <a:ext cx="4832228" cy="515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Không sử dụng MTCT, tính: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DF856C8-E239-9B37-9C1C-75D6C7316FA4}"/>
              </a:ext>
            </a:extLst>
          </p:cNvPr>
          <p:cNvGrpSpPr/>
          <p:nvPr/>
        </p:nvGrpSpPr>
        <p:grpSpPr>
          <a:xfrm>
            <a:off x="1004290" y="3007142"/>
            <a:ext cx="699612" cy="529885"/>
            <a:chOff x="1471444" y="3209896"/>
            <a:chExt cx="699612" cy="529885"/>
          </a:xfrm>
        </p:grpSpPr>
        <p:sp>
          <p:nvSpPr>
            <p:cNvPr id="103" name="Google Shape;1683;p63">
              <a:extLst>
                <a:ext uri="{FF2B5EF4-FFF2-40B4-BE49-F238E27FC236}">
                  <a16:creationId xmlns:a16="http://schemas.microsoft.com/office/drawing/2014/main" id="{4B60D37D-C453-4D3B-D810-77B124A2AB5F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04" name="Google Shape;3882;p90">
              <a:extLst>
                <a:ext uri="{FF2B5EF4-FFF2-40B4-BE49-F238E27FC236}">
                  <a16:creationId xmlns:a16="http://schemas.microsoft.com/office/drawing/2014/main" id="{83C21F0E-FFB6-D4F1-6844-B82C57D8DD22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106" name="Google Shape;3883;p90">
                <a:extLst>
                  <a:ext uri="{FF2B5EF4-FFF2-40B4-BE49-F238E27FC236}">
                    <a16:creationId xmlns:a16="http://schemas.microsoft.com/office/drawing/2014/main" id="{29892D4B-0EA4-FB1E-6BCB-1879AB81F65B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" name="Google Shape;3884;p90">
                <a:extLst>
                  <a:ext uri="{FF2B5EF4-FFF2-40B4-BE49-F238E27FC236}">
                    <a16:creationId xmlns:a16="http://schemas.microsoft.com/office/drawing/2014/main" id="{2261FFA7-7CA2-0DD0-D9FC-AF104A99294C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8503217-14DE-3FF6-ADA3-62804AF7168F}"/>
                </a:ext>
              </a:extLst>
            </p:cNvPr>
            <p:cNvSpPr txBox="1"/>
            <p:nvPr/>
          </p:nvSpPr>
          <p:spPr>
            <a:xfrm>
              <a:off x="1737253" y="3394603"/>
              <a:ext cx="290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7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EE27B10-2481-35E6-6148-8B7FE56998F5}"/>
              </a:ext>
            </a:extLst>
          </p:cNvPr>
          <p:cNvSpPr/>
          <p:nvPr/>
        </p:nvSpPr>
        <p:spPr>
          <a:xfrm>
            <a:off x="716209" y="1575356"/>
            <a:ext cx="10696322" cy="964559"/>
          </a:xfrm>
          <a:prstGeom prst="rect">
            <a:avLst/>
          </a:prstGeom>
          <a:noFill/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03441E-5790-AC9B-02E4-5F91EA802FBB}"/>
              </a:ext>
            </a:extLst>
          </p:cNvPr>
          <p:cNvSpPr/>
          <p:nvPr/>
        </p:nvSpPr>
        <p:spPr>
          <a:xfrm>
            <a:off x="1130102" y="1325550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701;p51">
            <a:extLst>
              <a:ext uri="{FF2B5EF4-FFF2-40B4-BE49-F238E27FC236}">
                <a16:creationId xmlns:a16="http://schemas.microsoft.com/office/drawing/2014/main" id="{2CDED64E-DF2A-F0E5-B812-C4FD86790CD9}"/>
              </a:ext>
            </a:extLst>
          </p:cNvPr>
          <p:cNvSpPr txBox="1">
            <a:spLocks/>
          </p:cNvSpPr>
          <p:nvPr/>
        </p:nvSpPr>
        <p:spPr>
          <a:xfrm>
            <a:off x="1264936" y="1325550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tính chất</a:t>
            </a:r>
            <a:endParaRPr kumimoji="0" lang="en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grpSp>
        <p:nvGrpSpPr>
          <p:cNvPr id="13" name="Google Shape;3882;p90">
            <a:extLst>
              <a:ext uri="{FF2B5EF4-FFF2-40B4-BE49-F238E27FC236}">
                <a16:creationId xmlns:a16="http://schemas.microsoft.com/office/drawing/2014/main" id="{21AC0FEC-C8DF-1E97-A734-EA335724728B}"/>
              </a:ext>
            </a:extLst>
          </p:cNvPr>
          <p:cNvGrpSpPr/>
          <p:nvPr/>
        </p:nvGrpSpPr>
        <p:grpSpPr>
          <a:xfrm>
            <a:off x="3461581" y="2014262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40" name="Google Shape;3883;p90">
              <a:extLst>
                <a:ext uri="{FF2B5EF4-FFF2-40B4-BE49-F238E27FC236}">
                  <a16:creationId xmlns:a16="http://schemas.microsoft.com/office/drawing/2014/main" id="{862331CB-2257-9B24-CC63-CFCDBC95AD82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41" name="Google Shape;3884;p90">
              <a:extLst>
                <a:ext uri="{FF2B5EF4-FFF2-40B4-BE49-F238E27FC236}">
                  <a16:creationId xmlns:a16="http://schemas.microsoft.com/office/drawing/2014/main" id="{2606084E-BDE1-EA3B-62B6-F64CEAC65BA1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8F5F175-CF6A-83E2-F093-AF5B2267AC04}"/>
              </a:ext>
            </a:extLst>
          </p:cNvPr>
          <p:cNvSpPr txBox="1"/>
          <p:nvPr/>
        </p:nvSpPr>
        <p:spPr>
          <a:xfrm>
            <a:off x="3718731" y="1881964"/>
            <a:ext cx="3431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Với mọi số thực a, ta có: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E2A172E-7F74-E39A-0155-F99B63A707FB}"/>
              </a:ext>
            </a:extLst>
          </p:cNvPr>
          <p:cNvGrpSpPr/>
          <p:nvPr/>
        </p:nvGrpSpPr>
        <p:grpSpPr>
          <a:xfrm>
            <a:off x="7142584" y="1880110"/>
            <a:ext cx="440531" cy="388451"/>
            <a:chOff x="3571037" y="2462800"/>
            <a:chExt cx="258014" cy="20206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1E5E4B2-4EE8-F425-DA5F-C32EFE2773E4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DD432D9-1866-FECE-9B8D-2F1C94CBE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CEA63CB-7CBF-E9DF-A8FA-39317756CB46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A95CD95-7788-07BA-B4DD-3F58B8A58C88}"/>
              </a:ext>
            </a:extLst>
          </p:cNvPr>
          <p:cNvSpPr txBox="1"/>
          <p:nvPr/>
        </p:nvSpPr>
        <p:spPr>
          <a:xfrm>
            <a:off x="7227425" y="1881964"/>
            <a:ext cx="1393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 = </a:t>
            </a:r>
            <a:r>
              <a:rPr kumimoji="0" lang="en-US" sz="16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|a|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AA4B2E0-6DA6-2228-20BD-318F9E05E3F8}"/>
              </a:ext>
            </a:extLst>
          </p:cNvPr>
          <p:cNvSpPr/>
          <p:nvPr/>
        </p:nvSpPr>
        <p:spPr>
          <a:xfrm>
            <a:off x="4525135" y="3733763"/>
            <a:ext cx="3499047" cy="868382"/>
          </a:xfrm>
          <a:prstGeom prst="roundRect">
            <a:avLst>
              <a:gd name="adj" fmla="val 50000"/>
            </a:avLst>
          </a:prstGeom>
          <a:solidFill>
            <a:srgbClr val="BEEE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5191BD-6E5C-69E2-118E-BFF39BE1DA5D}"/>
              </a:ext>
            </a:extLst>
          </p:cNvPr>
          <p:cNvSpPr txBox="1"/>
          <p:nvPr/>
        </p:nvSpPr>
        <p:spPr>
          <a:xfrm>
            <a:off x="5330859" y="3995450"/>
            <a:ext cx="28043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  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5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–   (   5 – 1)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3AA8576-F765-9564-0797-117188C3E4BD}"/>
              </a:ext>
            </a:extLst>
          </p:cNvPr>
          <p:cNvGrpSpPr/>
          <p:nvPr/>
        </p:nvGrpSpPr>
        <p:grpSpPr>
          <a:xfrm>
            <a:off x="5533263" y="4024027"/>
            <a:ext cx="399502" cy="359109"/>
            <a:chOff x="3571037" y="2462800"/>
            <a:chExt cx="258014" cy="20206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B8BFBC0-BE9C-C54A-7B26-C7FA8ACE77C2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083A484-BF0D-E75E-A0D6-D1A6563F8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1F9A672-850A-DCCA-8A91-E76EAB7EB7E5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008546D-AFCB-412C-2694-71E3ABF6FB13}"/>
              </a:ext>
            </a:extLst>
          </p:cNvPr>
          <p:cNvGrpSpPr/>
          <p:nvPr/>
        </p:nvGrpSpPr>
        <p:grpSpPr>
          <a:xfrm>
            <a:off x="6671835" y="4024027"/>
            <a:ext cx="399502" cy="359109"/>
            <a:chOff x="3571037" y="2462800"/>
            <a:chExt cx="258014" cy="20206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CF03D27-AFCB-26AF-58FA-0346780C8616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B309C8-B6E8-337B-FFF2-3517AB9C3A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42E6F34-8BFF-124B-6F1E-574E278F9358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C81C20C-3FCD-4411-7827-7EA15CE0F13A}"/>
              </a:ext>
            </a:extLst>
          </p:cNvPr>
          <p:cNvSpPr txBox="1"/>
          <p:nvPr/>
        </p:nvSpPr>
        <p:spPr>
          <a:xfrm>
            <a:off x="7521798" y="3981869"/>
            <a:ext cx="295503" cy="35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endParaRPr kumimoji="0" lang="en-US" sz="26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2B6D8D3-6DAD-8AFC-D980-A5F8D01FCD33}"/>
              </a:ext>
            </a:extLst>
          </p:cNvPr>
          <p:cNvGrpSpPr/>
          <p:nvPr/>
        </p:nvGrpSpPr>
        <p:grpSpPr>
          <a:xfrm>
            <a:off x="6307397" y="3867084"/>
            <a:ext cx="1428828" cy="606680"/>
            <a:chOff x="3571037" y="2462800"/>
            <a:chExt cx="673921" cy="202063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381E597-B3E7-58B0-6F58-1E222CB8C2AA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6"/>
              <a:ext cx="615895" cy="0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15BFFA2-CFDB-A0E1-D9F0-B930F53A0D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AABC318-F5F6-EEB1-4A48-CB9FB9406196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2C2199FA-D97B-7481-C910-E8298E5DB463}"/>
              </a:ext>
            </a:extLst>
          </p:cNvPr>
          <p:cNvSpPr txBox="1"/>
          <p:nvPr/>
        </p:nvSpPr>
        <p:spPr>
          <a:xfrm>
            <a:off x="4750599" y="3987990"/>
            <a:ext cx="7514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M =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CD39BD-3B2A-5643-E66A-578DF7F3912C}"/>
              </a:ext>
            </a:extLst>
          </p:cNvPr>
          <p:cNvGrpSpPr/>
          <p:nvPr/>
        </p:nvGrpSpPr>
        <p:grpSpPr>
          <a:xfrm>
            <a:off x="3441678" y="5139447"/>
            <a:ext cx="351259" cy="359109"/>
            <a:chOff x="3571037" y="2462800"/>
            <a:chExt cx="258014" cy="20206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413807B-57BB-18EF-C498-1AD993AFC509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69E7CD-F764-5590-AB90-2F28DC7DB7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5BA23D-9232-AAD1-3D22-DA677A963900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2ACE8D-4155-1EF5-6FC5-7977DBCAFDA5}"/>
              </a:ext>
            </a:extLst>
          </p:cNvPr>
          <p:cNvSpPr txBox="1"/>
          <p:nvPr/>
        </p:nvSpPr>
        <p:spPr>
          <a:xfrm>
            <a:off x="4298434" y="5089273"/>
            <a:ext cx="295503" cy="35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endParaRPr kumimoji="0" lang="en-US" sz="26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5C8FC4-C1B6-A531-5759-460CC249DE5D}"/>
              </a:ext>
            </a:extLst>
          </p:cNvPr>
          <p:cNvGrpSpPr/>
          <p:nvPr/>
        </p:nvGrpSpPr>
        <p:grpSpPr>
          <a:xfrm>
            <a:off x="3109914" y="4991740"/>
            <a:ext cx="1428828" cy="606680"/>
            <a:chOff x="3571037" y="2462800"/>
            <a:chExt cx="673921" cy="20206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471E36F-FFA8-30F2-A664-CBB6CF6B290A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6"/>
              <a:ext cx="61589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5F7787B-1310-2BEC-779C-FBCEB566B5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C157E65-C133-9D4F-277D-0405327FD53A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250011-32AF-2869-B6B3-C8705D2F5322}"/>
              </a:ext>
            </a:extLst>
          </p:cNvPr>
          <p:cNvSpPr txBox="1"/>
          <p:nvPr/>
        </p:nvSpPr>
        <p:spPr>
          <a:xfrm>
            <a:off x="3206150" y="5111689"/>
            <a:ext cx="13910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(  5 – 1)</a:t>
            </a:r>
            <a:endParaRPr lang="en-US" sz="2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CC1A30-BFA4-E2E7-B942-3854EEEE422E}"/>
              </a:ext>
            </a:extLst>
          </p:cNvPr>
          <p:cNvSpPr txBox="1"/>
          <p:nvPr/>
        </p:nvSpPr>
        <p:spPr>
          <a:xfrm>
            <a:off x="4580763" y="5116853"/>
            <a:ext cx="34071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=  |  5 – 1| =  </a:t>
            </a:r>
            <a:r>
              <a:rPr lang="en-US" sz="2600"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5 – 1</a:t>
            </a:r>
            <a:endParaRPr lang="en-US" sz="26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5818B4-A805-D5D6-8331-D337E007E0C7}"/>
              </a:ext>
            </a:extLst>
          </p:cNvPr>
          <p:cNvGrpSpPr/>
          <p:nvPr/>
        </p:nvGrpSpPr>
        <p:grpSpPr>
          <a:xfrm>
            <a:off x="5176563" y="5151778"/>
            <a:ext cx="351259" cy="359109"/>
            <a:chOff x="3571037" y="2462800"/>
            <a:chExt cx="258014" cy="2020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5811215-C61F-3C6A-488D-73EB5FFE0C98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D35FA1-CA89-AE32-0573-C00D1E46F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975E313-A647-AD99-4148-A5AE37855713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B101C1-CB1F-80E8-7A66-654EAEA4ADE6}"/>
              </a:ext>
            </a:extLst>
          </p:cNvPr>
          <p:cNvGrpSpPr/>
          <p:nvPr/>
        </p:nvGrpSpPr>
        <p:grpSpPr>
          <a:xfrm>
            <a:off x="6476003" y="5154553"/>
            <a:ext cx="351259" cy="359109"/>
            <a:chOff x="3571037" y="2462800"/>
            <a:chExt cx="258014" cy="20206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01AF42-A365-646E-D482-ABE3B9ADAC6F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761D284-FAB4-74A1-4282-BDF951661E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0466D9-008B-3634-A679-D984EABFF571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E160A4-F810-1B1E-376B-74A48B00C84D}"/>
              </a:ext>
            </a:extLst>
          </p:cNvPr>
          <p:cNvSpPr txBox="1"/>
          <p:nvPr/>
        </p:nvSpPr>
        <p:spPr>
          <a:xfrm>
            <a:off x="3002668" y="5824427"/>
            <a:ext cx="362466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latin typeface="#9Slide03 SVNSari" panose="020B0504040101020102" pitchFamily="34" charset="0"/>
              </a:rPr>
              <a:t>nên M =   5 – (  5 – 1)  =</a:t>
            </a:r>
            <a:endParaRPr lang="en-US" sz="26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020756-8661-E695-345F-824234380127}"/>
              </a:ext>
            </a:extLst>
          </p:cNvPr>
          <p:cNvGrpSpPr/>
          <p:nvPr/>
        </p:nvGrpSpPr>
        <p:grpSpPr>
          <a:xfrm>
            <a:off x="4399883" y="5829250"/>
            <a:ext cx="351259" cy="359109"/>
            <a:chOff x="3571037" y="2462800"/>
            <a:chExt cx="258014" cy="20206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BE550C-834E-30CE-FDA9-117891127AE0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3848481-626C-6F6C-7AAD-7BC1D1F07F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5D476B-2CBE-ED57-EE26-242B75FD9C81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871BE5-2311-36D2-6069-0A50C9E5CD61}"/>
              </a:ext>
            </a:extLst>
          </p:cNvPr>
          <p:cNvGrpSpPr/>
          <p:nvPr/>
        </p:nvGrpSpPr>
        <p:grpSpPr>
          <a:xfrm>
            <a:off x="5185135" y="5836383"/>
            <a:ext cx="351259" cy="359109"/>
            <a:chOff x="3571037" y="2462800"/>
            <a:chExt cx="258014" cy="20206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7B32F1B-13FC-91AB-CE03-5C647426F19B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A7E1C7D-DBCE-CAA2-AE7A-DC862F10B5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7F02453-E3A2-EFE1-EF77-26ECEA5E1F0C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0DB98E7-9C7C-F88A-0C12-6E275D596461}"/>
              </a:ext>
            </a:extLst>
          </p:cNvPr>
          <p:cNvSpPr txBox="1"/>
          <p:nvPr/>
        </p:nvSpPr>
        <p:spPr>
          <a:xfrm>
            <a:off x="6501005" y="5824427"/>
            <a:ext cx="26748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latin typeface="#9Slide03 SVNSari" panose="020B0504040101020102" pitchFamily="34" charset="0"/>
              </a:rPr>
              <a:t>  5 –   5 + 1  =  1.</a:t>
            </a:r>
            <a:endParaRPr lang="en-US" sz="260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3C54AA3-3A5B-5807-BB7F-86E78AC24BAC}"/>
              </a:ext>
            </a:extLst>
          </p:cNvPr>
          <p:cNvGrpSpPr/>
          <p:nvPr/>
        </p:nvGrpSpPr>
        <p:grpSpPr>
          <a:xfrm>
            <a:off x="6631957" y="5841651"/>
            <a:ext cx="351259" cy="359109"/>
            <a:chOff x="3571037" y="2462800"/>
            <a:chExt cx="258014" cy="202063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E5B3CB7-9C9A-F539-ABDB-FB93639B0714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651E9A4-F985-5E6D-70B4-AE6FB280E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CDC3A1D-128A-F21D-3269-2E8CE516D97A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067AAFD-1A21-D127-E893-1D0197EED26A}"/>
              </a:ext>
            </a:extLst>
          </p:cNvPr>
          <p:cNvGrpSpPr/>
          <p:nvPr/>
        </p:nvGrpSpPr>
        <p:grpSpPr>
          <a:xfrm>
            <a:off x="7311093" y="5833025"/>
            <a:ext cx="351259" cy="359109"/>
            <a:chOff x="3571037" y="2462800"/>
            <a:chExt cx="258014" cy="202063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92E32FB-3F61-07B4-6E81-468D297FD4A5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89B398B-B869-BD1D-6A34-5835B16E11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0B5DFA-22E4-3AE1-A2D9-987F76C175BE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9510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64" grpId="0"/>
      <p:bldP spid="117" grpId="0"/>
      <p:bldP spid="15" grpId="0"/>
      <p:bldP spid="20" grpId="0"/>
      <p:bldP spid="21" grpId="0"/>
      <p:bldP spid="30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9;p51">
            <a:extLst>
              <a:ext uri="{FF2B5EF4-FFF2-40B4-BE49-F238E27FC236}">
                <a16:creationId xmlns:a16="http://schemas.microsoft.com/office/drawing/2014/main" id="{17E8C719-97BF-4D54-B637-1E95E9676796}"/>
              </a:ext>
            </a:extLst>
          </p:cNvPr>
          <p:cNvSpPr/>
          <p:nvPr/>
        </p:nvSpPr>
        <p:spPr>
          <a:xfrm rot="16523390">
            <a:off x="674816" y="-502731"/>
            <a:ext cx="844899" cy="196302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FAD79-44B2-42F6-9561-FC9775D529E3}"/>
              </a:ext>
            </a:extLst>
          </p:cNvPr>
          <p:cNvSpPr txBox="1"/>
          <p:nvPr/>
        </p:nvSpPr>
        <p:spPr>
          <a:xfrm>
            <a:off x="1037457" y="2279625"/>
            <a:ext cx="10172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bậc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= a.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2CB38A-F347-3887-B35C-A385C5CC651A}"/>
              </a:ext>
            </a:extLst>
          </p:cNvPr>
          <p:cNvGrpSpPr/>
          <p:nvPr/>
        </p:nvGrpSpPr>
        <p:grpSpPr>
          <a:xfrm>
            <a:off x="1057664" y="3965635"/>
            <a:ext cx="831382" cy="618869"/>
            <a:chOff x="547635" y="4476269"/>
            <a:chExt cx="947919" cy="705617"/>
          </a:xfrm>
        </p:grpSpPr>
        <p:sp>
          <p:nvSpPr>
            <p:cNvPr id="30" name="Google Shape;1683;p63">
              <a:extLst>
                <a:ext uri="{FF2B5EF4-FFF2-40B4-BE49-F238E27FC236}">
                  <a16:creationId xmlns:a16="http://schemas.microsoft.com/office/drawing/2014/main" id="{F33FDD23-3706-46EC-B27A-0B9956F2EF60}"/>
                </a:ext>
              </a:extLst>
            </p:cNvPr>
            <p:cNvSpPr/>
            <p:nvPr/>
          </p:nvSpPr>
          <p:spPr>
            <a:xfrm>
              <a:off x="547635" y="4476269"/>
              <a:ext cx="947919" cy="705617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grpSp>
          <p:nvGrpSpPr>
            <p:cNvPr id="31" name="Google Shape;3965;p90">
              <a:extLst>
                <a:ext uri="{FF2B5EF4-FFF2-40B4-BE49-F238E27FC236}">
                  <a16:creationId xmlns:a16="http://schemas.microsoft.com/office/drawing/2014/main" id="{BD7F42B5-96F4-4FF9-8F39-76A9A28B9FA6}"/>
                </a:ext>
              </a:extLst>
            </p:cNvPr>
            <p:cNvGrpSpPr/>
            <p:nvPr/>
          </p:nvGrpSpPr>
          <p:grpSpPr>
            <a:xfrm>
              <a:off x="814562" y="4614902"/>
              <a:ext cx="419571" cy="419571"/>
              <a:chOff x="1190625" y="238125"/>
              <a:chExt cx="5219200" cy="5219200"/>
            </a:xfrm>
          </p:grpSpPr>
          <p:sp>
            <p:nvSpPr>
              <p:cNvPr id="32" name="Google Shape;3966;p90">
                <a:extLst>
                  <a:ext uri="{FF2B5EF4-FFF2-40B4-BE49-F238E27FC236}">
                    <a16:creationId xmlns:a16="http://schemas.microsoft.com/office/drawing/2014/main" id="{EDFBC5E0-2086-47DD-8128-1CFD3C0505F7}"/>
                  </a:ext>
                </a:extLst>
              </p:cNvPr>
              <p:cNvSpPr/>
              <p:nvPr/>
            </p:nvSpPr>
            <p:spPr>
              <a:xfrm>
                <a:off x="4524375" y="1308850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08"/>
                      <a:pt x="0" y="6101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01"/>
                    </a:cubicBezTo>
                    <a:cubicBezTo>
                      <a:pt x="53007" y="2708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33" name="Google Shape;3967;p90">
                <a:extLst>
                  <a:ext uri="{FF2B5EF4-FFF2-40B4-BE49-F238E27FC236}">
                    <a16:creationId xmlns:a16="http://schemas.microsoft.com/office/drawing/2014/main" id="{3FF8EB68-FEA2-41C8-AA51-D21FA6B50163}"/>
                  </a:ext>
                </a:extLst>
              </p:cNvPr>
              <p:cNvSpPr/>
              <p:nvPr/>
            </p:nvSpPr>
            <p:spPr>
              <a:xfrm>
                <a:off x="4524375" y="4335975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41"/>
                      <a:pt x="0" y="6133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33"/>
                    </a:cubicBezTo>
                    <a:cubicBezTo>
                      <a:pt x="53007" y="2741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34" name="Google Shape;3968;p90">
                <a:extLst>
                  <a:ext uri="{FF2B5EF4-FFF2-40B4-BE49-F238E27FC236}">
                    <a16:creationId xmlns:a16="http://schemas.microsoft.com/office/drawing/2014/main" id="{17559E7F-A8DB-406D-9469-08F50D70CD9A}"/>
                  </a:ext>
                </a:extLst>
              </p:cNvPr>
              <p:cNvSpPr/>
              <p:nvPr/>
            </p:nvSpPr>
            <p:spPr>
              <a:xfrm>
                <a:off x="4524375" y="3724350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41"/>
                      <a:pt x="0" y="6133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33"/>
                    </a:cubicBezTo>
                    <a:cubicBezTo>
                      <a:pt x="53007" y="2741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35" name="Google Shape;3969;p90">
                <a:extLst>
                  <a:ext uri="{FF2B5EF4-FFF2-40B4-BE49-F238E27FC236}">
                    <a16:creationId xmlns:a16="http://schemas.microsoft.com/office/drawing/2014/main" id="{4FE8CC0D-7C6A-4061-98DC-00EB9A458247}"/>
                  </a:ext>
                </a:extLst>
              </p:cNvPr>
              <p:cNvSpPr/>
              <p:nvPr/>
            </p:nvSpPr>
            <p:spPr>
              <a:xfrm>
                <a:off x="1751675" y="799175"/>
                <a:ext cx="1325200" cy="132520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53008" extrusionOk="0">
                    <a:moveTo>
                      <a:pt x="26716" y="0"/>
                    </a:moveTo>
                    <a:cubicBezTo>
                      <a:pt x="23356" y="0"/>
                      <a:pt x="20616" y="2708"/>
                      <a:pt x="20616" y="6100"/>
                    </a:cubicBezTo>
                    <a:lnTo>
                      <a:pt x="20616" y="20127"/>
                    </a:lnTo>
                    <a:lnTo>
                      <a:pt x="6100" y="20127"/>
                    </a:lnTo>
                    <a:cubicBezTo>
                      <a:pt x="2708" y="20127"/>
                      <a:pt x="0" y="22867"/>
                      <a:pt x="0" y="26259"/>
                    </a:cubicBezTo>
                    <a:cubicBezTo>
                      <a:pt x="0" y="29619"/>
                      <a:pt x="2708" y="32359"/>
                      <a:pt x="6100" y="32359"/>
                    </a:cubicBezTo>
                    <a:lnTo>
                      <a:pt x="20616" y="32359"/>
                    </a:lnTo>
                    <a:lnTo>
                      <a:pt x="20616" y="46875"/>
                    </a:lnTo>
                    <a:cubicBezTo>
                      <a:pt x="20616" y="50268"/>
                      <a:pt x="23356" y="53008"/>
                      <a:pt x="26716" y="53008"/>
                    </a:cubicBezTo>
                    <a:cubicBezTo>
                      <a:pt x="30109" y="53008"/>
                      <a:pt x="32849" y="50268"/>
                      <a:pt x="32849" y="46875"/>
                    </a:cubicBezTo>
                    <a:lnTo>
                      <a:pt x="32849" y="32359"/>
                    </a:lnTo>
                    <a:lnTo>
                      <a:pt x="46875" y="32359"/>
                    </a:lnTo>
                    <a:cubicBezTo>
                      <a:pt x="50268" y="32359"/>
                      <a:pt x="53008" y="29619"/>
                      <a:pt x="53008" y="26259"/>
                    </a:cubicBezTo>
                    <a:cubicBezTo>
                      <a:pt x="53008" y="22867"/>
                      <a:pt x="50268" y="20127"/>
                      <a:pt x="46875" y="20127"/>
                    </a:cubicBezTo>
                    <a:lnTo>
                      <a:pt x="32849" y="20127"/>
                    </a:lnTo>
                    <a:lnTo>
                      <a:pt x="32849" y="6100"/>
                    </a:lnTo>
                    <a:cubicBezTo>
                      <a:pt x="32849" y="2708"/>
                      <a:pt x="30109" y="0"/>
                      <a:pt x="267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36" name="Google Shape;3970;p90">
                <a:extLst>
                  <a:ext uri="{FF2B5EF4-FFF2-40B4-BE49-F238E27FC236}">
                    <a16:creationId xmlns:a16="http://schemas.microsoft.com/office/drawing/2014/main" id="{9C339B40-BB88-40F6-B7DC-9CBFF7365E17}"/>
                  </a:ext>
                </a:extLst>
              </p:cNvPr>
              <p:cNvSpPr/>
              <p:nvPr/>
            </p:nvSpPr>
            <p:spPr>
              <a:xfrm>
                <a:off x="1190625" y="238125"/>
                <a:ext cx="2446500" cy="2446500"/>
              </a:xfrm>
              <a:custGeom>
                <a:avLst/>
                <a:gdLst/>
                <a:ahLst/>
                <a:cxnLst/>
                <a:rect l="l" t="t" r="r" b="b"/>
                <a:pathLst>
                  <a:path w="97860" h="97860" extrusionOk="0">
                    <a:moveTo>
                      <a:pt x="83605" y="12232"/>
                    </a:moveTo>
                    <a:cubicBezTo>
                      <a:pt x="84714" y="12232"/>
                      <a:pt x="85627" y="13146"/>
                      <a:pt x="85627" y="14288"/>
                    </a:cubicBezTo>
                    <a:lnTo>
                      <a:pt x="85627" y="83605"/>
                    </a:lnTo>
                    <a:cubicBezTo>
                      <a:pt x="85627" y="84714"/>
                      <a:pt x="84714" y="85627"/>
                      <a:pt x="83605" y="85627"/>
                    </a:cubicBezTo>
                    <a:lnTo>
                      <a:pt x="14288" y="85627"/>
                    </a:lnTo>
                    <a:cubicBezTo>
                      <a:pt x="13146" y="85627"/>
                      <a:pt x="12232" y="84714"/>
                      <a:pt x="12232" y="83605"/>
                    </a:cubicBezTo>
                    <a:lnTo>
                      <a:pt x="12232" y="14288"/>
                    </a:lnTo>
                    <a:cubicBezTo>
                      <a:pt x="12232" y="13146"/>
                      <a:pt x="13146" y="12232"/>
                      <a:pt x="14288" y="12232"/>
                    </a:cubicBezTo>
                    <a:close/>
                    <a:moveTo>
                      <a:pt x="14288" y="0"/>
                    </a:moveTo>
                    <a:cubicBezTo>
                      <a:pt x="6393" y="0"/>
                      <a:pt x="0" y="6393"/>
                      <a:pt x="0" y="14288"/>
                    </a:cubicBezTo>
                    <a:lnTo>
                      <a:pt x="0" y="83605"/>
                    </a:lnTo>
                    <a:cubicBezTo>
                      <a:pt x="0" y="91466"/>
                      <a:pt x="6393" y="97860"/>
                      <a:pt x="14288" y="97860"/>
                    </a:cubicBezTo>
                    <a:lnTo>
                      <a:pt x="83605" y="97860"/>
                    </a:lnTo>
                    <a:cubicBezTo>
                      <a:pt x="91466" y="97860"/>
                      <a:pt x="97860" y="91466"/>
                      <a:pt x="97860" y="83605"/>
                    </a:cubicBezTo>
                    <a:lnTo>
                      <a:pt x="97860" y="14288"/>
                    </a:lnTo>
                    <a:cubicBezTo>
                      <a:pt x="97860" y="6393"/>
                      <a:pt x="91466" y="0"/>
                      <a:pt x="8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37" name="Google Shape;3971;p90">
                <a:extLst>
                  <a:ext uri="{FF2B5EF4-FFF2-40B4-BE49-F238E27FC236}">
                    <a16:creationId xmlns:a16="http://schemas.microsoft.com/office/drawing/2014/main" id="{1D072DD5-D65C-48A5-8FA8-E3257B8F39E8}"/>
                  </a:ext>
                </a:extLst>
              </p:cNvPr>
              <p:cNvSpPr/>
              <p:nvPr/>
            </p:nvSpPr>
            <p:spPr>
              <a:xfrm>
                <a:off x="3963300" y="3010800"/>
                <a:ext cx="2446525" cy="2446525"/>
              </a:xfrm>
              <a:custGeom>
                <a:avLst/>
                <a:gdLst/>
                <a:ahLst/>
                <a:cxnLst/>
                <a:rect l="l" t="t" r="r" b="b"/>
                <a:pathLst>
                  <a:path w="97861" h="97861" extrusionOk="0">
                    <a:moveTo>
                      <a:pt x="83605" y="12233"/>
                    </a:moveTo>
                    <a:cubicBezTo>
                      <a:pt x="84714" y="12233"/>
                      <a:pt x="85628" y="13146"/>
                      <a:pt x="85628" y="14288"/>
                    </a:cubicBezTo>
                    <a:lnTo>
                      <a:pt x="85628" y="83605"/>
                    </a:lnTo>
                    <a:cubicBezTo>
                      <a:pt x="85628" y="84714"/>
                      <a:pt x="84714" y="85628"/>
                      <a:pt x="83605" y="85628"/>
                    </a:cubicBezTo>
                    <a:lnTo>
                      <a:pt x="14288" y="85628"/>
                    </a:lnTo>
                    <a:cubicBezTo>
                      <a:pt x="13146" y="85628"/>
                      <a:pt x="12233" y="84714"/>
                      <a:pt x="12233" y="83605"/>
                    </a:cubicBezTo>
                    <a:lnTo>
                      <a:pt x="12233" y="14288"/>
                    </a:lnTo>
                    <a:cubicBezTo>
                      <a:pt x="12233" y="13146"/>
                      <a:pt x="13146" y="12233"/>
                      <a:pt x="14288" y="12233"/>
                    </a:cubicBezTo>
                    <a:close/>
                    <a:moveTo>
                      <a:pt x="14288" y="1"/>
                    </a:moveTo>
                    <a:cubicBezTo>
                      <a:pt x="6394" y="1"/>
                      <a:pt x="1" y="6394"/>
                      <a:pt x="1" y="14288"/>
                    </a:cubicBezTo>
                    <a:lnTo>
                      <a:pt x="1" y="83605"/>
                    </a:lnTo>
                    <a:cubicBezTo>
                      <a:pt x="1" y="91467"/>
                      <a:pt x="6394" y="97860"/>
                      <a:pt x="14288" y="97860"/>
                    </a:cubicBezTo>
                    <a:lnTo>
                      <a:pt x="83605" y="97860"/>
                    </a:lnTo>
                    <a:cubicBezTo>
                      <a:pt x="91467" y="97860"/>
                      <a:pt x="97860" y="91467"/>
                      <a:pt x="97860" y="83605"/>
                    </a:cubicBezTo>
                    <a:lnTo>
                      <a:pt x="97860" y="14288"/>
                    </a:lnTo>
                    <a:cubicBezTo>
                      <a:pt x="97860" y="6394"/>
                      <a:pt x="91467" y="1"/>
                      <a:pt x="83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38" name="Google Shape;3972;p90">
                <a:extLst>
                  <a:ext uri="{FF2B5EF4-FFF2-40B4-BE49-F238E27FC236}">
                    <a16:creationId xmlns:a16="http://schemas.microsoft.com/office/drawing/2014/main" id="{1390D532-E23D-4040-8FB3-165E5539F79B}"/>
                  </a:ext>
                </a:extLst>
              </p:cNvPr>
              <p:cNvSpPr/>
              <p:nvPr/>
            </p:nvSpPr>
            <p:spPr>
              <a:xfrm>
                <a:off x="3963300" y="238125"/>
                <a:ext cx="2446525" cy="2446500"/>
              </a:xfrm>
              <a:custGeom>
                <a:avLst/>
                <a:gdLst/>
                <a:ahLst/>
                <a:cxnLst/>
                <a:rect l="l" t="t" r="r" b="b"/>
                <a:pathLst>
                  <a:path w="97861" h="97860" extrusionOk="0">
                    <a:moveTo>
                      <a:pt x="83605" y="12232"/>
                    </a:moveTo>
                    <a:cubicBezTo>
                      <a:pt x="84714" y="12232"/>
                      <a:pt x="85628" y="13146"/>
                      <a:pt x="85628" y="14288"/>
                    </a:cubicBezTo>
                    <a:lnTo>
                      <a:pt x="85628" y="83605"/>
                    </a:lnTo>
                    <a:cubicBezTo>
                      <a:pt x="85628" y="84714"/>
                      <a:pt x="84714" y="85627"/>
                      <a:pt x="83605" y="85627"/>
                    </a:cubicBezTo>
                    <a:lnTo>
                      <a:pt x="14288" y="85627"/>
                    </a:lnTo>
                    <a:cubicBezTo>
                      <a:pt x="13146" y="85627"/>
                      <a:pt x="12233" y="84714"/>
                      <a:pt x="12233" y="83605"/>
                    </a:cubicBezTo>
                    <a:lnTo>
                      <a:pt x="12233" y="14288"/>
                    </a:lnTo>
                    <a:cubicBezTo>
                      <a:pt x="12233" y="13146"/>
                      <a:pt x="13146" y="12232"/>
                      <a:pt x="14288" y="12232"/>
                    </a:cubicBezTo>
                    <a:close/>
                    <a:moveTo>
                      <a:pt x="14288" y="0"/>
                    </a:moveTo>
                    <a:cubicBezTo>
                      <a:pt x="6394" y="0"/>
                      <a:pt x="1" y="6393"/>
                      <a:pt x="1" y="14288"/>
                    </a:cubicBezTo>
                    <a:lnTo>
                      <a:pt x="1" y="83605"/>
                    </a:lnTo>
                    <a:cubicBezTo>
                      <a:pt x="1" y="91466"/>
                      <a:pt x="6394" y="97860"/>
                      <a:pt x="14288" y="97860"/>
                    </a:cubicBezTo>
                    <a:lnTo>
                      <a:pt x="83605" y="97860"/>
                    </a:lnTo>
                    <a:cubicBezTo>
                      <a:pt x="91467" y="97860"/>
                      <a:pt x="97860" y="91466"/>
                      <a:pt x="97860" y="83605"/>
                    </a:cubicBezTo>
                    <a:lnTo>
                      <a:pt x="97860" y="14288"/>
                    </a:lnTo>
                    <a:cubicBezTo>
                      <a:pt x="97860" y="6393"/>
                      <a:pt x="91467" y="0"/>
                      <a:pt x="8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39" name="Google Shape;3973;p90">
                <a:extLst>
                  <a:ext uri="{FF2B5EF4-FFF2-40B4-BE49-F238E27FC236}">
                    <a16:creationId xmlns:a16="http://schemas.microsoft.com/office/drawing/2014/main" id="{7C1B174E-52CA-46EB-B505-B17463872637}"/>
                  </a:ext>
                </a:extLst>
              </p:cNvPr>
              <p:cNvSpPr/>
              <p:nvPr/>
            </p:nvSpPr>
            <p:spPr>
              <a:xfrm>
                <a:off x="1190625" y="3010800"/>
                <a:ext cx="2446500" cy="2446525"/>
              </a:xfrm>
              <a:custGeom>
                <a:avLst/>
                <a:gdLst/>
                <a:ahLst/>
                <a:cxnLst/>
                <a:rect l="l" t="t" r="r" b="b"/>
                <a:pathLst>
                  <a:path w="97860" h="97861" extrusionOk="0">
                    <a:moveTo>
                      <a:pt x="83605" y="12233"/>
                    </a:moveTo>
                    <a:cubicBezTo>
                      <a:pt x="84714" y="12233"/>
                      <a:pt x="85627" y="13146"/>
                      <a:pt x="85627" y="14288"/>
                    </a:cubicBezTo>
                    <a:lnTo>
                      <a:pt x="85627" y="83605"/>
                    </a:lnTo>
                    <a:cubicBezTo>
                      <a:pt x="85627" y="84714"/>
                      <a:pt x="84714" y="85628"/>
                      <a:pt x="83605" y="85628"/>
                    </a:cubicBezTo>
                    <a:lnTo>
                      <a:pt x="14288" y="85628"/>
                    </a:lnTo>
                    <a:cubicBezTo>
                      <a:pt x="13146" y="85628"/>
                      <a:pt x="12232" y="84714"/>
                      <a:pt x="12232" y="83605"/>
                    </a:cubicBezTo>
                    <a:lnTo>
                      <a:pt x="12232" y="14288"/>
                    </a:lnTo>
                    <a:cubicBezTo>
                      <a:pt x="12232" y="13146"/>
                      <a:pt x="13146" y="12233"/>
                      <a:pt x="14288" y="12233"/>
                    </a:cubicBezTo>
                    <a:close/>
                    <a:moveTo>
                      <a:pt x="14288" y="1"/>
                    </a:moveTo>
                    <a:cubicBezTo>
                      <a:pt x="6393" y="1"/>
                      <a:pt x="0" y="6394"/>
                      <a:pt x="0" y="14288"/>
                    </a:cubicBezTo>
                    <a:lnTo>
                      <a:pt x="0" y="83605"/>
                    </a:lnTo>
                    <a:cubicBezTo>
                      <a:pt x="0" y="91467"/>
                      <a:pt x="6393" y="97860"/>
                      <a:pt x="14288" y="97860"/>
                    </a:cubicBezTo>
                    <a:lnTo>
                      <a:pt x="83605" y="97860"/>
                    </a:lnTo>
                    <a:cubicBezTo>
                      <a:pt x="91466" y="97860"/>
                      <a:pt x="97860" y="91467"/>
                      <a:pt x="97860" y="83605"/>
                    </a:cubicBezTo>
                    <a:lnTo>
                      <a:pt x="97860" y="14288"/>
                    </a:lnTo>
                    <a:cubicBezTo>
                      <a:pt x="97860" y="6394"/>
                      <a:pt x="91466" y="1"/>
                      <a:pt x="83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40" name="Google Shape;3974;p90">
                <a:extLst>
                  <a:ext uri="{FF2B5EF4-FFF2-40B4-BE49-F238E27FC236}">
                    <a16:creationId xmlns:a16="http://schemas.microsoft.com/office/drawing/2014/main" id="{BB45EF46-44F1-43DD-A4E3-2890A632E410}"/>
                  </a:ext>
                </a:extLst>
              </p:cNvPr>
              <p:cNvSpPr/>
              <p:nvPr/>
            </p:nvSpPr>
            <p:spPr>
              <a:xfrm>
                <a:off x="1736175" y="3565550"/>
                <a:ext cx="1355375" cy="1337225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53489" extrusionOk="0">
                    <a:moveTo>
                      <a:pt x="6720" y="0"/>
                    </a:moveTo>
                    <a:cubicBezTo>
                      <a:pt x="5155" y="0"/>
                      <a:pt x="3589" y="596"/>
                      <a:pt x="2382" y="1786"/>
                    </a:cubicBezTo>
                    <a:cubicBezTo>
                      <a:pt x="1" y="4167"/>
                      <a:pt x="1" y="8049"/>
                      <a:pt x="2382" y="10430"/>
                    </a:cubicBezTo>
                    <a:lnTo>
                      <a:pt x="18692" y="26740"/>
                    </a:lnTo>
                    <a:lnTo>
                      <a:pt x="2382" y="43050"/>
                    </a:lnTo>
                    <a:cubicBezTo>
                      <a:pt x="1" y="45432"/>
                      <a:pt x="1" y="49313"/>
                      <a:pt x="2382" y="51695"/>
                    </a:cubicBezTo>
                    <a:cubicBezTo>
                      <a:pt x="3589" y="52901"/>
                      <a:pt x="5155" y="53489"/>
                      <a:pt x="6720" y="53489"/>
                    </a:cubicBezTo>
                    <a:cubicBezTo>
                      <a:pt x="8286" y="53489"/>
                      <a:pt x="9852" y="52901"/>
                      <a:pt x="11059" y="51695"/>
                    </a:cubicBezTo>
                    <a:lnTo>
                      <a:pt x="27336" y="35385"/>
                    </a:lnTo>
                    <a:lnTo>
                      <a:pt x="43157" y="51205"/>
                    </a:lnTo>
                    <a:cubicBezTo>
                      <a:pt x="44364" y="52412"/>
                      <a:pt x="45929" y="52999"/>
                      <a:pt x="47495" y="52999"/>
                    </a:cubicBezTo>
                    <a:cubicBezTo>
                      <a:pt x="49061" y="52999"/>
                      <a:pt x="50627" y="52412"/>
                      <a:pt x="51834" y="51205"/>
                    </a:cubicBezTo>
                    <a:cubicBezTo>
                      <a:pt x="54215" y="48824"/>
                      <a:pt x="54215" y="44942"/>
                      <a:pt x="51834" y="42561"/>
                    </a:cubicBezTo>
                    <a:lnTo>
                      <a:pt x="36013" y="26740"/>
                    </a:lnTo>
                    <a:lnTo>
                      <a:pt x="51834" y="10920"/>
                    </a:lnTo>
                    <a:cubicBezTo>
                      <a:pt x="54215" y="8538"/>
                      <a:pt x="54215" y="4657"/>
                      <a:pt x="51834" y="2275"/>
                    </a:cubicBezTo>
                    <a:cubicBezTo>
                      <a:pt x="50627" y="1085"/>
                      <a:pt x="49061" y="490"/>
                      <a:pt x="47495" y="490"/>
                    </a:cubicBezTo>
                    <a:cubicBezTo>
                      <a:pt x="45929" y="490"/>
                      <a:pt x="44364" y="1085"/>
                      <a:pt x="43157" y="2275"/>
                    </a:cubicBezTo>
                    <a:lnTo>
                      <a:pt x="27336" y="18096"/>
                    </a:lnTo>
                    <a:lnTo>
                      <a:pt x="11059" y="1786"/>
                    </a:lnTo>
                    <a:cubicBezTo>
                      <a:pt x="9852" y="596"/>
                      <a:pt x="8286" y="0"/>
                      <a:pt x="67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BCD0B61-065E-4F1A-B163-0472A50A7CD2}"/>
              </a:ext>
            </a:extLst>
          </p:cNvPr>
          <p:cNvSpPr txBox="1"/>
          <p:nvPr/>
        </p:nvSpPr>
        <p:spPr>
          <a:xfrm>
            <a:off x="1061289" y="2826558"/>
            <a:ext cx="1749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E2457-712F-4123-A2EE-9E405D6DD7C5}"/>
              </a:ext>
            </a:extLst>
          </p:cNvPr>
          <p:cNvSpPr txBox="1"/>
          <p:nvPr/>
        </p:nvSpPr>
        <p:spPr>
          <a:xfrm>
            <a:off x="2609547" y="2817613"/>
            <a:ext cx="3499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962322-8B07-C4BC-D85E-5B863F7A8B1D}"/>
              </a:ext>
            </a:extLst>
          </p:cNvPr>
          <p:cNvGrpSpPr/>
          <p:nvPr/>
        </p:nvGrpSpPr>
        <p:grpSpPr>
          <a:xfrm>
            <a:off x="2557446" y="2858919"/>
            <a:ext cx="349903" cy="340549"/>
            <a:chOff x="3571037" y="2462800"/>
            <a:chExt cx="258014" cy="20206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F0FB68-C517-473B-8483-5530AAD64FCC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27CDD3-A47E-4C2B-98A8-434620345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085455D-9183-49F4-85EE-5C931D3721CD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CBC96A6-8891-459B-9904-8430CD7D4E3C}"/>
              </a:ext>
            </a:extLst>
          </p:cNvPr>
          <p:cNvSpPr/>
          <p:nvPr/>
        </p:nvSpPr>
        <p:spPr>
          <a:xfrm>
            <a:off x="8174554" y="5046595"/>
            <a:ext cx="1359597" cy="607454"/>
          </a:xfrm>
          <a:prstGeom prst="roundRect">
            <a:avLst>
              <a:gd name="adj" fmla="val 12818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34591A-F153-410D-9840-86ACA471F84D}"/>
              </a:ext>
            </a:extLst>
          </p:cNvPr>
          <p:cNvSpPr txBox="1"/>
          <p:nvPr/>
        </p:nvSpPr>
        <p:spPr>
          <a:xfrm>
            <a:off x="8541376" y="5185757"/>
            <a:ext cx="860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121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EB4F41D-C1D4-4566-921C-2EC0686CD78D}"/>
              </a:ext>
            </a:extLst>
          </p:cNvPr>
          <p:cNvGrpSpPr/>
          <p:nvPr/>
        </p:nvGrpSpPr>
        <p:grpSpPr>
          <a:xfrm>
            <a:off x="8492911" y="5148547"/>
            <a:ext cx="699349" cy="406590"/>
            <a:chOff x="3675566" y="5207020"/>
            <a:chExt cx="290124" cy="20206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F80A5F0-C87D-4F0E-94DB-CAAC389C48F9}"/>
                </a:ext>
              </a:extLst>
            </p:cNvPr>
            <p:cNvCxnSpPr>
              <a:cxnSpLocks/>
            </p:cNvCxnSpPr>
            <p:nvPr/>
          </p:nvCxnSpPr>
          <p:spPr>
            <a:xfrm>
              <a:off x="3726336" y="5211552"/>
              <a:ext cx="23935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332D35E-5BD1-4633-899B-A0A3D1FAC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705" y="5207020"/>
              <a:ext cx="26195" cy="20206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CB95F55-21A2-45E6-8650-EF397E1F2ED2}"/>
                </a:ext>
              </a:extLst>
            </p:cNvPr>
            <p:cNvCxnSpPr>
              <a:cxnSpLocks/>
            </p:cNvCxnSpPr>
            <p:nvPr/>
          </p:nvCxnSpPr>
          <p:spPr>
            <a:xfrm>
              <a:off x="3675566" y="5349677"/>
              <a:ext cx="26195" cy="569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3909A19-E287-4647-B868-B6966215745E}"/>
              </a:ext>
            </a:extLst>
          </p:cNvPr>
          <p:cNvSpPr/>
          <p:nvPr/>
        </p:nvSpPr>
        <p:spPr>
          <a:xfrm>
            <a:off x="628782" y="1850336"/>
            <a:ext cx="10867883" cy="1574611"/>
          </a:xfrm>
          <a:prstGeom prst="rect">
            <a:avLst/>
          </a:prstGeom>
          <a:noFill/>
          <a:ln w="9525">
            <a:solidFill>
              <a:schemeClr val="accent3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C0A7411-1363-44C1-B5B0-87324D6E0B32}"/>
              </a:ext>
            </a:extLst>
          </p:cNvPr>
          <p:cNvSpPr/>
          <p:nvPr/>
        </p:nvSpPr>
        <p:spPr>
          <a:xfrm>
            <a:off x="1956338" y="5050495"/>
            <a:ext cx="1359598" cy="618745"/>
          </a:xfrm>
          <a:prstGeom prst="roundRect">
            <a:avLst>
              <a:gd name="adj" fmla="val 12818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B8F6EA-4EF1-4C29-ACC2-FBAFFE2FA1A1}"/>
              </a:ext>
            </a:extLst>
          </p:cNvPr>
          <p:cNvSpPr txBox="1"/>
          <p:nvPr/>
        </p:nvSpPr>
        <p:spPr>
          <a:xfrm>
            <a:off x="2491299" y="5209505"/>
            <a:ext cx="3258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4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7CD82A9-C136-47FF-950F-FA86F688340D}"/>
              </a:ext>
            </a:extLst>
          </p:cNvPr>
          <p:cNvGrpSpPr/>
          <p:nvPr/>
        </p:nvGrpSpPr>
        <p:grpSpPr>
          <a:xfrm>
            <a:off x="2436267" y="5187224"/>
            <a:ext cx="413186" cy="404535"/>
            <a:chOff x="3666112" y="5207020"/>
            <a:chExt cx="300120" cy="202063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24AA34A-884F-484C-B836-01DF5E1D80F0}"/>
                </a:ext>
              </a:extLst>
            </p:cNvPr>
            <p:cNvCxnSpPr>
              <a:cxnSpLocks/>
            </p:cNvCxnSpPr>
            <p:nvPr/>
          </p:nvCxnSpPr>
          <p:spPr>
            <a:xfrm>
              <a:off x="3726878" y="5211560"/>
              <a:ext cx="23935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4FDE2B-AD77-4C10-B7B6-5F8744AB9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705" y="5207020"/>
              <a:ext cx="26195" cy="20206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3E7DC12-7C91-47D8-8EE8-DE59E17E5E3E}"/>
                </a:ext>
              </a:extLst>
            </p:cNvPr>
            <p:cNvCxnSpPr>
              <a:cxnSpLocks/>
            </p:cNvCxnSpPr>
            <p:nvPr/>
          </p:nvCxnSpPr>
          <p:spPr>
            <a:xfrm>
              <a:off x="3666112" y="5347877"/>
              <a:ext cx="35649" cy="5877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FA09AF1-C2CA-41A6-B249-AB5854AE0592}"/>
              </a:ext>
            </a:extLst>
          </p:cNvPr>
          <p:cNvSpPr txBox="1"/>
          <p:nvPr/>
        </p:nvSpPr>
        <p:spPr>
          <a:xfrm>
            <a:off x="3635217" y="4674040"/>
            <a:ext cx="11502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4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D39DE1F-5D4D-40E3-9E7D-79297EEC2C0B}"/>
              </a:ext>
            </a:extLst>
          </p:cNvPr>
          <p:cNvSpPr txBox="1"/>
          <p:nvPr/>
        </p:nvSpPr>
        <p:spPr>
          <a:xfrm>
            <a:off x="3627264" y="5528058"/>
            <a:ext cx="14810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(-2)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4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97A01C1C-AAE7-4EF6-BE22-9126E8991C10}"/>
              </a:ext>
            </a:extLst>
          </p:cNvPr>
          <p:cNvSpPr/>
          <p:nvPr/>
        </p:nvSpPr>
        <p:spPr>
          <a:xfrm>
            <a:off x="3490622" y="4976033"/>
            <a:ext cx="129540" cy="818780"/>
          </a:xfrm>
          <a:prstGeom prst="leftBrace">
            <a:avLst>
              <a:gd name="adj1" fmla="val 89571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263238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E2C7C2-9F3C-4618-B30C-CE381F90DF7F}"/>
              </a:ext>
            </a:extLst>
          </p:cNvPr>
          <p:cNvSpPr/>
          <p:nvPr/>
        </p:nvSpPr>
        <p:spPr>
          <a:xfrm>
            <a:off x="5250111" y="5654048"/>
            <a:ext cx="190500" cy="190500"/>
          </a:xfrm>
          <a:prstGeom prst="ellipse">
            <a:avLst/>
          </a:prstGeom>
          <a:solidFill>
            <a:srgbClr val="C00000">
              <a:alpha val="50000"/>
            </a:srgbClr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8F879C9-8157-47AD-A8F5-5A9D5F554BBB}"/>
              </a:ext>
            </a:extLst>
          </p:cNvPr>
          <p:cNvSpPr/>
          <p:nvPr/>
        </p:nvSpPr>
        <p:spPr>
          <a:xfrm>
            <a:off x="5250111" y="4793510"/>
            <a:ext cx="190500" cy="190500"/>
          </a:xfrm>
          <a:prstGeom prst="ellipse">
            <a:avLst/>
          </a:prstGeom>
          <a:solidFill>
            <a:srgbClr val="00B050">
              <a:alpha val="80000"/>
            </a:srgbClr>
          </a:solidFill>
          <a:ln w="12700">
            <a:solidFill>
              <a:schemeClr val="accent3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2" name="Google Shape;701;p51">
            <a:extLst>
              <a:ext uri="{FF2B5EF4-FFF2-40B4-BE49-F238E27FC236}">
                <a16:creationId xmlns:a16="http://schemas.microsoft.com/office/drawing/2014/main" id="{252CEE36-C61E-8F7D-BD76-5F0C9CF20185}"/>
              </a:ext>
            </a:extLst>
          </p:cNvPr>
          <p:cNvSpPr txBox="1">
            <a:spLocks/>
          </p:cNvSpPr>
          <p:nvPr/>
        </p:nvSpPr>
        <p:spPr>
          <a:xfrm>
            <a:off x="64938" y="259401"/>
            <a:ext cx="2064654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263238">
                    <a:lumMod val="90000"/>
                    <a:lumOff val="10000"/>
                  </a:srgb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MỞ ĐẦU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rgbClr val="263238">
                  <a:lumMod val="90000"/>
                  <a:lumOff val="10000"/>
                </a:srgb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ECC28A-B316-5082-17C1-153B844C477C}"/>
              </a:ext>
            </a:extLst>
          </p:cNvPr>
          <p:cNvSpPr/>
          <p:nvPr/>
        </p:nvSpPr>
        <p:spPr>
          <a:xfrm>
            <a:off x="1057664" y="1525699"/>
            <a:ext cx="3319767" cy="614450"/>
          </a:xfrm>
          <a:prstGeom prst="roundRect">
            <a:avLst/>
          </a:prstGeom>
          <a:solidFill>
            <a:srgbClr val="BEEE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701;p51">
            <a:extLst>
              <a:ext uri="{FF2B5EF4-FFF2-40B4-BE49-F238E27FC236}">
                <a16:creationId xmlns:a16="http://schemas.microsoft.com/office/drawing/2014/main" id="{0AC3C39B-9A95-0ED1-B468-F843049536EF}"/>
              </a:ext>
            </a:extLst>
          </p:cNvPr>
          <p:cNvSpPr txBox="1">
            <a:spLocks/>
          </p:cNvSpPr>
          <p:nvPr/>
        </p:nvSpPr>
        <p:spPr>
          <a:xfrm>
            <a:off x="1121769" y="1607309"/>
            <a:ext cx="3265185" cy="44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Căn</a:t>
            </a: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 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bậc hai số học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0E5F2-5D52-43EC-BF8E-A59FC90199A0}"/>
              </a:ext>
            </a:extLst>
          </p:cNvPr>
          <p:cNvGrpSpPr/>
          <p:nvPr/>
        </p:nvGrpSpPr>
        <p:grpSpPr>
          <a:xfrm>
            <a:off x="10964597" y="3038423"/>
            <a:ext cx="840667" cy="625780"/>
            <a:chOff x="1390500" y="3156028"/>
            <a:chExt cx="840667" cy="625780"/>
          </a:xfrm>
        </p:grpSpPr>
        <p:sp>
          <p:nvSpPr>
            <p:cNvPr id="56" name="Google Shape;1683;p63">
              <a:extLst>
                <a:ext uri="{FF2B5EF4-FFF2-40B4-BE49-F238E27FC236}">
                  <a16:creationId xmlns:a16="http://schemas.microsoft.com/office/drawing/2014/main" id="{FF9FD4E1-9A77-4DB2-92BB-6DD791834826}"/>
                </a:ext>
              </a:extLst>
            </p:cNvPr>
            <p:cNvSpPr/>
            <p:nvPr/>
          </p:nvSpPr>
          <p:spPr>
            <a:xfrm>
              <a:off x="1390500" y="3156028"/>
              <a:ext cx="840667" cy="625780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grpSp>
          <p:nvGrpSpPr>
            <p:cNvPr id="57" name="Google Shape;3882;p90">
              <a:extLst>
                <a:ext uri="{FF2B5EF4-FFF2-40B4-BE49-F238E27FC236}">
                  <a16:creationId xmlns:a16="http://schemas.microsoft.com/office/drawing/2014/main" id="{F04766C4-30CF-4725-9079-783A3EAA7CEA}"/>
                </a:ext>
              </a:extLst>
            </p:cNvPr>
            <p:cNvGrpSpPr/>
            <p:nvPr/>
          </p:nvGrpSpPr>
          <p:grpSpPr>
            <a:xfrm>
              <a:off x="1636199" y="3318915"/>
              <a:ext cx="343123" cy="343123"/>
              <a:chOff x="1190625" y="1614966"/>
              <a:chExt cx="3842359" cy="3842359"/>
            </a:xfrm>
            <a:solidFill>
              <a:srgbClr val="0070C0"/>
            </a:solidFill>
          </p:grpSpPr>
          <p:sp>
            <p:nvSpPr>
              <p:cNvPr id="59" name="Google Shape;3883;p90">
                <a:extLst>
                  <a:ext uri="{FF2B5EF4-FFF2-40B4-BE49-F238E27FC236}">
                    <a16:creationId xmlns:a16="http://schemas.microsoft.com/office/drawing/2014/main" id="{C0781F76-1750-4A76-B855-91E19B8BDE97}"/>
                  </a:ext>
                </a:extLst>
              </p:cNvPr>
              <p:cNvSpPr/>
              <p:nvPr/>
            </p:nvSpPr>
            <p:spPr>
              <a:xfrm>
                <a:off x="1944801" y="2490374"/>
                <a:ext cx="2388531" cy="211555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60" name="Google Shape;3884;p90">
                <a:extLst>
                  <a:ext uri="{FF2B5EF4-FFF2-40B4-BE49-F238E27FC236}">
                    <a16:creationId xmlns:a16="http://schemas.microsoft.com/office/drawing/2014/main" id="{49308390-8C74-4BA9-AF6B-4C6D9721B068}"/>
                  </a:ext>
                </a:extLst>
              </p:cNvPr>
              <p:cNvSpPr/>
              <p:nvPr/>
            </p:nvSpPr>
            <p:spPr>
              <a:xfrm>
                <a:off x="1190625" y="1614966"/>
                <a:ext cx="3842359" cy="3842359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513B5BB-EF11-74C3-66EB-7E22C0EB6570}"/>
              </a:ext>
            </a:extLst>
          </p:cNvPr>
          <p:cNvSpPr txBox="1"/>
          <p:nvPr/>
        </p:nvSpPr>
        <p:spPr>
          <a:xfrm>
            <a:off x="1821707" y="4003855"/>
            <a:ext cx="50648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Tính các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căn bậc hai số học sau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54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9;p51">
            <a:extLst>
              <a:ext uri="{FF2B5EF4-FFF2-40B4-BE49-F238E27FC236}">
                <a16:creationId xmlns:a16="http://schemas.microsoft.com/office/drawing/2014/main" id="{17E8C719-97BF-4D54-B637-1E95E9676796}"/>
              </a:ext>
            </a:extLst>
          </p:cNvPr>
          <p:cNvSpPr/>
          <p:nvPr/>
        </p:nvSpPr>
        <p:spPr>
          <a:xfrm rot="16523390">
            <a:off x="674816" y="-502731"/>
            <a:ext cx="844899" cy="196302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FAD79-44B2-42F6-9561-FC9775D529E3}"/>
              </a:ext>
            </a:extLst>
          </p:cNvPr>
          <p:cNvSpPr txBox="1"/>
          <p:nvPr/>
        </p:nvSpPr>
        <p:spPr>
          <a:xfrm>
            <a:off x="1037457" y="2279625"/>
            <a:ext cx="10172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bậc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= a.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CD0B61-065E-4F1A-B163-0472A50A7CD2}"/>
              </a:ext>
            </a:extLst>
          </p:cNvPr>
          <p:cNvSpPr txBox="1"/>
          <p:nvPr/>
        </p:nvSpPr>
        <p:spPr>
          <a:xfrm>
            <a:off x="1061289" y="2826558"/>
            <a:ext cx="1749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E2457-712F-4123-A2EE-9E405D6DD7C5}"/>
              </a:ext>
            </a:extLst>
          </p:cNvPr>
          <p:cNvSpPr txBox="1"/>
          <p:nvPr/>
        </p:nvSpPr>
        <p:spPr>
          <a:xfrm>
            <a:off x="2609547" y="2817613"/>
            <a:ext cx="3499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962322-8B07-C4BC-D85E-5B863F7A8B1D}"/>
              </a:ext>
            </a:extLst>
          </p:cNvPr>
          <p:cNvGrpSpPr/>
          <p:nvPr/>
        </p:nvGrpSpPr>
        <p:grpSpPr>
          <a:xfrm>
            <a:off x="2557446" y="2858919"/>
            <a:ext cx="349903" cy="340549"/>
            <a:chOff x="3571037" y="2462800"/>
            <a:chExt cx="258014" cy="20206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F0FB68-C517-473B-8483-5530AAD64FCC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27CDD3-A47E-4C2B-98A8-434620345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085455D-9183-49F4-85EE-5C931D3721CD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CBC96A6-8891-459B-9904-8430CD7D4E3C}"/>
              </a:ext>
            </a:extLst>
          </p:cNvPr>
          <p:cNvSpPr/>
          <p:nvPr/>
        </p:nvSpPr>
        <p:spPr>
          <a:xfrm>
            <a:off x="7364930" y="5046595"/>
            <a:ext cx="1426646" cy="607454"/>
          </a:xfrm>
          <a:prstGeom prst="roundRect">
            <a:avLst>
              <a:gd name="adj" fmla="val 12818"/>
            </a:avLst>
          </a:prstGeom>
          <a:solidFill>
            <a:schemeClr val="tx1">
              <a:lumMod val="10000"/>
              <a:lumOff val="9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34591A-F153-410D-9840-86ACA471F84D}"/>
              </a:ext>
            </a:extLst>
          </p:cNvPr>
          <p:cNvSpPr txBox="1"/>
          <p:nvPr/>
        </p:nvSpPr>
        <p:spPr>
          <a:xfrm>
            <a:off x="7731751" y="5185757"/>
            <a:ext cx="860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121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EB4F41D-C1D4-4566-921C-2EC0686CD78D}"/>
              </a:ext>
            </a:extLst>
          </p:cNvPr>
          <p:cNvGrpSpPr/>
          <p:nvPr/>
        </p:nvGrpSpPr>
        <p:grpSpPr>
          <a:xfrm>
            <a:off x="7683286" y="5148547"/>
            <a:ext cx="699349" cy="406590"/>
            <a:chOff x="3675566" y="5207020"/>
            <a:chExt cx="290124" cy="20206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F80A5F0-C87D-4F0E-94DB-CAAC389C48F9}"/>
                </a:ext>
              </a:extLst>
            </p:cNvPr>
            <p:cNvCxnSpPr>
              <a:cxnSpLocks/>
            </p:cNvCxnSpPr>
            <p:nvPr/>
          </p:nvCxnSpPr>
          <p:spPr>
            <a:xfrm>
              <a:off x="3726336" y="5211552"/>
              <a:ext cx="23935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332D35E-5BD1-4633-899B-A0A3D1FAC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705" y="5207020"/>
              <a:ext cx="26195" cy="20206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CB95F55-21A2-45E6-8650-EF397E1F2ED2}"/>
                </a:ext>
              </a:extLst>
            </p:cNvPr>
            <p:cNvCxnSpPr>
              <a:cxnSpLocks/>
            </p:cNvCxnSpPr>
            <p:nvPr/>
          </p:nvCxnSpPr>
          <p:spPr>
            <a:xfrm>
              <a:off x="3675566" y="5349677"/>
              <a:ext cx="26195" cy="569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3909A19-E287-4647-B868-B6966215745E}"/>
              </a:ext>
            </a:extLst>
          </p:cNvPr>
          <p:cNvSpPr/>
          <p:nvPr/>
        </p:nvSpPr>
        <p:spPr>
          <a:xfrm>
            <a:off x="628782" y="1850336"/>
            <a:ext cx="10867883" cy="1574611"/>
          </a:xfrm>
          <a:prstGeom prst="rect">
            <a:avLst/>
          </a:prstGeom>
          <a:noFill/>
          <a:ln w="9525">
            <a:solidFill>
              <a:schemeClr val="accent3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C0A7411-1363-44C1-B5B0-87324D6E0B32}"/>
              </a:ext>
            </a:extLst>
          </p:cNvPr>
          <p:cNvSpPr/>
          <p:nvPr/>
        </p:nvSpPr>
        <p:spPr>
          <a:xfrm>
            <a:off x="1956337" y="5050495"/>
            <a:ext cx="1765917" cy="618745"/>
          </a:xfrm>
          <a:prstGeom prst="roundRect">
            <a:avLst>
              <a:gd name="adj" fmla="val 12818"/>
            </a:avLst>
          </a:prstGeom>
          <a:solidFill>
            <a:srgbClr val="BEEECB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B8F6EA-4EF1-4C29-ACC2-FBAFFE2FA1A1}"/>
              </a:ext>
            </a:extLst>
          </p:cNvPr>
          <p:cNvSpPr txBox="1"/>
          <p:nvPr/>
        </p:nvSpPr>
        <p:spPr>
          <a:xfrm>
            <a:off x="2343516" y="5172560"/>
            <a:ext cx="3258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4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7CD82A9-C136-47FF-950F-FA86F688340D}"/>
              </a:ext>
            </a:extLst>
          </p:cNvPr>
          <p:cNvGrpSpPr/>
          <p:nvPr/>
        </p:nvGrpSpPr>
        <p:grpSpPr>
          <a:xfrm>
            <a:off x="2288484" y="5150279"/>
            <a:ext cx="413186" cy="404535"/>
            <a:chOff x="3666112" y="5207020"/>
            <a:chExt cx="300120" cy="202063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24AA34A-884F-484C-B836-01DF5E1D80F0}"/>
                </a:ext>
              </a:extLst>
            </p:cNvPr>
            <p:cNvCxnSpPr>
              <a:cxnSpLocks/>
            </p:cNvCxnSpPr>
            <p:nvPr/>
          </p:nvCxnSpPr>
          <p:spPr>
            <a:xfrm>
              <a:off x="3726878" y="5211560"/>
              <a:ext cx="23935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4FDE2B-AD77-4C10-B7B6-5F8744AB9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705" y="5207020"/>
              <a:ext cx="26195" cy="20206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3E7DC12-7C91-47D8-8EE8-DE59E17E5E3E}"/>
                </a:ext>
              </a:extLst>
            </p:cNvPr>
            <p:cNvCxnSpPr>
              <a:cxnSpLocks/>
            </p:cNvCxnSpPr>
            <p:nvPr/>
          </p:nvCxnSpPr>
          <p:spPr>
            <a:xfrm>
              <a:off x="3666112" y="5347877"/>
              <a:ext cx="35649" cy="5877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FA09AF1-C2CA-41A6-B249-AB5854AE0592}"/>
              </a:ext>
            </a:extLst>
          </p:cNvPr>
          <p:cNvSpPr txBox="1"/>
          <p:nvPr/>
        </p:nvSpPr>
        <p:spPr>
          <a:xfrm>
            <a:off x="4221901" y="5157666"/>
            <a:ext cx="11502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4</a:t>
            </a:r>
          </a:p>
        </p:txBody>
      </p:sp>
      <p:sp>
        <p:nvSpPr>
          <p:cNvPr id="2" name="Google Shape;701;p51">
            <a:extLst>
              <a:ext uri="{FF2B5EF4-FFF2-40B4-BE49-F238E27FC236}">
                <a16:creationId xmlns:a16="http://schemas.microsoft.com/office/drawing/2014/main" id="{252CEE36-C61E-8F7D-BD76-5F0C9CF20185}"/>
              </a:ext>
            </a:extLst>
          </p:cNvPr>
          <p:cNvSpPr txBox="1">
            <a:spLocks/>
          </p:cNvSpPr>
          <p:nvPr/>
        </p:nvSpPr>
        <p:spPr>
          <a:xfrm>
            <a:off x="64938" y="259401"/>
            <a:ext cx="2064654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263238">
                    <a:lumMod val="90000"/>
                    <a:lumOff val="10000"/>
                  </a:srgb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MỞ ĐẦU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rgbClr val="263238">
                  <a:lumMod val="90000"/>
                  <a:lumOff val="10000"/>
                </a:srgb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ECC28A-B316-5082-17C1-153B844C477C}"/>
              </a:ext>
            </a:extLst>
          </p:cNvPr>
          <p:cNvSpPr/>
          <p:nvPr/>
        </p:nvSpPr>
        <p:spPr>
          <a:xfrm>
            <a:off x="1057664" y="1525699"/>
            <a:ext cx="3319767" cy="614450"/>
          </a:xfrm>
          <a:prstGeom prst="roundRect">
            <a:avLst/>
          </a:prstGeom>
          <a:solidFill>
            <a:srgbClr val="BEEE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701;p51">
            <a:extLst>
              <a:ext uri="{FF2B5EF4-FFF2-40B4-BE49-F238E27FC236}">
                <a16:creationId xmlns:a16="http://schemas.microsoft.com/office/drawing/2014/main" id="{0AC3C39B-9A95-0ED1-B468-F843049536EF}"/>
              </a:ext>
            </a:extLst>
          </p:cNvPr>
          <p:cNvSpPr txBox="1">
            <a:spLocks/>
          </p:cNvSpPr>
          <p:nvPr/>
        </p:nvSpPr>
        <p:spPr>
          <a:xfrm>
            <a:off x="1121769" y="1607309"/>
            <a:ext cx="3265185" cy="44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Căn</a:t>
            </a: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 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bậc hai số học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0E5F2-5D52-43EC-BF8E-A59FC90199A0}"/>
              </a:ext>
            </a:extLst>
          </p:cNvPr>
          <p:cNvGrpSpPr/>
          <p:nvPr/>
        </p:nvGrpSpPr>
        <p:grpSpPr>
          <a:xfrm>
            <a:off x="10964597" y="3038423"/>
            <a:ext cx="840667" cy="625780"/>
            <a:chOff x="1390500" y="3156028"/>
            <a:chExt cx="840667" cy="625780"/>
          </a:xfrm>
        </p:grpSpPr>
        <p:sp>
          <p:nvSpPr>
            <p:cNvPr id="56" name="Google Shape;1683;p63">
              <a:extLst>
                <a:ext uri="{FF2B5EF4-FFF2-40B4-BE49-F238E27FC236}">
                  <a16:creationId xmlns:a16="http://schemas.microsoft.com/office/drawing/2014/main" id="{FF9FD4E1-9A77-4DB2-92BB-6DD791834826}"/>
                </a:ext>
              </a:extLst>
            </p:cNvPr>
            <p:cNvSpPr/>
            <p:nvPr/>
          </p:nvSpPr>
          <p:spPr>
            <a:xfrm>
              <a:off x="1390500" y="3156028"/>
              <a:ext cx="840667" cy="625780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grpSp>
          <p:nvGrpSpPr>
            <p:cNvPr id="57" name="Google Shape;3882;p90">
              <a:extLst>
                <a:ext uri="{FF2B5EF4-FFF2-40B4-BE49-F238E27FC236}">
                  <a16:creationId xmlns:a16="http://schemas.microsoft.com/office/drawing/2014/main" id="{F04766C4-30CF-4725-9079-783A3EAA7CEA}"/>
                </a:ext>
              </a:extLst>
            </p:cNvPr>
            <p:cNvGrpSpPr/>
            <p:nvPr/>
          </p:nvGrpSpPr>
          <p:grpSpPr>
            <a:xfrm>
              <a:off x="1636199" y="3318915"/>
              <a:ext cx="343123" cy="343123"/>
              <a:chOff x="1190625" y="1614966"/>
              <a:chExt cx="3842359" cy="3842359"/>
            </a:xfrm>
            <a:solidFill>
              <a:srgbClr val="0070C0"/>
            </a:solidFill>
          </p:grpSpPr>
          <p:sp>
            <p:nvSpPr>
              <p:cNvPr id="59" name="Google Shape;3883;p90">
                <a:extLst>
                  <a:ext uri="{FF2B5EF4-FFF2-40B4-BE49-F238E27FC236}">
                    <a16:creationId xmlns:a16="http://schemas.microsoft.com/office/drawing/2014/main" id="{C0781F76-1750-4A76-B855-91E19B8BDE97}"/>
                  </a:ext>
                </a:extLst>
              </p:cNvPr>
              <p:cNvSpPr/>
              <p:nvPr/>
            </p:nvSpPr>
            <p:spPr>
              <a:xfrm>
                <a:off x="1944801" y="2490374"/>
                <a:ext cx="2388531" cy="211555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60" name="Google Shape;3884;p90">
                <a:extLst>
                  <a:ext uri="{FF2B5EF4-FFF2-40B4-BE49-F238E27FC236}">
                    <a16:creationId xmlns:a16="http://schemas.microsoft.com/office/drawing/2014/main" id="{49308390-8C74-4BA9-AF6B-4C6D9721B068}"/>
                  </a:ext>
                </a:extLst>
              </p:cNvPr>
              <p:cNvSpPr/>
              <p:nvPr/>
            </p:nvSpPr>
            <p:spPr>
              <a:xfrm>
                <a:off x="1190625" y="1614966"/>
                <a:ext cx="3842359" cy="3842359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8FDEEAA-5DA2-D829-F678-545A739A4997}"/>
              </a:ext>
            </a:extLst>
          </p:cNvPr>
          <p:cNvSpPr txBox="1"/>
          <p:nvPr/>
        </p:nvSpPr>
        <p:spPr>
          <a:xfrm>
            <a:off x="2744514" y="5161279"/>
            <a:ext cx="8251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 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A9CF1-5220-C708-DD4A-14C7AF33B012}"/>
              </a:ext>
            </a:extLst>
          </p:cNvPr>
          <p:cNvSpPr txBox="1"/>
          <p:nvPr/>
        </p:nvSpPr>
        <p:spPr>
          <a:xfrm>
            <a:off x="3836118" y="5157666"/>
            <a:ext cx="4663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vì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FA1352A-E047-AF04-72CB-9DB14BBDE410}"/>
              </a:ext>
            </a:extLst>
          </p:cNvPr>
          <p:cNvGrpSpPr/>
          <p:nvPr/>
        </p:nvGrpSpPr>
        <p:grpSpPr>
          <a:xfrm>
            <a:off x="1057664" y="3965635"/>
            <a:ext cx="831382" cy="618869"/>
            <a:chOff x="547635" y="4476269"/>
            <a:chExt cx="947919" cy="705617"/>
          </a:xfrm>
        </p:grpSpPr>
        <p:sp>
          <p:nvSpPr>
            <p:cNvPr id="14" name="Google Shape;1683;p63">
              <a:extLst>
                <a:ext uri="{FF2B5EF4-FFF2-40B4-BE49-F238E27FC236}">
                  <a16:creationId xmlns:a16="http://schemas.microsoft.com/office/drawing/2014/main" id="{F3FD81F5-392B-2383-3C72-28F2BAB6ECE0}"/>
                </a:ext>
              </a:extLst>
            </p:cNvPr>
            <p:cNvSpPr/>
            <p:nvPr/>
          </p:nvSpPr>
          <p:spPr>
            <a:xfrm>
              <a:off x="547635" y="4476269"/>
              <a:ext cx="947919" cy="705617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grpSp>
          <p:nvGrpSpPr>
            <p:cNvPr id="15" name="Google Shape;3965;p90">
              <a:extLst>
                <a:ext uri="{FF2B5EF4-FFF2-40B4-BE49-F238E27FC236}">
                  <a16:creationId xmlns:a16="http://schemas.microsoft.com/office/drawing/2014/main" id="{D73DDFEC-1C9E-FF4D-B0A4-9ED5F0A0ED3F}"/>
                </a:ext>
              </a:extLst>
            </p:cNvPr>
            <p:cNvGrpSpPr/>
            <p:nvPr/>
          </p:nvGrpSpPr>
          <p:grpSpPr>
            <a:xfrm>
              <a:off x="814562" y="4614902"/>
              <a:ext cx="419571" cy="419571"/>
              <a:chOff x="1190625" y="238125"/>
              <a:chExt cx="5219200" cy="5219200"/>
            </a:xfrm>
          </p:grpSpPr>
          <p:sp>
            <p:nvSpPr>
              <p:cNvPr id="16" name="Google Shape;3966;p90">
                <a:extLst>
                  <a:ext uri="{FF2B5EF4-FFF2-40B4-BE49-F238E27FC236}">
                    <a16:creationId xmlns:a16="http://schemas.microsoft.com/office/drawing/2014/main" id="{4F9C552D-1AA4-8BEC-83B8-6B8AD520BAF7}"/>
                  </a:ext>
                </a:extLst>
              </p:cNvPr>
              <p:cNvSpPr/>
              <p:nvPr/>
            </p:nvSpPr>
            <p:spPr>
              <a:xfrm>
                <a:off x="4524375" y="1308850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08"/>
                      <a:pt x="0" y="6101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01"/>
                    </a:cubicBezTo>
                    <a:cubicBezTo>
                      <a:pt x="53007" y="2708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17" name="Google Shape;3967;p90">
                <a:extLst>
                  <a:ext uri="{FF2B5EF4-FFF2-40B4-BE49-F238E27FC236}">
                    <a16:creationId xmlns:a16="http://schemas.microsoft.com/office/drawing/2014/main" id="{0F29EFB7-2E23-FB52-4298-9AC52C5E6C42}"/>
                  </a:ext>
                </a:extLst>
              </p:cNvPr>
              <p:cNvSpPr/>
              <p:nvPr/>
            </p:nvSpPr>
            <p:spPr>
              <a:xfrm>
                <a:off x="4524375" y="4335975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41"/>
                      <a:pt x="0" y="6133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33"/>
                    </a:cubicBezTo>
                    <a:cubicBezTo>
                      <a:pt x="53007" y="2741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18" name="Google Shape;3968;p90">
                <a:extLst>
                  <a:ext uri="{FF2B5EF4-FFF2-40B4-BE49-F238E27FC236}">
                    <a16:creationId xmlns:a16="http://schemas.microsoft.com/office/drawing/2014/main" id="{43EE5C52-68E5-4FDC-C18D-D5D431507A9B}"/>
                  </a:ext>
                </a:extLst>
              </p:cNvPr>
              <p:cNvSpPr/>
              <p:nvPr/>
            </p:nvSpPr>
            <p:spPr>
              <a:xfrm>
                <a:off x="4524375" y="3724350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41"/>
                      <a:pt x="0" y="6133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33"/>
                    </a:cubicBezTo>
                    <a:cubicBezTo>
                      <a:pt x="53007" y="2741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19" name="Google Shape;3969;p90">
                <a:extLst>
                  <a:ext uri="{FF2B5EF4-FFF2-40B4-BE49-F238E27FC236}">
                    <a16:creationId xmlns:a16="http://schemas.microsoft.com/office/drawing/2014/main" id="{A29A3560-4B2D-65D3-4255-03F10F26B7F0}"/>
                  </a:ext>
                </a:extLst>
              </p:cNvPr>
              <p:cNvSpPr/>
              <p:nvPr/>
            </p:nvSpPr>
            <p:spPr>
              <a:xfrm>
                <a:off x="1751675" y="799175"/>
                <a:ext cx="1325200" cy="132520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53008" extrusionOk="0">
                    <a:moveTo>
                      <a:pt x="26716" y="0"/>
                    </a:moveTo>
                    <a:cubicBezTo>
                      <a:pt x="23356" y="0"/>
                      <a:pt x="20616" y="2708"/>
                      <a:pt x="20616" y="6100"/>
                    </a:cubicBezTo>
                    <a:lnTo>
                      <a:pt x="20616" y="20127"/>
                    </a:lnTo>
                    <a:lnTo>
                      <a:pt x="6100" y="20127"/>
                    </a:lnTo>
                    <a:cubicBezTo>
                      <a:pt x="2708" y="20127"/>
                      <a:pt x="0" y="22867"/>
                      <a:pt x="0" y="26259"/>
                    </a:cubicBezTo>
                    <a:cubicBezTo>
                      <a:pt x="0" y="29619"/>
                      <a:pt x="2708" y="32359"/>
                      <a:pt x="6100" y="32359"/>
                    </a:cubicBezTo>
                    <a:lnTo>
                      <a:pt x="20616" y="32359"/>
                    </a:lnTo>
                    <a:lnTo>
                      <a:pt x="20616" y="46875"/>
                    </a:lnTo>
                    <a:cubicBezTo>
                      <a:pt x="20616" y="50268"/>
                      <a:pt x="23356" y="53008"/>
                      <a:pt x="26716" y="53008"/>
                    </a:cubicBezTo>
                    <a:cubicBezTo>
                      <a:pt x="30109" y="53008"/>
                      <a:pt x="32849" y="50268"/>
                      <a:pt x="32849" y="46875"/>
                    </a:cubicBezTo>
                    <a:lnTo>
                      <a:pt x="32849" y="32359"/>
                    </a:lnTo>
                    <a:lnTo>
                      <a:pt x="46875" y="32359"/>
                    </a:lnTo>
                    <a:cubicBezTo>
                      <a:pt x="50268" y="32359"/>
                      <a:pt x="53008" y="29619"/>
                      <a:pt x="53008" y="26259"/>
                    </a:cubicBezTo>
                    <a:cubicBezTo>
                      <a:pt x="53008" y="22867"/>
                      <a:pt x="50268" y="20127"/>
                      <a:pt x="46875" y="20127"/>
                    </a:cubicBezTo>
                    <a:lnTo>
                      <a:pt x="32849" y="20127"/>
                    </a:lnTo>
                    <a:lnTo>
                      <a:pt x="32849" y="6100"/>
                    </a:lnTo>
                    <a:cubicBezTo>
                      <a:pt x="32849" y="2708"/>
                      <a:pt x="30109" y="0"/>
                      <a:pt x="267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1" name="Google Shape;3970;p90">
                <a:extLst>
                  <a:ext uri="{FF2B5EF4-FFF2-40B4-BE49-F238E27FC236}">
                    <a16:creationId xmlns:a16="http://schemas.microsoft.com/office/drawing/2014/main" id="{D4277CFA-3363-4FB6-4E2C-695D9B5745DC}"/>
                  </a:ext>
                </a:extLst>
              </p:cNvPr>
              <p:cNvSpPr/>
              <p:nvPr/>
            </p:nvSpPr>
            <p:spPr>
              <a:xfrm>
                <a:off x="1190625" y="238125"/>
                <a:ext cx="2446500" cy="2446500"/>
              </a:xfrm>
              <a:custGeom>
                <a:avLst/>
                <a:gdLst/>
                <a:ahLst/>
                <a:cxnLst/>
                <a:rect l="l" t="t" r="r" b="b"/>
                <a:pathLst>
                  <a:path w="97860" h="97860" extrusionOk="0">
                    <a:moveTo>
                      <a:pt x="83605" y="12232"/>
                    </a:moveTo>
                    <a:cubicBezTo>
                      <a:pt x="84714" y="12232"/>
                      <a:pt x="85627" y="13146"/>
                      <a:pt x="85627" y="14288"/>
                    </a:cubicBezTo>
                    <a:lnTo>
                      <a:pt x="85627" y="83605"/>
                    </a:lnTo>
                    <a:cubicBezTo>
                      <a:pt x="85627" y="84714"/>
                      <a:pt x="84714" y="85627"/>
                      <a:pt x="83605" y="85627"/>
                    </a:cubicBezTo>
                    <a:lnTo>
                      <a:pt x="14288" y="85627"/>
                    </a:lnTo>
                    <a:cubicBezTo>
                      <a:pt x="13146" y="85627"/>
                      <a:pt x="12232" y="84714"/>
                      <a:pt x="12232" y="83605"/>
                    </a:cubicBezTo>
                    <a:lnTo>
                      <a:pt x="12232" y="14288"/>
                    </a:lnTo>
                    <a:cubicBezTo>
                      <a:pt x="12232" y="13146"/>
                      <a:pt x="13146" y="12232"/>
                      <a:pt x="14288" y="12232"/>
                    </a:cubicBezTo>
                    <a:close/>
                    <a:moveTo>
                      <a:pt x="14288" y="0"/>
                    </a:moveTo>
                    <a:cubicBezTo>
                      <a:pt x="6393" y="0"/>
                      <a:pt x="0" y="6393"/>
                      <a:pt x="0" y="14288"/>
                    </a:cubicBezTo>
                    <a:lnTo>
                      <a:pt x="0" y="83605"/>
                    </a:lnTo>
                    <a:cubicBezTo>
                      <a:pt x="0" y="91466"/>
                      <a:pt x="6393" y="97860"/>
                      <a:pt x="14288" y="97860"/>
                    </a:cubicBezTo>
                    <a:lnTo>
                      <a:pt x="83605" y="97860"/>
                    </a:lnTo>
                    <a:cubicBezTo>
                      <a:pt x="91466" y="97860"/>
                      <a:pt x="97860" y="91466"/>
                      <a:pt x="97860" y="83605"/>
                    </a:cubicBezTo>
                    <a:lnTo>
                      <a:pt x="97860" y="14288"/>
                    </a:lnTo>
                    <a:cubicBezTo>
                      <a:pt x="97860" y="6393"/>
                      <a:pt x="91466" y="0"/>
                      <a:pt x="8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2" name="Google Shape;3971;p90">
                <a:extLst>
                  <a:ext uri="{FF2B5EF4-FFF2-40B4-BE49-F238E27FC236}">
                    <a16:creationId xmlns:a16="http://schemas.microsoft.com/office/drawing/2014/main" id="{D0F9ACE4-C119-F2BB-5883-C0033BC67C66}"/>
                  </a:ext>
                </a:extLst>
              </p:cNvPr>
              <p:cNvSpPr/>
              <p:nvPr/>
            </p:nvSpPr>
            <p:spPr>
              <a:xfrm>
                <a:off x="3963300" y="3010800"/>
                <a:ext cx="2446525" cy="2446525"/>
              </a:xfrm>
              <a:custGeom>
                <a:avLst/>
                <a:gdLst/>
                <a:ahLst/>
                <a:cxnLst/>
                <a:rect l="l" t="t" r="r" b="b"/>
                <a:pathLst>
                  <a:path w="97861" h="97861" extrusionOk="0">
                    <a:moveTo>
                      <a:pt x="83605" y="12233"/>
                    </a:moveTo>
                    <a:cubicBezTo>
                      <a:pt x="84714" y="12233"/>
                      <a:pt x="85628" y="13146"/>
                      <a:pt x="85628" y="14288"/>
                    </a:cubicBezTo>
                    <a:lnTo>
                      <a:pt x="85628" y="83605"/>
                    </a:lnTo>
                    <a:cubicBezTo>
                      <a:pt x="85628" y="84714"/>
                      <a:pt x="84714" y="85628"/>
                      <a:pt x="83605" y="85628"/>
                    </a:cubicBezTo>
                    <a:lnTo>
                      <a:pt x="14288" y="85628"/>
                    </a:lnTo>
                    <a:cubicBezTo>
                      <a:pt x="13146" y="85628"/>
                      <a:pt x="12233" y="84714"/>
                      <a:pt x="12233" y="83605"/>
                    </a:cubicBezTo>
                    <a:lnTo>
                      <a:pt x="12233" y="14288"/>
                    </a:lnTo>
                    <a:cubicBezTo>
                      <a:pt x="12233" y="13146"/>
                      <a:pt x="13146" y="12233"/>
                      <a:pt x="14288" y="12233"/>
                    </a:cubicBezTo>
                    <a:close/>
                    <a:moveTo>
                      <a:pt x="14288" y="1"/>
                    </a:moveTo>
                    <a:cubicBezTo>
                      <a:pt x="6394" y="1"/>
                      <a:pt x="1" y="6394"/>
                      <a:pt x="1" y="14288"/>
                    </a:cubicBezTo>
                    <a:lnTo>
                      <a:pt x="1" y="83605"/>
                    </a:lnTo>
                    <a:cubicBezTo>
                      <a:pt x="1" y="91467"/>
                      <a:pt x="6394" y="97860"/>
                      <a:pt x="14288" y="97860"/>
                    </a:cubicBezTo>
                    <a:lnTo>
                      <a:pt x="83605" y="97860"/>
                    </a:lnTo>
                    <a:cubicBezTo>
                      <a:pt x="91467" y="97860"/>
                      <a:pt x="97860" y="91467"/>
                      <a:pt x="97860" y="83605"/>
                    </a:cubicBezTo>
                    <a:lnTo>
                      <a:pt x="97860" y="14288"/>
                    </a:lnTo>
                    <a:cubicBezTo>
                      <a:pt x="97860" y="6394"/>
                      <a:pt x="91467" y="1"/>
                      <a:pt x="83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4" name="Google Shape;3972;p90">
                <a:extLst>
                  <a:ext uri="{FF2B5EF4-FFF2-40B4-BE49-F238E27FC236}">
                    <a16:creationId xmlns:a16="http://schemas.microsoft.com/office/drawing/2014/main" id="{02DBB76B-38CB-1575-460E-489970F849F2}"/>
                  </a:ext>
                </a:extLst>
              </p:cNvPr>
              <p:cNvSpPr/>
              <p:nvPr/>
            </p:nvSpPr>
            <p:spPr>
              <a:xfrm>
                <a:off x="3963300" y="238125"/>
                <a:ext cx="2446525" cy="2446500"/>
              </a:xfrm>
              <a:custGeom>
                <a:avLst/>
                <a:gdLst/>
                <a:ahLst/>
                <a:cxnLst/>
                <a:rect l="l" t="t" r="r" b="b"/>
                <a:pathLst>
                  <a:path w="97861" h="97860" extrusionOk="0">
                    <a:moveTo>
                      <a:pt x="83605" y="12232"/>
                    </a:moveTo>
                    <a:cubicBezTo>
                      <a:pt x="84714" y="12232"/>
                      <a:pt x="85628" y="13146"/>
                      <a:pt x="85628" y="14288"/>
                    </a:cubicBezTo>
                    <a:lnTo>
                      <a:pt x="85628" y="83605"/>
                    </a:lnTo>
                    <a:cubicBezTo>
                      <a:pt x="85628" y="84714"/>
                      <a:pt x="84714" y="85627"/>
                      <a:pt x="83605" y="85627"/>
                    </a:cubicBezTo>
                    <a:lnTo>
                      <a:pt x="14288" y="85627"/>
                    </a:lnTo>
                    <a:cubicBezTo>
                      <a:pt x="13146" y="85627"/>
                      <a:pt x="12233" y="84714"/>
                      <a:pt x="12233" y="83605"/>
                    </a:cubicBezTo>
                    <a:lnTo>
                      <a:pt x="12233" y="14288"/>
                    </a:lnTo>
                    <a:cubicBezTo>
                      <a:pt x="12233" y="13146"/>
                      <a:pt x="13146" y="12232"/>
                      <a:pt x="14288" y="12232"/>
                    </a:cubicBezTo>
                    <a:close/>
                    <a:moveTo>
                      <a:pt x="14288" y="0"/>
                    </a:moveTo>
                    <a:cubicBezTo>
                      <a:pt x="6394" y="0"/>
                      <a:pt x="1" y="6393"/>
                      <a:pt x="1" y="14288"/>
                    </a:cubicBezTo>
                    <a:lnTo>
                      <a:pt x="1" y="83605"/>
                    </a:lnTo>
                    <a:cubicBezTo>
                      <a:pt x="1" y="91466"/>
                      <a:pt x="6394" y="97860"/>
                      <a:pt x="14288" y="97860"/>
                    </a:cubicBezTo>
                    <a:lnTo>
                      <a:pt x="83605" y="97860"/>
                    </a:lnTo>
                    <a:cubicBezTo>
                      <a:pt x="91467" y="97860"/>
                      <a:pt x="97860" y="91466"/>
                      <a:pt x="97860" y="83605"/>
                    </a:cubicBezTo>
                    <a:lnTo>
                      <a:pt x="97860" y="14288"/>
                    </a:lnTo>
                    <a:cubicBezTo>
                      <a:pt x="97860" y="6393"/>
                      <a:pt x="91467" y="0"/>
                      <a:pt x="8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5" name="Google Shape;3973;p90">
                <a:extLst>
                  <a:ext uri="{FF2B5EF4-FFF2-40B4-BE49-F238E27FC236}">
                    <a16:creationId xmlns:a16="http://schemas.microsoft.com/office/drawing/2014/main" id="{BEEE1142-0ABF-E424-BF30-2525D96EFA6C}"/>
                  </a:ext>
                </a:extLst>
              </p:cNvPr>
              <p:cNvSpPr/>
              <p:nvPr/>
            </p:nvSpPr>
            <p:spPr>
              <a:xfrm>
                <a:off x="1190625" y="3010800"/>
                <a:ext cx="2446500" cy="2446525"/>
              </a:xfrm>
              <a:custGeom>
                <a:avLst/>
                <a:gdLst/>
                <a:ahLst/>
                <a:cxnLst/>
                <a:rect l="l" t="t" r="r" b="b"/>
                <a:pathLst>
                  <a:path w="97860" h="97861" extrusionOk="0">
                    <a:moveTo>
                      <a:pt x="83605" y="12233"/>
                    </a:moveTo>
                    <a:cubicBezTo>
                      <a:pt x="84714" y="12233"/>
                      <a:pt x="85627" y="13146"/>
                      <a:pt x="85627" y="14288"/>
                    </a:cubicBezTo>
                    <a:lnTo>
                      <a:pt x="85627" y="83605"/>
                    </a:lnTo>
                    <a:cubicBezTo>
                      <a:pt x="85627" y="84714"/>
                      <a:pt x="84714" y="85628"/>
                      <a:pt x="83605" y="85628"/>
                    </a:cubicBezTo>
                    <a:lnTo>
                      <a:pt x="14288" y="85628"/>
                    </a:lnTo>
                    <a:cubicBezTo>
                      <a:pt x="13146" y="85628"/>
                      <a:pt x="12232" y="84714"/>
                      <a:pt x="12232" y="83605"/>
                    </a:cubicBezTo>
                    <a:lnTo>
                      <a:pt x="12232" y="14288"/>
                    </a:lnTo>
                    <a:cubicBezTo>
                      <a:pt x="12232" y="13146"/>
                      <a:pt x="13146" y="12233"/>
                      <a:pt x="14288" y="12233"/>
                    </a:cubicBezTo>
                    <a:close/>
                    <a:moveTo>
                      <a:pt x="14288" y="1"/>
                    </a:moveTo>
                    <a:cubicBezTo>
                      <a:pt x="6393" y="1"/>
                      <a:pt x="0" y="6394"/>
                      <a:pt x="0" y="14288"/>
                    </a:cubicBezTo>
                    <a:lnTo>
                      <a:pt x="0" y="83605"/>
                    </a:lnTo>
                    <a:cubicBezTo>
                      <a:pt x="0" y="91467"/>
                      <a:pt x="6393" y="97860"/>
                      <a:pt x="14288" y="97860"/>
                    </a:cubicBezTo>
                    <a:lnTo>
                      <a:pt x="83605" y="97860"/>
                    </a:lnTo>
                    <a:cubicBezTo>
                      <a:pt x="91466" y="97860"/>
                      <a:pt x="97860" y="91467"/>
                      <a:pt x="97860" y="83605"/>
                    </a:cubicBezTo>
                    <a:lnTo>
                      <a:pt x="97860" y="14288"/>
                    </a:lnTo>
                    <a:cubicBezTo>
                      <a:pt x="97860" y="6394"/>
                      <a:pt x="91466" y="1"/>
                      <a:pt x="83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6" name="Google Shape;3974;p90">
                <a:extLst>
                  <a:ext uri="{FF2B5EF4-FFF2-40B4-BE49-F238E27FC236}">
                    <a16:creationId xmlns:a16="http://schemas.microsoft.com/office/drawing/2014/main" id="{51E3B420-02CE-9357-927D-67B849E435D1}"/>
                  </a:ext>
                </a:extLst>
              </p:cNvPr>
              <p:cNvSpPr/>
              <p:nvPr/>
            </p:nvSpPr>
            <p:spPr>
              <a:xfrm>
                <a:off x="1736175" y="3565550"/>
                <a:ext cx="1355375" cy="1337225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53489" extrusionOk="0">
                    <a:moveTo>
                      <a:pt x="6720" y="0"/>
                    </a:moveTo>
                    <a:cubicBezTo>
                      <a:pt x="5155" y="0"/>
                      <a:pt x="3589" y="596"/>
                      <a:pt x="2382" y="1786"/>
                    </a:cubicBezTo>
                    <a:cubicBezTo>
                      <a:pt x="1" y="4167"/>
                      <a:pt x="1" y="8049"/>
                      <a:pt x="2382" y="10430"/>
                    </a:cubicBezTo>
                    <a:lnTo>
                      <a:pt x="18692" y="26740"/>
                    </a:lnTo>
                    <a:lnTo>
                      <a:pt x="2382" y="43050"/>
                    </a:lnTo>
                    <a:cubicBezTo>
                      <a:pt x="1" y="45432"/>
                      <a:pt x="1" y="49313"/>
                      <a:pt x="2382" y="51695"/>
                    </a:cubicBezTo>
                    <a:cubicBezTo>
                      <a:pt x="3589" y="52901"/>
                      <a:pt x="5155" y="53489"/>
                      <a:pt x="6720" y="53489"/>
                    </a:cubicBezTo>
                    <a:cubicBezTo>
                      <a:pt x="8286" y="53489"/>
                      <a:pt x="9852" y="52901"/>
                      <a:pt x="11059" y="51695"/>
                    </a:cubicBezTo>
                    <a:lnTo>
                      <a:pt x="27336" y="35385"/>
                    </a:lnTo>
                    <a:lnTo>
                      <a:pt x="43157" y="51205"/>
                    </a:lnTo>
                    <a:cubicBezTo>
                      <a:pt x="44364" y="52412"/>
                      <a:pt x="45929" y="52999"/>
                      <a:pt x="47495" y="52999"/>
                    </a:cubicBezTo>
                    <a:cubicBezTo>
                      <a:pt x="49061" y="52999"/>
                      <a:pt x="50627" y="52412"/>
                      <a:pt x="51834" y="51205"/>
                    </a:cubicBezTo>
                    <a:cubicBezTo>
                      <a:pt x="54215" y="48824"/>
                      <a:pt x="54215" y="44942"/>
                      <a:pt x="51834" y="42561"/>
                    </a:cubicBezTo>
                    <a:lnTo>
                      <a:pt x="36013" y="26740"/>
                    </a:lnTo>
                    <a:lnTo>
                      <a:pt x="51834" y="10920"/>
                    </a:lnTo>
                    <a:cubicBezTo>
                      <a:pt x="54215" y="8538"/>
                      <a:pt x="54215" y="4657"/>
                      <a:pt x="51834" y="2275"/>
                    </a:cubicBezTo>
                    <a:cubicBezTo>
                      <a:pt x="50627" y="1085"/>
                      <a:pt x="49061" y="490"/>
                      <a:pt x="47495" y="490"/>
                    </a:cubicBezTo>
                    <a:cubicBezTo>
                      <a:pt x="45929" y="490"/>
                      <a:pt x="44364" y="1085"/>
                      <a:pt x="43157" y="2275"/>
                    </a:cubicBezTo>
                    <a:lnTo>
                      <a:pt x="27336" y="18096"/>
                    </a:lnTo>
                    <a:lnTo>
                      <a:pt x="11059" y="1786"/>
                    </a:lnTo>
                    <a:cubicBezTo>
                      <a:pt x="9852" y="596"/>
                      <a:pt x="8286" y="0"/>
                      <a:pt x="67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0E49B7E-ECD8-DD30-409E-B2149F1509C6}"/>
              </a:ext>
            </a:extLst>
          </p:cNvPr>
          <p:cNvSpPr txBox="1"/>
          <p:nvPr/>
        </p:nvSpPr>
        <p:spPr>
          <a:xfrm>
            <a:off x="1821707" y="4003855"/>
            <a:ext cx="50648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Tính các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căn bậc hai số học sau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0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9;p51">
            <a:extLst>
              <a:ext uri="{FF2B5EF4-FFF2-40B4-BE49-F238E27FC236}">
                <a16:creationId xmlns:a16="http://schemas.microsoft.com/office/drawing/2014/main" id="{17E8C719-97BF-4D54-B637-1E95E9676796}"/>
              </a:ext>
            </a:extLst>
          </p:cNvPr>
          <p:cNvSpPr/>
          <p:nvPr/>
        </p:nvSpPr>
        <p:spPr>
          <a:xfrm rot="16523390">
            <a:off x="674816" y="-502731"/>
            <a:ext cx="844899" cy="196302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FAD79-44B2-42F6-9561-FC9775D529E3}"/>
              </a:ext>
            </a:extLst>
          </p:cNvPr>
          <p:cNvSpPr txBox="1"/>
          <p:nvPr/>
        </p:nvSpPr>
        <p:spPr>
          <a:xfrm>
            <a:off x="1037457" y="2279625"/>
            <a:ext cx="10172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bậc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= a.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CD0B61-065E-4F1A-B163-0472A50A7CD2}"/>
              </a:ext>
            </a:extLst>
          </p:cNvPr>
          <p:cNvSpPr txBox="1"/>
          <p:nvPr/>
        </p:nvSpPr>
        <p:spPr>
          <a:xfrm>
            <a:off x="1061289" y="2826558"/>
            <a:ext cx="17497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Kí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hiệu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E2457-712F-4123-A2EE-9E405D6DD7C5}"/>
              </a:ext>
            </a:extLst>
          </p:cNvPr>
          <p:cNvSpPr txBox="1"/>
          <p:nvPr/>
        </p:nvSpPr>
        <p:spPr>
          <a:xfrm>
            <a:off x="2609547" y="2817613"/>
            <a:ext cx="3499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962322-8B07-C4BC-D85E-5B863F7A8B1D}"/>
              </a:ext>
            </a:extLst>
          </p:cNvPr>
          <p:cNvGrpSpPr/>
          <p:nvPr/>
        </p:nvGrpSpPr>
        <p:grpSpPr>
          <a:xfrm>
            <a:off x="2557446" y="2858919"/>
            <a:ext cx="349903" cy="340549"/>
            <a:chOff x="3571037" y="2462800"/>
            <a:chExt cx="258014" cy="20206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FF0FB68-C517-473B-8483-5530AAD64FCC}"/>
                </a:ext>
              </a:extLst>
            </p:cNvPr>
            <p:cNvCxnSpPr>
              <a:cxnSpLocks/>
            </p:cNvCxnSpPr>
            <p:nvPr/>
          </p:nvCxnSpPr>
          <p:spPr>
            <a:xfrm>
              <a:off x="3629063" y="2465764"/>
              <a:ext cx="1999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527CDD3-A47E-4C2B-98A8-4346203457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7630" y="2462800"/>
              <a:ext cx="26195" cy="20206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085455D-9183-49F4-85EE-5C931D3721CD}"/>
                </a:ext>
              </a:extLst>
            </p:cNvPr>
            <p:cNvCxnSpPr>
              <a:cxnSpLocks/>
            </p:cNvCxnSpPr>
            <p:nvPr/>
          </p:nvCxnSpPr>
          <p:spPr>
            <a:xfrm>
              <a:off x="3571037" y="2603657"/>
              <a:ext cx="35649" cy="5877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CBC96A6-8891-459B-9904-8430CD7D4E3C}"/>
              </a:ext>
            </a:extLst>
          </p:cNvPr>
          <p:cNvSpPr/>
          <p:nvPr/>
        </p:nvSpPr>
        <p:spPr>
          <a:xfrm>
            <a:off x="6612454" y="5046595"/>
            <a:ext cx="1999897" cy="607454"/>
          </a:xfrm>
          <a:prstGeom prst="roundRect">
            <a:avLst>
              <a:gd name="adj" fmla="val 12818"/>
            </a:avLst>
          </a:prstGeom>
          <a:solidFill>
            <a:srgbClr val="BEEECB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134591A-F153-410D-9840-86ACA471F84D}"/>
              </a:ext>
            </a:extLst>
          </p:cNvPr>
          <p:cNvSpPr txBox="1"/>
          <p:nvPr/>
        </p:nvSpPr>
        <p:spPr>
          <a:xfrm>
            <a:off x="6922126" y="5185757"/>
            <a:ext cx="8600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121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EB4F41D-C1D4-4566-921C-2EC0686CD78D}"/>
              </a:ext>
            </a:extLst>
          </p:cNvPr>
          <p:cNvGrpSpPr/>
          <p:nvPr/>
        </p:nvGrpSpPr>
        <p:grpSpPr>
          <a:xfrm>
            <a:off x="6873661" y="5148547"/>
            <a:ext cx="699349" cy="406590"/>
            <a:chOff x="3675566" y="5207020"/>
            <a:chExt cx="290124" cy="20206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F80A5F0-C87D-4F0E-94DB-CAAC389C48F9}"/>
                </a:ext>
              </a:extLst>
            </p:cNvPr>
            <p:cNvCxnSpPr>
              <a:cxnSpLocks/>
            </p:cNvCxnSpPr>
            <p:nvPr/>
          </p:nvCxnSpPr>
          <p:spPr>
            <a:xfrm>
              <a:off x="3726336" y="5211552"/>
              <a:ext cx="23935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332D35E-5BD1-4633-899B-A0A3D1FAC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705" y="5207020"/>
              <a:ext cx="26195" cy="20206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CB95F55-21A2-45E6-8650-EF397E1F2ED2}"/>
                </a:ext>
              </a:extLst>
            </p:cNvPr>
            <p:cNvCxnSpPr>
              <a:cxnSpLocks/>
            </p:cNvCxnSpPr>
            <p:nvPr/>
          </p:nvCxnSpPr>
          <p:spPr>
            <a:xfrm>
              <a:off x="3675566" y="5349677"/>
              <a:ext cx="26195" cy="56977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D3909A19-E287-4647-B868-B6966215745E}"/>
              </a:ext>
            </a:extLst>
          </p:cNvPr>
          <p:cNvSpPr/>
          <p:nvPr/>
        </p:nvSpPr>
        <p:spPr>
          <a:xfrm>
            <a:off x="628782" y="1850336"/>
            <a:ext cx="10867883" cy="1574611"/>
          </a:xfrm>
          <a:prstGeom prst="rect">
            <a:avLst/>
          </a:prstGeom>
          <a:noFill/>
          <a:ln w="9525">
            <a:solidFill>
              <a:schemeClr val="accent3">
                <a:lumMod val="90000"/>
                <a:lumOff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C0A7411-1363-44C1-B5B0-87324D6E0B32}"/>
              </a:ext>
            </a:extLst>
          </p:cNvPr>
          <p:cNvSpPr/>
          <p:nvPr/>
        </p:nvSpPr>
        <p:spPr>
          <a:xfrm>
            <a:off x="1956337" y="5050495"/>
            <a:ext cx="1765917" cy="618745"/>
          </a:xfrm>
          <a:prstGeom prst="roundRect">
            <a:avLst>
              <a:gd name="adj" fmla="val 12818"/>
            </a:avLst>
          </a:prstGeom>
          <a:solidFill>
            <a:srgbClr val="BEEECB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B8F6EA-4EF1-4C29-ACC2-FBAFFE2FA1A1}"/>
              </a:ext>
            </a:extLst>
          </p:cNvPr>
          <p:cNvSpPr txBox="1"/>
          <p:nvPr/>
        </p:nvSpPr>
        <p:spPr>
          <a:xfrm>
            <a:off x="2343516" y="5172560"/>
            <a:ext cx="3258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4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7CD82A9-C136-47FF-950F-FA86F688340D}"/>
              </a:ext>
            </a:extLst>
          </p:cNvPr>
          <p:cNvGrpSpPr/>
          <p:nvPr/>
        </p:nvGrpSpPr>
        <p:grpSpPr>
          <a:xfrm>
            <a:off x="2288484" y="5150279"/>
            <a:ext cx="413186" cy="404535"/>
            <a:chOff x="3666112" y="5207020"/>
            <a:chExt cx="300120" cy="202063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24AA34A-884F-484C-B836-01DF5E1D80F0}"/>
                </a:ext>
              </a:extLst>
            </p:cNvPr>
            <p:cNvCxnSpPr>
              <a:cxnSpLocks/>
            </p:cNvCxnSpPr>
            <p:nvPr/>
          </p:nvCxnSpPr>
          <p:spPr>
            <a:xfrm>
              <a:off x="3726878" y="5211560"/>
              <a:ext cx="239354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94FDE2B-AD77-4C10-B7B6-5F8744AB9C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2705" y="5207020"/>
              <a:ext cx="26195" cy="202063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3E7DC12-7C91-47D8-8EE8-DE59E17E5E3E}"/>
                </a:ext>
              </a:extLst>
            </p:cNvPr>
            <p:cNvCxnSpPr>
              <a:cxnSpLocks/>
            </p:cNvCxnSpPr>
            <p:nvPr/>
          </p:nvCxnSpPr>
          <p:spPr>
            <a:xfrm>
              <a:off x="3666112" y="5347877"/>
              <a:ext cx="35649" cy="5877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2FA09AF1-C2CA-41A6-B249-AB5854AE0592}"/>
              </a:ext>
            </a:extLst>
          </p:cNvPr>
          <p:cNvSpPr txBox="1"/>
          <p:nvPr/>
        </p:nvSpPr>
        <p:spPr>
          <a:xfrm>
            <a:off x="4221901" y="5157666"/>
            <a:ext cx="11502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4</a:t>
            </a:r>
          </a:p>
        </p:txBody>
      </p:sp>
      <p:sp>
        <p:nvSpPr>
          <p:cNvPr id="2" name="Google Shape;701;p51">
            <a:extLst>
              <a:ext uri="{FF2B5EF4-FFF2-40B4-BE49-F238E27FC236}">
                <a16:creationId xmlns:a16="http://schemas.microsoft.com/office/drawing/2014/main" id="{252CEE36-C61E-8F7D-BD76-5F0C9CF20185}"/>
              </a:ext>
            </a:extLst>
          </p:cNvPr>
          <p:cNvSpPr txBox="1">
            <a:spLocks/>
          </p:cNvSpPr>
          <p:nvPr/>
        </p:nvSpPr>
        <p:spPr>
          <a:xfrm>
            <a:off x="64938" y="259401"/>
            <a:ext cx="2064654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263238">
                    <a:lumMod val="90000"/>
                    <a:lumOff val="10000"/>
                  </a:srgb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MỞ ĐẦU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rgbClr val="263238">
                  <a:lumMod val="90000"/>
                  <a:lumOff val="10000"/>
                </a:srgb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ECC28A-B316-5082-17C1-153B844C477C}"/>
              </a:ext>
            </a:extLst>
          </p:cNvPr>
          <p:cNvSpPr/>
          <p:nvPr/>
        </p:nvSpPr>
        <p:spPr>
          <a:xfrm>
            <a:off x="1057664" y="1525699"/>
            <a:ext cx="3319767" cy="614450"/>
          </a:xfrm>
          <a:prstGeom prst="roundRect">
            <a:avLst/>
          </a:prstGeom>
          <a:solidFill>
            <a:srgbClr val="BEEE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701;p51">
            <a:extLst>
              <a:ext uri="{FF2B5EF4-FFF2-40B4-BE49-F238E27FC236}">
                <a16:creationId xmlns:a16="http://schemas.microsoft.com/office/drawing/2014/main" id="{0AC3C39B-9A95-0ED1-B468-F843049536EF}"/>
              </a:ext>
            </a:extLst>
          </p:cNvPr>
          <p:cNvSpPr txBox="1">
            <a:spLocks/>
          </p:cNvSpPr>
          <p:nvPr/>
        </p:nvSpPr>
        <p:spPr>
          <a:xfrm>
            <a:off x="1121769" y="1607309"/>
            <a:ext cx="3265185" cy="44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Căn</a:t>
            </a:r>
            <a:r>
              <a:rPr kumimoji="0" lang="en" sz="1400" b="1" i="0" u="none" strike="noStrike" kern="0" cap="none" spc="0" normalizeH="0" baseline="0" noProof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 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1A2428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bậc hai số học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0E5F2-5D52-43EC-BF8E-A59FC90199A0}"/>
              </a:ext>
            </a:extLst>
          </p:cNvPr>
          <p:cNvGrpSpPr/>
          <p:nvPr/>
        </p:nvGrpSpPr>
        <p:grpSpPr>
          <a:xfrm>
            <a:off x="10964597" y="3038423"/>
            <a:ext cx="840667" cy="625780"/>
            <a:chOff x="1390500" y="3156028"/>
            <a:chExt cx="840667" cy="625780"/>
          </a:xfrm>
        </p:grpSpPr>
        <p:sp>
          <p:nvSpPr>
            <p:cNvPr id="56" name="Google Shape;1683;p63">
              <a:extLst>
                <a:ext uri="{FF2B5EF4-FFF2-40B4-BE49-F238E27FC236}">
                  <a16:creationId xmlns:a16="http://schemas.microsoft.com/office/drawing/2014/main" id="{FF9FD4E1-9A77-4DB2-92BB-6DD791834826}"/>
                </a:ext>
              </a:extLst>
            </p:cNvPr>
            <p:cNvSpPr/>
            <p:nvPr/>
          </p:nvSpPr>
          <p:spPr>
            <a:xfrm>
              <a:off x="1390500" y="3156028"/>
              <a:ext cx="840667" cy="625780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grpSp>
          <p:nvGrpSpPr>
            <p:cNvPr id="57" name="Google Shape;3882;p90">
              <a:extLst>
                <a:ext uri="{FF2B5EF4-FFF2-40B4-BE49-F238E27FC236}">
                  <a16:creationId xmlns:a16="http://schemas.microsoft.com/office/drawing/2014/main" id="{F04766C4-30CF-4725-9079-783A3EAA7CEA}"/>
                </a:ext>
              </a:extLst>
            </p:cNvPr>
            <p:cNvGrpSpPr/>
            <p:nvPr/>
          </p:nvGrpSpPr>
          <p:grpSpPr>
            <a:xfrm>
              <a:off x="1636199" y="3318915"/>
              <a:ext cx="343123" cy="343123"/>
              <a:chOff x="1190625" y="1614966"/>
              <a:chExt cx="3842359" cy="3842359"/>
            </a:xfrm>
            <a:solidFill>
              <a:srgbClr val="0070C0"/>
            </a:solidFill>
          </p:grpSpPr>
          <p:sp>
            <p:nvSpPr>
              <p:cNvPr id="59" name="Google Shape;3883;p90">
                <a:extLst>
                  <a:ext uri="{FF2B5EF4-FFF2-40B4-BE49-F238E27FC236}">
                    <a16:creationId xmlns:a16="http://schemas.microsoft.com/office/drawing/2014/main" id="{C0781F76-1750-4A76-B855-91E19B8BDE97}"/>
                  </a:ext>
                </a:extLst>
              </p:cNvPr>
              <p:cNvSpPr/>
              <p:nvPr/>
            </p:nvSpPr>
            <p:spPr>
              <a:xfrm>
                <a:off x="1944801" y="2490374"/>
                <a:ext cx="2388531" cy="211555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60" name="Google Shape;3884;p90">
                <a:extLst>
                  <a:ext uri="{FF2B5EF4-FFF2-40B4-BE49-F238E27FC236}">
                    <a16:creationId xmlns:a16="http://schemas.microsoft.com/office/drawing/2014/main" id="{49308390-8C74-4BA9-AF6B-4C6D9721B068}"/>
                  </a:ext>
                </a:extLst>
              </p:cNvPr>
              <p:cNvSpPr/>
              <p:nvPr/>
            </p:nvSpPr>
            <p:spPr>
              <a:xfrm>
                <a:off x="1190625" y="1614966"/>
                <a:ext cx="3842359" cy="3842359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67000"/>
                    </a:schemeClr>
                  </a:gs>
                  <a:gs pos="48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8FDEEAA-5DA2-D829-F678-545A739A4997}"/>
              </a:ext>
            </a:extLst>
          </p:cNvPr>
          <p:cNvSpPr txBox="1"/>
          <p:nvPr/>
        </p:nvSpPr>
        <p:spPr>
          <a:xfrm>
            <a:off x="2744514" y="5161279"/>
            <a:ext cx="8251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 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A9CF1-5220-C708-DD4A-14C7AF33B012}"/>
              </a:ext>
            </a:extLst>
          </p:cNvPr>
          <p:cNvSpPr txBox="1"/>
          <p:nvPr/>
        </p:nvSpPr>
        <p:spPr>
          <a:xfrm>
            <a:off x="3836118" y="5157666"/>
            <a:ext cx="4663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vì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C34D9B-AA93-1EF8-4F01-E19911F31DED}"/>
              </a:ext>
            </a:extLst>
          </p:cNvPr>
          <p:cNvSpPr txBox="1"/>
          <p:nvPr/>
        </p:nvSpPr>
        <p:spPr>
          <a:xfrm>
            <a:off x="9056827" y="5168262"/>
            <a:ext cx="163934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11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121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60A25-32F4-6785-700D-23F210183C96}"/>
              </a:ext>
            </a:extLst>
          </p:cNvPr>
          <p:cNvSpPr txBox="1"/>
          <p:nvPr/>
        </p:nvSpPr>
        <p:spPr>
          <a:xfrm>
            <a:off x="7627065" y="5171875"/>
            <a:ext cx="9281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= 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09D91-1E6A-E200-E51C-10B2EE9B2A66}"/>
              </a:ext>
            </a:extLst>
          </p:cNvPr>
          <p:cNvSpPr txBox="1"/>
          <p:nvPr/>
        </p:nvSpPr>
        <p:spPr>
          <a:xfrm>
            <a:off x="8718669" y="5168262"/>
            <a:ext cx="4663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vì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27CA2E-CE20-CF36-2E95-FAB34B4DA16A}"/>
              </a:ext>
            </a:extLst>
          </p:cNvPr>
          <p:cNvGrpSpPr/>
          <p:nvPr/>
        </p:nvGrpSpPr>
        <p:grpSpPr>
          <a:xfrm>
            <a:off x="1057664" y="3965635"/>
            <a:ext cx="831382" cy="618869"/>
            <a:chOff x="547635" y="4476269"/>
            <a:chExt cx="947919" cy="705617"/>
          </a:xfrm>
        </p:grpSpPr>
        <p:sp>
          <p:nvSpPr>
            <p:cNvPr id="15" name="Google Shape;1683;p63">
              <a:extLst>
                <a:ext uri="{FF2B5EF4-FFF2-40B4-BE49-F238E27FC236}">
                  <a16:creationId xmlns:a16="http://schemas.microsoft.com/office/drawing/2014/main" id="{DB24D125-5869-37B3-F48E-545F6EBD15EB}"/>
                </a:ext>
              </a:extLst>
            </p:cNvPr>
            <p:cNvSpPr/>
            <p:nvPr/>
          </p:nvSpPr>
          <p:spPr>
            <a:xfrm>
              <a:off x="547635" y="4476269"/>
              <a:ext cx="947919" cy="705617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grpSp>
          <p:nvGrpSpPr>
            <p:cNvPr id="16" name="Google Shape;3965;p90">
              <a:extLst>
                <a:ext uri="{FF2B5EF4-FFF2-40B4-BE49-F238E27FC236}">
                  <a16:creationId xmlns:a16="http://schemas.microsoft.com/office/drawing/2014/main" id="{D4DDB82F-F1EB-03F6-A2AB-87785600F12F}"/>
                </a:ext>
              </a:extLst>
            </p:cNvPr>
            <p:cNvGrpSpPr/>
            <p:nvPr/>
          </p:nvGrpSpPr>
          <p:grpSpPr>
            <a:xfrm>
              <a:off x="814562" y="4614902"/>
              <a:ext cx="419571" cy="419571"/>
              <a:chOff x="1190625" y="238125"/>
              <a:chExt cx="5219200" cy="5219200"/>
            </a:xfrm>
          </p:grpSpPr>
          <p:sp>
            <p:nvSpPr>
              <p:cNvPr id="17" name="Google Shape;3966;p90">
                <a:extLst>
                  <a:ext uri="{FF2B5EF4-FFF2-40B4-BE49-F238E27FC236}">
                    <a16:creationId xmlns:a16="http://schemas.microsoft.com/office/drawing/2014/main" id="{4365C9C7-D1F0-FFD6-7646-D407852BB844}"/>
                  </a:ext>
                </a:extLst>
              </p:cNvPr>
              <p:cNvSpPr/>
              <p:nvPr/>
            </p:nvSpPr>
            <p:spPr>
              <a:xfrm>
                <a:off x="4524375" y="1308850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08"/>
                      <a:pt x="0" y="6101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01"/>
                    </a:cubicBezTo>
                    <a:cubicBezTo>
                      <a:pt x="53007" y="2708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18" name="Google Shape;3967;p90">
                <a:extLst>
                  <a:ext uri="{FF2B5EF4-FFF2-40B4-BE49-F238E27FC236}">
                    <a16:creationId xmlns:a16="http://schemas.microsoft.com/office/drawing/2014/main" id="{E51E439B-9705-0D74-9D2E-2625BFD1BAF5}"/>
                  </a:ext>
                </a:extLst>
              </p:cNvPr>
              <p:cNvSpPr/>
              <p:nvPr/>
            </p:nvSpPr>
            <p:spPr>
              <a:xfrm>
                <a:off x="4524375" y="4335975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41"/>
                      <a:pt x="0" y="6133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33"/>
                    </a:cubicBezTo>
                    <a:cubicBezTo>
                      <a:pt x="53007" y="2741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19" name="Google Shape;3968;p90">
                <a:extLst>
                  <a:ext uri="{FF2B5EF4-FFF2-40B4-BE49-F238E27FC236}">
                    <a16:creationId xmlns:a16="http://schemas.microsoft.com/office/drawing/2014/main" id="{06A65812-110A-35FE-B843-903FD8C77E70}"/>
                  </a:ext>
                </a:extLst>
              </p:cNvPr>
              <p:cNvSpPr/>
              <p:nvPr/>
            </p:nvSpPr>
            <p:spPr>
              <a:xfrm>
                <a:off x="4524375" y="3724350"/>
                <a:ext cx="1325200" cy="30585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12234" extrusionOk="0">
                    <a:moveTo>
                      <a:pt x="6100" y="1"/>
                    </a:moveTo>
                    <a:cubicBezTo>
                      <a:pt x="2707" y="1"/>
                      <a:pt x="0" y="2741"/>
                      <a:pt x="0" y="6133"/>
                    </a:cubicBezTo>
                    <a:cubicBezTo>
                      <a:pt x="0" y="9493"/>
                      <a:pt x="2707" y="12233"/>
                      <a:pt x="6100" y="12233"/>
                    </a:cubicBezTo>
                    <a:lnTo>
                      <a:pt x="46875" y="12233"/>
                    </a:lnTo>
                    <a:cubicBezTo>
                      <a:pt x="50267" y="12233"/>
                      <a:pt x="53007" y="9493"/>
                      <a:pt x="53007" y="6133"/>
                    </a:cubicBezTo>
                    <a:cubicBezTo>
                      <a:pt x="53007" y="2741"/>
                      <a:pt x="50267" y="1"/>
                      <a:pt x="468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1" name="Google Shape;3969;p90">
                <a:extLst>
                  <a:ext uri="{FF2B5EF4-FFF2-40B4-BE49-F238E27FC236}">
                    <a16:creationId xmlns:a16="http://schemas.microsoft.com/office/drawing/2014/main" id="{633C4345-4B7C-2FF5-32D9-30125297BA10}"/>
                  </a:ext>
                </a:extLst>
              </p:cNvPr>
              <p:cNvSpPr/>
              <p:nvPr/>
            </p:nvSpPr>
            <p:spPr>
              <a:xfrm>
                <a:off x="1751675" y="799175"/>
                <a:ext cx="1325200" cy="1325200"/>
              </a:xfrm>
              <a:custGeom>
                <a:avLst/>
                <a:gdLst/>
                <a:ahLst/>
                <a:cxnLst/>
                <a:rect l="l" t="t" r="r" b="b"/>
                <a:pathLst>
                  <a:path w="53008" h="53008" extrusionOk="0">
                    <a:moveTo>
                      <a:pt x="26716" y="0"/>
                    </a:moveTo>
                    <a:cubicBezTo>
                      <a:pt x="23356" y="0"/>
                      <a:pt x="20616" y="2708"/>
                      <a:pt x="20616" y="6100"/>
                    </a:cubicBezTo>
                    <a:lnTo>
                      <a:pt x="20616" y="20127"/>
                    </a:lnTo>
                    <a:lnTo>
                      <a:pt x="6100" y="20127"/>
                    </a:lnTo>
                    <a:cubicBezTo>
                      <a:pt x="2708" y="20127"/>
                      <a:pt x="0" y="22867"/>
                      <a:pt x="0" y="26259"/>
                    </a:cubicBezTo>
                    <a:cubicBezTo>
                      <a:pt x="0" y="29619"/>
                      <a:pt x="2708" y="32359"/>
                      <a:pt x="6100" y="32359"/>
                    </a:cubicBezTo>
                    <a:lnTo>
                      <a:pt x="20616" y="32359"/>
                    </a:lnTo>
                    <a:lnTo>
                      <a:pt x="20616" y="46875"/>
                    </a:lnTo>
                    <a:cubicBezTo>
                      <a:pt x="20616" y="50268"/>
                      <a:pt x="23356" y="53008"/>
                      <a:pt x="26716" y="53008"/>
                    </a:cubicBezTo>
                    <a:cubicBezTo>
                      <a:pt x="30109" y="53008"/>
                      <a:pt x="32849" y="50268"/>
                      <a:pt x="32849" y="46875"/>
                    </a:cubicBezTo>
                    <a:lnTo>
                      <a:pt x="32849" y="32359"/>
                    </a:lnTo>
                    <a:lnTo>
                      <a:pt x="46875" y="32359"/>
                    </a:lnTo>
                    <a:cubicBezTo>
                      <a:pt x="50268" y="32359"/>
                      <a:pt x="53008" y="29619"/>
                      <a:pt x="53008" y="26259"/>
                    </a:cubicBezTo>
                    <a:cubicBezTo>
                      <a:pt x="53008" y="22867"/>
                      <a:pt x="50268" y="20127"/>
                      <a:pt x="46875" y="20127"/>
                    </a:cubicBezTo>
                    <a:lnTo>
                      <a:pt x="32849" y="20127"/>
                    </a:lnTo>
                    <a:lnTo>
                      <a:pt x="32849" y="6100"/>
                    </a:lnTo>
                    <a:cubicBezTo>
                      <a:pt x="32849" y="2708"/>
                      <a:pt x="30109" y="0"/>
                      <a:pt x="267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2" name="Google Shape;3970;p90">
                <a:extLst>
                  <a:ext uri="{FF2B5EF4-FFF2-40B4-BE49-F238E27FC236}">
                    <a16:creationId xmlns:a16="http://schemas.microsoft.com/office/drawing/2014/main" id="{1D2AC439-FAE3-3BCC-6BBB-EC0392E04D38}"/>
                  </a:ext>
                </a:extLst>
              </p:cNvPr>
              <p:cNvSpPr/>
              <p:nvPr/>
            </p:nvSpPr>
            <p:spPr>
              <a:xfrm>
                <a:off x="1190625" y="238125"/>
                <a:ext cx="2446500" cy="2446500"/>
              </a:xfrm>
              <a:custGeom>
                <a:avLst/>
                <a:gdLst/>
                <a:ahLst/>
                <a:cxnLst/>
                <a:rect l="l" t="t" r="r" b="b"/>
                <a:pathLst>
                  <a:path w="97860" h="97860" extrusionOk="0">
                    <a:moveTo>
                      <a:pt x="83605" y="12232"/>
                    </a:moveTo>
                    <a:cubicBezTo>
                      <a:pt x="84714" y="12232"/>
                      <a:pt x="85627" y="13146"/>
                      <a:pt x="85627" y="14288"/>
                    </a:cubicBezTo>
                    <a:lnTo>
                      <a:pt x="85627" y="83605"/>
                    </a:lnTo>
                    <a:cubicBezTo>
                      <a:pt x="85627" y="84714"/>
                      <a:pt x="84714" y="85627"/>
                      <a:pt x="83605" y="85627"/>
                    </a:cubicBezTo>
                    <a:lnTo>
                      <a:pt x="14288" y="85627"/>
                    </a:lnTo>
                    <a:cubicBezTo>
                      <a:pt x="13146" y="85627"/>
                      <a:pt x="12232" y="84714"/>
                      <a:pt x="12232" y="83605"/>
                    </a:cubicBezTo>
                    <a:lnTo>
                      <a:pt x="12232" y="14288"/>
                    </a:lnTo>
                    <a:cubicBezTo>
                      <a:pt x="12232" y="13146"/>
                      <a:pt x="13146" y="12232"/>
                      <a:pt x="14288" y="12232"/>
                    </a:cubicBezTo>
                    <a:close/>
                    <a:moveTo>
                      <a:pt x="14288" y="0"/>
                    </a:moveTo>
                    <a:cubicBezTo>
                      <a:pt x="6393" y="0"/>
                      <a:pt x="0" y="6393"/>
                      <a:pt x="0" y="14288"/>
                    </a:cubicBezTo>
                    <a:lnTo>
                      <a:pt x="0" y="83605"/>
                    </a:lnTo>
                    <a:cubicBezTo>
                      <a:pt x="0" y="91466"/>
                      <a:pt x="6393" y="97860"/>
                      <a:pt x="14288" y="97860"/>
                    </a:cubicBezTo>
                    <a:lnTo>
                      <a:pt x="83605" y="97860"/>
                    </a:lnTo>
                    <a:cubicBezTo>
                      <a:pt x="91466" y="97860"/>
                      <a:pt x="97860" y="91466"/>
                      <a:pt x="97860" y="83605"/>
                    </a:cubicBezTo>
                    <a:lnTo>
                      <a:pt x="97860" y="14288"/>
                    </a:lnTo>
                    <a:cubicBezTo>
                      <a:pt x="97860" y="6393"/>
                      <a:pt x="91466" y="0"/>
                      <a:pt x="8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4" name="Google Shape;3971;p90">
                <a:extLst>
                  <a:ext uri="{FF2B5EF4-FFF2-40B4-BE49-F238E27FC236}">
                    <a16:creationId xmlns:a16="http://schemas.microsoft.com/office/drawing/2014/main" id="{EA477B3F-BDF9-D555-E7F4-1419C8CA6A5A}"/>
                  </a:ext>
                </a:extLst>
              </p:cNvPr>
              <p:cNvSpPr/>
              <p:nvPr/>
            </p:nvSpPr>
            <p:spPr>
              <a:xfrm>
                <a:off x="3963300" y="3010800"/>
                <a:ext cx="2446525" cy="2446525"/>
              </a:xfrm>
              <a:custGeom>
                <a:avLst/>
                <a:gdLst/>
                <a:ahLst/>
                <a:cxnLst/>
                <a:rect l="l" t="t" r="r" b="b"/>
                <a:pathLst>
                  <a:path w="97861" h="97861" extrusionOk="0">
                    <a:moveTo>
                      <a:pt x="83605" y="12233"/>
                    </a:moveTo>
                    <a:cubicBezTo>
                      <a:pt x="84714" y="12233"/>
                      <a:pt x="85628" y="13146"/>
                      <a:pt x="85628" y="14288"/>
                    </a:cubicBezTo>
                    <a:lnTo>
                      <a:pt x="85628" y="83605"/>
                    </a:lnTo>
                    <a:cubicBezTo>
                      <a:pt x="85628" y="84714"/>
                      <a:pt x="84714" y="85628"/>
                      <a:pt x="83605" y="85628"/>
                    </a:cubicBezTo>
                    <a:lnTo>
                      <a:pt x="14288" y="85628"/>
                    </a:lnTo>
                    <a:cubicBezTo>
                      <a:pt x="13146" y="85628"/>
                      <a:pt x="12233" y="84714"/>
                      <a:pt x="12233" y="83605"/>
                    </a:cubicBezTo>
                    <a:lnTo>
                      <a:pt x="12233" y="14288"/>
                    </a:lnTo>
                    <a:cubicBezTo>
                      <a:pt x="12233" y="13146"/>
                      <a:pt x="13146" y="12233"/>
                      <a:pt x="14288" y="12233"/>
                    </a:cubicBezTo>
                    <a:close/>
                    <a:moveTo>
                      <a:pt x="14288" y="1"/>
                    </a:moveTo>
                    <a:cubicBezTo>
                      <a:pt x="6394" y="1"/>
                      <a:pt x="1" y="6394"/>
                      <a:pt x="1" y="14288"/>
                    </a:cubicBezTo>
                    <a:lnTo>
                      <a:pt x="1" y="83605"/>
                    </a:lnTo>
                    <a:cubicBezTo>
                      <a:pt x="1" y="91467"/>
                      <a:pt x="6394" y="97860"/>
                      <a:pt x="14288" y="97860"/>
                    </a:cubicBezTo>
                    <a:lnTo>
                      <a:pt x="83605" y="97860"/>
                    </a:lnTo>
                    <a:cubicBezTo>
                      <a:pt x="91467" y="97860"/>
                      <a:pt x="97860" y="91467"/>
                      <a:pt x="97860" y="83605"/>
                    </a:cubicBezTo>
                    <a:lnTo>
                      <a:pt x="97860" y="14288"/>
                    </a:lnTo>
                    <a:cubicBezTo>
                      <a:pt x="97860" y="6394"/>
                      <a:pt x="91467" y="1"/>
                      <a:pt x="83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5" name="Google Shape;3972;p90">
                <a:extLst>
                  <a:ext uri="{FF2B5EF4-FFF2-40B4-BE49-F238E27FC236}">
                    <a16:creationId xmlns:a16="http://schemas.microsoft.com/office/drawing/2014/main" id="{0CC6A2CA-EB9A-2664-EFAF-9D46CCBE53F7}"/>
                  </a:ext>
                </a:extLst>
              </p:cNvPr>
              <p:cNvSpPr/>
              <p:nvPr/>
            </p:nvSpPr>
            <p:spPr>
              <a:xfrm>
                <a:off x="3963300" y="238125"/>
                <a:ext cx="2446525" cy="2446500"/>
              </a:xfrm>
              <a:custGeom>
                <a:avLst/>
                <a:gdLst/>
                <a:ahLst/>
                <a:cxnLst/>
                <a:rect l="l" t="t" r="r" b="b"/>
                <a:pathLst>
                  <a:path w="97861" h="97860" extrusionOk="0">
                    <a:moveTo>
                      <a:pt x="83605" y="12232"/>
                    </a:moveTo>
                    <a:cubicBezTo>
                      <a:pt x="84714" y="12232"/>
                      <a:pt x="85628" y="13146"/>
                      <a:pt x="85628" y="14288"/>
                    </a:cubicBezTo>
                    <a:lnTo>
                      <a:pt x="85628" y="83605"/>
                    </a:lnTo>
                    <a:cubicBezTo>
                      <a:pt x="85628" y="84714"/>
                      <a:pt x="84714" y="85627"/>
                      <a:pt x="83605" y="85627"/>
                    </a:cubicBezTo>
                    <a:lnTo>
                      <a:pt x="14288" y="85627"/>
                    </a:lnTo>
                    <a:cubicBezTo>
                      <a:pt x="13146" y="85627"/>
                      <a:pt x="12233" y="84714"/>
                      <a:pt x="12233" y="83605"/>
                    </a:cubicBezTo>
                    <a:lnTo>
                      <a:pt x="12233" y="14288"/>
                    </a:lnTo>
                    <a:cubicBezTo>
                      <a:pt x="12233" y="13146"/>
                      <a:pt x="13146" y="12232"/>
                      <a:pt x="14288" y="12232"/>
                    </a:cubicBezTo>
                    <a:close/>
                    <a:moveTo>
                      <a:pt x="14288" y="0"/>
                    </a:moveTo>
                    <a:cubicBezTo>
                      <a:pt x="6394" y="0"/>
                      <a:pt x="1" y="6393"/>
                      <a:pt x="1" y="14288"/>
                    </a:cubicBezTo>
                    <a:lnTo>
                      <a:pt x="1" y="83605"/>
                    </a:lnTo>
                    <a:cubicBezTo>
                      <a:pt x="1" y="91466"/>
                      <a:pt x="6394" y="97860"/>
                      <a:pt x="14288" y="97860"/>
                    </a:cubicBezTo>
                    <a:lnTo>
                      <a:pt x="83605" y="97860"/>
                    </a:lnTo>
                    <a:cubicBezTo>
                      <a:pt x="91467" y="97860"/>
                      <a:pt x="97860" y="91466"/>
                      <a:pt x="97860" y="83605"/>
                    </a:cubicBezTo>
                    <a:lnTo>
                      <a:pt x="97860" y="14288"/>
                    </a:lnTo>
                    <a:cubicBezTo>
                      <a:pt x="97860" y="6393"/>
                      <a:pt x="91467" y="0"/>
                      <a:pt x="8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6" name="Google Shape;3973;p90">
                <a:extLst>
                  <a:ext uri="{FF2B5EF4-FFF2-40B4-BE49-F238E27FC236}">
                    <a16:creationId xmlns:a16="http://schemas.microsoft.com/office/drawing/2014/main" id="{1125C31C-6853-54FD-AF74-6F588779AA89}"/>
                  </a:ext>
                </a:extLst>
              </p:cNvPr>
              <p:cNvSpPr/>
              <p:nvPr/>
            </p:nvSpPr>
            <p:spPr>
              <a:xfrm>
                <a:off x="1190625" y="3010800"/>
                <a:ext cx="2446500" cy="2446525"/>
              </a:xfrm>
              <a:custGeom>
                <a:avLst/>
                <a:gdLst/>
                <a:ahLst/>
                <a:cxnLst/>
                <a:rect l="l" t="t" r="r" b="b"/>
                <a:pathLst>
                  <a:path w="97860" h="97861" extrusionOk="0">
                    <a:moveTo>
                      <a:pt x="83605" y="12233"/>
                    </a:moveTo>
                    <a:cubicBezTo>
                      <a:pt x="84714" y="12233"/>
                      <a:pt x="85627" y="13146"/>
                      <a:pt x="85627" y="14288"/>
                    </a:cubicBezTo>
                    <a:lnTo>
                      <a:pt x="85627" y="83605"/>
                    </a:lnTo>
                    <a:cubicBezTo>
                      <a:pt x="85627" y="84714"/>
                      <a:pt x="84714" y="85628"/>
                      <a:pt x="83605" y="85628"/>
                    </a:cubicBezTo>
                    <a:lnTo>
                      <a:pt x="14288" y="85628"/>
                    </a:lnTo>
                    <a:cubicBezTo>
                      <a:pt x="13146" y="85628"/>
                      <a:pt x="12232" y="84714"/>
                      <a:pt x="12232" y="83605"/>
                    </a:cubicBezTo>
                    <a:lnTo>
                      <a:pt x="12232" y="14288"/>
                    </a:lnTo>
                    <a:cubicBezTo>
                      <a:pt x="12232" y="13146"/>
                      <a:pt x="13146" y="12233"/>
                      <a:pt x="14288" y="12233"/>
                    </a:cubicBezTo>
                    <a:close/>
                    <a:moveTo>
                      <a:pt x="14288" y="1"/>
                    </a:moveTo>
                    <a:cubicBezTo>
                      <a:pt x="6393" y="1"/>
                      <a:pt x="0" y="6394"/>
                      <a:pt x="0" y="14288"/>
                    </a:cubicBezTo>
                    <a:lnTo>
                      <a:pt x="0" y="83605"/>
                    </a:lnTo>
                    <a:cubicBezTo>
                      <a:pt x="0" y="91467"/>
                      <a:pt x="6393" y="97860"/>
                      <a:pt x="14288" y="97860"/>
                    </a:cubicBezTo>
                    <a:lnTo>
                      <a:pt x="83605" y="97860"/>
                    </a:lnTo>
                    <a:cubicBezTo>
                      <a:pt x="91466" y="97860"/>
                      <a:pt x="97860" y="91467"/>
                      <a:pt x="97860" y="83605"/>
                    </a:cubicBezTo>
                    <a:lnTo>
                      <a:pt x="97860" y="14288"/>
                    </a:lnTo>
                    <a:cubicBezTo>
                      <a:pt x="97860" y="6394"/>
                      <a:pt x="91466" y="1"/>
                      <a:pt x="83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  <p:sp>
            <p:nvSpPr>
              <p:cNvPr id="27" name="Google Shape;3974;p90">
                <a:extLst>
                  <a:ext uri="{FF2B5EF4-FFF2-40B4-BE49-F238E27FC236}">
                    <a16:creationId xmlns:a16="http://schemas.microsoft.com/office/drawing/2014/main" id="{565642DD-806C-443D-06E8-E515302596F7}"/>
                  </a:ext>
                </a:extLst>
              </p:cNvPr>
              <p:cNvSpPr/>
              <p:nvPr/>
            </p:nvSpPr>
            <p:spPr>
              <a:xfrm>
                <a:off x="1736175" y="3565550"/>
                <a:ext cx="1355375" cy="1337225"/>
              </a:xfrm>
              <a:custGeom>
                <a:avLst/>
                <a:gdLst/>
                <a:ahLst/>
                <a:cxnLst/>
                <a:rect l="l" t="t" r="r" b="b"/>
                <a:pathLst>
                  <a:path w="54215" h="53489" extrusionOk="0">
                    <a:moveTo>
                      <a:pt x="6720" y="0"/>
                    </a:moveTo>
                    <a:cubicBezTo>
                      <a:pt x="5155" y="0"/>
                      <a:pt x="3589" y="596"/>
                      <a:pt x="2382" y="1786"/>
                    </a:cubicBezTo>
                    <a:cubicBezTo>
                      <a:pt x="1" y="4167"/>
                      <a:pt x="1" y="8049"/>
                      <a:pt x="2382" y="10430"/>
                    </a:cubicBezTo>
                    <a:lnTo>
                      <a:pt x="18692" y="26740"/>
                    </a:lnTo>
                    <a:lnTo>
                      <a:pt x="2382" y="43050"/>
                    </a:lnTo>
                    <a:cubicBezTo>
                      <a:pt x="1" y="45432"/>
                      <a:pt x="1" y="49313"/>
                      <a:pt x="2382" y="51695"/>
                    </a:cubicBezTo>
                    <a:cubicBezTo>
                      <a:pt x="3589" y="52901"/>
                      <a:pt x="5155" y="53489"/>
                      <a:pt x="6720" y="53489"/>
                    </a:cubicBezTo>
                    <a:cubicBezTo>
                      <a:pt x="8286" y="53489"/>
                      <a:pt x="9852" y="52901"/>
                      <a:pt x="11059" y="51695"/>
                    </a:cubicBezTo>
                    <a:lnTo>
                      <a:pt x="27336" y="35385"/>
                    </a:lnTo>
                    <a:lnTo>
                      <a:pt x="43157" y="51205"/>
                    </a:lnTo>
                    <a:cubicBezTo>
                      <a:pt x="44364" y="52412"/>
                      <a:pt x="45929" y="52999"/>
                      <a:pt x="47495" y="52999"/>
                    </a:cubicBezTo>
                    <a:cubicBezTo>
                      <a:pt x="49061" y="52999"/>
                      <a:pt x="50627" y="52412"/>
                      <a:pt x="51834" y="51205"/>
                    </a:cubicBezTo>
                    <a:cubicBezTo>
                      <a:pt x="54215" y="48824"/>
                      <a:pt x="54215" y="44942"/>
                      <a:pt x="51834" y="42561"/>
                    </a:cubicBezTo>
                    <a:lnTo>
                      <a:pt x="36013" y="26740"/>
                    </a:lnTo>
                    <a:lnTo>
                      <a:pt x="51834" y="10920"/>
                    </a:lnTo>
                    <a:cubicBezTo>
                      <a:pt x="54215" y="8538"/>
                      <a:pt x="54215" y="4657"/>
                      <a:pt x="51834" y="2275"/>
                    </a:cubicBezTo>
                    <a:cubicBezTo>
                      <a:pt x="50627" y="1085"/>
                      <a:pt x="49061" y="490"/>
                      <a:pt x="47495" y="490"/>
                    </a:cubicBezTo>
                    <a:cubicBezTo>
                      <a:pt x="45929" y="490"/>
                      <a:pt x="44364" y="1085"/>
                      <a:pt x="43157" y="2275"/>
                    </a:cubicBezTo>
                    <a:lnTo>
                      <a:pt x="27336" y="18096"/>
                    </a:lnTo>
                    <a:lnTo>
                      <a:pt x="11059" y="1786"/>
                    </a:lnTo>
                    <a:cubicBezTo>
                      <a:pt x="9852" y="596"/>
                      <a:pt x="8286" y="0"/>
                      <a:pt x="67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600" b="0" i="0" u="none" strike="noStrike" kern="1200" cap="none" spc="0" normalizeH="0" baseline="0" noProof="0">
                  <a:ln>
                    <a:noFill/>
                  </a:ln>
                  <a:solidFill>
                    <a:srgbClr val="263238"/>
                  </a:solidFill>
                  <a:effectLst/>
                  <a:uLnTx/>
                  <a:uFillTx/>
                  <a:latin typeface="#9Slide03 SVNSari" panose="020B0504040101020102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E6E2D21-E1DF-7FCA-8C54-A3A93E9EC08B}"/>
              </a:ext>
            </a:extLst>
          </p:cNvPr>
          <p:cNvSpPr txBox="1"/>
          <p:nvPr/>
        </p:nvSpPr>
        <p:spPr>
          <a:xfrm>
            <a:off x="1821707" y="4003855"/>
            <a:ext cx="50648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Tính các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căn bậc hai số học sau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27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99;p51">
            <a:extLst>
              <a:ext uri="{FF2B5EF4-FFF2-40B4-BE49-F238E27FC236}">
                <a16:creationId xmlns:a16="http://schemas.microsoft.com/office/drawing/2014/main" id="{17E8C719-97BF-4D54-B637-1E95E9676796}"/>
              </a:ext>
            </a:extLst>
          </p:cNvPr>
          <p:cNvSpPr/>
          <p:nvPr/>
        </p:nvSpPr>
        <p:spPr>
          <a:xfrm rot="16523390">
            <a:off x="5710152" y="-1127988"/>
            <a:ext cx="1065233" cy="3920017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Google Shape;701;p51">
            <a:extLst>
              <a:ext uri="{FF2B5EF4-FFF2-40B4-BE49-F238E27FC236}">
                <a16:creationId xmlns:a16="http://schemas.microsoft.com/office/drawing/2014/main" id="{252CEE36-C61E-8F7D-BD76-5F0C9CF20185}"/>
              </a:ext>
            </a:extLst>
          </p:cNvPr>
          <p:cNvSpPr txBox="1">
            <a:spLocks/>
          </p:cNvSpPr>
          <p:nvPr/>
        </p:nvSpPr>
        <p:spPr>
          <a:xfrm>
            <a:off x="4068613" y="595951"/>
            <a:ext cx="4297512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nội dung bài học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11" name="Google Shape;703;p51">
            <a:extLst>
              <a:ext uri="{FF2B5EF4-FFF2-40B4-BE49-F238E27FC236}">
                <a16:creationId xmlns:a16="http://schemas.microsoft.com/office/drawing/2014/main" id="{9772D474-A5C6-B000-3B06-A0998BAF9250}"/>
              </a:ext>
            </a:extLst>
          </p:cNvPr>
          <p:cNvGrpSpPr/>
          <p:nvPr/>
        </p:nvGrpSpPr>
        <p:grpSpPr>
          <a:xfrm flipH="1">
            <a:off x="284864" y="4641015"/>
            <a:ext cx="2230256" cy="1957584"/>
            <a:chOff x="4357900" y="537500"/>
            <a:chExt cx="4515302" cy="3963259"/>
          </a:xfrm>
        </p:grpSpPr>
        <p:sp>
          <p:nvSpPr>
            <p:cNvPr id="29" name="Google Shape;704;p51">
              <a:extLst>
                <a:ext uri="{FF2B5EF4-FFF2-40B4-BE49-F238E27FC236}">
                  <a16:creationId xmlns:a16="http://schemas.microsoft.com/office/drawing/2014/main" id="{1D5E0721-3600-FCEF-C433-6D36BD8D42CE}"/>
                </a:ext>
              </a:extLst>
            </p:cNvPr>
            <p:cNvSpPr/>
            <p:nvPr/>
          </p:nvSpPr>
          <p:spPr>
            <a:xfrm>
              <a:off x="4357900" y="537500"/>
              <a:ext cx="4515302" cy="3963259"/>
            </a:xfrm>
            <a:custGeom>
              <a:avLst/>
              <a:gdLst/>
              <a:ahLst/>
              <a:cxnLst/>
              <a:rect l="l" t="t" r="r" b="b"/>
              <a:pathLst>
                <a:path w="193873" h="170170" extrusionOk="0">
                  <a:moveTo>
                    <a:pt x="110750" y="1"/>
                  </a:moveTo>
                  <a:cubicBezTo>
                    <a:pt x="96394" y="1"/>
                    <a:pt x="81208" y="5123"/>
                    <a:pt x="70418" y="14568"/>
                  </a:cubicBezTo>
                  <a:cubicBezTo>
                    <a:pt x="64146" y="19972"/>
                    <a:pt x="59343" y="26911"/>
                    <a:pt x="56508" y="34683"/>
                  </a:cubicBezTo>
                  <a:cubicBezTo>
                    <a:pt x="53405" y="43122"/>
                    <a:pt x="52104" y="52796"/>
                    <a:pt x="45466" y="59434"/>
                  </a:cubicBezTo>
                  <a:cubicBezTo>
                    <a:pt x="37494" y="67406"/>
                    <a:pt x="26486" y="71209"/>
                    <a:pt x="18247" y="78814"/>
                  </a:cubicBezTo>
                  <a:cubicBezTo>
                    <a:pt x="1" y="95693"/>
                    <a:pt x="5338" y="126182"/>
                    <a:pt x="20715" y="142994"/>
                  </a:cubicBezTo>
                  <a:cubicBezTo>
                    <a:pt x="34559" y="158171"/>
                    <a:pt x="55107" y="155369"/>
                    <a:pt x="73586" y="158238"/>
                  </a:cubicBezTo>
                  <a:cubicBezTo>
                    <a:pt x="87596" y="160406"/>
                    <a:pt x="99738" y="168312"/>
                    <a:pt x="114082" y="169780"/>
                  </a:cubicBezTo>
                  <a:cubicBezTo>
                    <a:pt x="116577" y="170041"/>
                    <a:pt x="119081" y="170170"/>
                    <a:pt x="121583" y="170170"/>
                  </a:cubicBezTo>
                  <a:cubicBezTo>
                    <a:pt x="139857" y="170170"/>
                    <a:pt x="158011" y="163286"/>
                    <a:pt x="171390" y="150699"/>
                  </a:cubicBezTo>
                  <a:cubicBezTo>
                    <a:pt x="189102" y="133987"/>
                    <a:pt x="193872" y="111238"/>
                    <a:pt x="191004" y="88622"/>
                  </a:cubicBezTo>
                  <a:cubicBezTo>
                    <a:pt x="188735" y="70542"/>
                    <a:pt x="181564" y="52529"/>
                    <a:pt x="172257" y="37818"/>
                  </a:cubicBezTo>
                  <a:cubicBezTo>
                    <a:pt x="160148" y="18638"/>
                    <a:pt x="140768" y="3294"/>
                    <a:pt x="117785" y="425"/>
                  </a:cubicBezTo>
                  <a:cubicBezTo>
                    <a:pt x="115478" y="141"/>
                    <a:pt x="113125" y="1"/>
                    <a:pt x="110750" y="1"/>
                  </a:cubicBezTo>
                  <a:close/>
                </a:path>
              </a:pathLst>
            </a:custGeom>
            <a:solidFill>
              <a:srgbClr val="D8F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5;p51">
              <a:extLst>
                <a:ext uri="{FF2B5EF4-FFF2-40B4-BE49-F238E27FC236}">
                  <a16:creationId xmlns:a16="http://schemas.microsoft.com/office/drawing/2014/main" id="{694218E8-3534-A4BE-1281-6B594A457242}"/>
                </a:ext>
              </a:extLst>
            </p:cNvPr>
            <p:cNvSpPr/>
            <p:nvPr/>
          </p:nvSpPr>
          <p:spPr>
            <a:xfrm>
              <a:off x="6732600" y="1899850"/>
              <a:ext cx="42850" cy="133550"/>
            </a:xfrm>
            <a:custGeom>
              <a:avLst/>
              <a:gdLst/>
              <a:ahLst/>
              <a:cxnLst/>
              <a:rect l="l" t="t" r="r" b="b"/>
              <a:pathLst>
                <a:path w="1714" h="5342" extrusionOk="0">
                  <a:moveTo>
                    <a:pt x="833" y="174"/>
                  </a:moveTo>
                  <a:lnTo>
                    <a:pt x="238" y="770"/>
                  </a:lnTo>
                  <a:lnTo>
                    <a:pt x="95" y="1651"/>
                  </a:lnTo>
                  <a:lnTo>
                    <a:pt x="0" y="2579"/>
                  </a:lnTo>
                  <a:lnTo>
                    <a:pt x="95" y="3913"/>
                  </a:lnTo>
                  <a:lnTo>
                    <a:pt x="381" y="5008"/>
                  </a:lnTo>
                  <a:lnTo>
                    <a:pt x="642" y="5342"/>
                  </a:lnTo>
                  <a:lnTo>
                    <a:pt x="1714" y="317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Google Shape;706;p51">
              <a:extLst>
                <a:ext uri="{FF2B5EF4-FFF2-40B4-BE49-F238E27FC236}">
                  <a16:creationId xmlns:a16="http://schemas.microsoft.com/office/drawing/2014/main" id="{76658052-2C6E-9DF4-9873-881DFEBA5118}"/>
                </a:ext>
              </a:extLst>
            </p:cNvPr>
            <p:cNvSpPr/>
            <p:nvPr/>
          </p:nvSpPr>
          <p:spPr>
            <a:xfrm>
              <a:off x="6325819" y="3388559"/>
              <a:ext cx="879454" cy="1111748"/>
            </a:xfrm>
            <a:custGeom>
              <a:avLst/>
              <a:gdLst/>
              <a:ahLst/>
              <a:cxnLst/>
              <a:rect l="l" t="t" r="r" b="b"/>
              <a:pathLst>
                <a:path w="37761" h="47735" extrusionOk="0">
                  <a:moveTo>
                    <a:pt x="501" y="0"/>
                  </a:moveTo>
                  <a:lnTo>
                    <a:pt x="0" y="24551"/>
                  </a:lnTo>
                  <a:lnTo>
                    <a:pt x="1168" y="38962"/>
                  </a:lnTo>
                  <a:cubicBezTo>
                    <a:pt x="10474" y="42131"/>
                    <a:pt x="19481" y="46334"/>
                    <a:pt x="29555" y="47401"/>
                  </a:cubicBezTo>
                  <a:cubicBezTo>
                    <a:pt x="31656" y="47601"/>
                    <a:pt x="33791" y="47701"/>
                    <a:pt x="35893" y="47735"/>
                  </a:cubicBezTo>
                  <a:lnTo>
                    <a:pt x="37761" y="19981"/>
                  </a:lnTo>
                  <a:lnTo>
                    <a:pt x="35859" y="2536"/>
                  </a:lnTo>
                  <a:cubicBezTo>
                    <a:pt x="35859" y="2536"/>
                    <a:pt x="32205" y="3034"/>
                    <a:pt x="26253" y="3034"/>
                  </a:cubicBezTo>
                  <a:cubicBezTo>
                    <a:pt x="19797" y="3034"/>
                    <a:pt x="10636" y="2448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7;p51">
              <a:extLst>
                <a:ext uri="{FF2B5EF4-FFF2-40B4-BE49-F238E27FC236}">
                  <a16:creationId xmlns:a16="http://schemas.microsoft.com/office/drawing/2014/main" id="{653E997B-7C47-2DD8-7707-49D489EFA68A}"/>
                </a:ext>
              </a:extLst>
            </p:cNvPr>
            <p:cNvSpPr/>
            <p:nvPr/>
          </p:nvSpPr>
          <p:spPr>
            <a:xfrm>
              <a:off x="6335904" y="3387790"/>
              <a:ext cx="833642" cy="183269"/>
            </a:xfrm>
            <a:custGeom>
              <a:avLst/>
              <a:gdLst/>
              <a:ahLst/>
              <a:cxnLst/>
              <a:rect l="l" t="t" r="r" b="b"/>
              <a:pathLst>
                <a:path w="35794" h="7869" extrusionOk="0">
                  <a:moveTo>
                    <a:pt x="68" y="0"/>
                  </a:moveTo>
                  <a:lnTo>
                    <a:pt x="1" y="2869"/>
                  </a:lnTo>
                  <a:cubicBezTo>
                    <a:pt x="1602" y="4070"/>
                    <a:pt x="5772" y="6405"/>
                    <a:pt x="14711" y="7505"/>
                  </a:cubicBezTo>
                  <a:cubicBezTo>
                    <a:pt x="16754" y="7762"/>
                    <a:pt x="18749" y="7868"/>
                    <a:pt x="20655" y="7868"/>
                  </a:cubicBezTo>
                  <a:cubicBezTo>
                    <a:pt x="27432" y="7868"/>
                    <a:pt x="33086" y="6518"/>
                    <a:pt x="35793" y="5737"/>
                  </a:cubicBezTo>
                  <a:lnTo>
                    <a:pt x="35426" y="2569"/>
                  </a:lnTo>
                  <a:cubicBezTo>
                    <a:pt x="35426" y="2569"/>
                    <a:pt x="31831" y="3052"/>
                    <a:pt x="25963" y="3052"/>
                  </a:cubicBezTo>
                  <a:cubicBezTo>
                    <a:pt x="19500" y="3052"/>
                    <a:pt x="10279" y="2465"/>
                    <a:pt x="68" y="0"/>
                  </a:cubicBezTo>
                  <a:close/>
                </a:path>
              </a:pathLst>
            </a:custGeom>
            <a:solidFill>
              <a:schemeClr val="lt2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08;p51">
              <a:extLst>
                <a:ext uri="{FF2B5EF4-FFF2-40B4-BE49-F238E27FC236}">
                  <a16:creationId xmlns:a16="http://schemas.microsoft.com/office/drawing/2014/main" id="{F9E17FC1-F7A5-4681-6546-A5AA1B175E84}"/>
                </a:ext>
              </a:extLst>
            </p:cNvPr>
            <p:cNvSpPr/>
            <p:nvPr/>
          </p:nvSpPr>
          <p:spPr>
            <a:xfrm>
              <a:off x="6453219" y="3413410"/>
              <a:ext cx="512007" cy="153854"/>
            </a:xfrm>
            <a:custGeom>
              <a:avLst/>
              <a:gdLst/>
              <a:ahLst/>
              <a:cxnLst/>
              <a:rect l="l" t="t" r="r" b="b"/>
              <a:pathLst>
                <a:path w="21984" h="6606" extrusionOk="0">
                  <a:moveTo>
                    <a:pt x="1" y="1"/>
                  </a:moveTo>
                  <a:lnTo>
                    <a:pt x="501" y="1469"/>
                  </a:lnTo>
                  <a:lnTo>
                    <a:pt x="501" y="4437"/>
                  </a:lnTo>
                  <a:cubicBezTo>
                    <a:pt x="1035" y="4637"/>
                    <a:pt x="1635" y="4804"/>
                    <a:pt x="2302" y="5004"/>
                  </a:cubicBezTo>
                  <a:lnTo>
                    <a:pt x="2403" y="1569"/>
                  </a:lnTo>
                  <a:lnTo>
                    <a:pt x="20082" y="2970"/>
                  </a:lnTo>
                  <a:lnTo>
                    <a:pt x="19915" y="6606"/>
                  </a:lnTo>
                  <a:cubicBezTo>
                    <a:pt x="20616" y="6539"/>
                    <a:pt x="21316" y="6472"/>
                    <a:pt x="21983" y="6405"/>
                  </a:cubicBezTo>
                  <a:lnTo>
                    <a:pt x="21983" y="1936"/>
                  </a:lnTo>
                  <a:cubicBezTo>
                    <a:pt x="21633" y="1939"/>
                    <a:pt x="21282" y="1940"/>
                    <a:pt x="20931" y="1940"/>
                  </a:cubicBezTo>
                  <a:cubicBezTo>
                    <a:pt x="13910" y="1940"/>
                    <a:pt x="6895" y="1303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09;p51">
              <a:extLst>
                <a:ext uri="{FF2B5EF4-FFF2-40B4-BE49-F238E27FC236}">
                  <a16:creationId xmlns:a16="http://schemas.microsoft.com/office/drawing/2014/main" id="{30093392-91FD-3718-46E3-0A8598D960E7}"/>
                </a:ext>
              </a:extLst>
            </p:cNvPr>
            <p:cNvSpPr/>
            <p:nvPr/>
          </p:nvSpPr>
          <p:spPr>
            <a:xfrm>
              <a:off x="6605493" y="3480231"/>
              <a:ext cx="164730" cy="90132"/>
            </a:xfrm>
            <a:custGeom>
              <a:avLst/>
              <a:gdLst/>
              <a:ahLst/>
              <a:cxnLst/>
              <a:rect l="l" t="t" r="r" b="b"/>
              <a:pathLst>
                <a:path w="7073" h="3870" extrusionOk="0">
                  <a:moveTo>
                    <a:pt x="201" y="1"/>
                  </a:moveTo>
                  <a:lnTo>
                    <a:pt x="1" y="3069"/>
                  </a:lnTo>
                  <a:cubicBezTo>
                    <a:pt x="968" y="3236"/>
                    <a:pt x="2002" y="3403"/>
                    <a:pt x="3136" y="3536"/>
                  </a:cubicBezTo>
                  <a:cubicBezTo>
                    <a:pt x="4437" y="3703"/>
                    <a:pt x="5738" y="3803"/>
                    <a:pt x="6972" y="3870"/>
                  </a:cubicBezTo>
                  <a:lnTo>
                    <a:pt x="7073" y="113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10;p51">
              <a:extLst>
                <a:ext uri="{FF2B5EF4-FFF2-40B4-BE49-F238E27FC236}">
                  <a16:creationId xmlns:a16="http://schemas.microsoft.com/office/drawing/2014/main" id="{70C11135-8344-0493-9C35-D05B0220A8B4}"/>
                </a:ext>
              </a:extLst>
            </p:cNvPr>
            <p:cNvSpPr/>
            <p:nvPr/>
          </p:nvSpPr>
          <p:spPr>
            <a:xfrm>
              <a:off x="6355328" y="3542394"/>
              <a:ext cx="142209" cy="135967"/>
            </a:xfrm>
            <a:custGeom>
              <a:avLst/>
              <a:gdLst/>
              <a:ahLst/>
              <a:cxnLst/>
              <a:rect l="l" t="t" r="r" b="b"/>
              <a:pathLst>
                <a:path w="6106" h="5838" fill="none" extrusionOk="0">
                  <a:moveTo>
                    <a:pt x="6105" y="0"/>
                  </a:moveTo>
                  <a:cubicBezTo>
                    <a:pt x="6105" y="0"/>
                    <a:pt x="3437" y="5204"/>
                    <a:pt x="1" y="5838"/>
                  </a:cubicBezTo>
                </a:path>
              </a:pathLst>
            </a:custGeom>
            <a:noFill/>
            <a:ln w="10850" cap="rnd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11;p51">
              <a:extLst>
                <a:ext uri="{FF2B5EF4-FFF2-40B4-BE49-F238E27FC236}">
                  <a16:creationId xmlns:a16="http://schemas.microsoft.com/office/drawing/2014/main" id="{6D3AB599-E388-81AE-2C51-34E06651A7B6}"/>
                </a:ext>
              </a:extLst>
            </p:cNvPr>
            <p:cNvSpPr/>
            <p:nvPr/>
          </p:nvSpPr>
          <p:spPr>
            <a:xfrm>
              <a:off x="7025819" y="3763026"/>
              <a:ext cx="19424" cy="16350"/>
            </a:xfrm>
            <a:custGeom>
              <a:avLst/>
              <a:gdLst/>
              <a:ahLst/>
              <a:cxnLst/>
              <a:rect l="l" t="t" r="r" b="b"/>
              <a:pathLst>
                <a:path w="834" h="702" fill="none" extrusionOk="0">
                  <a:moveTo>
                    <a:pt x="0" y="1"/>
                  </a:moveTo>
                  <a:cubicBezTo>
                    <a:pt x="267" y="234"/>
                    <a:pt x="534" y="468"/>
                    <a:pt x="834" y="701"/>
                  </a:cubicBezTo>
                </a:path>
              </a:pathLst>
            </a:custGeom>
            <a:noFill/>
            <a:ln w="10850" cap="rnd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12;p51">
              <a:extLst>
                <a:ext uri="{FF2B5EF4-FFF2-40B4-BE49-F238E27FC236}">
                  <a16:creationId xmlns:a16="http://schemas.microsoft.com/office/drawing/2014/main" id="{F4D6F78E-1CAE-7F1A-E655-129563B2FB5C}"/>
                </a:ext>
              </a:extLst>
            </p:cNvPr>
            <p:cNvSpPr/>
            <p:nvPr/>
          </p:nvSpPr>
          <p:spPr>
            <a:xfrm>
              <a:off x="6945000" y="3598315"/>
              <a:ext cx="56734" cy="137551"/>
            </a:xfrm>
            <a:custGeom>
              <a:avLst/>
              <a:gdLst/>
              <a:ahLst/>
              <a:cxnLst/>
              <a:rect l="l" t="t" r="r" b="b"/>
              <a:pathLst>
                <a:path w="2436" h="5906" fill="none" extrusionOk="0">
                  <a:moveTo>
                    <a:pt x="1" y="1"/>
                  </a:moveTo>
                  <a:cubicBezTo>
                    <a:pt x="334" y="2136"/>
                    <a:pt x="1168" y="4137"/>
                    <a:pt x="2436" y="5905"/>
                  </a:cubicBezTo>
                </a:path>
              </a:pathLst>
            </a:custGeom>
            <a:noFill/>
            <a:ln w="10850" cap="rnd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13;p51">
              <a:extLst>
                <a:ext uri="{FF2B5EF4-FFF2-40B4-BE49-F238E27FC236}">
                  <a16:creationId xmlns:a16="http://schemas.microsoft.com/office/drawing/2014/main" id="{8CE4E065-297F-54D2-EED2-9E0E042669E0}"/>
                </a:ext>
              </a:extLst>
            </p:cNvPr>
            <p:cNvSpPr/>
            <p:nvPr/>
          </p:nvSpPr>
          <p:spPr>
            <a:xfrm>
              <a:off x="6761656" y="4372124"/>
              <a:ext cx="23" cy="51308"/>
            </a:xfrm>
            <a:custGeom>
              <a:avLst/>
              <a:gdLst/>
              <a:ahLst/>
              <a:cxnLst/>
              <a:rect l="l" t="t" r="r" b="b"/>
              <a:pathLst>
                <a:path w="1" h="2203" fill="none" extrusionOk="0">
                  <a:moveTo>
                    <a:pt x="1" y="1"/>
                  </a:moveTo>
                  <a:lnTo>
                    <a:pt x="1" y="2202"/>
                  </a:lnTo>
                </a:path>
              </a:pathLst>
            </a:custGeom>
            <a:noFill/>
            <a:ln w="10850" cap="rnd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14;p51">
              <a:extLst>
                <a:ext uri="{FF2B5EF4-FFF2-40B4-BE49-F238E27FC236}">
                  <a16:creationId xmlns:a16="http://schemas.microsoft.com/office/drawing/2014/main" id="{24CB3D00-7F2E-99FB-3C9C-36AC2A80FAC7}"/>
                </a:ext>
              </a:extLst>
            </p:cNvPr>
            <p:cNvSpPr/>
            <p:nvPr/>
          </p:nvSpPr>
          <p:spPr>
            <a:xfrm>
              <a:off x="6642781" y="3980561"/>
              <a:ext cx="118895" cy="355056"/>
            </a:xfrm>
            <a:custGeom>
              <a:avLst/>
              <a:gdLst/>
              <a:ahLst/>
              <a:cxnLst/>
              <a:rect l="l" t="t" r="r" b="b"/>
              <a:pathLst>
                <a:path w="5105" h="15245" fill="none" extrusionOk="0">
                  <a:moveTo>
                    <a:pt x="1" y="1"/>
                  </a:moveTo>
                  <a:lnTo>
                    <a:pt x="5105" y="4437"/>
                  </a:lnTo>
                  <a:lnTo>
                    <a:pt x="5105" y="15245"/>
                  </a:lnTo>
                </a:path>
              </a:pathLst>
            </a:custGeom>
            <a:noFill/>
            <a:ln w="10850" cap="rnd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15;p51">
              <a:extLst>
                <a:ext uri="{FF2B5EF4-FFF2-40B4-BE49-F238E27FC236}">
                  <a16:creationId xmlns:a16="http://schemas.microsoft.com/office/drawing/2014/main" id="{3DC1A2E6-4C9C-FFAD-FBE1-4AE9528B3CA7}"/>
                </a:ext>
              </a:extLst>
            </p:cNvPr>
            <p:cNvSpPr/>
            <p:nvPr/>
          </p:nvSpPr>
          <p:spPr>
            <a:xfrm>
              <a:off x="6643573" y="3687658"/>
              <a:ext cx="70708" cy="260289"/>
            </a:xfrm>
            <a:custGeom>
              <a:avLst/>
              <a:gdLst/>
              <a:ahLst/>
              <a:cxnLst/>
              <a:rect l="l" t="t" r="r" b="b"/>
              <a:pathLst>
                <a:path w="3036" h="11176" fill="none" extrusionOk="0">
                  <a:moveTo>
                    <a:pt x="0" y="1"/>
                  </a:moveTo>
                  <a:lnTo>
                    <a:pt x="367" y="9141"/>
                  </a:lnTo>
                  <a:lnTo>
                    <a:pt x="3036" y="11176"/>
                  </a:lnTo>
                  <a:lnTo>
                    <a:pt x="2769" y="1635"/>
                  </a:lnTo>
                </a:path>
              </a:pathLst>
            </a:custGeom>
            <a:noFill/>
            <a:ln w="10850" cap="rnd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16;p51">
              <a:extLst>
                <a:ext uri="{FF2B5EF4-FFF2-40B4-BE49-F238E27FC236}">
                  <a16:creationId xmlns:a16="http://schemas.microsoft.com/office/drawing/2014/main" id="{D56DCDF2-B126-BFE1-73FB-11ABA117A0B7}"/>
                </a:ext>
              </a:extLst>
            </p:cNvPr>
            <p:cNvSpPr/>
            <p:nvPr/>
          </p:nvSpPr>
          <p:spPr>
            <a:xfrm>
              <a:off x="6639683" y="3598315"/>
              <a:ext cx="1584" cy="38102"/>
            </a:xfrm>
            <a:custGeom>
              <a:avLst/>
              <a:gdLst/>
              <a:ahLst/>
              <a:cxnLst/>
              <a:rect l="l" t="t" r="r" b="b"/>
              <a:pathLst>
                <a:path w="68" h="1636" fill="none" extrusionOk="0">
                  <a:moveTo>
                    <a:pt x="1" y="1"/>
                  </a:moveTo>
                  <a:lnTo>
                    <a:pt x="67" y="1635"/>
                  </a:lnTo>
                </a:path>
              </a:pathLst>
            </a:custGeom>
            <a:noFill/>
            <a:ln w="10850" cap="rnd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17;p51">
              <a:extLst>
                <a:ext uri="{FF2B5EF4-FFF2-40B4-BE49-F238E27FC236}">
                  <a16:creationId xmlns:a16="http://schemas.microsoft.com/office/drawing/2014/main" id="{A5182BF8-DBE3-A5D2-5DB0-AF03D2B81EA2}"/>
                </a:ext>
              </a:extLst>
            </p:cNvPr>
            <p:cNvSpPr/>
            <p:nvPr/>
          </p:nvSpPr>
          <p:spPr>
            <a:xfrm>
              <a:off x="5804039" y="2102797"/>
              <a:ext cx="1739949" cy="1427374"/>
            </a:xfrm>
            <a:custGeom>
              <a:avLst/>
              <a:gdLst/>
              <a:ahLst/>
              <a:cxnLst/>
              <a:rect l="l" t="t" r="r" b="b"/>
              <a:pathLst>
                <a:path w="74708" h="61287" extrusionOk="0">
                  <a:moveTo>
                    <a:pt x="12454" y="1"/>
                  </a:moveTo>
                  <a:cubicBezTo>
                    <a:pt x="9671" y="1"/>
                    <a:pt x="6792" y="1523"/>
                    <a:pt x="6092" y="3468"/>
                  </a:cubicBezTo>
                  <a:cubicBezTo>
                    <a:pt x="5191" y="5937"/>
                    <a:pt x="888" y="21281"/>
                    <a:pt x="454" y="25684"/>
                  </a:cubicBezTo>
                  <a:cubicBezTo>
                    <a:pt x="1" y="29959"/>
                    <a:pt x="5522" y="33700"/>
                    <a:pt x="8134" y="33700"/>
                  </a:cubicBezTo>
                  <a:cubicBezTo>
                    <a:pt x="8212" y="33700"/>
                    <a:pt x="8287" y="33697"/>
                    <a:pt x="8360" y="33690"/>
                  </a:cubicBezTo>
                  <a:cubicBezTo>
                    <a:pt x="10828" y="33456"/>
                    <a:pt x="23470" y="28853"/>
                    <a:pt x="23471" y="28853"/>
                  </a:cubicBezTo>
                  <a:lnTo>
                    <a:pt x="23471" y="28853"/>
                  </a:lnTo>
                  <a:cubicBezTo>
                    <a:pt x="23471" y="28854"/>
                    <a:pt x="22570" y="53671"/>
                    <a:pt x="22570" y="54338"/>
                  </a:cubicBezTo>
                  <a:cubicBezTo>
                    <a:pt x="22570" y="55039"/>
                    <a:pt x="22570" y="56039"/>
                    <a:pt x="23904" y="56606"/>
                  </a:cubicBezTo>
                  <a:cubicBezTo>
                    <a:pt x="25272" y="57173"/>
                    <a:pt x="31710" y="60442"/>
                    <a:pt x="39482" y="61110"/>
                  </a:cubicBezTo>
                  <a:cubicBezTo>
                    <a:pt x="40875" y="61235"/>
                    <a:pt x="42300" y="61286"/>
                    <a:pt x="43708" y="61286"/>
                  </a:cubicBezTo>
                  <a:cubicBezTo>
                    <a:pt x="50186" y="61286"/>
                    <a:pt x="56290" y="60191"/>
                    <a:pt x="57195" y="60109"/>
                  </a:cubicBezTo>
                  <a:cubicBezTo>
                    <a:pt x="58329" y="60009"/>
                    <a:pt x="59363" y="57640"/>
                    <a:pt x="59363" y="56606"/>
                  </a:cubicBezTo>
                  <a:cubicBezTo>
                    <a:pt x="59363" y="55606"/>
                    <a:pt x="60297" y="47800"/>
                    <a:pt x="60297" y="47800"/>
                  </a:cubicBezTo>
                  <a:lnTo>
                    <a:pt x="61965" y="54705"/>
                  </a:lnTo>
                  <a:cubicBezTo>
                    <a:pt x="61965" y="54705"/>
                    <a:pt x="63066" y="55939"/>
                    <a:pt x="66702" y="56273"/>
                  </a:cubicBezTo>
                  <a:cubicBezTo>
                    <a:pt x="66995" y="56300"/>
                    <a:pt x="67283" y="56313"/>
                    <a:pt x="67565" y="56313"/>
                  </a:cubicBezTo>
                  <a:cubicBezTo>
                    <a:pt x="70747" y="56313"/>
                    <a:pt x="73171" y="54658"/>
                    <a:pt x="73907" y="53004"/>
                  </a:cubicBezTo>
                  <a:cubicBezTo>
                    <a:pt x="74707" y="51202"/>
                    <a:pt x="74707" y="50735"/>
                    <a:pt x="74707" y="50735"/>
                  </a:cubicBezTo>
                  <a:cubicBezTo>
                    <a:pt x="74707" y="50735"/>
                    <a:pt x="67369" y="22749"/>
                    <a:pt x="66802" y="20280"/>
                  </a:cubicBezTo>
                  <a:cubicBezTo>
                    <a:pt x="66268" y="17779"/>
                    <a:pt x="66368" y="17779"/>
                    <a:pt x="64800" y="15977"/>
                  </a:cubicBezTo>
                  <a:cubicBezTo>
                    <a:pt x="63199" y="14209"/>
                    <a:pt x="52925" y="10106"/>
                    <a:pt x="50123" y="9306"/>
                  </a:cubicBezTo>
                  <a:cubicBezTo>
                    <a:pt x="47288" y="8505"/>
                    <a:pt x="41884" y="7738"/>
                    <a:pt x="41884" y="7738"/>
                  </a:cubicBezTo>
                  <a:cubicBezTo>
                    <a:pt x="41884" y="7738"/>
                    <a:pt x="27440" y="8205"/>
                    <a:pt x="26406" y="8872"/>
                  </a:cubicBezTo>
                  <a:cubicBezTo>
                    <a:pt x="25405" y="9539"/>
                    <a:pt x="16933" y="13742"/>
                    <a:pt x="16933" y="13742"/>
                  </a:cubicBezTo>
                  <a:cubicBezTo>
                    <a:pt x="16933" y="13742"/>
                    <a:pt x="19868" y="7838"/>
                    <a:pt x="19868" y="5503"/>
                  </a:cubicBezTo>
                  <a:cubicBezTo>
                    <a:pt x="19868" y="3135"/>
                    <a:pt x="18067" y="1667"/>
                    <a:pt x="14764" y="399"/>
                  </a:cubicBezTo>
                  <a:cubicBezTo>
                    <a:pt x="14038" y="125"/>
                    <a:pt x="13250" y="1"/>
                    <a:pt x="12454" y="1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18;p51">
              <a:extLst>
                <a:ext uri="{FF2B5EF4-FFF2-40B4-BE49-F238E27FC236}">
                  <a16:creationId xmlns:a16="http://schemas.microsoft.com/office/drawing/2014/main" id="{8F07B950-AD7A-3FC4-9BC4-A25D1A89EE4D}"/>
                </a:ext>
              </a:extLst>
            </p:cNvPr>
            <p:cNvSpPr/>
            <p:nvPr/>
          </p:nvSpPr>
          <p:spPr>
            <a:xfrm>
              <a:off x="6088068" y="2422065"/>
              <a:ext cx="110348" cy="307684"/>
            </a:xfrm>
            <a:custGeom>
              <a:avLst/>
              <a:gdLst/>
              <a:ahLst/>
              <a:cxnLst/>
              <a:rect l="l" t="t" r="r" b="b"/>
              <a:pathLst>
                <a:path w="4738" h="13211" fill="none" extrusionOk="0">
                  <a:moveTo>
                    <a:pt x="4738" y="1"/>
                  </a:moveTo>
                  <a:lnTo>
                    <a:pt x="1" y="1321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9;p51">
              <a:extLst>
                <a:ext uri="{FF2B5EF4-FFF2-40B4-BE49-F238E27FC236}">
                  <a16:creationId xmlns:a16="http://schemas.microsoft.com/office/drawing/2014/main" id="{58952D47-0A48-979B-121A-35C9FF0FF36E}"/>
                </a:ext>
              </a:extLst>
            </p:cNvPr>
            <p:cNvSpPr/>
            <p:nvPr/>
          </p:nvSpPr>
          <p:spPr>
            <a:xfrm>
              <a:off x="6148670" y="2554147"/>
              <a:ext cx="7802" cy="149196"/>
            </a:xfrm>
            <a:custGeom>
              <a:avLst/>
              <a:gdLst/>
              <a:ahLst/>
              <a:cxnLst/>
              <a:rect l="l" t="t" r="r" b="b"/>
              <a:pathLst>
                <a:path w="335" h="6406" fill="none" extrusionOk="0">
                  <a:moveTo>
                    <a:pt x="234" y="1"/>
                  </a:moveTo>
                  <a:cubicBezTo>
                    <a:pt x="334" y="2136"/>
                    <a:pt x="268" y="4270"/>
                    <a:pt x="1" y="6405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0;p51">
              <a:extLst>
                <a:ext uri="{FF2B5EF4-FFF2-40B4-BE49-F238E27FC236}">
                  <a16:creationId xmlns:a16="http://schemas.microsoft.com/office/drawing/2014/main" id="{799883AD-FBAC-094B-6828-8C3A5BEB8E24}"/>
                </a:ext>
              </a:extLst>
            </p:cNvPr>
            <p:cNvSpPr/>
            <p:nvPr/>
          </p:nvSpPr>
          <p:spPr>
            <a:xfrm>
              <a:off x="6350670" y="2488118"/>
              <a:ext cx="7802" cy="286700"/>
            </a:xfrm>
            <a:custGeom>
              <a:avLst/>
              <a:gdLst/>
              <a:ahLst/>
              <a:cxnLst/>
              <a:rect l="l" t="t" r="r" b="b"/>
              <a:pathLst>
                <a:path w="335" h="12310" fill="none" extrusionOk="0">
                  <a:moveTo>
                    <a:pt x="1" y="12309"/>
                  </a:moveTo>
                  <a:lnTo>
                    <a:pt x="334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21;p51">
              <a:extLst>
                <a:ext uri="{FF2B5EF4-FFF2-40B4-BE49-F238E27FC236}">
                  <a16:creationId xmlns:a16="http://schemas.microsoft.com/office/drawing/2014/main" id="{A65BDCB5-5F20-2A5B-2045-667BDE800DC3}"/>
                </a:ext>
              </a:extLst>
            </p:cNvPr>
            <p:cNvSpPr/>
            <p:nvPr/>
          </p:nvSpPr>
          <p:spPr>
            <a:xfrm>
              <a:off x="6298615" y="2519956"/>
              <a:ext cx="52076" cy="205138"/>
            </a:xfrm>
            <a:custGeom>
              <a:avLst/>
              <a:gdLst/>
              <a:ahLst/>
              <a:cxnLst/>
              <a:rect l="l" t="t" r="r" b="b"/>
              <a:pathLst>
                <a:path w="2236" h="8808" fill="none" extrusionOk="0">
                  <a:moveTo>
                    <a:pt x="2236" y="8807"/>
                  </a:moveTo>
                  <a:cubicBezTo>
                    <a:pt x="2236" y="8807"/>
                    <a:pt x="334" y="4171"/>
                    <a:pt x="1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22;p51">
              <a:extLst>
                <a:ext uri="{FF2B5EF4-FFF2-40B4-BE49-F238E27FC236}">
                  <a16:creationId xmlns:a16="http://schemas.microsoft.com/office/drawing/2014/main" id="{A89BDEED-13AF-A9EA-DDDF-C145D942128B}"/>
                </a:ext>
              </a:extLst>
            </p:cNvPr>
            <p:cNvSpPr/>
            <p:nvPr/>
          </p:nvSpPr>
          <p:spPr>
            <a:xfrm>
              <a:off x="7207602" y="2690886"/>
              <a:ext cx="88595" cy="525213"/>
            </a:xfrm>
            <a:custGeom>
              <a:avLst/>
              <a:gdLst/>
              <a:ahLst/>
              <a:cxnLst/>
              <a:rect l="l" t="t" r="r" b="b"/>
              <a:pathLst>
                <a:path w="3804" h="22551" fill="none" extrusionOk="0">
                  <a:moveTo>
                    <a:pt x="1" y="22550"/>
                  </a:moveTo>
                  <a:lnTo>
                    <a:pt x="3803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23;p51">
              <a:extLst>
                <a:ext uri="{FF2B5EF4-FFF2-40B4-BE49-F238E27FC236}">
                  <a16:creationId xmlns:a16="http://schemas.microsoft.com/office/drawing/2014/main" id="{C3128804-9669-F566-4590-3151439E7508}"/>
                </a:ext>
              </a:extLst>
            </p:cNvPr>
            <p:cNvSpPr/>
            <p:nvPr/>
          </p:nvSpPr>
          <p:spPr>
            <a:xfrm>
              <a:off x="7242561" y="2765463"/>
              <a:ext cx="80816" cy="250973"/>
            </a:xfrm>
            <a:custGeom>
              <a:avLst/>
              <a:gdLst/>
              <a:ahLst/>
              <a:cxnLst/>
              <a:rect l="l" t="t" r="r" b="b"/>
              <a:pathLst>
                <a:path w="3470" h="10776" fill="none" extrusionOk="0">
                  <a:moveTo>
                    <a:pt x="1" y="10775"/>
                  </a:moveTo>
                  <a:lnTo>
                    <a:pt x="347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24;p51">
              <a:extLst>
                <a:ext uri="{FF2B5EF4-FFF2-40B4-BE49-F238E27FC236}">
                  <a16:creationId xmlns:a16="http://schemas.microsoft.com/office/drawing/2014/main" id="{C4BD8CAD-F282-1483-7D8E-4C247D94B091}"/>
                </a:ext>
              </a:extLst>
            </p:cNvPr>
            <p:cNvSpPr/>
            <p:nvPr/>
          </p:nvSpPr>
          <p:spPr>
            <a:xfrm>
              <a:off x="6572094" y="2413541"/>
              <a:ext cx="366724" cy="1009971"/>
            </a:xfrm>
            <a:custGeom>
              <a:avLst/>
              <a:gdLst/>
              <a:ahLst/>
              <a:cxnLst/>
              <a:rect l="l" t="t" r="r" b="b"/>
              <a:pathLst>
                <a:path w="15746" h="43365" extrusionOk="0">
                  <a:moveTo>
                    <a:pt x="11575" y="0"/>
                  </a:moveTo>
                  <a:lnTo>
                    <a:pt x="6739" y="3803"/>
                  </a:lnTo>
                  <a:lnTo>
                    <a:pt x="8507" y="8006"/>
                  </a:lnTo>
                  <a:lnTo>
                    <a:pt x="0" y="36893"/>
                  </a:lnTo>
                  <a:lnTo>
                    <a:pt x="4304" y="43364"/>
                  </a:lnTo>
                  <a:lnTo>
                    <a:pt x="9541" y="37260"/>
                  </a:lnTo>
                  <a:lnTo>
                    <a:pt x="10408" y="8640"/>
                  </a:lnTo>
                  <a:lnTo>
                    <a:pt x="15745" y="5604"/>
                  </a:lnTo>
                  <a:lnTo>
                    <a:pt x="11575" y="0"/>
                  </a:ln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25;p51">
              <a:extLst>
                <a:ext uri="{FF2B5EF4-FFF2-40B4-BE49-F238E27FC236}">
                  <a16:creationId xmlns:a16="http://schemas.microsoft.com/office/drawing/2014/main" id="{E924F848-52B8-289D-53E7-2E3ED9531E54}"/>
                </a:ext>
              </a:extLst>
            </p:cNvPr>
            <p:cNvSpPr/>
            <p:nvPr/>
          </p:nvSpPr>
          <p:spPr>
            <a:xfrm>
              <a:off x="6672314" y="2232503"/>
              <a:ext cx="427302" cy="375318"/>
            </a:xfrm>
            <a:custGeom>
              <a:avLst/>
              <a:gdLst/>
              <a:ahLst/>
              <a:cxnLst/>
              <a:rect l="l" t="t" r="r" b="b"/>
              <a:pathLst>
                <a:path w="18347" h="16115" extrusionOk="0">
                  <a:moveTo>
                    <a:pt x="4837" y="1"/>
                  </a:moveTo>
                  <a:cubicBezTo>
                    <a:pt x="4837" y="1"/>
                    <a:pt x="2803" y="401"/>
                    <a:pt x="2669" y="1168"/>
                  </a:cubicBezTo>
                  <a:cubicBezTo>
                    <a:pt x="2536" y="1936"/>
                    <a:pt x="768" y="3337"/>
                    <a:pt x="401" y="6239"/>
                  </a:cubicBezTo>
                  <a:cubicBezTo>
                    <a:pt x="1" y="9174"/>
                    <a:pt x="501" y="13244"/>
                    <a:pt x="501" y="13244"/>
                  </a:cubicBezTo>
                  <a:cubicBezTo>
                    <a:pt x="501" y="13244"/>
                    <a:pt x="4470" y="11476"/>
                    <a:pt x="5238" y="11342"/>
                  </a:cubicBezTo>
                  <a:cubicBezTo>
                    <a:pt x="5361" y="11320"/>
                    <a:pt x="5524" y="11309"/>
                    <a:pt x="5713" y="11309"/>
                  </a:cubicBezTo>
                  <a:cubicBezTo>
                    <a:pt x="6649" y="11309"/>
                    <a:pt x="8207" y="11582"/>
                    <a:pt x="8540" y="12109"/>
                  </a:cubicBezTo>
                  <a:cubicBezTo>
                    <a:pt x="8880" y="12696"/>
                    <a:pt x="10649" y="16114"/>
                    <a:pt x="11731" y="16114"/>
                  </a:cubicBezTo>
                  <a:cubicBezTo>
                    <a:pt x="11817" y="16114"/>
                    <a:pt x="11899" y="16093"/>
                    <a:pt x="11976" y="16046"/>
                  </a:cubicBezTo>
                  <a:cubicBezTo>
                    <a:pt x="12976" y="15379"/>
                    <a:pt x="17813" y="10075"/>
                    <a:pt x="18080" y="5738"/>
                  </a:cubicBezTo>
                  <a:cubicBezTo>
                    <a:pt x="18347" y="1402"/>
                    <a:pt x="14111" y="1802"/>
                    <a:pt x="13610" y="1535"/>
                  </a:cubicBezTo>
                  <a:cubicBezTo>
                    <a:pt x="13110" y="1302"/>
                    <a:pt x="4837" y="1"/>
                    <a:pt x="4837" y="1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26;p51">
              <a:extLst>
                <a:ext uri="{FF2B5EF4-FFF2-40B4-BE49-F238E27FC236}">
                  <a16:creationId xmlns:a16="http://schemas.microsoft.com/office/drawing/2014/main" id="{B3C6FB6D-4123-3FD5-4FAB-5CD88482834A}"/>
                </a:ext>
              </a:extLst>
            </p:cNvPr>
            <p:cNvSpPr/>
            <p:nvPr/>
          </p:nvSpPr>
          <p:spPr>
            <a:xfrm>
              <a:off x="6755438" y="2137733"/>
              <a:ext cx="317000" cy="370800"/>
            </a:xfrm>
            <a:custGeom>
              <a:avLst/>
              <a:gdLst/>
              <a:ahLst/>
              <a:cxnLst/>
              <a:rect l="l" t="t" r="r" b="b"/>
              <a:pathLst>
                <a:path w="13611" h="15921" extrusionOk="0">
                  <a:moveTo>
                    <a:pt x="1268" y="0"/>
                  </a:moveTo>
                  <a:cubicBezTo>
                    <a:pt x="1268" y="0"/>
                    <a:pt x="901" y="3703"/>
                    <a:pt x="635" y="6772"/>
                  </a:cubicBezTo>
                  <a:cubicBezTo>
                    <a:pt x="368" y="9807"/>
                    <a:pt x="1" y="12976"/>
                    <a:pt x="1268" y="14644"/>
                  </a:cubicBezTo>
                  <a:cubicBezTo>
                    <a:pt x="1891" y="15447"/>
                    <a:pt x="2547" y="15920"/>
                    <a:pt x="3416" y="15920"/>
                  </a:cubicBezTo>
                  <a:cubicBezTo>
                    <a:pt x="4316" y="15920"/>
                    <a:pt x="5445" y="15414"/>
                    <a:pt x="7006" y="14244"/>
                  </a:cubicBezTo>
                  <a:cubicBezTo>
                    <a:pt x="10041" y="11975"/>
                    <a:pt x="11843" y="9941"/>
                    <a:pt x="12343" y="7806"/>
                  </a:cubicBezTo>
                  <a:cubicBezTo>
                    <a:pt x="12877" y="5638"/>
                    <a:pt x="13610" y="3336"/>
                    <a:pt x="13610" y="3336"/>
                  </a:cubicBezTo>
                  <a:lnTo>
                    <a:pt x="13610" y="3336"/>
                  </a:lnTo>
                  <a:cubicBezTo>
                    <a:pt x="13610" y="3336"/>
                    <a:pt x="12628" y="3593"/>
                    <a:pt x="11063" y="3593"/>
                  </a:cubicBezTo>
                  <a:cubicBezTo>
                    <a:pt x="8682" y="3593"/>
                    <a:pt x="4951" y="2998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27;p51">
              <a:extLst>
                <a:ext uri="{FF2B5EF4-FFF2-40B4-BE49-F238E27FC236}">
                  <a16:creationId xmlns:a16="http://schemas.microsoft.com/office/drawing/2014/main" id="{DB77028F-D1A6-42DC-DFBA-77AC4FC54FA2}"/>
                </a:ext>
              </a:extLst>
            </p:cNvPr>
            <p:cNvSpPr/>
            <p:nvPr/>
          </p:nvSpPr>
          <p:spPr>
            <a:xfrm>
              <a:off x="6771765" y="2137733"/>
              <a:ext cx="300674" cy="187624"/>
            </a:xfrm>
            <a:custGeom>
              <a:avLst/>
              <a:gdLst/>
              <a:ahLst/>
              <a:cxnLst/>
              <a:rect l="l" t="t" r="r" b="b"/>
              <a:pathLst>
                <a:path w="12910" h="8056" extrusionOk="0">
                  <a:moveTo>
                    <a:pt x="567" y="0"/>
                  </a:moveTo>
                  <a:cubicBezTo>
                    <a:pt x="567" y="0"/>
                    <a:pt x="234" y="3136"/>
                    <a:pt x="0" y="6005"/>
                  </a:cubicBezTo>
                  <a:cubicBezTo>
                    <a:pt x="901" y="6972"/>
                    <a:pt x="2102" y="7639"/>
                    <a:pt x="3403" y="7906"/>
                  </a:cubicBezTo>
                  <a:cubicBezTo>
                    <a:pt x="3889" y="8009"/>
                    <a:pt x="4370" y="8056"/>
                    <a:pt x="4842" y="8056"/>
                  </a:cubicBezTo>
                  <a:cubicBezTo>
                    <a:pt x="8353" y="8056"/>
                    <a:pt x="11386" y="5457"/>
                    <a:pt x="12709" y="3870"/>
                  </a:cubicBezTo>
                  <a:cubicBezTo>
                    <a:pt x="12843" y="3536"/>
                    <a:pt x="12909" y="3336"/>
                    <a:pt x="12909" y="3336"/>
                  </a:cubicBezTo>
                  <a:lnTo>
                    <a:pt x="12909" y="3336"/>
                  </a:lnTo>
                  <a:cubicBezTo>
                    <a:pt x="12909" y="3336"/>
                    <a:pt x="11927" y="3593"/>
                    <a:pt x="10362" y="3593"/>
                  </a:cubicBezTo>
                  <a:cubicBezTo>
                    <a:pt x="7981" y="3593"/>
                    <a:pt x="4250" y="2998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28;p51">
              <a:extLst>
                <a:ext uri="{FF2B5EF4-FFF2-40B4-BE49-F238E27FC236}">
                  <a16:creationId xmlns:a16="http://schemas.microsoft.com/office/drawing/2014/main" id="{7A0A045D-D6A6-98FA-BAC3-A515C820476B}"/>
                </a:ext>
              </a:extLst>
            </p:cNvPr>
            <p:cNvSpPr/>
            <p:nvPr/>
          </p:nvSpPr>
          <p:spPr>
            <a:xfrm>
              <a:off x="6721270" y="1880580"/>
              <a:ext cx="59832" cy="169365"/>
            </a:xfrm>
            <a:custGeom>
              <a:avLst/>
              <a:gdLst/>
              <a:ahLst/>
              <a:cxnLst/>
              <a:rect l="l" t="t" r="r" b="b"/>
              <a:pathLst>
                <a:path w="2569" h="7272" fill="none" extrusionOk="0">
                  <a:moveTo>
                    <a:pt x="2569" y="1668"/>
                  </a:moveTo>
                  <a:cubicBezTo>
                    <a:pt x="2569" y="1668"/>
                    <a:pt x="2035" y="0"/>
                    <a:pt x="1034" y="1301"/>
                  </a:cubicBezTo>
                  <a:cubicBezTo>
                    <a:pt x="0" y="2569"/>
                    <a:pt x="534" y="5737"/>
                    <a:pt x="1168" y="6505"/>
                  </a:cubicBezTo>
                  <a:cubicBezTo>
                    <a:pt x="1801" y="7272"/>
                    <a:pt x="2569" y="1668"/>
                    <a:pt x="2569" y="1668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29;p51">
              <a:extLst>
                <a:ext uri="{FF2B5EF4-FFF2-40B4-BE49-F238E27FC236}">
                  <a16:creationId xmlns:a16="http://schemas.microsoft.com/office/drawing/2014/main" id="{1291CAA8-F86A-B12A-9F60-FECA42728AF5}"/>
                </a:ext>
              </a:extLst>
            </p:cNvPr>
            <p:cNvSpPr/>
            <p:nvPr/>
          </p:nvSpPr>
          <p:spPr>
            <a:xfrm>
              <a:off x="6731355" y="1561591"/>
              <a:ext cx="543076" cy="734147"/>
            </a:xfrm>
            <a:custGeom>
              <a:avLst/>
              <a:gdLst/>
              <a:ahLst/>
              <a:cxnLst/>
              <a:rect l="l" t="t" r="r" b="b"/>
              <a:pathLst>
                <a:path w="23318" h="31522" extrusionOk="0">
                  <a:moveTo>
                    <a:pt x="10311" y="1"/>
                  </a:moveTo>
                  <a:cubicBezTo>
                    <a:pt x="9132" y="1"/>
                    <a:pt x="8387" y="253"/>
                    <a:pt x="8507" y="720"/>
                  </a:cubicBezTo>
                  <a:cubicBezTo>
                    <a:pt x="8874" y="2021"/>
                    <a:pt x="9708" y="2154"/>
                    <a:pt x="9708" y="2154"/>
                  </a:cubicBezTo>
                  <a:cubicBezTo>
                    <a:pt x="9708" y="2154"/>
                    <a:pt x="8171" y="1982"/>
                    <a:pt x="6438" y="1982"/>
                  </a:cubicBezTo>
                  <a:cubicBezTo>
                    <a:pt x="4358" y="1982"/>
                    <a:pt x="1996" y="2230"/>
                    <a:pt x="1669" y="3322"/>
                  </a:cubicBezTo>
                  <a:cubicBezTo>
                    <a:pt x="1068" y="5357"/>
                    <a:pt x="4270" y="6524"/>
                    <a:pt x="4270" y="6524"/>
                  </a:cubicBezTo>
                  <a:lnTo>
                    <a:pt x="3903" y="7592"/>
                  </a:lnTo>
                  <a:cubicBezTo>
                    <a:pt x="3903" y="7592"/>
                    <a:pt x="1" y="20367"/>
                    <a:pt x="601" y="23103"/>
                  </a:cubicBezTo>
                  <a:cubicBezTo>
                    <a:pt x="1202" y="25805"/>
                    <a:pt x="2269" y="30408"/>
                    <a:pt x="6739" y="31375"/>
                  </a:cubicBezTo>
                  <a:cubicBezTo>
                    <a:pt x="7224" y="31476"/>
                    <a:pt x="7703" y="31522"/>
                    <a:pt x="8174" y="31522"/>
                  </a:cubicBezTo>
                  <a:cubicBezTo>
                    <a:pt x="12078" y="31522"/>
                    <a:pt x="15404" y="28360"/>
                    <a:pt x="16446" y="26872"/>
                  </a:cubicBezTo>
                  <a:cubicBezTo>
                    <a:pt x="16446" y="26872"/>
                    <a:pt x="16661" y="26898"/>
                    <a:pt x="16994" y="26898"/>
                  </a:cubicBezTo>
                  <a:cubicBezTo>
                    <a:pt x="17916" y="26898"/>
                    <a:pt x="19736" y="26700"/>
                    <a:pt x="20349" y="25204"/>
                  </a:cubicBezTo>
                  <a:cubicBezTo>
                    <a:pt x="21182" y="23169"/>
                    <a:pt x="22383" y="21068"/>
                    <a:pt x="21182" y="20601"/>
                  </a:cubicBezTo>
                  <a:cubicBezTo>
                    <a:pt x="20649" y="20334"/>
                    <a:pt x="20115" y="20201"/>
                    <a:pt x="19515" y="20134"/>
                  </a:cubicBezTo>
                  <a:cubicBezTo>
                    <a:pt x="19515" y="20134"/>
                    <a:pt x="22850" y="14930"/>
                    <a:pt x="23084" y="13129"/>
                  </a:cubicBezTo>
                  <a:cubicBezTo>
                    <a:pt x="23317" y="11361"/>
                    <a:pt x="22116" y="5457"/>
                    <a:pt x="18347" y="2621"/>
                  </a:cubicBezTo>
                  <a:cubicBezTo>
                    <a:pt x="15910" y="804"/>
                    <a:pt x="12417" y="1"/>
                    <a:pt x="10311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30;p51">
              <a:extLst>
                <a:ext uri="{FF2B5EF4-FFF2-40B4-BE49-F238E27FC236}">
                  <a16:creationId xmlns:a16="http://schemas.microsoft.com/office/drawing/2014/main" id="{ABA35451-C591-5968-F5D3-854C000B94CD}"/>
                </a:ext>
              </a:extLst>
            </p:cNvPr>
            <p:cNvSpPr/>
            <p:nvPr/>
          </p:nvSpPr>
          <p:spPr>
            <a:xfrm>
              <a:off x="6756230" y="1561591"/>
              <a:ext cx="518202" cy="479471"/>
            </a:xfrm>
            <a:custGeom>
              <a:avLst/>
              <a:gdLst/>
              <a:ahLst/>
              <a:cxnLst/>
              <a:rect l="l" t="t" r="r" b="b"/>
              <a:pathLst>
                <a:path w="22250" h="20587" extrusionOk="0">
                  <a:moveTo>
                    <a:pt x="9252" y="1"/>
                  </a:moveTo>
                  <a:cubicBezTo>
                    <a:pt x="8077" y="1"/>
                    <a:pt x="7340" y="253"/>
                    <a:pt x="7472" y="720"/>
                  </a:cubicBezTo>
                  <a:cubicBezTo>
                    <a:pt x="7806" y="2021"/>
                    <a:pt x="8640" y="2154"/>
                    <a:pt x="8640" y="2154"/>
                  </a:cubicBezTo>
                  <a:cubicBezTo>
                    <a:pt x="8640" y="2154"/>
                    <a:pt x="7103" y="1982"/>
                    <a:pt x="5370" y="1982"/>
                  </a:cubicBezTo>
                  <a:cubicBezTo>
                    <a:pt x="3290" y="1982"/>
                    <a:pt x="928" y="2230"/>
                    <a:pt x="601" y="3322"/>
                  </a:cubicBezTo>
                  <a:cubicBezTo>
                    <a:pt x="0" y="5357"/>
                    <a:pt x="3202" y="6524"/>
                    <a:pt x="3202" y="6524"/>
                  </a:cubicBezTo>
                  <a:lnTo>
                    <a:pt x="2835" y="7592"/>
                  </a:lnTo>
                  <a:cubicBezTo>
                    <a:pt x="2835" y="7592"/>
                    <a:pt x="2102" y="10027"/>
                    <a:pt x="1301" y="13029"/>
                  </a:cubicBezTo>
                  <a:lnTo>
                    <a:pt x="1535" y="13029"/>
                  </a:lnTo>
                  <a:cubicBezTo>
                    <a:pt x="1535" y="13029"/>
                    <a:pt x="1901" y="11961"/>
                    <a:pt x="2368" y="10294"/>
                  </a:cubicBezTo>
                  <a:cubicBezTo>
                    <a:pt x="2816" y="8803"/>
                    <a:pt x="3609" y="7152"/>
                    <a:pt x="7156" y="7152"/>
                  </a:cubicBezTo>
                  <a:cubicBezTo>
                    <a:pt x="7577" y="7152"/>
                    <a:pt x="8037" y="7175"/>
                    <a:pt x="8540" y="7225"/>
                  </a:cubicBezTo>
                  <a:cubicBezTo>
                    <a:pt x="13243" y="7692"/>
                    <a:pt x="17980" y="10160"/>
                    <a:pt x="18213" y="11961"/>
                  </a:cubicBezTo>
                  <a:cubicBezTo>
                    <a:pt x="18447" y="13729"/>
                    <a:pt x="16445" y="14463"/>
                    <a:pt x="17179" y="15264"/>
                  </a:cubicBezTo>
                  <a:cubicBezTo>
                    <a:pt x="17880" y="16064"/>
                    <a:pt x="18847" y="16431"/>
                    <a:pt x="18213" y="17032"/>
                  </a:cubicBezTo>
                  <a:cubicBezTo>
                    <a:pt x="17613" y="17632"/>
                    <a:pt x="16445" y="20101"/>
                    <a:pt x="17179" y="20468"/>
                  </a:cubicBezTo>
                  <a:cubicBezTo>
                    <a:pt x="17343" y="20553"/>
                    <a:pt x="17533" y="20586"/>
                    <a:pt x="17727" y="20586"/>
                  </a:cubicBezTo>
                  <a:cubicBezTo>
                    <a:pt x="18362" y="20586"/>
                    <a:pt x="19047" y="20234"/>
                    <a:pt x="19047" y="20234"/>
                  </a:cubicBezTo>
                  <a:lnTo>
                    <a:pt x="19080" y="20234"/>
                  </a:lnTo>
                  <a:cubicBezTo>
                    <a:pt x="18880" y="20167"/>
                    <a:pt x="18680" y="20134"/>
                    <a:pt x="18447" y="20134"/>
                  </a:cubicBezTo>
                  <a:cubicBezTo>
                    <a:pt x="18447" y="20134"/>
                    <a:pt x="21782" y="14930"/>
                    <a:pt x="22016" y="13162"/>
                  </a:cubicBezTo>
                  <a:cubicBezTo>
                    <a:pt x="22249" y="11361"/>
                    <a:pt x="21048" y="5457"/>
                    <a:pt x="17279" y="2621"/>
                  </a:cubicBezTo>
                  <a:cubicBezTo>
                    <a:pt x="14842" y="804"/>
                    <a:pt x="11349" y="1"/>
                    <a:pt x="9252" y="1"/>
                  </a:cubicBezTo>
                  <a:close/>
                </a:path>
              </a:pathLst>
            </a:custGeom>
            <a:solidFill>
              <a:srgbClr val="263238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31;p51">
              <a:extLst>
                <a:ext uri="{FF2B5EF4-FFF2-40B4-BE49-F238E27FC236}">
                  <a16:creationId xmlns:a16="http://schemas.microsoft.com/office/drawing/2014/main" id="{255CBAC9-7EB9-6A77-1624-8FCD246B52F6}"/>
                </a:ext>
              </a:extLst>
            </p:cNvPr>
            <p:cNvSpPr/>
            <p:nvPr/>
          </p:nvSpPr>
          <p:spPr>
            <a:xfrm>
              <a:off x="6871984" y="1931075"/>
              <a:ext cx="52845" cy="149172"/>
            </a:xfrm>
            <a:custGeom>
              <a:avLst/>
              <a:gdLst/>
              <a:ahLst/>
              <a:cxnLst/>
              <a:rect l="l" t="t" r="r" b="b"/>
              <a:pathLst>
                <a:path w="2269" h="6405" fill="none" extrusionOk="0">
                  <a:moveTo>
                    <a:pt x="2135" y="0"/>
                  </a:moveTo>
                  <a:lnTo>
                    <a:pt x="0" y="5671"/>
                  </a:lnTo>
                  <a:lnTo>
                    <a:pt x="2269" y="6405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32;p51">
              <a:extLst>
                <a:ext uri="{FF2B5EF4-FFF2-40B4-BE49-F238E27FC236}">
                  <a16:creationId xmlns:a16="http://schemas.microsoft.com/office/drawing/2014/main" id="{83368947-D236-C3DC-5AE0-543A10AA90C1}"/>
                </a:ext>
              </a:extLst>
            </p:cNvPr>
            <p:cNvSpPr/>
            <p:nvPr/>
          </p:nvSpPr>
          <p:spPr>
            <a:xfrm>
              <a:off x="6882861" y="2099652"/>
              <a:ext cx="118872" cy="40431"/>
            </a:xfrm>
            <a:custGeom>
              <a:avLst/>
              <a:gdLst/>
              <a:ahLst/>
              <a:cxnLst/>
              <a:rect l="l" t="t" r="r" b="b"/>
              <a:pathLst>
                <a:path w="5104" h="1736" fill="none" extrusionOk="0">
                  <a:moveTo>
                    <a:pt x="0" y="935"/>
                  </a:moveTo>
                  <a:cubicBezTo>
                    <a:pt x="1735" y="1735"/>
                    <a:pt x="3770" y="1368"/>
                    <a:pt x="5104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3;p51">
              <a:extLst>
                <a:ext uri="{FF2B5EF4-FFF2-40B4-BE49-F238E27FC236}">
                  <a16:creationId xmlns:a16="http://schemas.microsoft.com/office/drawing/2014/main" id="{C9A6BAB3-5C16-2C5A-03CE-099E94CBA615}"/>
                </a:ext>
              </a:extLst>
            </p:cNvPr>
            <p:cNvSpPr/>
            <p:nvPr/>
          </p:nvSpPr>
          <p:spPr>
            <a:xfrm>
              <a:off x="6822259" y="1859595"/>
              <a:ext cx="88595" cy="21776"/>
            </a:xfrm>
            <a:custGeom>
              <a:avLst/>
              <a:gdLst/>
              <a:ahLst/>
              <a:cxnLst/>
              <a:rect l="l" t="t" r="r" b="b"/>
              <a:pathLst>
                <a:path w="3804" h="935" fill="none" extrusionOk="0">
                  <a:moveTo>
                    <a:pt x="0" y="0"/>
                  </a:moveTo>
                  <a:cubicBezTo>
                    <a:pt x="0" y="0"/>
                    <a:pt x="2969" y="467"/>
                    <a:pt x="3803" y="934"/>
                  </a:cubicBez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34;p51">
              <a:extLst>
                <a:ext uri="{FF2B5EF4-FFF2-40B4-BE49-F238E27FC236}">
                  <a16:creationId xmlns:a16="http://schemas.microsoft.com/office/drawing/2014/main" id="{EEA6388A-4C42-84CD-772C-A36541CE97C1}"/>
                </a:ext>
              </a:extLst>
            </p:cNvPr>
            <p:cNvSpPr/>
            <p:nvPr/>
          </p:nvSpPr>
          <p:spPr>
            <a:xfrm>
              <a:off x="7010261" y="1868143"/>
              <a:ext cx="82377" cy="41200"/>
            </a:xfrm>
            <a:custGeom>
              <a:avLst/>
              <a:gdLst/>
              <a:ahLst/>
              <a:cxnLst/>
              <a:rect l="l" t="t" r="r" b="b"/>
              <a:pathLst>
                <a:path w="3537" h="1769" fill="none" extrusionOk="0">
                  <a:moveTo>
                    <a:pt x="1" y="701"/>
                  </a:moveTo>
                  <a:cubicBezTo>
                    <a:pt x="1" y="701"/>
                    <a:pt x="2102" y="0"/>
                    <a:pt x="3537" y="1768"/>
                  </a:cubicBezTo>
                </a:path>
              </a:pathLst>
            </a:custGeom>
            <a:noFill/>
            <a:ln w="2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35;p51">
              <a:extLst>
                <a:ext uri="{FF2B5EF4-FFF2-40B4-BE49-F238E27FC236}">
                  <a16:creationId xmlns:a16="http://schemas.microsoft.com/office/drawing/2014/main" id="{687F371B-82BA-912C-FA16-2654DF30929D}"/>
                </a:ext>
              </a:extLst>
            </p:cNvPr>
            <p:cNvSpPr/>
            <p:nvPr/>
          </p:nvSpPr>
          <p:spPr>
            <a:xfrm>
              <a:off x="6837794" y="1906806"/>
              <a:ext cx="27995" cy="43762"/>
            </a:xfrm>
            <a:custGeom>
              <a:avLst/>
              <a:gdLst/>
              <a:ahLst/>
              <a:cxnLst/>
              <a:rect l="l" t="t" r="r" b="b"/>
              <a:pathLst>
                <a:path w="1202" h="1879" extrusionOk="0">
                  <a:moveTo>
                    <a:pt x="635" y="1"/>
                  </a:moveTo>
                  <a:cubicBezTo>
                    <a:pt x="358" y="1"/>
                    <a:pt x="96" y="381"/>
                    <a:pt x="34" y="875"/>
                  </a:cubicBezTo>
                  <a:cubicBezTo>
                    <a:pt x="1" y="1376"/>
                    <a:pt x="167" y="1843"/>
                    <a:pt x="468" y="1876"/>
                  </a:cubicBezTo>
                  <a:cubicBezTo>
                    <a:pt x="479" y="1877"/>
                    <a:pt x="491" y="1878"/>
                    <a:pt x="503" y="1878"/>
                  </a:cubicBezTo>
                  <a:cubicBezTo>
                    <a:pt x="788" y="1878"/>
                    <a:pt x="1037" y="1490"/>
                    <a:pt x="1101" y="1009"/>
                  </a:cubicBezTo>
                  <a:cubicBezTo>
                    <a:pt x="1201" y="475"/>
                    <a:pt x="1001" y="42"/>
                    <a:pt x="701" y="8"/>
                  </a:cubicBezTo>
                  <a:cubicBezTo>
                    <a:pt x="679" y="3"/>
                    <a:pt x="657" y="1"/>
                    <a:pt x="6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36;p51">
              <a:extLst>
                <a:ext uri="{FF2B5EF4-FFF2-40B4-BE49-F238E27FC236}">
                  <a16:creationId xmlns:a16="http://schemas.microsoft.com/office/drawing/2014/main" id="{2DECA5C1-566C-4F90-C6A4-FB3F61E5F9DB}"/>
                </a:ext>
              </a:extLst>
            </p:cNvPr>
            <p:cNvSpPr/>
            <p:nvPr/>
          </p:nvSpPr>
          <p:spPr>
            <a:xfrm>
              <a:off x="6997055" y="1951990"/>
              <a:ext cx="27995" cy="43622"/>
            </a:xfrm>
            <a:custGeom>
              <a:avLst/>
              <a:gdLst/>
              <a:ahLst/>
              <a:cxnLst/>
              <a:rect l="l" t="t" r="r" b="b"/>
              <a:pathLst>
                <a:path w="1202" h="1873" extrusionOk="0">
                  <a:moveTo>
                    <a:pt x="670" y="1"/>
                  </a:moveTo>
                  <a:cubicBezTo>
                    <a:pt x="411" y="1"/>
                    <a:pt x="132" y="389"/>
                    <a:pt x="68" y="870"/>
                  </a:cubicBezTo>
                  <a:cubicBezTo>
                    <a:pt x="1" y="1404"/>
                    <a:pt x="201" y="1838"/>
                    <a:pt x="468" y="1871"/>
                  </a:cubicBezTo>
                  <a:cubicBezTo>
                    <a:pt x="480" y="1872"/>
                    <a:pt x="493" y="1873"/>
                    <a:pt x="506" y="1873"/>
                  </a:cubicBezTo>
                  <a:cubicBezTo>
                    <a:pt x="793" y="1873"/>
                    <a:pt x="1071" y="1515"/>
                    <a:pt x="1135" y="1004"/>
                  </a:cubicBezTo>
                  <a:cubicBezTo>
                    <a:pt x="1202" y="503"/>
                    <a:pt x="1002" y="36"/>
                    <a:pt x="701" y="3"/>
                  </a:cubicBezTo>
                  <a:cubicBezTo>
                    <a:pt x="691" y="2"/>
                    <a:pt x="680" y="1"/>
                    <a:pt x="6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7;p51">
              <a:extLst>
                <a:ext uri="{FF2B5EF4-FFF2-40B4-BE49-F238E27FC236}">
                  <a16:creationId xmlns:a16="http://schemas.microsoft.com/office/drawing/2014/main" id="{7FED9893-CA31-4790-9D81-6B9D0E579C86}"/>
                </a:ext>
              </a:extLst>
            </p:cNvPr>
            <p:cNvSpPr/>
            <p:nvPr/>
          </p:nvSpPr>
          <p:spPr>
            <a:xfrm>
              <a:off x="6069435" y="1713470"/>
              <a:ext cx="334072" cy="488717"/>
            </a:xfrm>
            <a:custGeom>
              <a:avLst/>
              <a:gdLst/>
              <a:ahLst/>
              <a:cxnLst/>
              <a:rect l="l" t="t" r="r" b="b"/>
              <a:pathLst>
                <a:path w="14344" h="20984" extrusionOk="0">
                  <a:moveTo>
                    <a:pt x="12588" y="1"/>
                  </a:moveTo>
                  <a:cubicBezTo>
                    <a:pt x="11514" y="1"/>
                    <a:pt x="10466" y="856"/>
                    <a:pt x="10208" y="2205"/>
                  </a:cubicBezTo>
                  <a:cubicBezTo>
                    <a:pt x="9874" y="3806"/>
                    <a:pt x="9274" y="5607"/>
                    <a:pt x="9274" y="5607"/>
                  </a:cubicBezTo>
                  <a:cubicBezTo>
                    <a:pt x="9274" y="5607"/>
                    <a:pt x="8173" y="4240"/>
                    <a:pt x="8039" y="3105"/>
                  </a:cubicBezTo>
                  <a:cubicBezTo>
                    <a:pt x="7906" y="1938"/>
                    <a:pt x="8506" y="1404"/>
                    <a:pt x="7706" y="1171"/>
                  </a:cubicBezTo>
                  <a:cubicBezTo>
                    <a:pt x="7686" y="1166"/>
                    <a:pt x="7663" y="1163"/>
                    <a:pt x="7637" y="1163"/>
                  </a:cubicBezTo>
                  <a:cubicBezTo>
                    <a:pt x="6647" y="1163"/>
                    <a:pt x="1729" y="4838"/>
                    <a:pt x="1501" y="6041"/>
                  </a:cubicBezTo>
                  <a:cubicBezTo>
                    <a:pt x="1268" y="7275"/>
                    <a:pt x="2035" y="14547"/>
                    <a:pt x="2035" y="14547"/>
                  </a:cubicBezTo>
                  <a:lnTo>
                    <a:pt x="0" y="18516"/>
                  </a:lnTo>
                  <a:cubicBezTo>
                    <a:pt x="0" y="18516"/>
                    <a:pt x="0" y="20318"/>
                    <a:pt x="3069" y="20885"/>
                  </a:cubicBezTo>
                  <a:cubicBezTo>
                    <a:pt x="3461" y="20954"/>
                    <a:pt x="3819" y="20984"/>
                    <a:pt x="4146" y="20984"/>
                  </a:cubicBezTo>
                  <a:cubicBezTo>
                    <a:pt x="6354" y="20984"/>
                    <a:pt x="7139" y="19617"/>
                    <a:pt x="7139" y="19617"/>
                  </a:cubicBezTo>
                  <a:lnTo>
                    <a:pt x="9274" y="13746"/>
                  </a:lnTo>
                  <a:cubicBezTo>
                    <a:pt x="9274" y="13746"/>
                    <a:pt x="10975" y="12612"/>
                    <a:pt x="11208" y="11378"/>
                  </a:cubicBezTo>
                  <a:cubicBezTo>
                    <a:pt x="11409" y="10144"/>
                    <a:pt x="11208" y="6408"/>
                    <a:pt x="11542" y="4707"/>
                  </a:cubicBezTo>
                  <a:cubicBezTo>
                    <a:pt x="11876" y="3005"/>
                    <a:pt x="14344" y="404"/>
                    <a:pt x="13110" y="70"/>
                  </a:cubicBezTo>
                  <a:cubicBezTo>
                    <a:pt x="12937" y="23"/>
                    <a:pt x="12763" y="1"/>
                    <a:pt x="12588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38;p51">
              <a:extLst>
                <a:ext uri="{FF2B5EF4-FFF2-40B4-BE49-F238E27FC236}">
                  <a16:creationId xmlns:a16="http://schemas.microsoft.com/office/drawing/2014/main" id="{31002226-8EA0-03ED-D2F2-5310DDC0B296}"/>
                </a:ext>
              </a:extLst>
            </p:cNvPr>
            <p:cNvSpPr/>
            <p:nvPr/>
          </p:nvSpPr>
          <p:spPr>
            <a:xfrm>
              <a:off x="6290068" y="1625734"/>
              <a:ext cx="23" cy="227660"/>
            </a:xfrm>
            <a:custGeom>
              <a:avLst/>
              <a:gdLst/>
              <a:ahLst/>
              <a:cxnLst/>
              <a:rect l="l" t="t" r="r" b="b"/>
              <a:pathLst>
                <a:path w="1" h="9775" fill="none" extrusionOk="0">
                  <a:moveTo>
                    <a:pt x="1" y="1"/>
                  </a:moveTo>
                  <a:lnTo>
                    <a:pt x="1" y="9775"/>
                  </a:lnTo>
                </a:path>
              </a:pathLst>
            </a:custGeom>
            <a:noFill/>
            <a:ln w="3170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9;p51">
              <a:extLst>
                <a:ext uri="{FF2B5EF4-FFF2-40B4-BE49-F238E27FC236}">
                  <a16:creationId xmlns:a16="http://schemas.microsoft.com/office/drawing/2014/main" id="{7EDCE7E4-04B0-38EF-FC7C-5092656AC04E}"/>
                </a:ext>
              </a:extLst>
            </p:cNvPr>
            <p:cNvSpPr/>
            <p:nvPr/>
          </p:nvSpPr>
          <p:spPr>
            <a:xfrm>
              <a:off x="6135464" y="2020418"/>
              <a:ext cx="108019" cy="62953"/>
            </a:xfrm>
            <a:custGeom>
              <a:avLst/>
              <a:gdLst/>
              <a:ahLst/>
              <a:cxnLst/>
              <a:rect l="l" t="t" r="r" b="b"/>
              <a:pathLst>
                <a:path w="4638" h="2703" fill="none" extrusionOk="0">
                  <a:moveTo>
                    <a:pt x="4637" y="0"/>
                  </a:moveTo>
                  <a:cubicBezTo>
                    <a:pt x="4637" y="0"/>
                    <a:pt x="3603" y="2035"/>
                    <a:pt x="2036" y="2369"/>
                  </a:cubicBezTo>
                  <a:cubicBezTo>
                    <a:pt x="468" y="2702"/>
                    <a:pt x="1" y="1802"/>
                    <a:pt x="1" y="1802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40;p51">
              <a:extLst>
                <a:ext uri="{FF2B5EF4-FFF2-40B4-BE49-F238E27FC236}">
                  <a16:creationId xmlns:a16="http://schemas.microsoft.com/office/drawing/2014/main" id="{C97F4550-B4BA-47BB-78C6-8AD7864B216E}"/>
                </a:ext>
              </a:extLst>
            </p:cNvPr>
            <p:cNvSpPr/>
            <p:nvPr/>
          </p:nvSpPr>
          <p:spPr>
            <a:xfrm>
              <a:off x="6134696" y="1748778"/>
              <a:ext cx="127420" cy="118593"/>
            </a:xfrm>
            <a:custGeom>
              <a:avLst/>
              <a:gdLst/>
              <a:ahLst/>
              <a:cxnLst/>
              <a:rect l="l" t="t" r="r" b="b"/>
              <a:pathLst>
                <a:path w="5471" h="5092" extrusionOk="0">
                  <a:moveTo>
                    <a:pt x="3385" y="1"/>
                  </a:moveTo>
                  <a:cubicBezTo>
                    <a:pt x="3357" y="1"/>
                    <a:pt x="3330" y="7"/>
                    <a:pt x="3303" y="22"/>
                  </a:cubicBezTo>
                  <a:cubicBezTo>
                    <a:pt x="2736" y="322"/>
                    <a:pt x="1001" y="1156"/>
                    <a:pt x="501" y="1523"/>
                  </a:cubicBezTo>
                  <a:cubicBezTo>
                    <a:pt x="0" y="1890"/>
                    <a:pt x="434" y="2157"/>
                    <a:pt x="434" y="2157"/>
                  </a:cubicBezTo>
                  <a:lnTo>
                    <a:pt x="1735" y="2657"/>
                  </a:lnTo>
                  <a:lnTo>
                    <a:pt x="2802" y="2457"/>
                  </a:lnTo>
                  <a:cubicBezTo>
                    <a:pt x="3136" y="2924"/>
                    <a:pt x="3436" y="3424"/>
                    <a:pt x="3670" y="3958"/>
                  </a:cubicBezTo>
                  <a:cubicBezTo>
                    <a:pt x="4237" y="5092"/>
                    <a:pt x="4604" y="5092"/>
                    <a:pt x="5037" y="5092"/>
                  </a:cubicBezTo>
                  <a:cubicBezTo>
                    <a:pt x="5471" y="5092"/>
                    <a:pt x="5338" y="4858"/>
                    <a:pt x="5037" y="3791"/>
                  </a:cubicBezTo>
                  <a:cubicBezTo>
                    <a:pt x="4751" y="2774"/>
                    <a:pt x="3950" y="1"/>
                    <a:pt x="33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41;p51">
              <a:extLst>
                <a:ext uri="{FF2B5EF4-FFF2-40B4-BE49-F238E27FC236}">
                  <a16:creationId xmlns:a16="http://schemas.microsoft.com/office/drawing/2014/main" id="{71D32BBB-310C-8C67-D7E3-4CA878415662}"/>
                </a:ext>
              </a:extLst>
            </p:cNvPr>
            <p:cNvSpPr/>
            <p:nvPr/>
          </p:nvSpPr>
          <p:spPr>
            <a:xfrm>
              <a:off x="6134696" y="1742280"/>
              <a:ext cx="127420" cy="125091"/>
            </a:xfrm>
            <a:custGeom>
              <a:avLst/>
              <a:gdLst/>
              <a:ahLst/>
              <a:cxnLst/>
              <a:rect l="l" t="t" r="r" b="b"/>
              <a:pathLst>
                <a:path w="5471" h="5371" fill="none" extrusionOk="0">
                  <a:moveTo>
                    <a:pt x="434" y="2436"/>
                  </a:moveTo>
                  <a:cubicBezTo>
                    <a:pt x="434" y="2436"/>
                    <a:pt x="0" y="2169"/>
                    <a:pt x="501" y="1802"/>
                  </a:cubicBezTo>
                  <a:cubicBezTo>
                    <a:pt x="1001" y="1435"/>
                    <a:pt x="2736" y="601"/>
                    <a:pt x="3303" y="301"/>
                  </a:cubicBezTo>
                  <a:cubicBezTo>
                    <a:pt x="3870" y="0"/>
                    <a:pt x="4737" y="3003"/>
                    <a:pt x="5037" y="4070"/>
                  </a:cubicBezTo>
                  <a:cubicBezTo>
                    <a:pt x="5338" y="5137"/>
                    <a:pt x="5471" y="5371"/>
                    <a:pt x="5037" y="5371"/>
                  </a:cubicBezTo>
                  <a:cubicBezTo>
                    <a:pt x="4604" y="5371"/>
                    <a:pt x="4237" y="5371"/>
                    <a:pt x="3670" y="4237"/>
                  </a:cubicBezTo>
                  <a:cubicBezTo>
                    <a:pt x="3436" y="3703"/>
                    <a:pt x="3136" y="3203"/>
                    <a:pt x="2802" y="2736"/>
                  </a:cubicBezTo>
                  <a:lnTo>
                    <a:pt x="1735" y="29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42;p51">
              <a:extLst>
                <a:ext uri="{FF2B5EF4-FFF2-40B4-BE49-F238E27FC236}">
                  <a16:creationId xmlns:a16="http://schemas.microsoft.com/office/drawing/2014/main" id="{A1F3EC0C-0AE5-5FEA-8148-9493E78EFBF6}"/>
                </a:ext>
              </a:extLst>
            </p:cNvPr>
            <p:cNvSpPr/>
            <p:nvPr/>
          </p:nvSpPr>
          <p:spPr>
            <a:xfrm>
              <a:off x="6102834" y="1773653"/>
              <a:ext cx="127443" cy="118593"/>
            </a:xfrm>
            <a:custGeom>
              <a:avLst/>
              <a:gdLst/>
              <a:ahLst/>
              <a:cxnLst/>
              <a:rect l="l" t="t" r="r" b="b"/>
              <a:pathLst>
                <a:path w="5472" h="5092" extrusionOk="0">
                  <a:moveTo>
                    <a:pt x="3381" y="0"/>
                  </a:moveTo>
                  <a:cubicBezTo>
                    <a:pt x="3354" y="0"/>
                    <a:pt x="3328" y="7"/>
                    <a:pt x="3303" y="21"/>
                  </a:cubicBezTo>
                  <a:cubicBezTo>
                    <a:pt x="2736" y="355"/>
                    <a:pt x="1001" y="1155"/>
                    <a:pt x="501" y="1522"/>
                  </a:cubicBezTo>
                  <a:cubicBezTo>
                    <a:pt x="1" y="1922"/>
                    <a:pt x="434" y="2156"/>
                    <a:pt x="434" y="2156"/>
                  </a:cubicBezTo>
                  <a:lnTo>
                    <a:pt x="1735" y="2656"/>
                  </a:lnTo>
                  <a:lnTo>
                    <a:pt x="2803" y="2490"/>
                  </a:lnTo>
                  <a:cubicBezTo>
                    <a:pt x="3136" y="2957"/>
                    <a:pt x="3437" y="3457"/>
                    <a:pt x="3670" y="3991"/>
                  </a:cubicBezTo>
                  <a:cubicBezTo>
                    <a:pt x="4237" y="5091"/>
                    <a:pt x="4604" y="5091"/>
                    <a:pt x="5038" y="5091"/>
                  </a:cubicBezTo>
                  <a:cubicBezTo>
                    <a:pt x="5471" y="5091"/>
                    <a:pt x="5338" y="4858"/>
                    <a:pt x="5038" y="3790"/>
                  </a:cubicBezTo>
                  <a:cubicBezTo>
                    <a:pt x="4752" y="2773"/>
                    <a:pt x="3921" y="0"/>
                    <a:pt x="3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43;p51">
              <a:extLst>
                <a:ext uri="{FF2B5EF4-FFF2-40B4-BE49-F238E27FC236}">
                  <a16:creationId xmlns:a16="http://schemas.microsoft.com/office/drawing/2014/main" id="{7AD1D8EA-73C9-BA7A-FD30-EC86C2E4D962}"/>
                </a:ext>
              </a:extLst>
            </p:cNvPr>
            <p:cNvSpPr/>
            <p:nvPr/>
          </p:nvSpPr>
          <p:spPr>
            <a:xfrm>
              <a:off x="6102834" y="1767131"/>
              <a:ext cx="127443" cy="125114"/>
            </a:xfrm>
            <a:custGeom>
              <a:avLst/>
              <a:gdLst/>
              <a:ahLst/>
              <a:cxnLst/>
              <a:rect l="l" t="t" r="r" b="b"/>
              <a:pathLst>
                <a:path w="5472" h="5372" fill="none" extrusionOk="0">
                  <a:moveTo>
                    <a:pt x="434" y="2436"/>
                  </a:moveTo>
                  <a:cubicBezTo>
                    <a:pt x="434" y="2436"/>
                    <a:pt x="1" y="2202"/>
                    <a:pt x="501" y="1802"/>
                  </a:cubicBezTo>
                  <a:cubicBezTo>
                    <a:pt x="1001" y="1435"/>
                    <a:pt x="2736" y="635"/>
                    <a:pt x="3303" y="301"/>
                  </a:cubicBezTo>
                  <a:cubicBezTo>
                    <a:pt x="3837" y="1"/>
                    <a:pt x="4737" y="3003"/>
                    <a:pt x="5038" y="4070"/>
                  </a:cubicBezTo>
                  <a:cubicBezTo>
                    <a:pt x="5338" y="5138"/>
                    <a:pt x="5471" y="5371"/>
                    <a:pt x="5038" y="5371"/>
                  </a:cubicBezTo>
                  <a:cubicBezTo>
                    <a:pt x="4604" y="5371"/>
                    <a:pt x="4237" y="5371"/>
                    <a:pt x="3670" y="4271"/>
                  </a:cubicBezTo>
                  <a:cubicBezTo>
                    <a:pt x="3437" y="3737"/>
                    <a:pt x="3136" y="3237"/>
                    <a:pt x="2803" y="2770"/>
                  </a:cubicBezTo>
                  <a:lnTo>
                    <a:pt x="1735" y="2936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44;p51">
              <a:extLst>
                <a:ext uri="{FF2B5EF4-FFF2-40B4-BE49-F238E27FC236}">
                  <a16:creationId xmlns:a16="http://schemas.microsoft.com/office/drawing/2014/main" id="{DC11CD95-4E1E-A48A-9761-CE7AC70EEB88}"/>
                </a:ext>
              </a:extLst>
            </p:cNvPr>
            <p:cNvSpPr/>
            <p:nvPr/>
          </p:nvSpPr>
          <p:spPr>
            <a:xfrm>
              <a:off x="6088068" y="1809753"/>
              <a:ext cx="102523" cy="119222"/>
            </a:xfrm>
            <a:custGeom>
              <a:avLst/>
              <a:gdLst/>
              <a:ahLst/>
              <a:cxnLst/>
              <a:rect l="l" t="t" r="r" b="b"/>
              <a:pathLst>
                <a:path w="4402" h="5119" extrusionOk="0">
                  <a:moveTo>
                    <a:pt x="2225" y="1"/>
                  </a:moveTo>
                  <a:cubicBezTo>
                    <a:pt x="1724" y="1"/>
                    <a:pt x="1" y="1473"/>
                    <a:pt x="1" y="1473"/>
                  </a:cubicBezTo>
                  <a:lnTo>
                    <a:pt x="902" y="4409"/>
                  </a:lnTo>
                  <a:lnTo>
                    <a:pt x="1369" y="2607"/>
                  </a:lnTo>
                  <a:lnTo>
                    <a:pt x="2603" y="3742"/>
                  </a:lnTo>
                  <a:cubicBezTo>
                    <a:pt x="2603" y="3742"/>
                    <a:pt x="3070" y="4976"/>
                    <a:pt x="3737" y="5109"/>
                  </a:cubicBezTo>
                  <a:cubicBezTo>
                    <a:pt x="3781" y="5116"/>
                    <a:pt x="3822" y="5119"/>
                    <a:pt x="3860" y="5119"/>
                  </a:cubicBezTo>
                  <a:cubicBezTo>
                    <a:pt x="4401" y="5119"/>
                    <a:pt x="4360" y="4459"/>
                    <a:pt x="3737" y="3275"/>
                  </a:cubicBezTo>
                  <a:cubicBezTo>
                    <a:pt x="3070" y="2040"/>
                    <a:pt x="2736" y="139"/>
                    <a:pt x="2269" y="6"/>
                  </a:cubicBezTo>
                  <a:cubicBezTo>
                    <a:pt x="2256" y="2"/>
                    <a:pt x="2241" y="1"/>
                    <a:pt x="22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45;p51">
              <a:extLst>
                <a:ext uri="{FF2B5EF4-FFF2-40B4-BE49-F238E27FC236}">
                  <a16:creationId xmlns:a16="http://schemas.microsoft.com/office/drawing/2014/main" id="{7784FB62-1966-F06F-34A5-299781CE924C}"/>
                </a:ext>
              </a:extLst>
            </p:cNvPr>
            <p:cNvSpPr/>
            <p:nvPr/>
          </p:nvSpPr>
          <p:spPr>
            <a:xfrm>
              <a:off x="6088068" y="1807541"/>
              <a:ext cx="102592" cy="123553"/>
            </a:xfrm>
            <a:custGeom>
              <a:avLst/>
              <a:gdLst/>
              <a:ahLst/>
              <a:cxnLst/>
              <a:rect l="l" t="t" r="r" b="b"/>
              <a:pathLst>
                <a:path w="4405" h="5305" fill="none" extrusionOk="0">
                  <a:moveTo>
                    <a:pt x="1369" y="2702"/>
                  </a:moveTo>
                  <a:lnTo>
                    <a:pt x="2603" y="3837"/>
                  </a:lnTo>
                  <a:cubicBezTo>
                    <a:pt x="2603" y="3837"/>
                    <a:pt x="3070" y="5071"/>
                    <a:pt x="3737" y="5204"/>
                  </a:cubicBezTo>
                  <a:cubicBezTo>
                    <a:pt x="4404" y="5304"/>
                    <a:pt x="4404" y="4637"/>
                    <a:pt x="3737" y="3370"/>
                  </a:cubicBezTo>
                  <a:cubicBezTo>
                    <a:pt x="3070" y="2135"/>
                    <a:pt x="2736" y="234"/>
                    <a:pt x="2269" y="101"/>
                  </a:cubicBezTo>
                  <a:cubicBezTo>
                    <a:pt x="1836" y="0"/>
                    <a:pt x="1" y="1568"/>
                    <a:pt x="1" y="1568"/>
                  </a:cubicBezTo>
                  <a:lnTo>
                    <a:pt x="902" y="4504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46;p51">
              <a:extLst>
                <a:ext uri="{FF2B5EF4-FFF2-40B4-BE49-F238E27FC236}">
                  <a16:creationId xmlns:a16="http://schemas.microsoft.com/office/drawing/2014/main" id="{DD36D93B-6BCB-2572-E96E-688902F04FA3}"/>
                </a:ext>
              </a:extLst>
            </p:cNvPr>
            <p:cNvSpPr/>
            <p:nvPr/>
          </p:nvSpPr>
          <p:spPr>
            <a:xfrm>
              <a:off x="6221616" y="1722856"/>
              <a:ext cx="75483" cy="50027"/>
            </a:xfrm>
            <a:custGeom>
              <a:avLst/>
              <a:gdLst/>
              <a:ahLst/>
              <a:cxnLst/>
              <a:rect l="l" t="t" r="r" b="b"/>
              <a:pathLst>
                <a:path w="3241" h="2148" extrusionOk="0">
                  <a:moveTo>
                    <a:pt x="1956" y="1"/>
                  </a:moveTo>
                  <a:cubicBezTo>
                    <a:pt x="1622" y="1"/>
                    <a:pt x="1339" y="67"/>
                    <a:pt x="1339" y="67"/>
                  </a:cubicBezTo>
                  <a:cubicBezTo>
                    <a:pt x="1339" y="67"/>
                    <a:pt x="205" y="67"/>
                    <a:pt x="104" y="1035"/>
                  </a:cubicBezTo>
                  <a:cubicBezTo>
                    <a:pt x="1" y="1813"/>
                    <a:pt x="422" y="2148"/>
                    <a:pt x="1101" y="2148"/>
                  </a:cubicBezTo>
                  <a:cubicBezTo>
                    <a:pt x="1295" y="2148"/>
                    <a:pt x="1510" y="2120"/>
                    <a:pt x="1739" y="2069"/>
                  </a:cubicBezTo>
                  <a:cubicBezTo>
                    <a:pt x="2773" y="1869"/>
                    <a:pt x="3240" y="868"/>
                    <a:pt x="2873" y="334"/>
                  </a:cubicBezTo>
                  <a:cubicBezTo>
                    <a:pt x="2673" y="67"/>
                    <a:pt x="2289" y="1"/>
                    <a:pt x="1956" y="1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47;p51">
              <a:extLst>
                <a:ext uri="{FF2B5EF4-FFF2-40B4-BE49-F238E27FC236}">
                  <a16:creationId xmlns:a16="http://schemas.microsoft.com/office/drawing/2014/main" id="{6C1733D0-B458-FB29-AE29-9D948E9F72E6}"/>
                </a:ext>
              </a:extLst>
            </p:cNvPr>
            <p:cNvSpPr/>
            <p:nvPr/>
          </p:nvSpPr>
          <p:spPr>
            <a:xfrm>
              <a:off x="6070204" y="2087239"/>
              <a:ext cx="189581" cy="114447"/>
            </a:xfrm>
            <a:custGeom>
              <a:avLst/>
              <a:gdLst/>
              <a:ahLst/>
              <a:cxnLst/>
              <a:rect l="l" t="t" r="r" b="b"/>
              <a:pathLst>
                <a:path w="8140" h="4914" extrusionOk="0">
                  <a:moveTo>
                    <a:pt x="1235" y="0"/>
                  </a:moveTo>
                  <a:lnTo>
                    <a:pt x="1" y="2435"/>
                  </a:lnTo>
                  <a:cubicBezTo>
                    <a:pt x="1" y="2435"/>
                    <a:pt x="1" y="4236"/>
                    <a:pt x="3036" y="4803"/>
                  </a:cubicBezTo>
                  <a:cubicBezTo>
                    <a:pt x="3449" y="4881"/>
                    <a:pt x="3825" y="4914"/>
                    <a:pt x="4166" y="4914"/>
                  </a:cubicBezTo>
                  <a:cubicBezTo>
                    <a:pt x="6334" y="4914"/>
                    <a:pt x="7106" y="3569"/>
                    <a:pt x="7106" y="3569"/>
                  </a:cubicBezTo>
                  <a:lnTo>
                    <a:pt x="8140" y="734"/>
                  </a:lnTo>
                  <a:lnTo>
                    <a:pt x="8140" y="734"/>
                  </a:lnTo>
                  <a:cubicBezTo>
                    <a:pt x="6817" y="1125"/>
                    <a:pt x="5719" y="1279"/>
                    <a:pt x="4811" y="1279"/>
                  </a:cubicBezTo>
                  <a:cubicBezTo>
                    <a:pt x="2857" y="1279"/>
                    <a:pt x="1782" y="569"/>
                    <a:pt x="1235" y="0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8;p51">
              <a:extLst>
                <a:ext uri="{FF2B5EF4-FFF2-40B4-BE49-F238E27FC236}">
                  <a16:creationId xmlns:a16="http://schemas.microsoft.com/office/drawing/2014/main" id="{284559A7-04D7-570B-7479-84BB874E8C44}"/>
                </a:ext>
              </a:extLst>
            </p:cNvPr>
            <p:cNvSpPr/>
            <p:nvPr/>
          </p:nvSpPr>
          <p:spPr>
            <a:xfrm>
              <a:off x="7230916" y="3244040"/>
              <a:ext cx="344948" cy="437037"/>
            </a:xfrm>
            <a:custGeom>
              <a:avLst/>
              <a:gdLst/>
              <a:ahLst/>
              <a:cxnLst/>
              <a:rect l="l" t="t" r="r" b="b"/>
              <a:pathLst>
                <a:path w="14811" h="18765" extrusionOk="0">
                  <a:moveTo>
                    <a:pt x="12443" y="1"/>
                  </a:moveTo>
                  <a:lnTo>
                    <a:pt x="6038" y="3237"/>
                  </a:lnTo>
                  <a:cubicBezTo>
                    <a:pt x="6038" y="3237"/>
                    <a:pt x="2402" y="3337"/>
                    <a:pt x="1268" y="4671"/>
                  </a:cubicBezTo>
                  <a:cubicBezTo>
                    <a:pt x="134" y="6005"/>
                    <a:pt x="0" y="12610"/>
                    <a:pt x="0" y="13644"/>
                  </a:cubicBezTo>
                  <a:cubicBezTo>
                    <a:pt x="0" y="14711"/>
                    <a:pt x="2102" y="17847"/>
                    <a:pt x="5938" y="18614"/>
                  </a:cubicBezTo>
                  <a:cubicBezTo>
                    <a:pt x="6451" y="18717"/>
                    <a:pt x="6953" y="18765"/>
                    <a:pt x="7439" y="18765"/>
                  </a:cubicBezTo>
                  <a:cubicBezTo>
                    <a:pt x="10583" y="18765"/>
                    <a:pt x="13023" y="16763"/>
                    <a:pt x="13110" y="14711"/>
                  </a:cubicBezTo>
                  <a:cubicBezTo>
                    <a:pt x="13176" y="12310"/>
                    <a:pt x="14811" y="5805"/>
                    <a:pt x="14444" y="3337"/>
                  </a:cubicBezTo>
                  <a:cubicBezTo>
                    <a:pt x="14044" y="835"/>
                    <a:pt x="12443" y="1"/>
                    <a:pt x="12443" y="1"/>
                  </a:cubicBezTo>
                  <a:close/>
                </a:path>
              </a:pathLst>
            </a:custGeom>
            <a:solidFill>
              <a:srgbClr val="92E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49;p51">
              <a:extLst>
                <a:ext uri="{FF2B5EF4-FFF2-40B4-BE49-F238E27FC236}">
                  <a16:creationId xmlns:a16="http://schemas.microsoft.com/office/drawing/2014/main" id="{C4BFBD2C-ADCC-807B-39C6-3A2EB374D6CF}"/>
                </a:ext>
              </a:extLst>
            </p:cNvPr>
            <p:cNvSpPr/>
            <p:nvPr/>
          </p:nvSpPr>
          <p:spPr>
            <a:xfrm>
              <a:off x="7230916" y="3244040"/>
              <a:ext cx="344948" cy="451407"/>
            </a:xfrm>
            <a:custGeom>
              <a:avLst/>
              <a:gdLst/>
              <a:ahLst/>
              <a:cxnLst/>
              <a:rect l="l" t="t" r="r" b="b"/>
              <a:pathLst>
                <a:path w="14811" h="19382" fill="none" extrusionOk="0">
                  <a:moveTo>
                    <a:pt x="6038" y="3237"/>
                  </a:moveTo>
                  <a:cubicBezTo>
                    <a:pt x="6038" y="3237"/>
                    <a:pt x="2402" y="3337"/>
                    <a:pt x="1268" y="4671"/>
                  </a:cubicBezTo>
                  <a:cubicBezTo>
                    <a:pt x="134" y="6005"/>
                    <a:pt x="0" y="12610"/>
                    <a:pt x="0" y="13644"/>
                  </a:cubicBezTo>
                  <a:cubicBezTo>
                    <a:pt x="0" y="14711"/>
                    <a:pt x="2102" y="17847"/>
                    <a:pt x="5938" y="18614"/>
                  </a:cubicBezTo>
                  <a:cubicBezTo>
                    <a:pt x="9774" y="19381"/>
                    <a:pt x="13010" y="17080"/>
                    <a:pt x="13110" y="14711"/>
                  </a:cubicBezTo>
                  <a:cubicBezTo>
                    <a:pt x="13176" y="12310"/>
                    <a:pt x="14811" y="5805"/>
                    <a:pt x="14444" y="3337"/>
                  </a:cubicBezTo>
                  <a:cubicBezTo>
                    <a:pt x="14044" y="835"/>
                    <a:pt x="12443" y="1"/>
                    <a:pt x="12443" y="1"/>
                  </a:cubicBez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50;p51">
              <a:extLst>
                <a:ext uri="{FF2B5EF4-FFF2-40B4-BE49-F238E27FC236}">
                  <a16:creationId xmlns:a16="http://schemas.microsoft.com/office/drawing/2014/main" id="{56E7CE38-9AAD-B4D5-C9BD-D342CFEDDE1D}"/>
                </a:ext>
              </a:extLst>
            </p:cNvPr>
            <p:cNvSpPr/>
            <p:nvPr/>
          </p:nvSpPr>
          <p:spPr>
            <a:xfrm>
              <a:off x="7256559" y="3480999"/>
              <a:ext cx="209773" cy="205138"/>
            </a:xfrm>
            <a:custGeom>
              <a:avLst/>
              <a:gdLst/>
              <a:ahLst/>
              <a:cxnLst/>
              <a:rect l="l" t="t" r="r" b="b"/>
              <a:pathLst>
                <a:path w="9007" h="8808" extrusionOk="0">
                  <a:moveTo>
                    <a:pt x="4503" y="1"/>
                  </a:moveTo>
                  <a:cubicBezTo>
                    <a:pt x="2002" y="1"/>
                    <a:pt x="0" y="1969"/>
                    <a:pt x="0" y="4404"/>
                  </a:cubicBezTo>
                  <a:cubicBezTo>
                    <a:pt x="0" y="6839"/>
                    <a:pt x="2002" y="8807"/>
                    <a:pt x="4503" y="8807"/>
                  </a:cubicBezTo>
                  <a:cubicBezTo>
                    <a:pt x="6972" y="8807"/>
                    <a:pt x="9007" y="6839"/>
                    <a:pt x="9007" y="4404"/>
                  </a:cubicBezTo>
                  <a:cubicBezTo>
                    <a:pt x="9007" y="1969"/>
                    <a:pt x="6972" y="1"/>
                    <a:pt x="4503" y="1"/>
                  </a:cubicBezTo>
                  <a:close/>
                </a:path>
              </a:pathLst>
            </a:custGeom>
            <a:solidFill>
              <a:srgbClr val="92E3A9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51;p51">
              <a:extLst>
                <a:ext uri="{FF2B5EF4-FFF2-40B4-BE49-F238E27FC236}">
                  <a16:creationId xmlns:a16="http://schemas.microsoft.com/office/drawing/2014/main" id="{FD8DF01A-6DDB-D27C-62E2-E0A771CE83C0}"/>
                </a:ext>
              </a:extLst>
            </p:cNvPr>
            <p:cNvSpPr/>
            <p:nvPr/>
          </p:nvSpPr>
          <p:spPr>
            <a:xfrm>
              <a:off x="7037464" y="3540391"/>
              <a:ext cx="365164" cy="379580"/>
            </a:xfrm>
            <a:custGeom>
              <a:avLst/>
              <a:gdLst/>
              <a:ahLst/>
              <a:cxnLst/>
              <a:rect l="l" t="t" r="r" b="b"/>
              <a:pathLst>
                <a:path w="15679" h="16298" extrusionOk="0">
                  <a:moveTo>
                    <a:pt x="10949" y="0"/>
                  </a:moveTo>
                  <a:cubicBezTo>
                    <a:pt x="10817" y="0"/>
                    <a:pt x="10702" y="17"/>
                    <a:pt x="10608" y="53"/>
                  </a:cubicBezTo>
                  <a:cubicBezTo>
                    <a:pt x="9674" y="420"/>
                    <a:pt x="10141" y="1087"/>
                    <a:pt x="9274" y="1487"/>
                  </a:cubicBezTo>
                  <a:cubicBezTo>
                    <a:pt x="8440" y="1854"/>
                    <a:pt x="5171" y="2354"/>
                    <a:pt x="4504" y="3188"/>
                  </a:cubicBezTo>
                  <a:cubicBezTo>
                    <a:pt x="3836" y="4056"/>
                    <a:pt x="3369" y="5690"/>
                    <a:pt x="2302" y="7591"/>
                  </a:cubicBezTo>
                  <a:cubicBezTo>
                    <a:pt x="1268" y="9493"/>
                    <a:pt x="0" y="10360"/>
                    <a:pt x="1435" y="10460"/>
                  </a:cubicBezTo>
                  <a:cubicBezTo>
                    <a:pt x="1464" y="10461"/>
                    <a:pt x="1493" y="10461"/>
                    <a:pt x="1521" y="10461"/>
                  </a:cubicBezTo>
                  <a:cubicBezTo>
                    <a:pt x="2755" y="10461"/>
                    <a:pt x="3882" y="9767"/>
                    <a:pt x="4404" y="8659"/>
                  </a:cubicBezTo>
                  <a:cubicBezTo>
                    <a:pt x="4737" y="8025"/>
                    <a:pt x="5237" y="7525"/>
                    <a:pt x="5838" y="7225"/>
                  </a:cubicBezTo>
                  <a:lnTo>
                    <a:pt x="5838" y="7225"/>
                  </a:lnTo>
                  <a:cubicBezTo>
                    <a:pt x="5838" y="7225"/>
                    <a:pt x="3269" y="13062"/>
                    <a:pt x="3636" y="13629"/>
                  </a:cubicBezTo>
                  <a:cubicBezTo>
                    <a:pt x="3803" y="13929"/>
                    <a:pt x="4070" y="14163"/>
                    <a:pt x="4404" y="14296"/>
                  </a:cubicBezTo>
                  <a:cubicBezTo>
                    <a:pt x="4404" y="14296"/>
                    <a:pt x="4103" y="15430"/>
                    <a:pt x="4804" y="15731"/>
                  </a:cubicBezTo>
                  <a:cubicBezTo>
                    <a:pt x="4971" y="15800"/>
                    <a:pt x="5149" y="15835"/>
                    <a:pt x="5327" y="15835"/>
                  </a:cubicBezTo>
                  <a:cubicBezTo>
                    <a:pt x="5576" y="15835"/>
                    <a:pt x="5824" y="15767"/>
                    <a:pt x="6038" y="15631"/>
                  </a:cubicBezTo>
                  <a:cubicBezTo>
                    <a:pt x="6038" y="15631"/>
                    <a:pt x="6905" y="16298"/>
                    <a:pt x="7372" y="16298"/>
                  </a:cubicBezTo>
                  <a:cubicBezTo>
                    <a:pt x="7673" y="16264"/>
                    <a:pt x="7973" y="16164"/>
                    <a:pt x="8240" y="15997"/>
                  </a:cubicBezTo>
                  <a:cubicBezTo>
                    <a:pt x="8240" y="15997"/>
                    <a:pt x="8432" y="16021"/>
                    <a:pt x="8702" y="16021"/>
                  </a:cubicBezTo>
                  <a:cubicBezTo>
                    <a:pt x="9219" y="16021"/>
                    <a:pt x="10023" y="15935"/>
                    <a:pt x="10308" y="15430"/>
                  </a:cubicBezTo>
                  <a:cubicBezTo>
                    <a:pt x="10775" y="14663"/>
                    <a:pt x="12910" y="12195"/>
                    <a:pt x="13944" y="10160"/>
                  </a:cubicBezTo>
                  <a:cubicBezTo>
                    <a:pt x="14611" y="8826"/>
                    <a:pt x="15044" y="7358"/>
                    <a:pt x="15211" y="5890"/>
                  </a:cubicBezTo>
                  <a:cubicBezTo>
                    <a:pt x="15211" y="5890"/>
                    <a:pt x="15678" y="3789"/>
                    <a:pt x="15211" y="2555"/>
                  </a:cubicBezTo>
                  <a:cubicBezTo>
                    <a:pt x="14790" y="1440"/>
                    <a:pt x="12167" y="0"/>
                    <a:pt x="10949" y="0"/>
                  </a:cubicBezTo>
                  <a:close/>
                </a:path>
              </a:pathLst>
            </a:custGeom>
            <a:solidFill>
              <a:srgbClr val="FFFFFF"/>
            </a:solidFill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52;p51">
              <a:extLst>
                <a:ext uri="{FF2B5EF4-FFF2-40B4-BE49-F238E27FC236}">
                  <a16:creationId xmlns:a16="http://schemas.microsoft.com/office/drawing/2014/main" id="{E01007C4-B35D-EB63-9712-7F43F50A6131}"/>
                </a:ext>
              </a:extLst>
            </p:cNvPr>
            <p:cNvSpPr/>
            <p:nvPr/>
          </p:nvSpPr>
          <p:spPr>
            <a:xfrm>
              <a:off x="7140013" y="3730396"/>
              <a:ext cx="95582" cy="142977"/>
            </a:xfrm>
            <a:custGeom>
              <a:avLst/>
              <a:gdLst/>
              <a:ahLst/>
              <a:cxnLst/>
              <a:rect l="l" t="t" r="r" b="b"/>
              <a:pathLst>
                <a:path w="4104" h="6139" fill="none" extrusionOk="0">
                  <a:moveTo>
                    <a:pt x="1" y="6138"/>
                  </a:moveTo>
                  <a:lnTo>
                    <a:pt x="4103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53;p51">
              <a:extLst>
                <a:ext uri="{FF2B5EF4-FFF2-40B4-BE49-F238E27FC236}">
                  <a16:creationId xmlns:a16="http://schemas.microsoft.com/office/drawing/2014/main" id="{FDF29973-A512-0CCD-55CC-A612DDB951F1}"/>
                </a:ext>
              </a:extLst>
            </p:cNvPr>
            <p:cNvSpPr/>
            <p:nvPr/>
          </p:nvSpPr>
          <p:spPr>
            <a:xfrm>
              <a:off x="7178093" y="3766124"/>
              <a:ext cx="106435" cy="138319"/>
            </a:xfrm>
            <a:custGeom>
              <a:avLst/>
              <a:gdLst/>
              <a:ahLst/>
              <a:cxnLst/>
              <a:rect l="l" t="t" r="r" b="b"/>
              <a:pathLst>
                <a:path w="4570" h="5939" fill="none" extrusionOk="0">
                  <a:moveTo>
                    <a:pt x="0" y="5939"/>
                  </a:moveTo>
                  <a:lnTo>
                    <a:pt x="4570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54;p51">
              <a:extLst>
                <a:ext uri="{FF2B5EF4-FFF2-40B4-BE49-F238E27FC236}">
                  <a16:creationId xmlns:a16="http://schemas.microsoft.com/office/drawing/2014/main" id="{266162D1-F2B8-F91C-017D-10AD4E15B0AE}"/>
                </a:ext>
              </a:extLst>
            </p:cNvPr>
            <p:cNvSpPr/>
            <p:nvPr/>
          </p:nvSpPr>
          <p:spPr>
            <a:xfrm>
              <a:off x="7229356" y="3817410"/>
              <a:ext cx="84706" cy="95582"/>
            </a:xfrm>
            <a:custGeom>
              <a:avLst/>
              <a:gdLst/>
              <a:ahLst/>
              <a:cxnLst/>
              <a:rect l="l" t="t" r="r" b="b"/>
              <a:pathLst>
                <a:path w="3637" h="4104" fill="none" extrusionOk="0">
                  <a:moveTo>
                    <a:pt x="1" y="4103"/>
                  </a:moveTo>
                  <a:lnTo>
                    <a:pt x="3637" y="1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55;p51">
              <a:extLst>
                <a:ext uri="{FF2B5EF4-FFF2-40B4-BE49-F238E27FC236}">
                  <a16:creationId xmlns:a16="http://schemas.microsoft.com/office/drawing/2014/main" id="{5334CC34-4662-05DF-F5FB-2A45FFC648BC}"/>
                </a:ext>
              </a:extLst>
            </p:cNvPr>
            <p:cNvSpPr/>
            <p:nvPr/>
          </p:nvSpPr>
          <p:spPr>
            <a:xfrm>
              <a:off x="7173412" y="3648832"/>
              <a:ext cx="17910" cy="59832"/>
            </a:xfrm>
            <a:custGeom>
              <a:avLst/>
              <a:gdLst/>
              <a:ahLst/>
              <a:cxnLst/>
              <a:rect l="l" t="t" r="r" b="b"/>
              <a:pathLst>
                <a:path w="769" h="2569" fill="none" extrusionOk="0">
                  <a:moveTo>
                    <a:pt x="1" y="2569"/>
                  </a:moveTo>
                  <a:lnTo>
                    <a:pt x="768" y="0"/>
                  </a:lnTo>
                </a:path>
              </a:pathLst>
            </a:custGeom>
            <a:noFill/>
            <a:ln w="10850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699;p51">
            <a:extLst>
              <a:ext uri="{FF2B5EF4-FFF2-40B4-BE49-F238E27FC236}">
                <a16:creationId xmlns:a16="http://schemas.microsoft.com/office/drawing/2014/main" id="{D228D911-5F7F-764E-7377-6AAE1C6AF2D8}"/>
              </a:ext>
            </a:extLst>
          </p:cNvPr>
          <p:cNvSpPr/>
          <p:nvPr/>
        </p:nvSpPr>
        <p:spPr>
          <a:xfrm rot="16523390">
            <a:off x="3114521" y="2747859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701;p51">
            <a:extLst>
              <a:ext uri="{FF2B5EF4-FFF2-40B4-BE49-F238E27FC236}">
                <a16:creationId xmlns:a16="http://schemas.microsoft.com/office/drawing/2014/main" id="{0258ACFE-21C7-A456-FB32-386BC5C67AB1}"/>
              </a:ext>
            </a:extLst>
          </p:cNvPr>
          <p:cNvSpPr txBox="1">
            <a:spLocks/>
          </p:cNvSpPr>
          <p:nvPr/>
        </p:nvSpPr>
        <p:spPr>
          <a:xfrm>
            <a:off x="3178927" y="3003767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63238">
                    <a:lumMod val="90000"/>
                    <a:lumOff val="10000"/>
                  </a:srgb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263238">
                  <a:lumMod val="90000"/>
                  <a:lumOff val="10000"/>
                </a:srgb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106" name="Google Shape;701;p51">
            <a:extLst>
              <a:ext uri="{FF2B5EF4-FFF2-40B4-BE49-F238E27FC236}">
                <a16:creationId xmlns:a16="http://schemas.microsoft.com/office/drawing/2014/main" id="{D8D7935F-475E-1AD1-3358-58D569A7D476}"/>
              </a:ext>
            </a:extLst>
          </p:cNvPr>
          <p:cNvSpPr txBox="1">
            <a:spLocks/>
          </p:cNvSpPr>
          <p:nvPr/>
        </p:nvSpPr>
        <p:spPr>
          <a:xfrm>
            <a:off x="4085280" y="3003767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63238">
                    <a:lumMod val="90000"/>
                    <a:lumOff val="10000"/>
                  </a:srgb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263238">
                  <a:lumMod val="90000"/>
                  <a:lumOff val="10000"/>
                </a:srgb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107" name="Google Shape;699;p51">
            <a:extLst>
              <a:ext uri="{FF2B5EF4-FFF2-40B4-BE49-F238E27FC236}">
                <a16:creationId xmlns:a16="http://schemas.microsoft.com/office/drawing/2014/main" id="{39D6FF3F-14ED-8338-C65E-A23706EA5CAC}"/>
              </a:ext>
            </a:extLst>
          </p:cNvPr>
          <p:cNvSpPr/>
          <p:nvPr/>
        </p:nvSpPr>
        <p:spPr>
          <a:xfrm rot="16523390">
            <a:off x="3114521" y="3875149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701;p51">
            <a:extLst>
              <a:ext uri="{FF2B5EF4-FFF2-40B4-BE49-F238E27FC236}">
                <a16:creationId xmlns:a16="http://schemas.microsoft.com/office/drawing/2014/main" id="{8CD5460E-A7D1-D05E-D1E5-C34D228A168A}"/>
              </a:ext>
            </a:extLst>
          </p:cNvPr>
          <p:cNvSpPr txBox="1">
            <a:spLocks/>
          </p:cNvSpPr>
          <p:nvPr/>
        </p:nvSpPr>
        <p:spPr>
          <a:xfrm>
            <a:off x="3094550" y="4131057"/>
            <a:ext cx="1003429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63238">
                    <a:lumMod val="90000"/>
                    <a:lumOff val="10000"/>
                  </a:srgb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02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263238">
                  <a:lumMod val="90000"/>
                  <a:lumOff val="10000"/>
                </a:srgb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109" name="Google Shape;701;p51">
            <a:extLst>
              <a:ext uri="{FF2B5EF4-FFF2-40B4-BE49-F238E27FC236}">
                <a16:creationId xmlns:a16="http://schemas.microsoft.com/office/drawing/2014/main" id="{C4FB0971-9C0E-AD21-484E-F1884DC38A39}"/>
              </a:ext>
            </a:extLst>
          </p:cNvPr>
          <p:cNvSpPr txBox="1">
            <a:spLocks/>
          </p:cNvSpPr>
          <p:nvPr/>
        </p:nvSpPr>
        <p:spPr>
          <a:xfrm>
            <a:off x="4085280" y="4131057"/>
            <a:ext cx="4952870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263238">
                    <a:lumMod val="90000"/>
                    <a:lumOff val="10000"/>
                  </a:srgb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thức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rgbClr val="263238">
                  <a:lumMod val="90000"/>
                  <a:lumOff val="10000"/>
                </a:srgb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Google Shape;701;p51">
            <a:extLst>
              <a:ext uri="{FF2B5EF4-FFF2-40B4-BE49-F238E27FC236}">
                <a16:creationId xmlns:a16="http://schemas.microsoft.com/office/drawing/2014/main" id="{CCBD5AF4-0145-B62A-3632-2AB7E6B6E427}"/>
              </a:ext>
            </a:extLst>
          </p:cNvPr>
          <p:cNvSpPr txBox="1">
            <a:spLocks/>
          </p:cNvSpPr>
          <p:nvPr/>
        </p:nvSpPr>
        <p:spPr>
          <a:xfrm>
            <a:off x="7336547" y="3119189"/>
            <a:ext cx="1297604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(- tiết</a:t>
            </a:r>
            <a:r>
              <a:rPr kumimoji="0" lang="en" sz="1400" b="0" i="0" u="none" strike="noStrike" kern="0" cap="none" spc="0" normalizeH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 1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Google Shape;701;p51">
            <a:extLst>
              <a:ext uri="{FF2B5EF4-FFF2-40B4-BE49-F238E27FC236}">
                <a16:creationId xmlns:a16="http://schemas.microsoft.com/office/drawing/2014/main" id="{DE41A089-603B-5557-95E3-B95B3DE313AA}"/>
              </a:ext>
            </a:extLst>
          </p:cNvPr>
          <p:cNvSpPr txBox="1">
            <a:spLocks/>
          </p:cNvSpPr>
          <p:nvPr/>
        </p:nvSpPr>
        <p:spPr>
          <a:xfrm>
            <a:off x="8751279" y="4263731"/>
            <a:ext cx="1376134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(- tiết</a:t>
            </a:r>
            <a:r>
              <a:rPr kumimoji="0" lang="en" sz="1400" b="0" i="0" u="none" strike="noStrike" kern="0" cap="none" spc="0" normalizeH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 2</a:t>
            </a: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0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/>
      <p:bldP spid="106" grpId="0"/>
      <p:bldP spid="107" grpId="0" animBg="1"/>
      <p:bldP spid="108" grpId="0"/>
      <p:bldP spid="109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7BB9BF8-8A67-FB02-1B3E-111E017BA75A}"/>
              </a:ext>
            </a:extLst>
          </p:cNvPr>
          <p:cNvSpPr/>
          <p:nvPr/>
        </p:nvSpPr>
        <p:spPr>
          <a:xfrm>
            <a:off x="764386" y="4577816"/>
            <a:ext cx="10696322" cy="1148022"/>
          </a:xfrm>
          <a:prstGeom prst="rect">
            <a:avLst/>
          </a:prstGeom>
          <a:solidFill>
            <a:srgbClr val="BEEECB">
              <a:alpha val="80000"/>
            </a:srgbClr>
          </a:solidFill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CFEAA7-BAC5-E0DC-409C-F771854B4220}"/>
              </a:ext>
            </a:extLst>
          </p:cNvPr>
          <p:cNvSpPr txBox="1"/>
          <p:nvPr/>
        </p:nvSpPr>
        <p:spPr>
          <a:xfrm>
            <a:off x="8027812" y="1322144"/>
            <a:ext cx="138158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7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= 49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AC215-D1D9-18FB-6785-72F3EE7A54E4}"/>
              </a:ext>
            </a:extLst>
          </p:cNvPr>
          <p:cNvSpPr txBox="1"/>
          <p:nvPr/>
        </p:nvSpPr>
        <p:spPr>
          <a:xfrm>
            <a:off x="8027812" y="2040319"/>
            <a:ext cx="16228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(-7)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 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= 49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065C8E-90E1-DD5B-54CD-761710E64C19}"/>
              </a:ext>
            </a:extLst>
          </p:cNvPr>
          <p:cNvSpPr/>
          <p:nvPr/>
        </p:nvSpPr>
        <p:spPr>
          <a:xfrm>
            <a:off x="1136748" y="1849819"/>
            <a:ext cx="190500" cy="190500"/>
          </a:xfrm>
          <a:prstGeom prst="ellipse">
            <a:avLst/>
          </a:prstGeom>
          <a:solidFill>
            <a:srgbClr val="00B050">
              <a:alpha val="80000"/>
            </a:srgbClr>
          </a:solidFill>
          <a:ln w="12700">
            <a:solidFill>
              <a:schemeClr val="accent3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021E4-F716-0E25-763A-2A7FDD22F8C9}"/>
              </a:ext>
            </a:extLst>
          </p:cNvPr>
          <p:cNvSpPr txBox="1"/>
          <p:nvPr/>
        </p:nvSpPr>
        <p:spPr>
          <a:xfrm>
            <a:off x="1344462" y="1698848"/>
            <a:ext cx="4853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Các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số thực x sao cho x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= 49 là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2AD2F3-2284-6C56-AC19-DB5CEB27D069}"/>
              </a:ext>
            </a:extLst>
          </p:cNvPr>
          <p:cNvSpPr txBox="1"/>
          <p:nvPr/>
        </p:nvSpPr>
        <p:spPr>
          <a:xfrm>
            <a:off x="6018038" y="1700849"/>
            <a:ext cx="162284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(-7)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và 7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8AF952-08DA-E435-EF7B-45CCA4D8348D}"/>
              </a:ext>
            </a:extLst>
          </p:cNvPr>
          <p:cNvCxnSpPr>
            <a:cxnSpLocks/>
          </p:cNvCxnSpPr>
          <p:nvPr/>
        </p:nvCxnSpPr>
        <p:spPr>
          <a:xfrm flipV="1">
            <a:off x="7426580" y="1639169"/>
            <a:ext cx="498219" cy="324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76C591-11D0-002A-8E48-4491958BF616}"/>
              </a:ext>
            </a:extLst>
          </p:cNvPr>
          <p:cNvCxnSpPr>
            <a:cxnSpLocks/>
          </p:cNvCxnSpPr>
          <p:nvPr/>
        </p:nvCxnSpPr>
        <p:spPr>
          <a:xfrm flipH="1" flipV="1">
            <a:off x="7426579" y="1964119"/>
            <a:ext cx="498219" cy="324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D0B1F3-E1D4-97CE-9CC1-E41B5E2C7618}"/>
              </a:ext>
            </a:extLst>
          </p:cNvPr>
          <p:cNvSpPr txBox="1"/>
          <p:nvPr/>
        </p:nvSpPr>
        <p:spPr>
          <a:xfrm>
            <a:off x="1344462" y="2808443"/>
            <a:ext cx="73804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Khi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đó, -7 và 7 đều được gọi là căn bậc hai của 49.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BBEBF-75FD-F5DB-5010-72E3DE81D567}"/>
              </a:ext>
            </a:extLst>
          </p:cNvPr>
          <p:cNvSpPr txBox="1"/>
          <p:nvPr/>
        </p:nvSpPr>
        <p:spPr>
          <a:xfrm>
            <a:off x="1454337" y="5012636"/>
            <a:ext cx="10006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bậc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của số thực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thực x 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= a.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921A023-E004-20D7-5110-6DC6F081EEC5}"/>
              </a:ext>
            </a:extLst>
          </p:cNvPr>
          <p:cNvSpPr/>
          <p:nvPr/>
        </p:nvSpPr>
        <p:spPr>
          <a:xfrm>
            <a:off x="1130102" y="4322069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Google Shape;701;p51">
            <a:extLst>
              <a:ext uri="{FF2B5EF4-FFF2-40B4-BE49-F238E27FC236}">
                <a16:creationId xmlns:a16="http://schemas.microsoft.com/office/drawing/2014/main" id="{B5E60504-263A-5B31-7236-3BC305261BDC}"/>
              </a:ext>
            </a:extLst>
          </p:cNvPr>
          <p:cNvSpPr txBox="1">
            <a:spLocks/>
          </p:cNvSpPr>
          <p:nvPr/>
        </p:nvSpPr>
        <p:spPr>
          <a:xfrm>
            <a:off x="1200283" y="4322069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khái niệm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grpSp>
        <p:nvGrpSpPr>
          <p:cNvPr id="34" name="Google Shape;3882;p90">
            <a:extLst>
              <a:ext uri="{FF2B5EF4-FFF2-40B4-BE49-F238E27FC236}">
                <a16:creationId xmlns:a16="http://schemas.microsoft.com/office/drawing/2014/main" id="{36CD252E-30EF-8FC8-EEA2-4F6EADEE520F}"/>
              </a:ext>
            </a:extLst>
          </p:cNvPr>
          <p:cNvGrpSpPr/>
          <p:nvPr/>
        </p:nvGrpSpPr>
        <p:grpSpPr>
          <a:xfrm>
            <a:off x="1232984" y="5169627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35" name="Google Shape;3883;p90">
              <a:extLst>
                <a:ext uri="{FF2B5EF4-FFF2-40B4-BE49-F238E27FC236}">
                  <a16:creationId xmlns:a16="http://schemas.microsoft.com/office/drawing/2014/main" id="{00E817DB-3B67-F400-90DE-FD4746F53F20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36" name="Google Shape;3884;p90">
              <a:extLst>
                <a:ext uri="{FF2B5EF4-FFF2-40B4-BE49-F238E27FC236}">
                  <a16:creationId xmlns:a16="http://schemas.microsoft.com/office/drawing/2014/main" id="{43E33990-9A64-5826-C5AB-2E83AB6D7A0B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12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1" grpId="0"/>
      <p:bldP spid="14" grpId="0" animBg="1"/>
      <p:bldP spid="15" grpId="0"/>
      <p:bldP spid="16" grpId="0"/>
      <p:bldP spid="21" grpId="0"/>
      <p:bldP spid="22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7BB9BF8-8A67-FB02-1B3E-111E017BA75A}"/>
              </a:ext>
            </a:extLst>
          </p:cNvPr>
          <p:cNvSpPr/>
          <p:nvPr/>
        </p:nvSpPr>
        <p:spPr>
          <a:xfrm>
            <a:off x="716209" y="1884087"/>
            <a:ext cx="10696322" cy="1148022"/>
          </a:xfrm>
          <a:prstGeom prst="rect">
            <a:avLst/>
          </a:prstGeom>
          <a:solidFill>
            <a:srgbClr val="BEEECB">
              <a:alpha val="80000"/>
            </a:srgbClr>
          </a:solidFill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BBBEBF-75FD-F5DB-5010-72E3DE81D567}"/>
              </a:ext>
            </a:extLst>
          </p:cNvPr>
          <p:cNvSpPr txBox="1"/>
          <p:nvPr/>
        </p:nvSpPr>
        <p:spPr>
          <a:xfrm>
            <a:off x="1406160" y="2318907"/>
            <a:ext cx="10006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bậc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của số thực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thực x 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= a.</a:t>
            </a:r>
          </a:p>
        </p:txBody>
      </p:sp>
      <p:grpSp>
        <p:nvGrpSpPr>
          <p:cNvPr id="34" name="Google Shape;3882;p90">
            <a:extLst>
              <a:ext uri="{FF2B5EF4-FFF2-40B4-BE49-F238E27FC236}">
                <a16:creationId xmlns:a16="http://schemas.microsoft.com/office/drawing/2014/main" id="{36CD252E-30EF-8FC8-EEA2-4F6EADEE520F}"/>
              </a:ext>
            </a:extLst>
          </p:cNvPr>
          <p:cNvGrpSpPr/>
          <p:nvPr/>
        </p:nvGrpSpPr>
        <p:grpSpPr>
          <a:xfrm>
            <a:off x="1184807" y="2475898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35" name="Google Shape;3883;p90">
              <a:extLst>
                <a:ext uri="{FF2B5EF4-FFF2-40B4-BE49-F238E27FC236}">
                  <a16:creationId xmlns:a16="http://schemas.microsoft.com/office/drawing/2014/main" id="{00E817DB-3B67-F400-90DE-FD4746F53F20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36" name="Google Shape;3884;p90">
              <a:extLst>
                <a:ext uri="{FF2B5EF4-FFF2-40B4-BE49-F238E27FC236}">
                  <a16:creationId xmlns:a16="http://schemas.microsoft.com/office/drawing/2014/main" id="{43E33990-9A64-5826-C5AB-2E83AB6D7A0B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2B37A0-98C7-4D1B-EAA4-FA906C54D779}"/>
              </a:ext>
            </a:extLst>
          </p:cNvPr>
          <p:cNvSpPr/>
          <p:nvPr/>
        </p:nvSpPr>
        <p:spPr>
          <a:xfrm>
            <a:off x="1130102" y="1634281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701;p51">
            <a:extLst>
              <a:ext uri="{FF2B5EF4-FFF2-40B4-BE49-F238E27FC236}">
                <a16:creationId xmlns:a16="http://schemas.microsoft.com/office/drawing/2014/main" id="{0A7E1FAD-5271-D0D7-FE21-F34D2708402F}"/>
              </a:ext>
            </a:extLst>
          </p:cNvPr>
          <p:cNvSpPr txBox="1">
            <a:spLocks/>
          </p:cNvSpPr>
          <p:nvPr/>
        </p:nvSpPr>
        <p:spPr>
          <a:xfrm>
            <a:off x="1200283" y="1634281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khái niệm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B25C24-F2DA-F5B3-A2CE-A29A056A15B1}"/>
              </a:ext>
            </a:extLst>
          </p:cNvPr>
          <p:cNvSpPr txBox="1"/>
          <p:nvPr/>
        </p:nvSpPr>
        <p:spPr>
          <a:xfrm>
            <a:off x="1760694" y="3846116"/>
            <a:ext cx="5258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Tìm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các căn bậc hai của 81 và 0.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CA4F9-045B-48BF-83EC-F72D979870CE}"/>
              </a:ext>
            </a:extLst>
          </p:cNvPr>
          <p:cNvGrpSpPr/>
          <p:nvPr/>
        </p:nvGrpSpPr>
        <p:grpSpPr>
          <a:xfrm>
            <a:off x="1096082" y="3808674"/>
            <a:ext cx="699612" cy="529885"/>
            <a:chOff x="1471444" y="3209896"/>
            <a:chExt cx="699612" cy="529885"/>
          </a:xfrm>
        </p:grpSpPr>
        <p:sp>
          <p:nvSpPr>
            <p:cNvPr id="26" name="Google Shape;1683;p63">
              <a:extLst>
                <a:ext uri="{FF2B5EF4-FFF2-40B4-BE49-F238E27FC236}">
                  <a16:creationId xmlns:a16="http://schemas.microsoft.com/office/drawing/2014/main" id="{926ABFC6-27DE-8445-0EDE-339711239355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7" name="Google Shape;3882;p90">
              <a:extLst>
                <a:ext uri="{FF2B5EF4-FFF2-40B4-BE49-F238E27FC236}">
                  <a16:creationId xmlns:a16="http://schemas.microsoft.com/office/drawing/2014/main" id="{80998564-6208-54F7-D5EE-BA976F6C38DD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32" name="Google Shape;3883;p90">
                <a:extLst>
                  <a:ext uri="{FF2B5EF4-FFF2-40B4-BE49-F238E27FC236}">
                    <a16:creationId xmlns:a16="http://schemas.microsoft.com/office/drawing/2014/main" id="{5EE14B8B-AB29-698B-2E80-D71EC9923999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Google Shape;3884;p90">
                <a:extLst>
                  <a:ext uri="{FF2B5EF4-FFF2-40B4-BE49-F238E27FC236}">
                    <a16:creationId xmlns:a16="http://schemas.microsoft.com/office/drawing/2014/main" id="{DEE88A09-79AA-5878-3788-B5CFF886807E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76D0FA-E97C-035F-3C7C-5E7090CED05D}"/>
                </a:ext>
              </a:extLst>
            </p:cNvPr>
            <p:cNvSpPr txBox="1"/>
            <p:nvPr/>
          </p:nvSpPr>
          <p:spPr>
            <a:xfrm>
              <a:off x="1737253" y="3394603"/>
              <a:ext cx="2455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4C90CAB-A039-17CF-1833-D0B44014525D}"/>
              </a:ext>
            </a:extLst>
          </p:cNvPr>
          <p:cNvSpPr/>
          <p:nvPr/>
        </p:nvSpPr>
        <p:spPr>
          <a:xfrm>
            <a:off x="8041218" y="4566551"/>
            <a:ext cx="942109" cy="492443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7B93F7-AA83-3C8F-6E02-B1596B2AC84C}"/>
              </a:ext>
            </a:extLst>
          </p:cNvPr>
          <p:cNvSpPr txBox="1"/>
          <p:nvPr/>
        </p:nvSpPr>
        <p:spPr>
          <a:xfrm>
            <a:off x="8339672" y="4575786"/>
            <a:ext cx="3609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46522E-DD25-175D-C2DB-4EFF0F263577}"/>
              </a:ext>
            </a:extLst>
          </p:cNvPr>
          <p:cNvSpPr/>
          <p:nvPr/>
        </p:nvSpPr>
        <p:spPr>
          <a:xfrm>
            <a:off x="3463440" y="4566550"/>
            <a:ext cx="942109" cy="492443"/>
          </a:xfrm>
          <a:prstGeom prst="roundRect">
            <a:avLst>
              <a:gd name="adj" fmla="val 50000"/>
            </a:avLst>
          </a:prstGeom>
          <a:solidFill>
            <a:srgbClr val="BEEE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D273E7-4BF0-7D9F-F115-D03E6E2C63AA}"/>
              </a:ext>
            </a:extLst>
          </p:cNvPr>
          <p:cNvSpPr txBox="1"/>
          <p:nvPr/>
        </p:nvSpPr>
        <p:spPr>
          <a:xfrm>
            <a:off x="3660295" y="4575785"/>
            <a:ext cx="5668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81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32B476-08E8-A453-A265-49C30A5A37F1}"/>
              </a:ext>
            </a:extLst>
          </p:cNvPr>
          <p:cNvSpPr txBox="1"/>
          <p:nvPr/>
        </p:nvSpPr>
        <p:spPr>
          <a:xfrm>
            <a:off x="1795694" y="5223718"/>
            <a:ext cx="4277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có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hai căn bậc hai là 9 và -9,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4CF3C92-8F0D-1071-DFF5-2C9007EB7777}"/>
              </a:ext>
            </a:extLst>
          </p:cNvPr>
          <p:cNvSpPr txBox="1"/>
          <p:nvPr/>
        </p:nvSpPr>
        <p:spPr>
          <a:xfrm>
            <a:off x="1795694" y="5871651"/>
            <a:ext cx="2759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vì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(-9)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= 9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= 81.</a:t>
            </a:r>
          </a:p>
        </p:txBody>
      </p:sp>
    </p:spTree>
    <p:extLst>
      <p:ext uri="{BB962C8B-B14F-4D97-AF65-F5344CB8AC3E}">
        <p14:creationId xmlns:p14="http://schemas.microsoft.com/office/powerpoint/2010/main" val="2322526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 animBg="1"/>
      <p:bldP spid="43" grpId="0"/>
      <p:bldP spid="46" grpId="0" animBg="1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7BB9BF8-8A67-FB02-1B3E-111E017BA75A}"/>
              </a:ext>
            </a:extLst>
          </p:cNvPr>
          <p:cNvSpPr/>
          <p:nvPr/>
        </p:nvSpPr>
        <p:spPr>
          <a:xfrm>
            <a:off x="716209" y="1884087"/>
            <a:ext cx="10696322" cy="1148022"/>
          </a:xfrm>
          <a:prstGeom prst="rect">
            <a:avLst/>
          </a:prstGeom>
          <a:solidFill>
            <a:srgbClr val="BEEECB">
              <a:alpha val="80000"/>
            </a:srgbClr>
          </a:solidFill>
          <a:ln w="12700">
            <a:solidFill>
              <a:srgbClr val="1A242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5" name="Google Shape;699;p51">
            <a:extLst>
              <a:ext uri="{FF2B5EF4-FFF2-40B4-BE49-F238E27FC236}">
                <a16:creationId xmlns:a16="http://schemas.microsoft.com/office/drawing/2014/main" id="{4684AD76-DFC2-54FB-5CBD-5FC44E9A28B8}"/>
              </a:ext>
            </a:extLst>
          </p:cNvPr>
          <p:cNvSpPr/>
          <p:nvPr/>
        </p:nvSpPr>
        <p:spPr>
          <a:xfrm rot="16523390">
            <a:off x="316554" y="19658"/>
            <a:ext cx="844899" cy="1021775"/>
          </a:xfrm>
          <a:custGeom>
            <a:avLst/>
            <a:gdLst/>
            <a:ahLst/>
            <a:cxnLst/>
            <a:rect l="l" t="t" r="r" b="b"/>
            <a:pathLst>
              <a:path w="41417" h="44732" extrusionOk="0">
                <a:moveTo>
                  <a:pt x="10248" y="0"/>
                </a:moveTo>
                <a:cubicBezTo>
                  <a:pt x="8739" y="0"/>
                  <a:pt x="7293" y="171"/>
                  <a:pt x="5975" y="576"/>
                </a:cubicBezTo>
                <a:cubicBezTo>
                  <a:pt x="2966" y="1490"/>
                  <a:pt x="714" y="3719"/>
                  <a:pt x="380" y="8043"/>
                </a:cubicBezTo>
                <a:cubicBezTo>
                  <a:pt x="1" y="12613"/>
                  <a:pt x="1829" y="17450"/>
                  <a:pt x="2988" y="21819"/>
                </a:cubicBezTo>
                <a:cubicBezTo>
                  <a:pt x="4637" y="28038"/>
                  <a:pt x="1160" y="35995"/>
                  <a:pt x="5328" y="41479"/>
                </a:cubicBezTo>
                <a:cubicBezTo>
                  <a:pt x="7109" y="43825"/>
                  <a:pt x="9942" y="44731"/>
                  <a:pt x="13109" y="44731"/>
                </a:cubicBezTo>
                <a:cubicBezTo>
                  <a:pt x="19299" y="44731"/>
                  <a:pt x="26768" y="41270"/>
                  <a:pt x="30160" y="38336"/>
                </a:cubicBezTo>
                <a:cubicBezTo>
                  <a:pt x="37248" y="32206"/>
                  <a:pt x="41416" y="20816"/>
                  <a:pt x="36222" y="12412"/>
                </a:cubicBezTo>
                <a:cubicBezTo>
                  <a:pt x="33458" y="7954"/>
                  <a:pt x="28867" y="4878"/>
                  <a:pt x="23963" y="3050"/>
                </a:cubicBezTo>
                <a:cubicBezTo>
                  <a:pt x="20111" y="1620"/>
                  <a:pt x="14888" y="0"/>
                  <a:pt x="10248" y="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701;p51">
            <a:extLst>
              <a:ext uri="{FF2B5EF4-FFF2-40B4-BE49-F238E27FC236}">
                <a16:creationId xmlns:a16="http://schemas.microsoft.com/office/drawing/2014/main" id="{5236C8A9-517C-9830-B118-DEF46FE3BEEA}"/>
              </a:ext>
            </a:extLst>
          </p:cNvPr>
          <p:cNvSpPr txBox="1">
            <a:spLocks/>
          </p:cNvSpPr>
          <p:nvPr/>
        </p:nvSpPr>
        <p:spPr>
          <a:xfrm>
            <a:off x="380960" y="275566"/>
            <a:ext cx="716086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01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Google Shape;701;p51">
            <a:extLst>
              <a:ext uri="{FF2B5EF4-FFF2-40B4-BE49-F238E27FC236}">
                <a16:creationId xmlns:a16="http://schemas.microsoft.com/office/drawing/2014/main" id="{A79526B8-9A67-2843-0019-959DF067E5EE}"/>
              </a:ext>
            </a:extLst>
          </p:cNvPr>
          <p:cNvSpPr txBox="1">
            <a:spLocks/>
          </p:cNvSpPr>
          <p:nvPr/>
        </p:nvSpPr>
        <p:spPr>
          <a:xfrm>
            <a:off x="1287313" y="275566"/>
            <a:ext cx="3430711" cy="5099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#9Slide03 Nokia" panose="02040603050506020204" pitchFamily="18" charset="0"/>
                <a:cs typeface="Arial"/>
                <a:sym typeface="Arial"/>
              </a:rPr>
              <a:t>căn bậc hai</a:t>
            </a:r>
            <a:endParaRPr kumimoji="0" lang="en" sz="2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#9Slide03 Nokia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EE1737-5551-3201-5A8C-6CF71419DC77}"/>
              </a:ext>
            </a:extLst>
          </p:cNvPr>
          <p:cNvCxnSpPr/>
          <p:nvPr/>
        </p:nvCxnSpPr>
        <p:spPr>
          <a:xfrm>
            <a:off x="1001563" y="702974"/>
            <a:ext cx="342900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BBBEBF-75FD-F5DB-5010-72E3DE81D567}"/>
              </a:ext>
            </a:extLst>
          </p:cNvPr>
          <p:cNvSpPr txBox="1"/>
          <p:nvPr/>
        </p:nvSpPr>
        <p:spPr>
          <a:xfrm>
            <a:off x="1406160" y="2318907"/>
            <a:ext cx="10006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bậc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của số thực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thực x sao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x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= a.</a:t>
            </a:r>
          </a:p>
        </p:txBody>
      </p:sp>
      <p:grpSp>
        <p:nvGrpSpPr>
          <p:cNvPr id="34" name="Google Shape;3882;p90">
            <a:extLst>
              <a:ext uri="{FF2B5EF4-FFF2-40B4-BE49-F238E27FC236}">
                <a16:creationId xmlns:a16="http://schemas.microsoft.com/office/drawing/2014/main" id="{36CD252E-30EF-8FC8-EEA2-4F6EADEE520F}"/>
              </a:ext>
            </a:extLst>
          </p:cNvPr>
          <p:cNvGrpSpPr/>
          <p:nvPr/>
        </p:nvGrpSpPr>
        <p:grpSpPr>
          <a:xfrm>
            <a:off x="1184807" y="2475898"/>
            <a:ext cx="207000" cy="207000"/>
            <a:chOff x="1190625" y="1614966"/>
            <a:chExt cx="3842359" cy="3842359"/>
          </a:xfrm>
          <a:solidFill>
            <a:srgbClr val="0070C0"/>
          </a:solidFill>
        </p:grpSpPr>
        <p:sp>
          <p:nvSpPr>
            <p:cNvPr id="35" name="Google Shape;3883;p90">
              <a:extLst>
                <a:ext uri="{FF2B5EF4-FFF2-40B4-BE49-F238E27FC236}">
                  <a16:creationId xmlns:a16="http://schemas.microsoft.com/office/drawing/2014/main" id="{00E817DB-3B67-F400-90DE-FD4746F53F20}"/>
                </a:ext>
              </a:extLst>
            </p:cNvPr>
            <p:cNvSpPr/>
            <p:nvPr/>
          </p:nvSpPr>
          <p:spPr>
            <a:xfrm>
              <a:off x="1944801" y="2490374"/>
              <a:ext cx="2388531" cy="2115552"/>
            </a:xfrm>
            <a:custGeom>
              <a:avLst/>
              <a:gdLst/>
              <a:ahLst/>
              <a:cxnLst/>
              <a:rect l="l" t="t" r="r" b="b"/>
              <a:pathLst>
                <a:path w="142713" h="126403" extrusionOk="0">
                  <a:moveTo>
                    <a:pt x="136672" y="1"/>
                  </a:moveTo>
                  <a:cubicBezTo>
                    <a:pt x="136652" y="1"/>
                    <a:pt x="136632" y="1"/>
                    <a:pt x="136612" y="1"/>
                  </a:cubicBezTo>
                  <a:lnTo>
                    <a:pt x="99915" y="1"/>
                  </a:lnTo>
                  <a:cubicBezTo>
                    <a:pt x="97534" y="1"/>
                    <a:pt x="95381" y="1371"/>
                    <a:pt x="94370" y="3524"/>
                  </a:cubicBezTo>
                  <a:lnTo>
                    <a:pt x="48343" y="102623"/>
                  </a:lnTo>
                  <a:lnTo>
                    <a:pt x="32424" y="45245"/>
                  </a:lnTo>
                  <a:cubicBezTo>
                    <a:pt x="31674" y="42602"/>
                    <a:pt x="29260" y="40776"/>
                    <a:pt x="26520" y="40776"/>
                  </a:cubicBezTo>
                  <a:lnTo>
                    <a:pt x="6133" y="40776"/>
                  </a:lnTo>
                  <a:cubicBezTo>
                    <a:pt x="2740" y="40776"/>
                    <a:pt x="0" y="43483"/>
                    <a:pt x="0" y="46876"/>
                  </a:cubicBezTo>
                  <a:cubicBezTo>
                    <a:pt x="0" y="50268"/>
                    <a:pt x="2740" y="53008"/>
                    <a:pt x="6133" y="53008"/>
                  </a:cubicBezTo>
                  <a:lnTo>
                    <a:pt x="21856" y="53008"/>
                  </a:lnTo>
                  <a:lnTo>
                    <a:pt x="41003" y="121901"/>
                  </a:lnTo>
                  <a:cubicBezTo>
                    <a:pt x="41688" y="124380"/>
                    <a:pt x="43841" y="126142"/>
                    <a:pt x="46418" y="126370"/>
                  </a:cubicBezTo>
                  <a:cubicBezTo>
                    <a:pt x="46581" y="126370"/>
                    <a:pt x="46745" y="126403"/>
                    <a:pt x="46908" y="126403"/>
                  </a:cubicBezTo>
                  <a:cubicBezTo>
                    <a:pt x="49289" y="126403"/>
                    <a:pt x="51442" y="125033"/>
                    <a:pt x="52453" y="122847"/>
                  </a:cubicBezTo>
                  <a:lnTo>
                    <a:pt x="103829" y="12201"/>
                  </a:lnTo>
                  <a:lnTo>
                    <a:pt x="136612" y="12201"/>
                  </a:lnTo>
                  <a:cubicBezTo>
                    <a:pt x="140005" y="12201"/>
                    <a:pt x="142712" y="9493"/>
                    <a:pt x="142712" y="6101"/>
                  </a:cubicBezTo>
                  <a:cubicBezTo>
                    <a:pt x="142712" y="2728"/>
                    <a:pt x="140037" y="1"/>
                    <a:pt x="13667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  <p:sp>
          <p:nvSpPr>
            <p:cNvPr id="36" name="Google Shape;3884;p90">
              <a:extLst>
                <a:ext uri="{FF2B5EF4-FFF2-40B4-BE49-F238E27FC236}">
                  <a16:creationId xmlns:a16="http://schemas.microsoft.com/office/drawing/2014/main" id="{43E33990-9A64-5826-C5AB-2E83AB6D7A0B}"/>
                </a:ext>
              </a:extLst>
            </p:cNvPr>
            <p:cNvSpPr/>
            <p:nvPr/>
          </p:nvSpPr>
          <p:spPr>
            <a:xfrm>
              <a:off x="1190625" y="1614966"/>
              <a:ext cx="3842359" cy="3842359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78202" y="12232"/>
                  </a:moveTo>
                  <a:cubicBezTo>
                    <a:pt x="188314" y="12232"/>
                    <a:pt x="196535" y="20453"/>
                    <a:pt x="196535" y="30597"/>
                  </a:cubicBezTo>
                  <a:lnTo>
                    <a:pt x="196535" y="178202"/>
                  </a:lnTo>
                  <a:cubicBezTo>
                    <a:pt x="196535" y="188314"/>
                    <a:pt x="188314" y="196535"/>
                    <a:pt x="178202" y="196535"/>
                  </a:cubicBezTo>
                  <a:lnTo>
                    <a:pt x="30597" y="196535"/>
                  </a:lnTo>
                  <a:cubicBezTo>
                    <a:pt x="20453" y="196535"/>
                    <a:pt x="12232" y="188314"/>
                    <a:pt x="12232" y="178202"/>
                  </a:cubicBezTo>
                  <a:lnTo>
                    <a:pt x="12232" y="30597"/>
                  </a:lnTo>
                  <a:cubicBezTo>
                    <a:pt x="12232" y="20453"/>
                    <a:pt x="20453" y="12232"/>
                    <a:pt x="30597" y="12232"/>
                  </a:cubicBezTo>
                  <a:close/>
                  <a:moveTo>
                    <a:pt x="30597" y="0"/>
                  </a:moveTo>
                  <a:cubicBezTo>
                    <a:pt x="13733" y="0"/>
                    <a:pt x="0" y="13733"/>
                    <a:pt x="0" y="30597"/>
                  </a:cubicBezTo>
                  <a:lnTo>
                    <a:pt x="0" y="178202"/>
                  </a:lnTo>
                  <a:cubicBezTo>
                    <a:pt x="0" y="195034"/>
                    <a:pt x="13733" y="208767"/>
                    <a:pt x="30597" y="208767"/>
                  </a:cubicBezTo>
                  <a:lnTo>
                    <a:pt x="178202" y="208767"/>
                  </a:lnTo>
                  <a:cubicBezTo>
                    <a:pt x="195034" y="208767"/>
                    <a:pt x="208767" y="195034"/>
                    <a:pt x="208767" y="178202"/>
                  </a:cubicBezTo>
                  <a:lnTo>
                    <a:pt x="208767" y="30597"/>
                  </a:lnTo>
                  <a:cubicBezTo>
                    <a:pt x="208767" y="13733"/>
                    <a:pt x="195034" y="0"/>
                    <a:pt x="17820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SVNSari" panose="020B0504040101020102" pitchFamily="34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1F2760E-127B-6C83-C817-FFB5C25E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0820" y="-37103541"/>
            <a:ext cx="44191001" cy="1632529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2B37A0-98C7-4D1B-EAA4-FA906C54D779}"/>
              </a:ext>
            </a:extLst>
          </p:cNvPr>
          <p:cNvSpPr/>
          <p:nvPr/>
        </p:nvSpPr>
        <p:spPr>
          <a:xfrm>
            <a:off x="1130102" y="1634281"/>
            <a:ext cx="1979812" cy="49244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701;p51">
            <a:extLst>
              <a:ext uri="{FF2B5EF4-FFF2-40B4-BE49-F238E27FC236}">
                <a16:creationId xmlns:a16="http://schemas.microsoft.com/office/drawing/2014/main" id="{0A7E1FAD-5271-D0D7-FE21-F34D2708402F}"/>
              </a:ext>
            </a:extLst>
          </p:cNvPr>
          <p:cNvSpPr txBox="1">
            <a:spLocks/>
          </p:cNvSpPr>
          <p:nvPr/>
        </p:nvSpPr>
        <p:spPr>
          <a:xfrm>
            <a:off x="1200283" y="1634281"/>
            <a:ext cx="1938200" cy="43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9466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Font typeface="Gruppo"/>
              <a:buNone/>
              <a:defRPr sz="16000" b="1" i="0" u="none" strike="noStrike" cap="none">
                <a:solidFill>
                  <a:schemeClr val="accent3"/>
                </a:solidFill>
                <a:latin typeface="Gruppo"/>
                <a:ea typeface="Gruppo"/>
                <a:cs typeface="Gruppo"/>
                <a:sym typeface="Grupp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12000"/>
              <a:buFont typeface="Gruppo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Nokia" panose="02040603050506020204" pitchFamily="18" charset="0"/>
                <a:sym typeface="Gruppo"/>
              </a:rPr>
              <a:t>khái niệm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Nokia" panose="02040603050506020204" pitchFamily="18" charset="0"/>
              <a:sym typeface="Gruppo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ACA4F9-045B-48BF-83EC-F72D979870CE}"/>
              </a:ext>
            </a:extLst>
          </p:cNvPr>
          <p:cNvGrpSpPr/>
          <p:nvPr/>
        </p:nvGrpSpPr>
        <p:grpSpPr>
          <a:xfrm>
            <a:off x="1096082" y="3808674"/>
            <a:ext cx="699612" cy="529885"/>
            <a:chOff x="1471444" y="3209896"/>
            <a:chExt cx="699612" cy="529885"/>
          </a:xfrm>
        </p:grpSpPr>
        <p:sp>
          <p:nvSpPr>
            <p:cNvPr id="26" name="Google Shape;1683;p63">
              <a:extLst>
                <a:ext uri="{FF2B5EF4-FFF2-40B4-BE49-F238E27FC236}">
                  <a16:creationId xmlns:a16="http://schemas.microsoft.com/office/drawing/2014/main" id="{926ABFC6-27DE-8445-0EDE-339711239355}"/>
                </a:ext>
              </a:extLst>
            </p:cNvPr>
            <p:cNvSpPr/>
            <p:nvPr/>
          </p:nvSpPr>
          <p:spPr>
            <a:xfrm>
              <a:off x="1471444" y="3209896"/>
              <a:ext cx="699612" cy="529885"/>
            </a:xfrm>
            <a:custGeom>
              <a:avLst/>
              <a:gdLst/>
              <a:ahLst/>
              <a:cxnLst/>
              <a:rect l="l" t="t" r="r" b="b"/>
              <a:pathLst>
                <a:path w="36490" h="27160" extrusionOk="0">
                  <a:moveTo>
                    <a:pt x="19783" y="1"/>
                  </a:moveTo>
                  <a:cubicBezTo>
                    <a:pt x="16202" y="1"/>
                    <a:pt x="12697" y="1162"/>
                    <a:pt x="9808" y="3348"/>
                  </a:cubicBezTo>
                  <a:cubicBezTo>
                    <a:pt x="4102" y="7739"/>
                    <a:pt x="0" y="18104"/>
                    <a:pt x="5907" y="23966"/>
                  </a:cubicBezTo>
                  <a:cubicBezTo>
                    <a:pt x="8172" y="26197"/>
                    <a:pt x="11387" y="27159"/>
                    <a:pt x="14598" y="27159"/>
                  </a:cubicBezTo>
                  <a:cubicBezTo>
                    <a:pt x="15559" y="27159"/>
                    <a:pt x="16519" y="27073"/>
                    <a:pt x="17454" y="26909"/>
                  </a:cubicBezTo>
                  <a:cubicBezTo>
                    <a:pt x="25679" y="25482"/>
                    <a:pt x="36489" y="19642"/>
                    <a:pt x="33592" y="9701"/>
                  </a:cubicBezTo>
                  <a:cubicBezTo>
                    <a:pt x="31853" y="3749"/>
                    <a:pt x="26793" y="562"/>
                    <a:pt x="21310" y="71"/>
                  </a:cubicBezTo>
                  <a:cubicBezTo>
                    <a:pt x="20800" y="24"/>
                    <a:pt x="20291" y="1"/>
                    <a:pt x="19783" y="1"/>
                  </a:cubicBezTo>
                  <a:close/>
                </a:path>
              </a:pathLst>
            </a:custGeom>
            <a:solidFill>
              <a:srgbClr val="501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27" name="Google Shape;3882;p90">
              <a:extLst>
                <a:ext uri="{FF2B5EF4-FFF2-40B4-BE49-F238E27FC236}">
                  <a16:creationId xmlns:a16="http://schemas.microsoft.com/office/drawing/2014/main" id="{80998564-6208-54F7-D5EE-BA976F6C38DD}"/>
                </a:ext>
              </a:extLst>
            </p:cNvPr>
            <p:cNvGrpSpPr/>
            <p:nvPr/>
          </p:nvGrpSpPr>
          <p:grpSpPr>
            <a:xfrm>
              <a:off x="1651569" y="3303188"/>
              <a:ext cx="339362" cy="343300"/>
              <a:chOff x="1362741" y="1438863"/>
              <a:chExt cx="3800243" cy="3844341"/>
            </a:xfrm>
            <a:solidFill>
              <a:srgbClr val="0070C0"/>
            </a:solidFill>
          </p:grpSpPr>
          <p:sp>
            <p:nvSpPr>
              <p:cNvPr id="32" name="Google Shape;3883;p90">
                <a:extLst>
                  <a:ext uri="{FF2B5EF4-FFF2-40B4-BE49-F238E27FC236}">
                    <a16:creationId xmlns:a16="http://schemas.microsoft.com/office/drawing/2014/main" id="{5EE14B8B-AB29-698B-2E80-D71EC9923999}"/>
                  </a:ext>
                </a:extLst>
              </p:cNvPr>
              <p:cNvSpPr/>
              <p:nvPr/>
            </p:nvSpPr>
            <p:spPr>
              <a:xfrm>
                <a:off x="2015899" y="2064753"/>
                <a:ext cx="2231140" cy="2363402"/>
              </a:xfrm>
              <a:custGeom>
                <a:avLst/>
                <a:gdLst/>
                <a:ahLst/>
                <a:cxnLst/>
                <a:rect l="l" t="t" r="r" b="b"/>
                <a:pathLst>
                  <a:path w="142713" h="126403" extrusionOk="0">
                    <a:moveTo>
                      <a:pt x="136672" y="1"/>
                    </a:moveTo>
                    <a:cubicBezTo>
                      <a:pt x="136652" y="1"/>
                      <a:pt x="136632" y="1"/>
                      <a:pt x="136612" y="1"/>
                    </a:cubicBezTo>
                    <a:lnTo>
                      <a:pt x="99915" y="1"/>
                    </a:lnTo>
                    <a:cubicBezTo>
                      <a:pt x="97534" y="1"/>
                      <a:pt x="95381" y="1371"/>
                      <a:pt x="94370" y="3524"/>
                    </a:cubicBezTo>
                    <a:lnTo>
                      <a:pt x="48343" y="102623"/>
                    </a:lnTo>
                    <a:lnTo>
                      <a:pt x="32424" y="45245"/>
                    </a:lnTo>
                    <a:cubicBezTo>
                      <a:pt x="31674" y="42602"/>
                      <a:pt x="29260" y="40776"/>
                      <a:pt x="26520" y="40776"/>
                    </a:cubicBezTo>
                    <a:lnTo>
                      <a:pt x="6133" y="40776"/>
                    </a:lnTo>
                    <a:cubicBezTo>
                      <a:pt x="2740" y="40776"/>
                      <a:pt x="0" y="43483"/>
                      <a:pt x="0" y="46876"/>
                    </a:cubicBezTo>
                    <a:cubicBezTo>
                      <a:pt x="0" y="50268"/>
                      <a:pt x="2740" y="53008"/>
                      <a:pt x="6133" y="53008"/>
                    </a:cubicBezTo>
                    <a:lnTo>
                      <a:pt x="21856" y="53008"/>
                    </a:lnTo>
                    <a:lnTo>
                      <a:pt x="41003" y="121901"/>
                    </a:lnTo>
                    <a:cubicBezTo>
                      <a:pt x="41688" y="124380"/>
                      <a:pt x="43841" y="126142"/>
                      <a:pt x="46418" y="126370"/>
                    </a:cubicBezTo>
                    <a:cubicBezTo>
                      <a:pt x="46581" y="126370"/>
                      <a:pt x="46745" y="126403"/>
                      <a:pt x="46908" y="126403"/>
                    </a:cubicBezTo>
                    <a:cubicBezTo>
                      <a:pt x="49289" y="126403"/>
                      <a:pt x="51442" y="125033"/>
                      <a:pt x="52453" y="122847"/>
                    </a:cubicBezTo>
                    <a:lnTo>
                      <a:pt x="103829" y="12201"/>
                    </a:lnTo>
                    <a:lnTo>
                      <a:pt x="136612" y="12201"/>
                    </a:lnTo>
                    <a:cubicBezTo>
                      <a:pt x="140005" y="12201"/>
                      <a:pt x="142712" y="9493"/>
                      <a:pt x="142712" y="6101"/>
                    </a:cubicBezTo>
                    <a:cubicBezTo>
                      <a:pt x="142712" y="2728"/>
                      <a:pt x="140037" y="1"/>
                      <a:pt x="13667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Google Shape;3884;p90">
                <a:extLst>
                  <a:ext uri="{FF2B5EF4-FFF2-40B4-BE49-F238E27FC236}">
                    <a16:creationId xmlns:a16="http://schemas.microsoft.com/office/drawing/2014/main" id="{DEE88A09-79AA-5878-3788-B5CFF886807E}"/>
                  </a:ext>
                </a:extLst>
              </p:cNvPr>
              <p:cNvSpPr/>
              <p:nvPr/>
            </p:nvSpPr>
            <p:spPr>
              <a:xfrm>
                <a:off x="1362741" y="1438863"/>
                <a:ext cx="3800243" cy="3844341"/>
              </a:xfrm>
              <a:custGeom>
                <a:avLst/>
                <a:gdLst/>
                <a:ahLst/>
                <a:cxnLst/>
                <a:rect l="l" t="t" r="r" b="b"/>
                <a:pathLst>
                  <a:path w="208768" h="208768" extrusionOk="0">
                    <a:moveTo>
                      <a:pt x="178202" y="12232"/>
                    </a:moveTo>
                    <a:cubicBezTo>
                      <a:pt x="188314" y="12232"/>
                      <a:pt x="196535" y="20453"/>
                      <a:pt x="196535" y="30597"/>
                    </a:cubicBezTo>
                    <a:lnTo>
                      <a:pt x="196535" y="178202"/>
                    </a:lnTo>
                    <a:cubicBezTo>
                      <a:pt x="196535" y="188314"/>
                      <a:pt x="188314" y="196535"/>
                      <a:pt x="178202" y="196535"/>
                    </a:cubicBezTo>
                    <a:lnTo>
                      <a:pt x="30597" y="196535"/>
                    </a:lnTo>
                    <a:cubicBezTo>
                      <a:pt x="20453" y="196535"/>
                      <a:pt x="12232" y="188314"/>
                      <a:pt x="12232" y="178202"/>
                    </a:cubicBezTo>
                    <a:lnTo>
                      <a:pt x="12232" y="30597"/>
                    </a:lnTo>
                    <a:cubicBezTo>
                      <a:pt x="12232" y="20453"/>
                      <a:pt x="20453" y="12232"/>
                      <a:pt x="30597" y="12232"/>
                    </a:cubicBezTo>
                    <a:close/>
                    <a:moveTo>
                      <a:pt x="30597" y="0"/>
                    </a:moveTo>
                    <a:cubicBezTo>
                      <a:pt x="13733" y="0"/>
                      <a:pt x="0" y="13733"/>
                      <a:pt x="0" y="30597"/>
                    </a:cubicBezTo>
                    <a:lnTo>
                      <a:pt x="0" y="178202"/>
                    </a:lnTo>
                    <a:cubicBezTo>
                      <a:pt x="0" y="195034"/>
                      <a:pt x="13733" y="208767"/>
                      <a:pt x="30597" y="208767"/>
                    </a:cubicBezTo>
                    <a:lnTo>
                      <a:pt x="178202" y="208767"/>
                    </a:lnTo>
                    <a:cubicBezTo>
                      <a:pt x="195034" y="208767"/>
                      <a:pt x="208767" y="195034"/>
                      <a:pt x="208767" y="178202"/>
                    </a:cubicBezTo>
                    <a:lnTo>
                      <a:pt x="208767" y="30597"/>
                    </a:lnTo>
                    <a:cubicBezTo>
                      <a:pt x="208767" y="13733"/>
                      <a:pt x="195034" y="0"/>
                      <a:pt x="178202" y="0"/>
                    </a:cubicBezTo>
                    <a:close/>
                  </a:path>
                </a:pathLst>
              </a:custGeom>
              <a:gradFill flip="none" rotWithShape="1">
                <a:gsLst>
                  <a:gs pos="87000">
                    <a:schemeClr val="bg1"/>
                  </a:gs>
                  <a:gs pos="100000">
                    <a:srgbClr val="263238">
                      <a:lumMod val="97000"/>
                      <a:lumOff val="3000"/>
                    </a:srgbClr>
                  </a:gs>
                  <a:gs pos="35000">
                    <a:schemeClr val="bg1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76D0FA-E97C-035F-3C7C-5E7090CED05D}"/>
                </a:ext>
              </a:extLst>
            </p:cNvPr>
            <p:cNvSpPr txBox="1"/>
            <p:nvPr/>
          </p:nvSpPr>
          <p:spPr>
            <a:xfrm>
              <a:off x="1737253" y="3394603"/>
              <a:ext cx="2455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#9Slide03 Kaleko 105 Round" pitchFamily="2" charset="0"/>
                </a:rPr>
                <a:t>1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3 Kaleko 105 Round" pitchFamily="2" charset="0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267DEFB-2A13-28D6-E759-3EE809FB2B81}"/>
              </a:ext>
            </a:extLst>
          </p:cNvPr>
          <p:cNvSpPr/>
          <p:nvPr/>
        </p:nvSpPr>
        <p:spPr>
          <a:xfrm>
            <a:off x="3463440" y="4566550"/>
            <a:ext cx="942109" cy="492443"/>
          </a:xfrm>
          <a:prstGeom prst="roundRect">
            <a:avLst>
              <a:gd name="adj" fmla="val 50000"/>
            </a:avLst>
          </a:prstGeom>
          <a:solidFill>
            <a:srgbClr val="BEEE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555E61-B4EA-3E5E-9661-C852D202B66B}"/>
              </a:ext>
            </a:extLst>
          </p:cNvPr>
          <p:cNvSpPr txBox="1"/>
          <p:nvPr/>
        </p:nvSpPr>
        <p:spPr>
          <a:xfrm>
            <a:off x="3660295" y="4575785"/>
            <a:ext cx="56687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81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4C90CAB-A039-17CF-1833-D0B44014525D}"/>
              </a:ext>
            </a:extLst>
          </p:cNvPr>
          <p:cNvSpPr/>
          <p:nvPr/>
        </p:nvSpPr>
        <p:spPr>
          <a:xfrm>
            <a:off x="8530745" y="4573249"/>
            <a:ext cx="942109" cy="492443"/>
          </a:xfrm>
          <a:prstGeom prst="roundRect">
            <a:avLst>
              <a:gd name="adj" fmla="val 50000"/>
            </a:avLst>
          </a:prstGeom>
          <a:solidFill>
            <a:srgbClr val="BEEE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7B93F7-AA83-3C8F-6E02-B1596B2AC84C}"/>
              </a:ext>
            </a:extLst>
          </p:cNvPr>
          <p:cNvSpPr txBox="1"/>
          <p:nvPr/>
        </p:nvSpPr>
        <p:spPr>
          <a:xfrm>
            <a:off x="8819965" y="4582484"/>
            <a:ext cx="4071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>
                <a:solidFill>
                  <a:srgbClr val="002060"/>
                </a:solidFill>
                <a:latin typeface="#9Slide03 SVNSari" panose="020B0504040101020102" pitchFamily="34" charset="0"/>
              </a:rPr>
              <a:t>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F0E14F-64CC-971E-3F5A-3467E72AB747}"/>
              </a:ext>
            </a:extLst>
          </p:cNvPr>
          <p:cNvSpPr txBox="1"/>
          <p:nvPr/>
        </p:nvSpPr>
        <p:spPr>
          <a:xfrm>
            <a:off x="1795694" y="5223718"/>
            <a:ext cx="42775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có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hai căn bậc hai là 9 và -9,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7C63A1-E84C-6ACB-957A-9FA3D3BCF5E4}"/>
              </a:ext>
            </a:extLst>
          </p:cNvPr>
          <p:cNvSpPr txBox="1"/>
          <p:nvPr/>
        </p:nvSpPr>
        <p:spPr>
          <a:xfrm>
            <a:off x="1795694" y="5871651"/>
            <a:ext cx="2759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vì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(-9)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= 9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= 81.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5BACA-48DA-BC31-151F-00C1C4BA7E45}"/>
              </a:ext>
            </a:extLst>
          </p:cNvPr>
          <p:cNvSpPr txBox="1"/>
          <p:nvPr/>
        </p:nvSpPr>
        <p:spPr>
          <a:xfrm>
            <a:off x="7601908" y="5223718"/>
            <a:ext cx="30106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có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căn bậc hai là </a:t>
            </a:r>
            <a:r>
              <a:rPr lang="en-US" sz="2600">
                <a:latin typeface="#9Slide03 SVNSari" panose="020B0504040101020102" pitchFamily="34" charset="0"/>
              </a:rPr>
              <a:t>0.</a:t>
            </a:r>
            <a:endParaRPr kumimoji="0" lang="en-US" sz="2600" b="0" i="0" u="none" strike="noStrike" kern="1200" cap="none" spc="0" normalizeH="0" noProof="0">
              <a:ln>
                <a:noFill/>
              </a:ln>
              <a:effectLst/>
              <a:uLnTx/>
              <a:uFillTx/>
              <a:latin typeface="#9Slide03 SVNSari" panose="020B050404010102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5E475-927D-EE57-4ACA-852298AF7E23}"/>
              </a:ext>
            </a:extLst>
          </p:cNvPr>
          <p:cNvSpPr txBox="1"/>
          <p:nvPr/>
        </p:nvSpPr>
        <p:spPr>
          <a:xfrm>
            <a:off x="7601908" y="5864952"/>
            <a:ext cx="166774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vì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 0</a:t>
            </a:r>
            <a:r>
              <a:rPr kumimoji="0" lang="en-US" sz="26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2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#9Slide03 SVNSari" panose="020B0504040101020102" pitchFamily="34" charset="0"/>
              </a:rPr>
              <a:t> = 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DAB0A-5EC8-8A81-EAF5-4A9682D0E6DB}"/>
              </a:ext>
            </a:extLst>
          </p:cNvPr>
          <p:cNvSpPr txBox="1"/>
          <p:nvPr/>
        </p:nvSpPr>
        <p:spPr>
          <a:xfrm>
            <a:off x="1760694" y="3846116"/>
            <a:ext cx="52585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Tìm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SVNSari" panose="020B0504040101020102" pitchFamily="34" charset="0"/>
              </a:rPr>
              <a:t> các căn bậc hai của 81 và 0.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SVNSari" panose="020B050404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74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7. Căn bậc hai KNTT1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HcB5Z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AHcB5Z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dwHlk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AHcB5Z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AHcB5Z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AdwHlk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AHcB5ZASLxaX0AAAB9AAAAHAAAAHVuaXZlcnNhbC9sb2NhbF9zZXR0aW5ncy54bWyzsa/IzVEoSy0qzszPs1Uy1DNQUkjNS85PycxLt1UKDXHTtVBSKC5JzEtJzMnPS7VVystXUrC347LJyU9OzAlOLSkBKixWKMhJrEwtCknNBTJKUv0Sc4EqwzIf7m4vUcg4vDlRR+HhrpV5CskPd88sUcgvzcnMS1XSt+MCAFBLAwQUAAIACAAHcB5ZwTFqPx4ZAAChLgAAFwAAAHVuaXZlcnNhbC91bml2ZXJzYWwucG5n7Xp7VFJp2zflZDNm0zQ6lWVaaamZmpp5QsiZGuuxUcvxlAdqxCwTTBlF5FQ5NWXmsUQ8gM805ZQHRk0MU8wxRQVhOijZVmg8QImASoKIwIc9z7zr+9613vW8/35ryVqw197cv/u+rmv/ruv63XvtGyFBAetNtpqAQKD1x44ePgkCfWIPAhklf2psuEI2Jn9qOKxCnQz4GlTPtXxvOPkk0f87fxCoIX/d0pk1hvPPLh6NQoFAn3ctf1exUn6Dg0DOB48d9v8+M046yruZ/P6M1dsl9MG4/kzSp/Ir0tiCmW9Xde/4NJJydbMNdqf5kbhzZuc3flp0pW3Lr6ePb9rU1Hjg2O3D/l+eObqrO/7r6z5taFG5ZuB5RPrDoAgVViIQXybV1yvuBlWiWluZLQ9r9J1GBisOka+sNhx+Cw0x/ILSTZb9qQryX2U4vHIwOAS61PrNmm4aYd7RISHBgxpDqRsEp5ykhyt6azaDQI/REV+Z19h1v7gxnqp5Xe0SDxtJAYHexjnYyw7ksaTxVGYuPrVjFegSNj3VvyFr175du2hxhgFWDvaHD8c1gUBP/ebsrNBbWePKhmBYD/Ox0HCp/WTIyHnLfIAFwVtoxggGK1X/8E+tvtGhBaydq/sa/ts6Z0AY4P+6NLguR47Xa1wayzJsiQpP6MIzlX7uAnF25iVV98GMjyh+j1XkJvOhdi3zd63bWyoyJM9C1+9AWSMxx2W7g5uDibM3YSPTbY/PxuqntgnBWCaFHSq9eZcxCeFkMbVS+b7qgT4cY3TwUWDa+/F+J3m0IXyqqWPrcng45QaSRXY22EEfQNWNbsZwzD6Yrnb7IpAw7kmUjPtHmWRDdWPUpTdLAJwJ90CU1xLT8UWaeTVP/zztTZ1ZwNoCB2s6Cz6tNy2Z08q1OuuRH//88KrPlYe5PV6pQb+frVCU4svioXJew3ZyCYKdDiR8y60MBabrLtiynFkz70Cad8yFFyTddLdyUnx6KWZ0DNz6gQArsiwPpDu0eFoF5sEJMWSXFBRbU7Ic56wSdEhF1mpKRGaoM/z3AjbwnrRHYm10yVTZc+jti3TKNnByk2cpp+qDt7EyFQ7yNrmenKgEMvZT5ajjbsL4vD5UoqltkxxFzDPl5Mte3jZzCOiBbLcQ+ztTt13KQ3TYYiVb++iWTnZFdzW7gBKE5b0zyu8IZ50xdp2MmKwOVVF82nudlSrBQ1rEyXdk6KuVnXUywJA4IzVJ/q7GrL7MiCNFEWcUHkYTx9n80Oy6fZ60eOcvRIAlrSwPI+5U4UYf4x7CS/lUYBtQxmHzjMqliESGVBUvCDQLMC7AJGhe4QNFWm+5al/xeYUre7IhRpZSz8YPEILDVRf2UdU9TDZO0caow3TkwQGxYocRczbvTgyU7ujttgPSGhw8yi9M1VHfoBUYHzvVmYpQBjWKJ2htFIrGn4y2kESumh8gqmJLSWpFUXKwiE0/qxFLmqanxBflBF4fgd3aAx6v6PNp3D5MOV7OK3Ql3s/XNre3T7waDxmqfD+sbBiIJ8dwfVhZxWrIHkadqxM7XyKmdgYuM/5heMjEsUzBFYqdlExhq8vOk9FWBZNplFoe2w4zpnsg1FVuzr7OIaVPalzxzmZp3pItEo6jIP5pgUShLT3ItGZzLSSWki3ZP5vaihDcjNzzUXteovB0D2FiwQEeVnrJJ890RxM1gm8XH91D52rwx7dpfGBiKZe5hZ1ADuss0Baqe3zCjRi2L+niwKJ00cEeFQOMtAPK2FEH+bQSITt0+qUt8CNSOCB+XzFdrAb36YDoCBm6nsp3lQOBqB9hySnQvgyeypVlB1TChbfiy6TgeVSpnDcqL6wIVeCiWAvenPTx2T3iQLchPytiEQbG1UBJxanRNlG8UhcJTzqxiBHySO5CHDYqo4I2PHR8G0A+H8/4Oz65dh/GNerPcKJK6u3EpwX+rAWCrYEBl85YfYpwyb/8DzdhHBO59lW18S0GJLvKtKIH5DuMFIJDAIFSqcEYKML/fEcE60yQ8am7j46JtJSEFqNZKd6Sn9hRi7RjXYDU2ygajgYhEod8U75xFrcmizN0oSx5DLI5WIF34z64oBytGPTuaKlXpzUuk6GXeZTeAk2bgnABEq2a8LlKpjrKvbrPXY+rK5psxDmL22AI1P38xp1kErmYVSXNsAM0B51TiFzRPJL4bdCoiLGckw+/MldDjPJw2y2C36Awvqcj118U2WltFLhqZztFI1YyHAelY7FaHKzoxOlkfrMWokDK5XFjQ2u6k3x76BSfa/G6GCva4tnf6aPUviQorR7aUjmssviJm3BExDsNYXOGnZ+Q7mp+9L3ITbc4l4eIHKXiqBIUBgvJra0XRvNx3t7NPFUaHGYLAMEnN+U27mY5GX3gkH59tw1oeTMUyOvwdvgqbRvqRilii/z7oyLqX6EGmzreXLOVcL2pQPnNHLWOQ+LVeSrgfmoCPIxQse7f+dzhw6g8CL1MXeuFmoMTNBN4q1eVrRUco2vqud6ki171PJC3UQWGHEOcCgOkrXRhily++4aNUe80K1mfdMr4osKVrNI8iPei+8JYEDJsO6X4fE3nUIaehrxgK7GiReYDFi3tlao34LPUvMszvTjrcFWiAC3mNku9m//rJr1jvhYQ3DpeOmiSIFCRNBohee2JVWHvzKLKgMAzrvSdZD6JVsP6RboYAfz+neyCybUYSLqQ3uJJ81TERB9N/pt6/l0LEKM21y3sNsUjzCV3O6MC1y1H03wVp+WvJidevT0D99UrF10zrY1Kk2F0FMezPpgueUOganx5xGNjvSC3bKrpG7rRFLxtDmySi+mg5f3VNkp2kXBV1TllqW30NceQiRCB9yYA2Gqh8SOn2EkqYU6w0Y52g3NnsUHrfVTK0QcoJ82P2DhZnaMmFbLBHfEkLzDtRxgHKJqgN6X0uPI+NOC9g7yR8Zq59Cd18cLpUbm3Qn1H6zrkS41ngIc8rW7SxZMZ2hrEUdFkmuAWgiLn4TCa1yQJK6upfro4FSnWSDOkBqUiG2wyN8e8YGaF7Te6A3a1tsjuj+G+TY6hshWnfwwyvhrPBD+nptjx65ztLGxtAbYNoI7g56/COydqRAiKGKi/oMHT1W9WpVtaHNrDoCkyuEAxwoI/oMGnm7IyEimuvVth7vaxo9XqzN0MZBykDwwAZcWYYnXryFCbnudE3Js/XA1oPFK6GHgSm4ymHGz0q04bUQ55yH+uKB+ulzLwx/JkN5PZrwW2QOP2pzzAUz89QApwE0bKRrQUdyEBaaNxJbc4JXS1MdVL2/gp/GW+AuCS7wwUYVZwgEY/YYv4RdvI7mWlMr9vTTcDPlPU2YWLpdymxVncId24m/0+OpFQ3X3UOAb48oxLQJwTMyHuHv5N3r/VTZiLPZ22b49JjvZZzfchE6W30nbCFIm2fKuuQcZMBeaO8ryvsltrUIaysPaqyATNUJJ6/lnNgUsVwkYKOnRkfBY7qDzv/u8hg45RIb2EP0Bz9P+oiVLBSGvNh4Tpm5r1hixzXNNd2TP7GD/9ktTgIvMEgS7SzM3/d+Lq/52opsYkJ9JvZ4l4INkjtp6X7KH9rn8oyQozv6x1ZFMfFePbIXPzZf1Y+T/rx9iwkKUFFnTTxn99hgea652XJSWIe+J/VJs+a5a1cUh11fKAqf+4xApoBbQCWgGtgFZAK6AV0ApoBbQCWgGtgFZAK6AV0ApoBbQC+v8QJIsyMfn3c8NCFEavVUGTvnRGh32casb8Pz96jA1ZknfoiRtgep0+c6Eapn/fBdUp9IszD6C6YBqusXJYkIymW4NA7xZqrHWjXVC9iCdPAu+sdu855X3fm55f2PCG1KHR3ZzfXQMUR7iPl04u+J3l4MP8ZxV6NdFa9xdVJ540Hg1s1DIMszxVLL4kKoQk3vPJ+WN5sxv1s2K9WMYqmzuTZokC5z9+WJUZaxWSp/vTYBwL/rQxC+lMg+WZBik+zx1snYAUj2Oeha3plrw4N0kwjODZEZHtH4ek1dKaT+WPoPMMM0SOvms3BoEyISY5nnYmJsfyQkJAPNmQNR37IfsiYi0ITF2KO6UVFPFdvIf4p+oCZL4B9vaXEudfWdPL02Fz/o/pRiAK6crYwI0rXxfZmJs/bcrK2wC0T/wL7LKmu9xszVVbAwb5LhGqGe4S64et/dpUAuLCuzI8bGmM2haJVGrl+iebJerpRP3MEebsrRTCgavRms4NhJlZJpevjsSJffXK8fiZe1CN4meYbo5k/Z36V5QitjWvbhBTmNChbO5YyMQrMIWYJk5piaa50ROGtAHIUsLeYDXycuFIjxWwCsQL9J8VTaQ72s/FTI3q51TcvxxRP10Z+9btT027UJ/9czBxER38+ectJ+Fwcp0pOPQk/PfSdG1Pim4o7N5aEnu2n8klcAm8t35uBdYst2OYhq2PqOXyF+nJlT4ujclDrkMkTNq2QmkQplCCIqY9cRSL2K2NulpPBfjOIG88FM5LIlf3UgbdgjeCzrk/xqLS5GuO6I6cNbkxQV26qVfO0PRafdYsLZQ6fvUe32E5YLbZ7V6qqfnwuAfMidGN/Npi9mRpwiGI5lWKnsuS7yrNH4jZCt8BNZ4Ri3w9pRWh4iMllTcfcooxTe3DsigZ38suNHliabjcBeYeLCu/MpYxjBpwy1ejvgCdCw1p82aIr+y6ehgCX6IRFtAu//is+9ms5T+rHjdc6P/JdYugOIIhvuzQ0rD1ev54i08exi5wIjL3h/ERnPh+JWqq7bWzb0oikyvSlHxpM9klwHVNtUaf0oKRxUM+HeYvTllvvy2PclKYD6Peu+Vra01A556k+xeKP/vGmSYqDJIxqnoVf7oQVdr8Dt5kjCdP4TPhTSDk/bbJPJoU9OQIpT8ppLUooplFNasojuhroc2httVcXgC/FVqxwhgXkcxAvqsvOs7Syf5aoDg6Fh1YQ2UVHhg6/yAxgMqZjnJqIoUCaUg81jlKtCn4HahKWrLmiPGtb+KkkLmU1iY/i9KBKES8QEA9D2xeN9eWsM8TRs3l7TuqmxuFEX44pftqoZSOT4CoHPk8ownveMaIMmmxlwEEcxEapyJtZt1gVt5Zy6ZQC1YaDqoUt8HoUXW+Lr9NMvdUcztHhtooiEYmBz0BDkx1Q0L7VCQmYAP46n0XQ8Uj8WkGxvWEZ7+4o66br564I5deKgKi1j8Tr9IrvSAB/qmytszRdTngUq7+c3dSxIYXmBnOoxiibFWmgT2hFh0TwU7oqUU4bzd7gsQSmBW2gw5FG4fUCE/w93SYJQbEjQqYO9zYjzCCWcvTT7QOW6+pF215oWeBTkkm1924+hglxbTa+Mk3SKwHHi5X8pb9waf/7U9Pg2WPrkLFHhK0KnCI+ZEfU2BwvCLLxY9HZ2VmTC0N74H6NrEgwhHRp2u6b9UZ34se7zLj9Tm+V3MuB+o++Sn+5CfJwsq0vsQQDncA/d7nWrti7F1iiCmJy99rL1qrkRopKg4MNrXt/T1r/2hTpf77ucAzSJL4/LhmNv2On7ikD78tSPviyQHQnxkylcaDzL4KdokcQDkrLrm64CbQ+CJ219LqvmYjFhwMs2AjYZWUtaRxFbY/J7J9/Ay8F0G7nz89qmMgOo6I8LgHBqf28NazUreLA5WSx0jTtz/HkOSK9C2KvNz0fHzZ/C30ftOaeBKwVbKFJ238brx1FqwsU+yTWLrpIyPyFBnqdg6vrmVyJH65SPQ4O9j3PJ27fSII7mejeHob6LuEnwZMX7F8TdNi+6+c+OKWnrDR4cu03LHl/KibrtxMhmzeO255IwbaX5AsXPLeNDwUs1ks2rZ1TfdS4OKIy+TEbWn2LAUjQHCHuZ7E2ATeg4Qes7sY4QSp53nRatCb+u1edUXppgFszewfXQ9Hthj1mm5ipfNNLYsxM14CaSH6OEdhq3hinwbdBWTIBuU7W9rLKDFpmmq6Npyc//JeuIRxJGh7B3yLRlGkbTwlnGqLSpgmDeL4FYnjSivN6vCiSRbvcK3y5fOPOW+6X9X/k+n3rEupu7MnENz1Md7OrJ3ZyulxXOVaicUSTUmspwpvXExienkiLsjbrt9eF4+/a3sjGT0EvT8gPs20vveMob5Wi45T1dURrAJQ5TCK2ArekvINO/u81eGIjl5VspiK4pYyF1v7DTVQUXPwGCVmgrnnbkLHQdCfyteXeeCQm66/te1R+IQTtzZuNY1zv3i8x9f121VucZ1C3edC5iEzrOacF1rowtCGAoSaCULMhWZK9MSr2cBrDVCxtkgdIBKfrZm/Nd6yt10EJ2cm+7uaXB2RgeXPOS0b44nggx/bVrpMnKrz5YT1ZOsvyhDnsOHs3Ar3+zRmfWNiM2cv5mTqo4qjoCqE70zrwfiq7VijzlDy2h9q/F8n7c9E+LvSUaZJLCqyliLORZ84bFyJpV3bIDYuII3oHiA6wnoOLZ2sQZeO7A1YlzMcY587n1COwuCsgc1kuoUmIU7YG8nbLR7+vTU4wD1ufy6K10Dr22hi8jaqUoMZwRYMfJAKF+tEgcraEgvvxOMwvIETSeRAlMypCgAdAuLXho5XrirsXPLoWBsg6hRsuU0pg9Q/OfvWS485YnJ5n3vc6aj1f4jRJ2IaidcG6XYkgS4JSCGPyDzCjZTRk/8VJraN4ubheHxTRX7N6qTyBli4SlWmSI4crbbpw7gL7mwEePu8yz62cR+VIrPPCFukvjb4Ybl5FaJ6Pgzywwz2MWwxjYUwWwAdVpFFWgN6NPrD/vnXERhWot+zJOy3n7ltENEsvLi7+/unVB8K5hHVCPeKMtULAGYoN8Ufyw2y8O6a7gxBYQMTvJm91HePauSqZMevy5l1Jt+V2745W+uCbOZOGKrMVcJcMRWM00pgxEyNtAVaGEM6/zQhHJo/vkr9okV1a+1zVPDxf0XMV7hkqCI1CUo3/S9lgTm4ARWgNgOdi17/BW3ACfJnym3LKN6Sc26tL+/IrmxeqjZz7R9KDCuzE07QuZXwUOXJQC/4t0p+oalay6ykD1xMEgSmED3etSeklRtkj3iThcoPeFR5MFeL6SN4tzDbc7VF6cnVsSjKLcz4q5uhpLOQcDX58aNkxrLWyfgVd3Tj7FB0it/SPEw/34WVt6tutCm4vhtgC39sjuPc/e0S3tCzLggEXsQQEaOFKjU0rf6lqu2KR7PahY8pQoILEtUJRXKWGX1wyVAS4Yda+pXfNNG2V936Gjrnkd0NN5W1ZD9SS+UW4Dz1z7MMoyj576P3XZ0kZFrwtQsmOXXJPI8WWtXC/q6HVa+3siuihXE9hD4f+ktnQ0FXiCSlaA6UpooRofaEW1tqSg1lwGs8ewMk8wTk15+87BS3ftlFuvzSEOq+zJNfVFvNKKq8oVuoFzJVtSXed5Yat7Y8KSMstyIDR91J5k2DbR9tRO9VOPZacGI1D1OMM6OQjnzEWtWx+ugBqB4zlXnPl2chSgjoQd2Q7rhoSNDUAamjPYQzs9fcvM+QGb0PUJmE6m7GROLZOMK8jMJa7jMWMHV/RNzSZ6x7biklq4KiteA9mENWHV42G0oxX1iT9aIDyq0Cw23n7t4wVk0gG7w0xI4PX/qlvE5kdIm+xD2lzfMpWoqjwEYi1791Pmb8a589eC4GHhZiyxhwJRatGkuCYJpNcrDsZvGwh4JrcTV8ItHB4Jzc1fuXUyEHmuyIzEL04RhHNjzqNGJe4ZX28DPK5I1vrC5FsHnDTadEDsuV495wiU9XUpxB5ST4p0rgFw9SssGDp6WM4he7XerB3Y7j2BMhYGe1u8jyyQSF123IL7uJ0S/UnBt1Maq6FLzkSNB3HaLYzTP3o7Rgbl/2Ravb4ogju4TV79sfWQj+XmS3d1jQsyQC6Bz2zroc247oplt9dfpNHYWzspd35c6Y4+bm+eyFlH0OA+Ev5bsNJAxaGBFDVDM6DXXJ0w+6+Dzfirk4SCPsYiBLEhr3/U5fxOBypj+KtOUVVoMQtCz/2dbdLlMxc/Uvq69fGUvtW5fB1/X11JQuG4wTuVPV714EAmk/wC8075v5pziz/BQyPl8KuiS+V5WJ+qWqYDllPzMxydyq6Dia9bBiUb7J/W/hfdh/p6Ha5ZiFE8cKeaTXJWYA758zdlYXBaHEme+H2rVLOV/996Fz8q8jrK+o2+V4+XjaLlJLYy7Rw0Q8aUSkjKXsauK261e7NW0HzeDMzVOCzM2Llgn81yhaiM+U1LVAFmVpUXvYhp2ci4O9oMLe3tZ77OGVMQfhtaWKPu3jw/3X0AKM+K5cmSCwuWfY/rTJlsWfM7WcLSFZSi6Maoi1BcF7WIrrNSY54oX9LeLee9ZbPCHBY4BQpwzg1+JnOte6iKLwSMO+c+YvsXMdZRlpQyXOt+Z6THZZaguUBmS1bhnZbL2F9MdOqkOhYdeDtY7VvFgILTgeEWTY3p2H6WQatvjd3KIta+E6/0ytg7Xojatq+uGVXZSprhGKTb766WPcwiSQ0qEdg13n9qXXbHj5CQhEiIVQnx76MB+Y976QRykdVUSGQjjx0F+1/+uXaP7Tttkem7mg/+t5evlQU63z8r/HjgQdrv/69JX/A1BLAwQUAAIACAAHcB5ZkXUJiEwAAABrAAAAGwAAAHVuaXZlcnNhbC91bml2ZXJzYWwucG5nLnhtbLOxr8jNUShLLSrOzM+zVTLUM1Cyt+PlsikoSi3LTC1XqACKAQUhQEmh0lbJxAjBLc9MKckAqjAwMUAIZqRmpmeU2CqZWyAE9YFmAgBQSwECAAAUAAIACADlCyFRNmFYAkcDAADhCQAAFAAAAAAAAAABAAAAAAAAAAAAdW5pdmVyc2FsL3BsYXllci54bWxQSwECAAAUAAIACAAHcB5ZpmRal5QGAACRFwAAHQAAAAAAAAABAAAAAAB5AwAAdW5pdmVyc2FsL2NvbW1vbl9tZXNzYWdlcy5sbmdQSwECAAAUAAIACAAHcB5ZFR5gG6MAAAB/AQAALgAAAAAAAAABAAAAAABICgAAdW5pdmVyc2FsL3BsYXliYWNrX2FuZF9uYXZpZ2F0aW9uX3NldHRpbmdzLnhtbFBLAQIAABQAAgAIAAdwHlkNPB/kAgUAABcZAAAnAAAAAAAAAAEAAAAAADcLAAB1bml2ZXJzYWwvZmxhc2hfcHVibGlzaGluZ19zZXR0aW5ncy54bWxQSwECAAAUAAIACAAHcB5ZtFD3CpMDAAC0DAAAIQAAAAAAAAABAAAAAAB+EAAAdW5pdmVyc2FsL2ZsYXNoX3NraW5fc2V0dGluZ3MueG1sUEsBAgAAFAACAAgAB3AeWZLIT/X+BAAAoRgAACYAAAAAAAAAAQAAAAAAUBQAAHVuaXZlcnNhbC9odG1sX3B1Ymxpc2hpbmdfc2V0dGluZ3MueG1sUEsBAgAAFAACAAgAB3AeWTdJ7OC8AQAAfwYAAB8AAAAAAAAAAQAAAAAAkhkAAHVuaXZlcnNhbC9odG1sX3NraW5fc2V0dGluZ3MuanNQSwECAAAUAAIACAAHcB5ZASLxaX0AAAB9AAAAHAAAAAAAAAABAAAAAACLGwAAdW5pdmVyc2FsL2xvY2FsX3NldHRpbmdzLnhtbFBLAQIAABQAAgAIAAdwHlnBMWo/HhkAAKEuAAAXAAAAAAAAAAAAAAAAAEIcAAB1bml2ZXJzYWwvdW5pdmVyc2FsLnBuZ1BLAQIAABQAAgAIAAdwHlmRdQmITAAAAGsAAAAbAAAAAAAAAAEAAAAAAJU1AAB1bml2ZXJzYWwvdW5pdmVyc2FsLnBuZy54bWxQSwUGAAAAAAoACgAGAwAAGjYAAAAA"/>
  <p:tag name="ISPRING_LMS_API_VERSION" val="SCORM 2004 (4th edition)"/>
  <p:tag name="ISPRING_ULTRA_SCORM_COURSE_ID" val="E2D97DD7-9FF9-48BF-ABBE-53FCEABCE61E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`\u0018\uFFFD{F3558BC5-3075-45E6-A7D9-7BB9C018EF27}&quot;,&quot;G:\\PowerPoint\\7. Căn, căn thức bậc hai\\Kết nố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7. Căn bậc hai KNTT1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ath Subject for High School - 9th Grade: Linear Equations and Inequalities by Slidesgo">
  <a:themeElements>
    <a:clrScheme name="Simple Light">
      <a:dk1>
        <a:srgbClr val="263238"/>
      </a:dk1>
      <a:lt1>
        <a:srgbClr val="FFFFFF"/>
      </a:lt1>
      <a:dk2>
        <a:srgbClr val="666666"/>
      </a:dk2>
      <a:lt2>
        <a:srgbClr val="CCCCCC"/>
      </a:lt2>
      <a:accent1>
        <a:srgbClr val="D8FCE2"/>
      </a:accent1>
      <a:accent2>
        <a:srgbClr val="92E3A9"/>
      </a:accent2>
      <a:accent3>
        <a:srgbClr val="263238"/>
      </a:accent3>
      <a:accent4>
        <a:srgbClr val="FCE5CD"/>
      </a:accent4>
      <a:accent5>
        <a:srgbClr val="F9CB9C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1421</Words>
  <Application>Microsoft Office PowerPoint</Application>
  <PresentationFormat>Widescreen</PresentationFormat>
  <Paragraphs>306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CASIO ClassWiz</vt:lpstr>
      <vt:lpstr>#9Slide03 Kaleko 105 Round</vt:lpstr>
      <vt:lpstr>Anaheim</vt:lpstr>
      <vt:lpstr>Aptos Display</vt:lpstr>
      <vt:lpstr>Roboto Condensed Light</vt:lpstr>
      <vt:lpstr>Arial</vt:lpstr>
      <vt:lpstr>Lato Light</vt:lpstr>
      <vt:lpstr>Gruppo</vt:lpstr>
      <vt:lpstr>#9Slide03 SVNSari</vt:lpstr>
      <vt:lpstr>#9Slide03 Nokia</vt:lpstr>
      <vt:lpstr>#9Slide05 SVNUT Triumph</vt:lpstr>
      <vt:lpstr>Aptos</vt:lpstr>
      <vt:lpstr>Lato</vt:lpstr>
      <vt:lpstr>Office Theme</vt:lpstr>
      <vt:lpstr>Math Subject for High School - 9th Grade: Linear Equations and Inequalities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7. Căn bậc hai KNTT1</dc:title>
  <dc:creator>Cao Đô</dc:creator>
  <cp:lastModifiedBy>Thảo Nguyễn Thu</cp:lastModifiedBy>
  <cp:revision>49</cp:revision>
  <dcterms:created xsi:type="dcterms:W3CDTF">2024-08-28T03:35:07Z</dcterms:created>
  <dcterms:modified xsi:type="dcterms:W3CDTF">2025-11-17T04:00:34Z</dcterms:modified>
</cp:coreProperties>
</file>