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1"/>
  </p:notesMasterIdLst>
  <p:sldIdLst>
    <p:sldId id="256" r:id="rId3"/>
    <p:sldId id="303" r:id="rId4"/>
    <p:sldId id="263" r:id="rId5"/>
    <p:sldId id="304" r:id="rId6"/>
    <p:sldId id="272" r:id="rId7"/>
    <p:sldId id="306" r:id="rId8"/>
    <p:sldId id="305" r:id="rId9"/>
    <p:sldId id="273" r:id="rId10"/>
    <p:sldId id="307" r:id="rId11"/>
    <p:sldId id="274" r:id="rId12"/>
    <p:sldId id="308" r:id="rId13"/>
    <p:sldId id="275" r:id="rId14"/>
    <p:sldId id="309" r:id="rId15"/>
    <p:sldId id="276" r:id="rId16"/>
    <p:sldId id="310" r:id="rId17"/>
    <p:sldId id="280" r:id="rId18"/>
    <p:sldId id="281" r:id="rId19"/>
    <p:sldId id="311" r:id="rId20"/>
  </p:sldIdLst>
  <p:sldSz cx="12192000" cy="6858000"/>
  <p:notesSz cx="6858000" cy="9144000"/>
  <p:embeddedFontLst>
    <p:embeddedFont>
      <p:font typeface="#9Slide03 AllRoundGothic" panose="020B0703020202020104" pitchFamily="34" charset="0"/>
      <p:regular r:id="rId22"/>
    </p:embeddedFont>
    <p:embeddedFont>
      <p:font typeface="#9Slide03 Quicksand" panose="00000500000000000000" pitchFamily="2" charset="0"/>
      <p:regular r:id="rId23"/>
    </p:embeddedFont>
    <p:embeddedFont>
      <p:font typeface="#9Slide04 Chonburi" panose="00000500000000000000" pitchFamily="2" charset="-34"/>
      <p:regular r:id="rId24"/>
    </p:embeddedFont>
    <p:embeddedFont>
      <p:font typeface="CASIO ClassWiz" pitchFamily="2" charset="0"/>
      <p:regular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ED6F93"/>
    <a:srgbClr val="2B6599"/>
    <a:srgbClr val="F9BDBD"/>
    <a:srgbClr val="F5F0E0"/>
    <a:srgbClr val="FBF7F1"/>
    <a:srgbClr val="F5E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5" autoAdjust="0"/>
    <p:restoredTop sz="94660"/>
  </p:normalViewPr>
  <p:slideViewPr>
    <p:cSldViewPr snapToGrid="0">
      <p:cViewPr varScale="1">
        <p:scale>
          <a:sx n="59" d="100"/>
          <a:sy n="59"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Cẩm" userId="9319acf799cdbbb4" providerId="LiveId" clId="{537F6972-7537-4783-88A6-D2AEF6FAA106}"/>
    <pc:docChg chg="custSel modSld">
      <pc:chgData name="Vân Cẩm" userId="9319acf799cdbbb4" providerId="LiveId" clId="{537F6972-7537-4783-88A6-D2AEF6FAA106}" dt="2025-09-07T16:03:29.528" v="16" actId="478"/>
      <pc:docMkLst>
        <pc:docMk/>
      </pc:docMkLst>
      <pc:sldChg chg="delSp mod">
        <pc:chgData name="Vân Cẩm" userId="9319acf799cdbbb4" providerId="LiveId" clId="{537F6972-7537-4783-88A6-D2AEF6FAA106}" dt="2025-09-07T16:02:40.275" v="0" actId="478"/>
        <pc:sldMkLst>
          <pc:docMk/>
          <pc:sldMk cId="0" sldId="256"/>
        </pc:sldMkLst>
        <pc:picChg chg="del">
          <ac:chgData name="Vân Cẩm" userId="9319acf799cdbbb4" providerId="LiveId" clId="{537F6972-7537-4783-88A6-D2AEF6FAA106}" dt="2025-09-07T16:02:40.275" v="0" actId="478"/>
          <ac:picMkLst>
            <pc:docMk/>
            <pc:sldMk cId="0" sldId="256"/>
            <ac:picMk id="73" creationId="{DCCFB365-4A8B-6680-BE5B-DE89677E65DD}"/>
          </ac:picMkLst>
        </pc:picChg>
      </pc:sldChg>
      <pc:sldChg chg="delSp mod">
        <pc:chgData name="Vân Cẩm" userId="9319acf799cdbbb4" providerId="LiveId" clId="{537F6972-7537-4783-88A6-D2AEF6FAA106}" dt="2025-09-07T16:02:43.934" v="2" actId="478"/>
        <pc:sldMkLst>
          <pc:docMk/>
          <pc:sldMk cId="0" sldId="263"/>
        </pc:sldMkLst>
        <pc:picChg chg="del">
          <ac:chgData name="Vân Cẩm" userId="9319acf799cdbbb4" providerId="LiveId" clId="{537F6972-7537-4783-88A6-D2AEF6FAA106}" dt="2025-09-07T16:02:43.934" v="2" actId="478"/>
          <ac:picMkLst>
            <pc:docMk/>
            <pc:sldMk cId="0" sldId="263"/>
            <ac:picMk id="4" creationId="{2C4BCDC2-CF1B-E827-DF97-05677A71125C}"/>
          </ac:picMkLst>
        </pc:picChg>
      </pc:sldChg>
      <pc:sldChg chg="delSp mod">
        <pc:chgData name="Vân Cẩm" userId="9319acf799cdbbb4" providerId="LiveId" clId="{537F6972-7537-4783-88A6-D2AEF6FAA106}" dt="2025-09-07T16:02:50.293" v="4" actId="478"/>
        <pc:sldMkLst>
          <pc:docMk/>
          <pc:sldMk cId="863406484" sldId="272"/>
        </pc:sldMkLst>
        <pc:picChg chg="del">
          <ac:chgData name="Vân Cẩm" userId="9319acf799cdbbb4" providerId="LiveId" clId="{537F6972-7537-4783-88A6-D2AEF6FAA106}" dt="2025-09-07T16:02:50.293" v="4" actId="478"/>
          <ac:picMkLst>
            <pc:docMk/>
            <pc:sldMk cId="863406484" sldId="272"/>
            <ac:picMk id="20" creationId="{153FA451-DCBF-8EE7-F8FA-34E08F536553}"/>
          </ac:picMkLst>
        </pc:picChg>
      </pc:sldChg>
      <pc:sldChg chg="delSp mod">
        <pc:chgData name="Vân Cẩm" userId="9319acf799cdbbb4" providerId="LiveId" clId="{537F6972-7537-4783-88A6-D2AEF6FAA106}" dt="2025-09-07T16:03:02.535" v="7" actId="478"/>
        <pc:sldMkLst>
          <pc:docMk/>
          <pc:sldMk cId="394471025" sldId="273"/>
        </pc:sldMkLst>
        <pc:picChg chg="del">
          <ac:chgData name="Vân Cẩm" userId="9319acf799cdbbb4" providerId="LiveId" clId="{537F6972-7537-4783-88A6-D2AEF6FAA106}" dt="2025-09-07T16:03:02.535" v="7" actId="478"/>
          <ac:picMkLst>
            <pc:docMk/>
            <pc:sldMk cId="394471025" sldId="273"/>
            <ac:picMk id="22" creationId="{B8B14693-4EF3-9A91-E135-38050F44D2EC}"/>
          </ac:picMkLst>
        </pc:picChg>
      </pc:sldChg>
      <pc:sldChg chg="delSp mod">
        <pc:chgData name="Vân Cẩm" userId="9319acf799cdbbb4" providerId="LiveId" clId="{537F6972-7537-4783-88A6-D2AEF6FAA106}" dt="2025-09-07T16:03:27.175" v="14" actId="478"/>
        <pc:sldMkLst>
          <pc:docMk/>
          <pc:sldMk cId="3114637410" sldId="274"/>
        </pc:sldMkLst>
        <pc:picChg chg="del">
          <ac:chgData name="Vân Cẩm" userId="9319acf799cdbbb4" providerId="LiveId" clId="{537F6972-7537-4783-88A6-D2AEF6FAA106}" dt="2025-09-07T16:03:27.175" v="14" actId="478"/>
          <ac:picMkLst>
            <pc:docMk/>
            <pc:sldMk cId="3114637410" sldId="274"/>
            <ac:picMk id="5" creationId="{A3CE7E64-08A8-B514-972C-0B5273724ED0}"/>
          </ac:picMkLst>
        </pc:picChg>
      </pc:sldChg>
      <pc:sldChg chg="delSp mod">
        <pc:chgData name="Vân Cẩm" userId="9319acf799cdbbb4" providerId="LiveId" clId="{537F6972-7537-4783-88A6-D2AEF6FAA106}" dt="2025-09-07T16:03:22.853" v="12" actId="478"/>
        <pc:sldMkLst>
          <pc:docMk/>
          <pc:sldMk cId="3609037358" sldId="275"/>
        </pc:sldMkLst>
        <pc:picChg chg="del">
          <ac:chgData name="Vân Cẩm" userId="9319acf799cdbbb4" providerId="LiveId" clId="{537F6972-7537-4783-88A6-D2AEF6FAA106}" dt="2025-09-07T16:03:22.853" v="12" actId="478"/>
          <ac:picMkLst>
            <pc:docMk/>
            <pc:sldMk cId="3609037358" sldId="275"/>
            <ac:picMk id="3" creationId="{00DD9324-FE48-05F8-CD0B-81BA1831BEC7}"/>
          </ac:picMkLst>
        </pc:picChg>
      </pc:sldChg>
      <pc:sldChg chg="delSp mod">
        <pc:chgData name="Vân Cẩm" userId="9319acf799cdbbb4" providerId="LiveId" clId="{537F6972-7537-4783-88A6-D2AEF6FAA106}" dt="2025-09-07T16:03:18.328" v="10" actId="478"/>
        <pc:sldMkLst>
          <pc:docMk/>
          <pc:sldMk cId="2699737404" sldId="276"/>
        </pc:sldMkLst>
        <pc:picChg chg="del">
          <ac:chgData name="Vân Cẩm" userId="9319acf799cdbbb4" providerId="LiveId" clId="{537F6972-7537-4783-88A6-D2AEF6FAA106}" dt="2025-09-07T16:03:18.328" v="10" actId="478"/>
          <ac:picMkLst>
            <pc:docMk/>
            <pc:sldMk cId="2699737404" sldId="276"/>
            <ac:picMk id="11" creationId="{ED5EDCBF-2E3B-199E-BC6C-669386B96656}"/>
          </ac:picMkLst>
        </pc:picChg>
      </pc:sldChg>
      <pc:sldChg chg="delSp mod">
        <pc:chgData name="Vân Cẩm" userId="9319acf799cdbbb4" providerId="LiveId" clId="{537F6972-7537-4783-88A6-D2AEF6FAA106}" dt="2025-09-07T16:03:12.028" v="9" actId="478"/>
        <pc:sldMkLst>
          <pc:docMk/>
          <pc:sldMk cId="1107972189" sldId="281"/>
        </pc:sldMkLst>
        <pc:picChg chg="del">
          <ac:chgData name="Vân Cẩm" userId="9319acf799cdbbb4" providerId="LiveId" clId="{537F6972-7537-4783-88A6-D2AEF6FAA106}" dt="2025-09-07T16:03:12.028" v="9" actId="478"/>
          <ac:picMkLst>
            <pc:docMk/>
            <pc:sldMk cId="1107972189" sldId="281"/>
            <ac:picMk id="30" creationId="{02A79D14-DA1B-1068-25D1-F11ED6E35BE9}"/>
          </ac:picMkLst>
        </pc:picChg>
      </pc:sldChg>
      <pc:sldChg chg="delSp mod">
        <pc:chgData name="Vân Cẩm" userId="9319acf799cdbbb4" providerId="LiveId" clId="{537F6972-7537-4783-88A6-D2AEF6FAA106}" dt="2025-09-07T16:02:42.272" v="1" actId="478"/>
        <pc:sldMkLst>
          <pc:docMk/>
          <pc:sldMk cId="1682400947" sldId="303"/>
        </pc:sldMkLst>
        <pc:picChg chg="del">
          <ac:chgData name="Vân Cẩm" userId="9319acf799cdbbb4" providerId="LiveId" clId="{537F6972-7537-4783-88A6-D2AEF6FAA106}" dt="2025-09-07T16:02:42.272" v="1" actId="478"/>
          <ac:picMkLst>
            <pc:docMk/>
            <pc:sldMk cId="1682400947" sldId="303"/>
            <ac:picMk id="1028" creationId="{BF57B339-FDCD-EB9E-5FB5-9FD810052B0A}"/>
          </ac:picMkLst>
        </pc:picChg>
      </pc:sldChg>
      <pc:sldChg chg="delSp mod">
        <pc:chgData name="Vân Cẩm" userId="9319acf799cdbbb4" providerId="LiveId" clId="{537F6972-7537-4783-88A6-D2AEF6FAA106}" dt="2025-09-07T16:02:48.636" v="3" actId="478"/>
        <pc:sldMkLst>
          <pc:docMk/>
          <pc:sldMk cId="433610953" sldId="304"/>
        </pc:sldMkLst>
        <pc:picChg chg="del">
          <ac:chgData name="Vân Cẩm" userId="9319acf799cdbbb4" providerId="LiveId" clId="{537F6972-7537-4783-88A6-D2AEF6FAA106}" dt="2025-09-07T16:02:48.636" v="3" actId="478"/>
          <ac:picMkLst>
            <pc:docMk/>
            <pc:sldMk cId="433610953" sldId="304"/>
            <ac:picMk id="4" creationId="{2C4BCDC2-CF1B-E827-DF97-05677A71125C}"/>
          </ac:picMkLst>
        </pc:picChg>
      </pc:sldChg>
      <pc:sldChg chg="delSp mod">
        <pc:chgData name="Vân Cẩm" userId="9319acf799cdbbb4" providerId="LiveId" clId="{537F6972-7537-4783-88A6-D2AEF6FAA106}" dt="2025-09-07T16:02:56.335" v="6" actId="478"/>
        <pc:sldMkLst>
          <pc:docMk/>
          <pc:sldMk cId="1506237541" sldId="305"/>
        </pc:sldMkLst>
        <pc:picChg chg="del">
          <ac:chgData name="Vân Cẩm" userId="9319acf799cdbbb4" providerId="LiveId" clId="{537F6972-7537-4783-88A6-D2AEF6FAA106}" dt="2025-09-07T16:02:56.335" v="6" actId="478"/>
          <ac:picMkLst>
            <pc:docMk/>
            <pc:sldMk cId="1506237541" sldId="305"/>
            <ac:picMk id="6" creationId="{E588BBE3-F2D0-3FBE-3E26-A359FB865B59}"/>
          </ac:picMkLst>
        </pc:picChg>
      </pc:sldChg>
      <pc:sldChg chg="delSp mod">
        <pc:chgData name="Vân Cẩm" userId="9319acf799cdbbb4" providerId="LiveId" clId="{537F6972-7537-4783-88A6-D2AEF6FAA106}" dt="2025-09-07T16:02:53.720" v="5" actId="478"/>
        <pc:sldMkLst>
          <pc:docMk/>
          <pc:sldMk cId="3495928085" sldId="306"/>
        </pc:sldMkLst>
        <pc:picChg chg="del">
          <ac:chgData name="Vân Cẩm" userId="9319acf799cdbbb4" providerId="LiveId" clId="{537F6972-7537-4783-88A6-D2AEF6FAA106}" dt="2025-09-07T16:02:53.720" v="5" actId="478"/>
          <ac:picMkLst>
            <pc:docMk/>
            <pc:sldMk cId="3495928085" sldId="306"/>
            <ac:picMk id="20" creationId="{153FA451-DCBF-8EE7-F8FA-34E08F536553}"/>
          </ac:picMkLst>
        </pc:picChg>
      </pc:sldChg>
      <pc:sldChg chg="delSp modSp mod">
        <pc:chgData name="Vân Cẩm" userId="9319acf799cdbbb4" providerId="LiveId" clId="{537F6972-7537-4783-88A6-D2AEF6FAA106}" dt="2025-09-07T16:03:29.528" v="16" actId="478"/>
        <pc:sldMkLst>
          <pc:docMk/>
          <pc:sldMk cId="3507975825" sldId="307"/>
        </pc:sldMkLst>
        <pc:picChg chg="del mod">
          <ac:chgData name="Vân Cẩm" userId="9319acf799cdbbb4" providerId="LiveId" clId="{537F6972-7537-4783-88A6-D2AEF6FAA106}" dt="2025-09-07T16:03:29.528" v="16" actId="478"/>
          <ac:picMkLst>
            <pc:docMk/>
            <pc:sldMk cId="3507975825" sldId="307"/>
            <ac:picMk id="5" creationId="{A3CE7E64-08A8-B514-972C-0B5273724ED0}"/>
          </ac:picMkLst>
        </pc:picChg>
      </pc:sldChg>
      <pc:sldChg chg="delSp mod">
        <pc:chgData name="Vân Cẩm" userId="9319acf799cdbbb4" providerId="LiveId" clId="{537F6972-7537-4783-88A6-D2AEF6FAA106}" dt="2025-09-07T16:03:25.341" v="13" actId="478"/>
        <pc:sldMkLst>
          <pc:docMk/>
          <pc:sldMk cId="283290594" sldId="308"/>
        </pc:sldMkLst>
        <pc:picChg chg="del">
          <ac:chgData name="Vân Cẩm" userId="9319acf799cdbbb4" providerId="LiveId" clId="{537F6972-7537-4783-88A6-D2AEF6FAA106}" dt="2025-09-07T16:03:25.341" v="13" actId="478"/>
          <ac:picMkLst>
            <pc:docMk/>
            <pc:sldMk cId="283290594" sldId="308"/>
            <ac:picMk id="5" creationId="{A3CE7E64-08A8-B514-972C-0B5273724ED0}"/>
          </ac:picMkLst>
        </pc:picChg>
      </pc:sldChg>
      <pc:sldChg chg="delSp mod">
        <pc:chgData name="Vân Cẩm" userId="9319acf799cdbbb4" providerId="LiveId" clId="{537F6972-7537-4783-88A6-D2AEF6FAA106}" dt="2025-09-07T16:03:20.267" v="11" actId="478"/>
        <pc:sldMkLst>
          <pc:docMk/>
          <pc:sldMk cId="3243020666" sldId="309"/>
        </pc:sldMkLst>
        <pc:picChg chg="del">
          <ac:chgData name="Vân Cẩm" userId="9319acf799cdbbb4" providerId="LiveId" clId="{537F6972-7537-4783-88A6-D2AEF6FAA106}" dt="2025-09-07T16:03:20.267" v="11" actId="478"/>
          <ac:picMkLst>
            <pc:docMk/>
            <pc:sldMk cId="3243020666" sldId="309"/>
            <ac:picMk id="3" creationId="{00DD9324-FE48-05F8-CD0B-81BA1831BEC7}"/>
          </ac:picMkLst>
        </pc:picChg>
      </pc:sldChg>
      <pc:sldChg chg="delSp mod">
        <pc:chgData name="Vân Cẩm" userId="9319acf799cdbbb4" providerId="LiveId" clId="{537F6972-7537-4783-88A6-D2AEF6FAA106}" dt="2025-09-07T16:03:08.201" v="8" actId="478"/>
        <pc:sldMkLst>
          <pc:docMk/>
          <pc:sldMk cId="3419503221" sldId="311"/>
        </pc:sldMkLst>
        <pc:picChg chg="del">
          <ac:chgData name="Vân Cẩm" userId="9319acf799cdbbb4" providerId="LiveId" clId="{537F6972-7537-4783-88A6-D2AEF6FAA106}" dt="2025-09-07T16:03:08.201" v="8" actId="478"/>
          <ac:picMkLst>
            <pc:docMk/>
            <pc:sldMk cId="3419503221" sldId="311"/>
            <ac:picMk id="73" creationId="{DCCFB365-4A8B-6680-BE5B-DE89677E65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8044D-CF86-44F2-8E05-5B3028451287}" type="datetimeFigureOut">
              <a:rPr lang="vi-VN" smtClean="0"/>
              <a:t>07/09/2025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9E216-2382-473F-BEC5-08640BF2877F}" type="slidenum">
              <a:rPr lang="vi-VN" smtClean="0"/>
              <a:t>‹#›</a:t>
            </a:fld>
            <a:endParaRPr lang="vi-VN"/>
          </a:p>
        </p:txBody>
      </p:sp>
    </p:spTree>
    <p:extLst>
      <p:ext uri="{BB962C8B-B14F-4D97-AF65-F5344CB8AC3E}">
        <p14:creationId xmlns:p14="http://schemas.microsoft.com/office/powerpoint/2010/main" val="168164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a:t>
            </a:fld>
            <a:endParaRPr lang="vi-VN"/>
          </a:p>
        </p:txBody>
      </p:sp>
    </p:spTree>
    <p:extLst>
      <p:ext uri="{BB962C8B-B14F-4D97-AF65-F5344CB8AC3E}">
        <p14:creationId xmlns:p14="http://schemas.microsoft.com/office/powerpoint/2010/main" val="15570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10</a:t>
            </a:fld>
            <a:endParaRPr lang="vi-VN"/>
          </a:p>
        </p:txBody>
      </p:sp>
    </p:spTree>
    <p:extLst>
      <p:ext uri="{BB962C8B-B14F-4D97-AF65-F5344CB8AC3E}">
        <p14:creationId xmlns:p14="http://schemas.microsoft.com/office/powerpoint/2010/main" val="168409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11</a:t>
            </a:fld>
            <a:endParaRPr lang="vi-VN"/>
          </a:p>
        </p:txBody>
      </p:sp>
    </p:spTree>
    <p:extLst>
      <p:ext uri="{BB962C8B-B14F-4D97-AF65-F5344CB8AC3E}">
        <p14:creationId xmlns:p14="http://schemas.microsoft.com/office/powerpoint/2010/main" val="227501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12</a:t>
            </a:fld>
            <a:endParaRPr lang="vi-VN"/>
          </a:p>
        </p:txBody>
      </p:sp>
    </p:spTree>
    <p:extLst>
      <p:ext uri="{BB962C8B-B14F-4D97-AF65-F5344CB8AC3E}">
        <p14:creationId xmlns:p14="http://schemas.microsoft.com/office/powerpoint/2010/main" val="461899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13</a:t>
            </a:fld>
            <a:endParaRPr lang="vi-VN"/>
          </a:p>
        </p:txBody>
      </p:sp>
    </p:spTree>
    <p:extLst>
      <p:ext uri="{BB962C8B-B14F-4D97-AF65-F5344CB8AC3E}">
        <p14:creationId xmlns:p14="http://schemas.microsoft.com/office/powerpoint/2010/main" val="207852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14</a:t>
            </a:fld>
            <a:endParaRPr lang="vi-VN"/>
          </a:p>
        </p:txBody>
      </p:sp>
    </p:spTree>
    <p:extLst>
      <p:ext uri="{BB962C8B-B14F-4D97-AF65-F5344CB8AC3E}">
        <p14:creationId xmlns:p14="http://schemas.microsoft.com/office/powerpoint/2010/main" val="1893097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15</a:t>
            </a:fld>
            <a:endParaRPr lang="vi-VN"/>
          </a:p>
        </p:txBody>
      </p:sp>
    </p:spTree>
    <p:extLst>
      <p:ext uri="{BB962C8B-B14F-4D97-AF65-F5344CB8AC3E}">
        <p14:creationId xmlns:p14="http://schemas.microsoft.com/office/powerpoint/2010/main" val="99371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16</a:t>
            </a:fld>
            <a:endParaRPr lang="vi-VN"/>
          </a:p>
        </p:txBody>
      </p:sp>
    </p:spTree>
    <p:extLst>
      <p:ext uri="{BB962C8B-B14F-4D97-AF65-F5344CB8AC3E}">
        <p14:creationId xmlns:p14="http://schemas.microsoft.com/office/powerpoint/2010/main" val="267456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17</a:t>
            </a:fld>
            <a:endParaRPr lang="vi-VN"/>
          </a:p>
        </p:txBody>
      </p:sp>
    </p:spTree>
    <p:extLst>
      <p:ext uri="{BB962C8B-B14F-4D97-AF65-F5344CB8AC3E}">
        <p14:creationId xmlns:p14="http://schemas.microsoft.com/office/powerpoint/2010/main" val="2531859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18</a:t>
            </a:fld>
            <a:endParaRPr lang="vi-VN"/>
          </a:p>
        </p:txBody>
      </p:sp>
    </p:spTree>
    <p:extLst>
      <p:ext uri="{BB962C8B-B14F-4D97-AF65-F5344CB8AC3E}">
        <p14:creationId xmlns:p14="http://schemas.microsoft.com/office/powerpoint/2010/main" val="396328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2</a:t>
            </a:fld>
            <a:endParaRPr lang="vi-VN"/>
          </a:p>
        </p:txBody>
      </p:sp>
    </p:spTree>
    <p:extLst>
      <p:ext uri="{BB962C8B-B14F-4D97-AF65-F5344CB8AC3E}">
        <p14:creationId xmlns:p14="http://schemas.microsoft.com/office/powerpoint/2010/main" val="419638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3</a:t>
            </a:fld>
            <a:endParaRPr lang="vi-VN"/>
          </a:p>
        </p:txBody>
      </p:sp>
    </p:spTree>
    <p:extLst>
      <p:ext uri="{BB962C8B-B14F-4D97-AF65-F5344CB8AC3E}">
        <p14:creationId xmlns:p14="http://schemas.microsoft.com/office/powerpoint/2010/main" val="3827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4</a:t>
            </a:fld>
            <a:endParaRPr lang="vi-VN"/>
          </a:p>
        </p:txBody>
      </p:sp>
    </p:spTree>
    <p:extLst>
      <p:ext uri="{BB962C8B-B14F-4D97-AF65-F5344CB8AC3E}">
        <p14:creationId xmlns:p14="http://schemas.microsoft.com/office/powerpoint/2010/main" val="401634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5</a:t>
            </a:fld>
            <a:endParaRPr lang="vi-VN"/>
          </a:p>
        </p:txBody>
      </p:sp>
    </p:spTree>
    <p:extLst>
      <p:ext uri="{BB962C8B-B14F-4D97-AF65-F5344CB8AC3E}">
        <p14:creationId xmlns:p14="http://schemas.microsoft.com/office/powerpoint/2010/main" val="82278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6</a:t>
            </a:fld>
            <a:endParaRPr lang="vi-VN"/>
          </a:p>
        </p:txBody>
      </p:sp>
    </p:spTree>
    <p:extLst>
      <p:ext uri="{BB962C8B-B14F-4D97-AF65-F5344CB8AC3E}">
        <p14:creationId xmlns:p14="http://schemas.microsoft.com/office/powerpoint/2010/main" val="216386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7</a:t>
            </a:fld>
            <a:endParaRPr lang="vi-VN"/>
          </a:p>
        </p:txBody>
      </p:sp>
    </p:spTree>
    <p:extLst>
      <p:ext uri="{BB962C8B-B14F-4D97-AF65-F5344CB8AC3E}">
        <p14:creationId xmlns:p14="http://schemas.microsoft.com/office/powerpoint/2010/main" val="333511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8</a:t>
            </a:fld>
            <a:endParaRPr lang="vi-VN"/>
          </a:p>
        </p:txBody>
      </p:sp>
    </p:spTree>
    <p:extLst>
      <p:ext uri="{BB962C8B-B14F-4D97-AF65-F5344CB8AC3E}">
        <p14:creationId xmlns:p14="http://schemas.microsoft.com/office/powerpoint/2010/main" val="391006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9</a:t>
            </a:fld>
            <a:endParaRPr lang="vi-VN"/>
          </a:p>
        </p:txBody>
      </p:sp>
    </p:spTree>
    <p:extLst>
      <p:ext uri="{BB962C8B-B14F-4D97-AF65-F5344CB8AC3E}">
        <p14:creationId xmlns:p14="http://schemas.microsoft.com/office/powerpoint/2010/main" val="236854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0A5F-6256-36DC-03B6-96DF78CDA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553CD2-9E3B-4521-3DB4-C5C065FB2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0878D2-A170-E297-6B63-F5C6C08735DC}"/>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5" name="Footer Placeholder 4">
            <a:extLst>
              <a:ext uri="{FF2B5EF4-FFF2-40B4-BE49-F238E27FC236}">
                <a16:creationId xmlns:a16="http://schemas.microsoft.com/office/drawing/2014/main" id="{24228451-22AE-5E0E-D886-525D3A61E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5A3CC-5862-4835-4474-5F5CF2CECC90}"/>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315854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A488-FD8D-3E24-D89E-F75FE8F00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930C93-09E6-045A-C269-5086ED86E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22B95-2ECF-7D16-0E4D-BB7C082D865D}"/>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5" name="Footer Placeholder 4">
            <a:extLst>
              <a:ext uri="{FF2B5EF4-FFF2-40B4-BE49-F238E27FC236}">
                <a16:creationId xmlns:a16="http://schemas.microsoft.com/office/drawing/2014/main" id="{DC300A05-27D8-77F7-D9BA-AABD6A0B0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5FAC5-7692-F19A-14AA-CA963E9F9423}"/>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103104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E020C-38F7-D41B-B77F-1A7D2A60B5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148FA-C456-5F9E-1A0A-5A70137CE8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854D-696F-0DFC-C3BF-2A3B276164C6}"/>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5" name="Footer Placeholder 4">
            <a:extLst>
              <a:ext uri="{FF2B5EF4-FFF2-40B4-BE49-F238E27FC236}">
                <a16:creationId xmlns:a16="http://schemas.microsoft.com/office/drawing/2014/main" id="{1E093EC0-0FD6-753C-D4D5-8DD39B09A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E5FE1-81F9-C902-ED0D-0303021E2269}"/>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286886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25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072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80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341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907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6586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220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226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3D8E-82DF-67E0-4F37-DF52F85D4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509C7-0486-06B5-8B7A-237FFD83D1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C558D-3617-60E3-398F-3D6EDC29A912}"/>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5" name="Footer Placeholder 4">
            <a:extLst>
              <a:ext uri="{FF2B5EF4-FFF2-40B4-BE49-F238E27FC236}">
                <a16:creationId xmlns:a16="http://schemas.microsoft.com/office/drawing/2014/main" id="{337F2614-9E7E-6566-D0F5-9A628F413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FE071-66F1-4FA9-7A40-932649D5637B}"/>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156076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1438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793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530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0ACC-81D2-FFC1-E5B6-779022F4B1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7349FF-68CE-EA01-72B7-5A5E1EC239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0EB53-C455-1156-E7D1-184C56DCEC94}"/>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5" name="Footer Placeholder 4">
            <a:extLst>
              <a:ext uri="{FF2B5EF4-FFF2-40B4-BE49-F238E27FC236}">
                <a16:creationId xmlns:a16="http://schemas.microsoft.com/office/drawing/2014/main" id="{1DEF2E9D-F17F-7A5F-408B-74EF6E082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11187-1C08-682A-C4B2-2AA5EE4C9205}"/>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340776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17E4-C4CC-0BAE-9FCD-E131D4B693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5C068-0DE3-545B-A0C3-2309FAE8C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FB8212-0719-B247-88C6-C8C8F10D1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1344BC-7B1D-06B9-2A45-1A2CA2B4F61E}"/>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6" name="Footer Placeholder 5">
            <a:extLst>
              <a:ext uri="{FF2B5EF4-FFF2-40B4-BE49-F238E27FC236}">
                <a16:creationId xmlns:a16="http://schemas.microsoft.com/office/drawing/2014/main" id="{7B257701-6F6C-443E-A8BD-11871540B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C6712-C0E7-1265-47B9-6CC383C69C22}"/>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144917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7BDF-D0E9-B33F-CC7F-D79BD3621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317FA-E756-F634-69F3-8885E3BFC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E8A0AF-0850-5FB3-61F0-8C75D8FDE6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D7204-5DD0-396E-0005-557173D90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D8213B-CDEC-E5A9-635A-350FE83619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989598-AD3E-C891-4F87-95F1BF9A6848}"/>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8" name="Footer Placeholder 7">
            <a:extLst>
              <a:ext uri="{FF2B5EF4-FFF2-40B4-BE49-F238E27FC236}">
                <a16:creationId xmlns:a16="http://schemas.microsoft.com/office/drawing/2014/main" id="{3FD6D3A8-5AC0-4619-93F3-16E64CC37A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03C40C-8AFB-F49B-A8A3-822F4B53AB0D}"/>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82699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FB12-5928-44EC-45D1-4A99CD6504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3451C-BBAA-96AA-A144-33FC50B75C46}"/>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4" name="Footer Placeholder 3">
            <a:extLst>
              <a:ext uri="{FF2B5EF4-FFF2-40B4-BE49-F238E27FC236}">
                <a16:creationId xmlns:a16="http://schemas.microsoft.com/office/drawing/2014/main" id="{84F455BD-BAE4-4CFB-7238-63265F07CE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1E35AB-F86E-5BC2-16E3-4B128CBD58DB}"/>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184643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EDCB3-BBE4-0385-969D-F8FB21AE1E93}"/>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3" name="Footer Placeholder 2">
            <a:extLst>
              <a:ext uri="{FF2B5EF4-FFF2-40B4-BE49-F238E27FC236}">
                <a16:creationId xmlns:a16="http://schemas.microsoft.com/office/drawing/2014/main" id="{FAEADB4E-49B2-F507-9360-F947D52554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E48096-59BF-375E-93E0-882036824DA9}"/>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232402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3451-D45E-E117-694D-92A70916D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7F3201-AA66-043B-7E4C-E88529667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14D0DA-4A46-F6E4-ECB8-ED8D8C4A9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99B4A-6582-66A1-B265-1D7672F6366D}"/>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6" name="Footer Placeholder 5">
            <a:extLst>
              <a:ext uri="{FF2B5EF4-FFF2-40B4-BE49-F238E27FC236}">
                <a16:creationId xmlns:a16="http://schemas.microsoft.com/office/drawing/2014/main" id="{DC24147D-C72C-49E1-892C-225039809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A1766-2855-543B-308E-BF3CEC69C4EB}"/>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224174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6F5E-CD17-52EE-6C2F-8C2C36253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C1D0A-8A7F-DD2D-743C-4865B9BB9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C57F2-ED32-EBC0-0034-DB08D40B6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2B47B-1531-34E6-AD9E-72D9366D1280}"/>
              </a:ext>
            </a:extLst>
          </p:cNvPr>
          <p:cNvSpPr>
            <a:spLocks noGrp="1"/>
          </p:cNvSpPr>
          <p:nvPr>
            <p:ph type="dt" sz="half" idx="10"/>
          </p:nvPr>
        </p:nvSpPr>
        <p:spPr/>
        <p:txBody>
          <a:bodyPr/>
          <a:lstStyle/>
          <a:p>
            <a:fld id="{FECF0508-E338-4533-BBEA-C197A39680FE}" type="datetimeFigureOut">
              <a:rPr lang="en-US" smtClean="0"/>
              <a:t>9/7/2025</a:t>
            </a:fld>
            <a:endParaRPr lang="en-US"/>
          </a:p>
        </p:txBody>
      </p:sp>
      <p:sp>
        <p:nvSpPr>
          <p:cNvPr id="6" name="Footer Placeholder 5">
            <a:extLst>
              <a:ext uri="{FF2B5EF4-FFF2-40B4-BE49-F238E27FC236}">
                <a16:creationId xmlns:a16="http://schemas.microsoft.com/office/drawing/2014/main" id="{FFEACF22-AD09-2BA6-2590-191C8CF78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2F81D-A96B-FC47-51D0-86DF4833D0C8}"/>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350100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C82619-F698-149A-47C8-97A68DBEA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B3F57D-1079-7673-1C8F-24F357D3C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6FD88-0F66-867A-883B-B5D422986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CF0508-E338-4533-BBEA-C197A39680FE}" type="datetimeFigureOut">
              <a:rPr lang="en-US" smtClean="0"/>
              <a:t>9/7/2025</a:t>
            </a:fld>
            <a:endParaRPr lang="en-US"/>
          </a:p>
        </p:txBody>
      </p:sp>
      <p:sp>
        <p:nvSpPr>
          <p:cNvPr id="5" name="Footer Placeholder 4">
            <a:extLst>
              <a:ext uri="{FF2B5EF4-FFF2-40B4-BE49-F238E27FC236}">
                <a16:creationId xmlns:a16="http://schemas.microsoft.com/office/drawing/2014/main" id="{47452BBF-3E9D-6357-8203-78098233F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FD4357-354F-FAE6-2AB6-D68A010F2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B704EB-231D-4915-8482-9354D93AB471}" type="slidenum">
              <a:rPr lang="en-US" smtClean="0"/>
              <a:t>‹#›</a:t>
            </a:fld>
            <a:endParaRPr lang="en-US"/>
          </a:p>
        </p:txBody>
      </p:sp>
    </p:spTree>
    <p:extLst>
      <p:ext uri="{BB962C8B-B14F-4D97-AF65-F5344CB8AC3E}">
        <p14:creationId xmlns:p14="http://schemas.microsoft.com/office/powerpoint/2010/main" val="258696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46245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sv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svg"/><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svg"/><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svg"/><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svg"/><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svg"/><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video" Target="../media/media1.mp4"/><Relationship Id="rId7" Type="http://schemas.openxmlformats.org/officeDocument/2006/relationships/image" Target="../media/image6.svg"/><Relationship Id="rId2" Type="http://schemas.microsoft.com/office/2007/relationships/media" Target="../media/media1.mp4"/><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notesSlide" Target="../notesSlides/notesSlide15.xml"/><Relationship Id="rId4"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svg"/><Relationship Id="rId2" Type="http://schemas.openxmlformats.org/officeDocument/2006/relationships/slideLayout" Target="../slideLayouts/slideLayout18.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6.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svg"/><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svg"/><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svg"/><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1C5EB"/>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5DE9B7FC-A859-97EB-B875-FB30956C3781}"/>
              </a:ext>
            </a:extLst>
          </p:cNvPr>
          <p:cNvGrpSpPr/>
          <p:nvPr/>
        </p:nvGrpSpPr>
        <p:grpSpPr>
          <a:xfrm>
            <a:off x="958823" y="465588"/>
            <a:ext cx="10274356" cy="5758916"/>
            <a:chOff x="1215096" y="500619"/>
            <a:chExt cx="9761603" cy="5471511"/>
          </a:xfrm>
        </p:grpSpPr>
        <p:grpSp>
          <p:nvGrpSpPr>
            <p:cNvPr id="22" name="Group 22"/>
            <p:cNvGrpSpPr/>
            <p:nvPr/>
          </p:nvGrpSpPr>
          <p:grpSpPr>
            <a:xfrm>
              <a:off x="3451374" y="500619"/>
              <a:ext cx="5289253" cy="831811"/>
              <a:chOff x="0" y="0"/>
              <a:chExt cx="1421662" cy="223577"/>
            </a:xfrm>
          </p:grpSpPr>
          <p:sp>
            <p:nvSpPr>
              <p:cNvPr id="23" name="Freeform 23"/>
              <p:cNvSpPr/>
              <p:nvPr/>
            </p:nvSpPr>
            <p:spPr>
              <a:xfrm>
                <a:off x="0" y="0"/>
                <a:ext cx="1421661" cy="223577"/>
              </a:xfrm>
              <a:custGeom>
                <a:avLst/>
                <a:gdLst/>
                <a:ahLst/>
                <a:cxnLst/>
                <a:rect l="l" t="t" r="r" b="b"/>
                <a:pathLst>
                  <a:path w="1421661" h="223577">
                    <a:moveTo>
                      <a:pt x="58548" y="0"/>
                    </a:moveTo>
                    <a:lnTo>
                      <a:pt x="1363113" y="0"/>
                    </a:lnTo>
                    <a:cubicBezTo>
                      <a:pt x="1395449" y="0"/>
                      <a:pt x="1421661" y="26213"/>
                      <a:pt x="1421661" y="58548"/>
                    </a:cubicBezTo>
                    <a:lnTo>
                      <a:pt x="1421661" y="165028"/>
                    </a:lnTo>
                    <a:cubicBezTo>
                      <a:pt x="1421661" y="197364"/>
                      <a:pt x="1395449" y="223577"/>
                      <a:pt x="1363113" y="223577"/>
                    </a:cubicBezTo>
                    <a:lnTo>
                      <a:pt x="58548" y="223577"/>
                    </a:lnTo>
                    <a:cubicBezTo>
                      <a:pt x="26213" y="223577"/>
                      <a:pt x="0" y="197364"/>
                      <a:pt x="0" y="165028"/>
                    </a:cubicBezTo>
                    <a:lnTo>
                      <a:pt x="0" y="58548"/>
                    </a:lnTo>
                    <a:cubicBezTo>
                      <a:pt x="0" y="26213"/>
                      <a:pt x="26213" y="0"/>
                      <a:pt x="58548" y="0"/>
                    </a:cubicBezTo>
                    <a:close/>
                  </a:path>
                </a:pathLst>
              </a:custGeom>
              <a:solidFill>
                <a:srgbClr val="2B6599"/>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24" name="TextBox 24"/>
              <p:cNvSpPr txBox="1"/>
              <p:nvPr/>
            </p:nvSpPr>
            <p:spPr>
              <a:xfrm>
                <a:off x="0" y="-76200"/>
                <a:ext cx="1421662"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25" name="Group 25"/>
            <p:cNvGrpSpPr/>
            <p:nvPr/>
          </p:nvGrpSpPr>
          <p:grpSpPr>
            <a:xfrm>
              <a:off x="1215096" y="1594203"/>
              <a:ext cx="9761603" cy="4377927"/>
              <a:chOff x="0" y="0"/>
              <a:chExt cx="2623754" cy="1176713"/>
            </a:xfrm>
          </p:grpSpPr>
          <p:sp>
            <p:nvSpPr>
              <p:cNvPr id="26" name="Freeform 26"/>
              <p:cNvSpPr/>
              <p:nvPr/>
            </p:nvSpPr>
            <p:spPr>
              <a:xfrm>
                <a:off x="0" y="0"/>
                <a:ext cx="2623754" cy="1176713"/>
              </a:xfrm>
              <a:custGeom>
                <a:avLst/>
                <a:gdLst/>
                <a:ahLst/>
                <a:cxnLst/>
                <a:rect l="l" t="t" r="r" b="b"/>
                <a:pathLst>
                  <a:path w="2623754" h="1176713">
                    <a:moveTo>
                      <a:pt x="10575" y="0"/>
                    </a:moveTo>
                    <a:lnTo>
                      <a:pt x="2613179" y="0"/>
                    </a:lnTo>
                    <a:cubicBezTo>
                      <a:pt x="2615984" y="0"/>
                      <a:pt x="2618673" y="1114"/>
                      <a:pt x="2620656" y="3097"/>
                    </a:cubicBezTo>
                    <a:cubicBezTo>
                      <a:pt x="2622640" y="5080"/>
                      <a:pt x="2623754" y="7770"/>
                      <a:pt x="2623754" y="10575"/>
                    </a:cubicBezTo>
                    <a:lnTo>
                      <a:pt x="2623754" y="1166138"/>
                    </a:lnTo>
                    <a:cubicBezTo>
                      <a:pt x="2623754" y="1168943"/>
                      <a:pt x="2622640" y="1171632"/>
                      <a:pt x="2620656" y="1173615"/>
                    </a:cubicBezTo>
                    <a:cubicBezTo>
                      <a:pt x="2618673" y="1175599"/>
                      <a:pt x="2615984" y="1176713"/>
                      <a:pt x="2613179" y="1176713"/>
                    </a:cubicBezTo>
                    <a:lnTo>
                      <a:pt x="10575" y="1176713"/>
                    </a:lnTo>
                    <a:cubicBezTo>
                      <a:pt x="7770" y="1176713"/>
                      <a:pt x="5080" y="1175599"/>
                      <a:pt x="3097" y="1173615"/>
                    </a:cubicBezTo>
                    <a:cubicBezTo>
                      <a:pt x="1114" y="1171632"/>
                      <a:pt x="0" y="1168943"/>
                      <a:pt x="0" y="1166138"/>
                    </a:cubicBezTo>
                    <a:lnTo>
                      <a:pt x="0" y="10575"/>
                    </a:lnTo>
                    <a:cubicBezTo>
                      <a:pt x="0" y="7770"/>
                      <a:pt x="1114" y="5080"/>
                      <a:pt x="3097" y="3097"/>
                    </a:cubicBezTo>
                    <a:cubicBezTo>
                      <a:pt x="5080" y="1114"/>
                      <a:pt x="7770" y="0"/>
                      <a:pt x="10575"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27" name="TextBox 27"/>
              <p:cNvSpPr txBox="1"/>
              <p:nvPr/>
            </p:nvSpPr>
            <p:spPr>
              <a:xfrm>
                <a:off x="0" y="-76200"/>
                <a:ext cx="2623754" cy="1252913"/>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48" name="Group 48"/>
            <p:cNvGrpSpPr/>
            <p:nvPr/>
          </p:nvGrpSpPr>
          <p:grpSpPr>
            <a:xfrm>
              <a:off x="1215096" y="1097746"/>
              <a:ext cx="9761603" cy="351726"/>
              <a:chOff x="0" y="0"/>
              <a:chExt cx="19523205" cy="703453"/>
            </a:xfrm>
          </p:grpSpPr>
          <p:grpSp>
            <p:nvGrpSpPr>
              <p:cNvPr id="49" name="Group 49"/>
              <p:cNvGrpSpPr/>
              <p:nvPr/>
            </p:nvGrpSpPr>
            <p:grpSpPr>
              <a:xfrm>
                <a:off x="0" y="0"/>
                <a:ext cx="19523205" cy="703453"/>
                <a:chOff x="0" y="0"/>
                <a:chExt cx="2623754" cy="94538"/>
              </a:xfrm>
            </p:grpSpPr>
            <p:sp>
              <p:nvSpPr>
                <p:cNvPr id="50" name="Freeform 50"/>
                <p:cNvSpPr/>
                <p:nvPr/>
              </p:nvSpPr>
              <p:spPr>
                <a:xfrm>
                  <a:off x="0" y="0"/>
                  <a:ext cx="2623754" cy="94538"/>
                </a:xfrm>
                <a:custGeom>
                  <a:avLst/>
                  <a:gdLst/>
                  <a:ahLst/>
                  <a:cxnLst/>
                  <a:rect l="l" t="t" r="r" b="b"/>
                  <a:pathLst>
                    <a:path w="2623754" h="94538">
                      <a:moveTo>
                        <a:pt x="10575" y="0"/>
                      </a:moveTo>
                      <a:lnTo>
                        <a:pt x="2613179" y="0"/>
                      </a:lnTo>
                      <a:cubicBezTo>
                        <a:pt x="2615984" y="0"/>
                        <a:pt x="2618673" y="1114"/>
                        <a:pt x="2620656" y="3097"/>
                      </a:cubicBezTo>
                      <a:cubicBezTo>
                        <a:pt x="2622640" y="5080"/>
                        <a:pt x="2623754" y="7770"/>
                        <a:pt x="2623754" y="10575"/>
                      </a:cubicBezTo>
                      <a:lnTo>
                        <a:pt x="2623754" y="83963"/>
                      </a:lnTo>
                      <a:cubicBezTo>
                        <a:pt x="2623754" y="89804"/>
                        <a:pt x="2619019" y="94538"/>
                        <a:pt x="2613179" y="94538"/>
                      </a:cubicBezTo>
                      <a:lnTo>
                        <a:pt x="10575" y="94538"/>
                      </a:lnTo>
                      <a:cubicBezTo>
                        <a:pt x="7770" y="94538"/>
                        <a:pt x="5080" y="93424"/>
                        <a:pt x="3097" y="91441"/>
                      </a:cubicBezTo>
                      <a:cubicBezTo>
                        <a:pt x="1114" y="89458"/>
                        <a:pt x="0" y="86768"/>
                        <a:pt x="0" y="83963"/>
                      </a:cubicBezTo>
                      <a:lnTo>
                        <a:pt x="0" y="10575"/>
                      </a:lnTo>
                      <a:cubicBezTo>
                        <a:pt x="0" y="7770"/>
                        <a:pt x="1114" y="5080"/>
                        <a:pt x="3097" y="3097"/>
                      </a:cubicBezTo>
                      <a:cubicBezTo>
                        <a:pt x="5080" y="1114"/>
                        <a:pt x="7770" y="0"/>
                        <a:pt x="10575"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51" name="TextBox 51"/>
                <p:cNvSpPr txBox="1"/>
                <p:nvPr/>
              </p:nvSpPr>
              <p:spPr>
                <a:xfrm>
                  <a:off x="0" y="-76200"/>
                  <a:ext cx="2623754" cy="170738"/>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52" name="Group 52"/>
              <p:cNvGrpSpPr/>
              <p:nvPr/>
            </p:nvGrpSpPr>
            <p:grpSpPr>
              <a:xfrm>
                <a:off x="193529" y="230923"/>
                <a:ext cx="283762" cy="283762"/>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54" name="TextBox 54"/>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5" name="Group 55"/>
              <p:cNvGrpSpPr/>
              <p:nvPr/>
            </p:nvGrpSpPr>
            <p:grpSpPr>
              <a:xfrm>
                <a:off x="4906625" y="230923"/>
                <a:ext cx="283762" cy="283762"/>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57" name="TextBox 57"/>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8" name="Group 58"/>
              <p:cNvGrpSpPr/>
              <p:nvPr/>
            </p:nvGrpSpPr>
            <p:grpSpPr>
              <a:xfrm>
                <a:off x="9619722" y="230923"/>
                <a:ext cx="283762" cy="283762"/>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0" name="TextBox 60"/>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61" name="Group 61"/>
              <p:cNvGrpSpPr/>
              <p:nvPr/>
            </p:nvGrpSpPr>
            <p:grpSpPr>
              <a:xfrm>
                <a:off x="14332818" y="230923"/>
                <a:ext cx="283762" cy="283762"/>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3" name="TextBox 63"/>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64" name="Group 64"/>
              <p:cNvGrpSpPr/>
              <p:nvPr/>
            </p:nvGrpSpPr>
            <p:grpSpPr>
              <a:xfrm>
                <a:off x="19045914" y="230923"/>
                <a:ext cx="283762" cy="283762"/>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6" name="TextBox 66"/>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67" name="AutoShape 67"/>
              <p:cNvSpPr/>
              <p:nvPr/>
            </p:nvSpPr>
            <p:spPr>
              <a:xfrm>
                <a:off x="477291" y="372804"/>
                <a:ext cx="4429334" cy="0"/>
              </a:xfrm>
              <a:prstGeom prst="line">
                <a:avLst/>
              </a:prstGeom>
              <a:ln w="22225" cap="flat">
                <a:solidFill>
                  <a:srgbClr val="2B6599"/>
                </a:solidFill>
                <a:prstDash val="sysDash"/>
                <a:headEnd type="none" w="sm" len="sm"/>
                <a:tailEnd type="none" w="sm" len="sm"/>
              </a:ln>
            </p:spPr>
            <p:txBody>
              <a:bodyPr/>
              <a:lstStyle/>
              <a:p>
                <a:pPr defTabSz="609630"/>
                <a:endParaRPr lang="en-US" sz="1200">
                  <a:solidFill>
                    <a:prstClr val="black"/>
                  </a:solidFill>
                  <a:latin typeface="Calibri"/>
                </a:endParaRPr>
              </a:p>
            </p:txBody>
          </p:sp>
          <p:sp>
            <p:nvSpPr>
              <p:cNvPr id="70" name="AutoShape 70"/>
              <p:cNvSpPr/>
              <p:nvPr/>
            </p:nvSpPr>
            <p:spPr>
              <a:xfrm>
                <a:off x="14616580" y="372804"/>
                <a:ext cx="4429334" cy="0"/>
              </a:xfrm>
              <a:prstGeom prst="line">
                <a:avLst/>
              </a:prstGeom>
              <a:ln w="22225" cap="flat">
                <a:solidFill>
                  <a:srgbClr val="2B6599"/>
                </a:solidFill>
                <a:prstDash val="sysDash"/>
                <a:headEnd type="none" w="sm" len="sm"/>
                <a:tailEnd type="none" w="sm" len="sm"/>
              </a:ln>
            </p:spPr>
            <p:txBody>
              <a:bodyPr/>
              <a:lstStyle/>
              <a:p>
                <a:pPr defTabSz="609630"/>
                <a:endParaRPr lang="en-US" sz="1200">
                  <a:solidFill>
                    <a:prstClr val="black"/>
                  </a:solidFill>
                  <a:latin typeface="Calibri"/>
                </a:endParaRPr>
              </a:p>
            </p:txBody>
          </p:sp>
        </p:grpSp>
      </p:grpSp>
      <p:grpSp>
        <p:nvGrpSpPr>
          <p:cNvPr id="2" name="Group 2"/>
          <p:cNvGrpSpPr/>
          <p:nvPr/>
        </p:nvGrpSpPr>
        <p:grpSpPr>
          <a:xfrm rot="2700000">
            <a:off x="1101959" y="524115"/>
            <a:ext cx="282591" cy="282591"/>
            <a:chOff x="0" y="0"/>
            <a:chExt cx="812800" cy="812800"/>
          </a:xfrm>
        </p:grpSpPr>
        <p:sp>
          <p:nvSpPr>
            <p:cNvPr id="3" name="Freeform 3"/>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 name="TextBox 4"/>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 name="Group 5"/>
          <p:cNvGrpSpPr/>
          <p:nvPr/>
        </p:nvGrpSpPr>
        <p:grpSpPr>
          <a:xfrm rot="2700000">
            <a:off x="10010893" y="524115"/>
            <a:ext cx="282591" cy="282591"/>
            <a:chOff x="0" y="0"/>
            <a:chExt cx="812800" cy="812800"/>
          </a:xfrm>
        </p:grpSpPr>
        <p:sp>
          <p:nvSpPr>
            <p:cNvPr id="6" name="Freeform 6"/>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7" name="TextBox 7"/>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8" name="Group 8"/>
          <p:cNvGrpSpPr/>
          <p:nvPr/>
        </p:nvGrpSpPr>
        <p:grpSpPr>
          <a:xfrm rot="2700000">
            <a:off x="1501603" y="524115"/>
            <a:ext cx="282591" cy="282591"/>
            <a:chOff x="0" y="0"/>
            <a:chExt cx="812800" cy="812800"/>
          </a:xfrm>
        </p:grpSpPr>
        <p:sp>
          <p:nvSpPr>
            <p:cNvPr id="9" name="Freeform 9"/>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0" name="TextBox 10"/>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1" name="Group 11"/>
          <p:cNvGrpSpPr/>
          <p:nvPr/>
        </p:nvGrpSpPr>
        <p:grpSpPr>
          <a:xfrm rot="2700000">
            <a:off x="10410537" y="524115"/>
            <a:ext cx="282591" cy="282591"/>
            <a:chOff x="0" y="0"/>
            <a:chExt cx="812800" cy="812800"/>
          </a:xfrm>
        </p:grpSpPr>
        <p:sp>
          <p:nvSpPr>
            <p:cNvPr id="12" name="Freeform 12"/>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3" name="TextBox 13"/>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4" name="Group 14"/>
          <p:cNvGrpSpPr/>
          <p:nvPr/>
        </p:nvGrpSpPr>
        <p:grpSpPr>
          <a:xfrm rot="2700000">
            <a:off x="1901247" y="524115"/>
            <a:ext cx="282591" cy="282591"/>
            <a:chOff x="0" y="0"/>
            <a:chExt cx="812800" cy="812800"/>
          </a:xfrm>
        </p:grpSpPr>
        <p:sp>
          <p:nvSpPr>
            <p:cNvPr id="15" name="Freeform 15"/>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6" name="TextBox 16"/>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7" name="Group 17"/>
          <p:cNvGrpSpPr/>
          <p:nvPr/>
        </p:nvGrpSpPr>
        <p:grpSpPr>
          <a:xfrm rot="2700000">
            <a:off x="10810181" y="524115"/>
            <a:ext cx="282591" cy="282591"/>
            <a:chOff x="0" y="0"/>
            <a:chExt cx="812800" cy="812800"/>
          </a:xfrm>
        </p:grpSpPr>
        <p:sp>
          <p:nvSpPr>
            <p:cNvPr id="18" name="Freeform 18"/>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28" name="Group 28"/>
          <p:cNvGrpSpPr/>
          <p:nvPr/>
        </p:nvGrpSpPr>
        <p:grpSpPr>
          <a:xfrm>
            <a:off x="3390707" y="5902886"/>
            <a:ext cx="5289253" cy="643235"/>
            <a:chOff x="0" y="0"/>
            <a:chExt cx="1421662" cy="172891"/>
          </a:xfrm>
        </p:grpSpPr>
        <p:sp>
          <p:nvSpPr>
            <p:cNvPr id="29" name="Freeform 29"/>
            <p:cNvSpPr/>
            <p:nvPr/>
          </p:nvSpPr>
          <p:spPr>
            <a:xfrm>
              <a:off x="0" y="0"/>
              <a:ext cx="1421661" cy="172891"/>
            </a:xfrm>
            <a:custGeom>
              <a:avLst/>
              <a:gdLst/>
              <a:ahLst/>
              <a:cxnLst/>
              <a:rect l="l" t="t" r="r" b="b"/>
              <a:pathLst>
                <a:path w="1421661" h="172891">
                  <a:moveTo>
                    <a:pt x="19516" y="0"/>
                  </a:moveTo>
                  <a:lnTo>
                    <a:pt x="1402145" y="0"/>
                  </a:lnTo>
                  <a:cubicBezTo>
                    <a:pt x="1412924" y="0"/>
                    <a:pt x="1421661" y="8738"/>
                    <a:pt x="1421661" y="19516"/>
                  </a:cubicBezTo>
                  <a:lnTo>
                    <a:pt x="1421661" y="153375"/>
                  </a:lnTo>
                  <a:cubicBezTo>
                    <a:pt x="1421661" y="164153"/>
                    <a:pt x="1412924" y="172891"/>
                    <a:pt x="1402145" y="172891"/>
                  </a:cubicBezTo>
                  <a:lnTo>
                    <a:pt x="19516" y="172891"/>
                  </a:lnTo>
                  <a:cubicBezTo>
                    <a:pt x="14340" y="172891"/>
                    <a:pt x="9376" y="170835"/>
                    <a:pt x="5716" y="167175"/>
                  </a:cubicBezTo>
                  <a:cubicBezTo>
                    <a:pt x="2056" y="163515"/>
                    <a:pt x="0" y="158551"/>
                    <a:pt x="0" y="153375"/>
                  </a:cubicBezTo>
                  <a:lnTo>
                    <a:pt x="0" y="19516"/>
                  </a:lnTo>
                  <a:cubicBezTo>
                    <a:pt x="0" y="8738"/>
                    <a:pt x="8738" y="0"/>
                    <a:pt x="19516" y="0"/>
                  </a:cubicBezTo>
                  <a:close/>
                </a:path>
              </a:pathLst>
            </a:custGeom>
            <a:solidFill>
              <a:srgbClr val="91C5EB"/>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0" name="TextBox 30"/>
            <p:cNvSpPr txBox="1"/>
            <p:nvPr/>
          </p:nvSpPr>
          <p:spPr>
            <a:xfrm>
              <a:off x="0" y="-76200"/>
              <a:ext cx="1421662" cy="249091"/>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72" name="Group 71">
            <a:extLst>
              <a:ext uri="{FF2B5EF4-FFF2-40B4-BE49-F238E27FC236}">
                <a16:creationId xmlns:a16="http://schemas.microsoft.com/office/drawing/2014/main" id="{E3B13740-BBBC-7B0E-E3DF-8A3561955A8E}"/>
              </a:ext>
            </a:extLst>
          </p:cNvPr>
          <p:cNvGrpSpPr/>
          <p:nvPr/>
        </p:nvGrpSpPr>
        <p:grpSpPr>
          <a:xfrm>
            <a:off x="10717753" y="2344181"/>
            <a:ext cx="1084819" cy="1084819"/>
            <a:chOff x="10190866" y="2020548"/>
            <a:chExt cx="1571666" cy="1571666"/>
          </a:xfrm>
        </p:grpSpPr>
        <p:grpSp>
          <p:nvGrpSpPr>
            <p:cNvPr id="31" name="Group 31"/>
            <p:cNvGrpSpPr/>
            <p:nvPr/>
          </p:nvGrpSpPr>
          <p:grpSpPr>
            <a:xfrm>
              <a:off x="10190866" y="2020548"/>
              <a:ext cx="1571666" cy="157166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BDB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3" name="TextBox 33"/>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4" name="Freeform 44"/>
            <p:cNvSpPr/>
            <p:nvPr/>
          </p:nvSpPr>
          <p:spPr>
            <a:xfrm>
              <a:off x="10480994" y="2210960"/>
              <a:ext cx="1008458" cy="1127341"/>
            </a:xfrm>
            <a:custGeom>
              <a:avLst/>
              <a:gdLst/>
              <a:ahLst/>
              <a:cxnLst/>
              <a:rect l="l" t="t" r="r" b="b"/>
              <a:pathLst>
                <a:path w="1512687" h="1691012">
                  <a:moveTo>
                    <a:pt x="0" y="0"/>
                  </a:moveTo>
                  <a:lnTo>
                    <a:pt x="1512687" y="0"/>
                  </a:lnTo>
                  <a:lnTo>
                    <a:pt x="1512687" y="1691012"/>
                  </a:lnTo>
                  <a:lnTo>
                    <a:pt x="0" y="16910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grpSp>
        <p:nvGrpSpPr>
          <p:cNvPr id="71" name="Group 70">
            <a:extLst>
              <a:ext uri="{FF2B5EF4-FFF2-40B4-BE49-F238E27FC236}">
                <a16:creationId xmlns:a16="http://schemas.microsoft.com/office/drawing/2014/main" id="{8E8096C7-2D18-1CAC-A014-A8329B644A76}"/>
              </a:ext>
            </a:extLst>
          </p:cNvPr>
          <p:cNvGrpSpPr/>
          <p:nvPr/>
        </p:nvGrpSpPr>
        <p:grpSpPr>
          <a:xfrm>
            <a:off x="10850514" y="4973274"/>
            <a:ext cx="850337" cy="850337"/>
            <a:chOff x="10190866" y="3974120"/>
            <a:chExt cx="1571666" cy="1571666"/>
          </a:xfrm>
        </p:grpSpPr>
        <p:grpSp>
          <p:nvGrpSpPr>
            <p:cNvPr id="37" name="Group 37"/>
            <p:cNvGrpSpPr/>
            <p:nvPr/>
          </p:nvGrpSpPr>
          <p:grpSpPr>
            <a:xfrm>
              <a:off x="10190866" y="3974120"/>
              <a:ext cx="1571666" cy="1571666"/>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D49C"/>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9" name="TextBox 39"/>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5" name="Freeform 45"/>
            <p:cNvSpPr/>
            <p:nvPr/>
          </p:nvSpPr>
          <p:spPr>
            <a:xfrm>
              <a:off x="10408659" y="4267253"/>
              <a:ext cx="1153127" cy="985399"/>
            </a:xfrm>
            <a:custGeom>
              <a:avLst/>
              <a:gdLst/>
              <a:ahLst/>
              <a:cxnLst/>
              <a:rect l="l" t="t" r="r" b="b"/>
              <a:pathLst>
                <a:path w="1729690" h="1478099">
                  <a:moveTo>
                    <a:pt x="0" y="0"/>
                  </a:moveTo>
                  <a:lnTo>
                    <a:pt x="1729690" y="0"/>
                  </a:lnTo>
                  <a:lnTo>
                    <a:pt x="1729690" y="1478099"/>
                  </a:lnTo>
                  <a:lnTo>
                    <a:pt x="0" y="14780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grpSp>
        <p:nvGrpSpPr>
          <p:cNvPr id="69" name="Group 68">
            <a:extLst>
              <a:ext uri="{FF2B5EF4-FFF2-40B4-BE49-F238E27FC236}">
                <a16:creationId xmlns:a16="http://schemas.microsoft.com/office/drawing/2014/main" id="{10DCCEBD-1B7F-5CFA-1EC4-F93DE487184A}"/>
              </a:ext>
            </a:extLst>
          </p:cNvPr>
          <p:cNvGrpSpPr/>
          <p:nvPr/>
        </p:nvGrpSpPr>
        <p:grpSpPr>
          <a:xfrm>
            <a:off x="331757" y="2092775"/>
            <a:ext cx="1069341" cy="1069341"/>
            <a:chOff x="429469" y="2020548"/>
            <a:chExt cx="1571666" cy="1571666"/>
          </a:xfrm>
        </p:grpSpPr>
        <p:grpSp>
          <p:nvGrpSpPr>
            <p:cNvPr id="34" name="Group 34"/>
            <p:cNvGrpSpPr/>
            <p:nvPr/>
          </p:nvGrpSpPr>
          <p:grpSpPr>
            <a:xfrm>
              <a:off x="429469" y="2020548"/>
              <a:ext cx="1571666" cy="157166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C3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6" name="TextBox 36"/>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6" name="Freeform 46"/>
            <p:cNvSpPr/>
            <p:nvPr/>
          </p:nvSpPr>
          <p:spPr>
            <a:xfrm>
              <a:off x="592266" y="2292220"/>
              <a:ext cx="1245660" cy="964821"/>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grpSp>
      <p:grpSp>
        <p:nvGrpSpPr>
          <p:cNvPr id="74" name="Group 73">
            <a:extLst>
              <a:ext uri="{FF2B5EF4-FFF2-40B4-BE49-F238E27FC236}">
                <a16:creationId xmlns:a16="http://schemas.microsoft.com/office/drawing/2014/main" id="{079355E0-E36C-B0E1-631B-DF75DB4CEF8E}"/>
              </a:ext>
            </a:extLst>
          </p:cNvPr>
          <p:cNvGrpSpPr/>
          <p:nvPr/>
        </p:nvGrpSpPr>
        <p:grpSpPr>
          <a:xfrm>
            <a:off x="1741714" y="5361183"/>
            <a:ext cx="1069342" cy="1069342"/>
            <a:chOff x="429469" y="3974120"/>
            <a:chExt cx="1571666" cy="1571666"/>
          </a:xfrm>
        </p:grpSpPr>
        <p:grpSp>
          <p:nvGrpSpPr>
            <p:cNvPr id="40" name="Group 40"/>
            <p:cNvGrpSpPr/>
            <p:nvPr/>
          </p:nvGrpSpPr>
          <p:grpSpPr>
            <a:xfrm>
              <a:off x="429469" y="3974120"/>
              <a:ext cx="1571666" cy="1571666"/>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2" name="TextBox 42"/>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7" name="Freeform 47"/>
            <p:cNvSpPr/>
            <p:nvPr/>
          </p:nvSpPr>
          <p:spPr>
            <a:xfrm>
              <a:off x="916317" y="4145815"/>
              <a:ext cx="587339" cy="1228275"/>
            </a:xfrm>
            <a:custGeom>
              <a:avLst/>
              <a:gdLst/>
              <a:ahLst/>
              <a:cxnLst/>
              <a:rect l="l" t="t" r="r" b="b"/>
              <a:pathLst>
                <a:path w="881008" h="1842413">
                  <a:moveTo>
                    <a:pt x="0" y="0"/>
                  </a:moveTo>
                  <a:lnTo>
                    <a:pt x="881008" y="0"/>
                  </a:lnTo>
                  <a:lnTo>
                    <a:pt x="881008" y="1842413"/>
                  </a:lnTo>
                  <a:lnTo>
                    <a:pt x="0" y="18424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grpSp>
      <p:sp>
        <p:nvSpPr>
          <p:cNvPr id="68" name="TextBox 67">
            <a:extLst>
              <a:ext uri="{FF2B5EF4-FFF2-40B4-BE49-F238E27FC236}">
                <a16:creationId xmlns:a16="http://schemas.microsoft.com/office/drawing/2014/main" id="{7AD11796-3AE1-7C19-55AF-BEE436627FB8}"/>
              </a:ext>
            </a:extLst>
          </p:cNvPr>
          <p:cNvSpPr txBox="1"/>
          <p:nvPr/>
        </p:nvSpPr>
        <p:spPr>
          <a:xfrm>
            <a:off x="1273877" y="2833817"/>
            <a:ext cx="9775432" cy="2021066"/>
          </a:xfrm>
          <a:prstGeom prst="rect">
            <a:avLst/>
          </a:prstGeom>
          <a:noFill/>
        </p:spPr>
        <p:txBody>
          <a:bodyPr wrap="none" rtlCol="0">
            <a:spAutoFit/>
          </a:bodyPr>
          <a:lstStyle/>
          <a:p>
            <a:pPr algn="ctr">
              <a:lnSpc>
                <a:spcPct val="150000"/>
              </a:lnSpc>
            </a:pPr>
            <a:r>
              <a:rPr lang="vi-VN" sz="4800">
                <a:solidFill>
                  <a:schemeClr val="accent2">
                    <a:lumMod val="75000"/>
                  </a:schemeClr>
                </a:solidFill>
                <a:latin typeface="#9Slide04 Chonburi" panose="00000500000000000000" pitchFamily="2" charset="-34"/>
                <a:cs typeface="#9Slide04 Chonburi" panose="00000500000000000000" pitchFamily="2" charset="-34"/>
              </a:rPr>
              <a:t>GIẢI HỆ HAI PHƯƠNG TR</a:t>
            </a:r>
            <a:r>
              <a:rPr lang="en-US" sz="4800">
                <a:solidFill>
                  <a:schemeClr val="accent2">
                    <a:lumMod val="75000"/>
                  </a:schemeClr>
                </a:solidFill>
                <a:latin typeface="#9Slide04 Chonburi" panose="00000500000000000000" pitchFamily="2" charset="-34"/>
                <a:cs typeface="#9Slide04 Chonburi" panose="00000500000000000000" pitchFamily="2" charset="-34"/>
              </a:rPr>
              <a:t>Ì</a:t>
            </a:r>
            <a:r>
              <a:rPr lang="vi-VN" sz="4800">
                <a:solidFill>
                  <a:schemeClr val="accent2">
                    <a:lumMod val="75000"/>
                  </a:schemeClr>
                </a:solidFill>
                <a:latin typeface="#9Slide04 Chonburi" panose="00000500000000000000" pitchFamily="2" charset="-34"/>
                <a:cs typeface="#9Slide04 Chonburi" panose="00000500000000000000" pitchFamily="2" charset="-34"/>
              </a:rPr>
              <a:t>NH </a:t>
            </a:r>
            <a:endParaRPr lang="en-US" sz="4800">
              <a:solidFill>
                <a:schemeClr val="accent2">
                  <a:lumMod val="75000"/>
                </a:schemeClr>
              </a:solidFill>
              <a:latin typeface="#9Slide04 Chonburi" panose="00000500000000000000" pitchFamily="2" charset="-34"/>
              <a:cs typeface="#9Slide04 Chonburi" panose="00000500000000000000" pitchFamily="2" charset="-34"/>
            </a:endParaRPr>
          </a:p>
          <a:p>
            <a:pPr algn="ctr">
              <a:lnSpc>
                <a:spcPct val="150000"/>
              </a:lnSpc>
            </a:pPr>
            <a:r>
              <a:rPr lang="vi-VN" sz="4000">
                <a:latin typeface="#9Slide04 Chonburi" panose="00000500000000000000" pitchFamily="2" charset="-34"/>
                <a:cs typeface="#9Slide04 Chonburi" panose="00000500000000000000" pitchFamily="2" charset="-34"/>
              </a:rPr>
              <a:t>BẬC NHẤT HAI ẨN</a:t>
            </a:r>
            <a:endParaRPr lang="en-US" sz="4000">
              <a:latin typeface="#9Slide04 Chonburi" panose="00000500000000000000" pitchFamily="2" charset="-34"/>
              <a:cs typeface="#9Slide04 Chonburi" panose="00000500000000000000" pitchFamily="2" charset="-34"/>
            </a:endParaRPr>
          </a:p>
        </p:txBody>
      </p:sp>
      <p:sp>
        <p:nvSpPr>
          <p:cNvPr id="20" name="TextBox 19">
            <a:extLst>
              <a:ext uri="{FF2B5EF4-FFF2-40B4-BE49-F238E27FC236}">
                <a16:creationId xmlns:a16="http://schemas.microsoft.com/office/drawing/2014/main" id="{C9BC7CEF-238D-AB9C-DE79-42A1E865569B}"/>
              </a:ext>
            </a:extLst>
          </p:cNvPr>
          <p:cNvSpPr txBox="1"/>
          <p:nvPr/>
        </p:nvSpPr>
        <p:spPr>
          <a:xfrm>
            <a:off x="5078608" y="6039940"/>
            <a:ext cx="1885452" cy="400110"/>
          </a:xfrm>
          <a:prstGeom prst="rect">
            <a:avLst/>
          </a:prstGeom>
          <a:noFill/>
        </p:spPr>
        <p:txBody>
          <a:bodyPr wrap="none" rtlCol="0">
            <a:spAutoFit/>
          </a:bodyPr>
          <a:lstStyle/>
          <a:p>
            <a:pPr algn="ctr"/>
            <a:r>
              <a:rPr lang="en-US" sz="2000">
                <a:solidFill>
                  <a:srgbClr val="002060"/>
                </a:solidFill>
                <a:latin typeface="#9Slide04 Chonburi" panose="00000500000000000000" pitchFamily="2" charset="-34"/>
                <a:cs typeface="#9Slide04 Chonburi" panose="00000500000000000000" pitchFamily="2" charset="-34"/>
              </a:rPr>
              <a:t>TOÁN LỚP 9</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8" name="TextBox 7">
            <a:extLst>
              <a:ext uri="{FF2B5EF4-FFF2-40B4-BE49-F238E27FC236}">
                <a16:creationId xmlns:a16="http://schemas.microsoft.com/office/drawing/2014/main" id="{DF8C8DB9-F0D5-2E99-22E1-8391142191E9}"/>
              </a:ext>
            </a:extLst>
          </p:cNvPr>
          <p:cNvSpPr txBox="1"/>
          <p:nvPr/>
        </p:nvSpPr>
        <p:spPr>
          <a:xfrm>
            <a:off x="5046867" y="4036102"/>
            <a:ext cx="2330613"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it-IT"/>
              <a:t>3x + 2 . (-1) = 4</a:t>
            </a:r>
            <a:endParaRPr lang="en-US"/>
          </a:p>
        </p:txBody>
      </p:sp>
      <p:sp>
        <p:nvSpPr>
          <p:cNvPr id="14" name="TextBox 13">
            <a:extLst>
              <a:ext uri="{FF2B5EF4-FFF2-40B4-BE49-F238E27FC236}">
                <a16:creationId xmlns:a16="http://schemas.microsoft.com/office/drawing/2014/main" id="{E1506E15-7B39-D087-DA27-36EDD4E10B8E}"/>
              </a:ext>
            </a:extLst>
          </p:cNvPr>
          <p:cNvSpPr txBox="1"/>
          <p:nvPr/>
        </p:nvSpPr>
        <p:spPr>
          <a:xfrm>
            <a:off x="1286946" y="3452875"/>
            <a:ext cx="9508572"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Thế giá trị y = -1 vào phương trình (1), ta được phương trình:</a:t>
            </a:r>
          </a:p>
        </p:txBody>
      </p:sp>
      <p:sp>
        <p:nvSpPr>
          <p:cNvPr id="16" name="TextBox 15">
            <a:extLst>
              <a:ext uri="{FF2B5EF4-FFF2-40B4-BE49-F238E27FC236}">
                <a16:creationId xmlns:a16="http://schemas.microsoft.com/office/drawing/2014/main" id="{A892F45B-4FB5-F081-C562-A4F0C833C63B}"/>
              </a:ext>
            </a:extLst>
          </p:cNvPr>
          <p:cNvSpPr txBox="1"/>
          <p:nvPr/>
        </p:nvSpPr>
        <p:spPr>
          <a:xfrm>
            <a:off x="5779336" y="4562728"/>
            <a:ext cx="1843778"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3x – 2 = 4</a:t>
            </a:r>
          </a:p>
        </p:txBody>
      </p:sp>
      <p:sp>
        <p:nvSpPr>
          <p:cNvPr id="20" name="TextBox 19">
            <a:extLst>
              <a:ext uri="{FF2B5EF4-FFF2-40B4-BE49-F238E27FC236}">
                <a16:creationId xmlns:a16="http://schemas.microsoft.com/office/drawing/2014/main" id="{829EF53E-5562-4868-2F7A-6F459E3DD229}"/>
              </a:ext>
            </a:extLst>
          </p:cNvPr>
          <p:cNvSpPr txBox="1"/>
          <p:nvPr/>
        </p:nvSpPr>
        <p:spPr>
          <a:xfrm>
            <a:off x="1286946" y="5761693"/>
            <a:ext cx="878415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Vậy hệ phương trình đã cho có nghiệm (x ; y) = (2 ; -1).</a:t>
            </a:r>
          </a:p>
        </p:txBody>
      </p:sp>
      <p:sp>
        <p:nvSpPr>
          <p:cNvPr id="3" name="TextBox 2">
            <a:extLst>
              <a:ext uri="{FF2B5EF4-FFF2-40B4-BE49-F238E27FC236}">
                <a16:creationId xmlns:a16="http://schemas.microsoft.com/office/drawing/2014/main" id="{7F9162F7-BA3D-60BF-751B-8130B2070273}"/>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7" name="TextBox 6">
            <a:extLst>
              <a:ext uri="{FF2B5EF4-FFF2-40B4-BE49-F238E27FC236}">
                <a16:creationId xmlns:a16="http://schemas.microsoft.com/office/drawing/2014/main" id="{5569D6ED-BA27-1086-E695-0E1C7D6A888D}"/>
              </a:ext>
            </a:extLst>
          </p:cNvPr>
          <p:cNvSpPr txBox="1"/>
          <p:nvPr/>
        </p:nvSpPr>
        <p:spPr>
          <a:xfrm>
            <a:off x="3358033" y="16344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BBB84242-EA6C-8E14-A9DA-27F32DD69F55}"/>
              </a:ext>
            </a:extLst>
          </p:cNvPr>
          <p:cNvSpPr txBox="1"/>
          <p:nvPr/>
        </p:nvSpPr>
        <p:spPr>
          <a:xfrm>
            <a:off x="6883590" y="13432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4</a:t>
            </a:r>
          </a:p>
        </p:txBody>
      </p:sp>
      <p:grpSp>
        <p:nvGrpSpPr>
          <p:cNvPr id="11" name="Group 10">
            <a:extLst>
              <a:ext uri="{FF2B5EF4-FFF2-40B4-BE49-F238E27FC236}">
                <a16:creationId xmlns:a16="http://schemas.microsoft.com/office/drawing/2014/main" id="{67DDE6FA-CB33-8BE1-E844-EF4EF8DC582A}"/>
              </a:ext>
            </a:extLst>
          </p:cNvPr>
          <p:cNvGrpSpPr/>
          <p:nvPr/>
        </p:nvGrpSpPr>
        <p:grpSpPr>
          <a:xfrm>
            <a:off x="2516447" y="1446098"/>
            <a:ext cx="841586" cy="656527"/>
            <a:chOff x="1303925" y="2753514"/>
            <a:chExt cx="841586" cy="656527"/>
          </a:xfrm>
        </p:grpSpPr>
        <p:grpSp>
          <p:nvGrpSpPr>
            <p:cNvPr id="13" name="Group 12">
              <a:extLst>
                <a:ext uri="{FF2B5EF4-FFF2-40B4-BE49-F238E27FC236}">
                  <a16:creationId xmlns:a16="http://schemas.microsoft.com/office/drawing/2014/main" id="{BFEC7E51-C5FA-92E6-FFAF-8BFB0519A192}"/>
                </a:ext>
              </a:extLst>
            </p:cNvPr>
            <p:cNvGrpSpPr/>
            <p:nvPr/>
          </p:nvGrpSpPr>
          <p:grpSpPr>
            <a:xfrm>
              <a:off x="1303925" y="2753514"/>
              <a:ext cx="841586" cy="651847"/>
              <a:chOff x="1303925" y="2753514"/>
              <a:chExt cx="841586" cy="651847"/>
            </a:xfrm>
          </p:grpSpPr>
          <p:sp>
            <p:nvSpPr>
              <p:cNvPr id="17" name="Freeform 9">
                <a:extLst>
                  <a:ext uri="{FF2B5EF4-FFF2-40B4-BE49-F238E27FC236}">
                    <a16:creationId xmlns:a16="http://schemas.microsoft.com/office/drawing/2014/main" id="{49934F8E-187A-2666-F2A0-46E03D448B00}"/>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Rectangle 18">
                <a:extLst>
                  <a:ext uri="{FF2B5EF4-FFF2-40B4-BE49-F238E27FC236}">
                    <a16:creationId xmlns:a16="http://schemas.microsoft.com/office/drawing/2014/main" id="{56167475-25BD-3CCB-251B-B7A626A69910}"/>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E4D16FE-A230-5182-9983-CBF52A1AA655}"/>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?4</a:t>
              </a:r>
            </a:p>
          </p:txBody>
        </p:sp>
      </p:grpSp>
      <p:sp>
        <p:nvSpPr>
          <p:cNvPr id="21" name="Left Brace 20">
            <a:extLst>
              <a:ext uri="{FF2B5EF4-FFF2-40B4-BE49-F238E27FC236}">
                <a16:creationId xmlns:a16="http://schemas.microsoft.com/office/drawing/2014/main" id="{0DA88A7C-007F-6ADA-F190-F10FE2F306A4}"/>
              </a:ext>
            </a:extLst>
          </p:cNvPr>
          <p:cNvSpPr/>
          <p:nvPr/>
        </p:nvSpPr>
        <p:spPr>
          <a:xfrm>
            <a:off x="6746441" y="14976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DB4A9A6F-414E-E515-EF16-E45C5B809CBF}"/>
              </a:ext>
            </a:extLst>
          </p:cNvPr>
          <p:cNvSpPr txBox="1"/>
          <p:nvPr/>
        </p:nvSpPr>
        <p:spPr>
          <a:xfrm>
            <a:off x="6883590" y="194777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-7</a:t>
            </a:r>
          </a:p>
        </p:txBody>
      </p:sp>
      <p:sp>
        <p:nvSpPr>
          <p:cNvPr id="23" name="TextBox 22">
            <a:extLst>
              <a:ext uri="{FF2B5EF4-FFF2-40B4-BE49-F238E27FC236}">
                <a16:creationId xmlns:a16="http://schemas.microsoft.com/office/drawing/2014/main" id="{1FA843C8-F59C-913C-6F2B-F228467CDE6E}"/>
              </a:ext>
            </a:extLst>
          </p:cNvPr>
          <p:cNvSpPr txBox="1"/>
          <p:nvPr/>
        </p:nvSpPr>
        <p:spPr>
          <a:xfrm>
            <a:off x="9094610" y="13551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DA6F6F17-46C0-C7E4-2F52-ECF32868A420}"/>
              </a:ext>
            </a:extLst>
          </p:cNvPr>
          <p:cNvSpPr txBox="1"/>
          <p:nvPr/>
        </p:nvSpPr>
        <p:spPr>
          <a:xfrm>
            <a:off x="9061606" y="19306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4" name="TextBox 3">
            <a:extLst>
              <a:ext uri="{FF2B5EF4-FFF2-40B4-BE49-F238E27FC236}">
                <a16:creationId xmlns:a16="http://schemas.microsoft.com/office/drawing/2014/main" id="{F2506E66-F90E-38B6-2BC4-17D57E475C31}"/>
              </a:ext>
            </a:extLst>
          </p:cNvPr>
          <p:cNvSpPr txBox="1"/>
          <p:nvPr/>
        </p:nvSpPr>
        <p:spPr>
          <a:xfrm>
            <a:off x="1286946" y="2811518"/>
            <a:ext cx="628018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Giải phương trình</a:t>
            </a:r>
            <a:r>
              <a:rPr lang="en-US">
                <a:solidFill>
                  <a:srgbClr val="002060"/>
                </a:solidFill>
              </a:rPr>
              <a:t> 13y = -13</a:t>
            </a:r>
            <a:r>
              <a:rPr lang="vi-VN">
                <a:solidFill>
                  <a:srgbClr val="002060"/>
                </a:solidFill>
              </a:rPr>
              <a:t>, ta có: y</a:t>
            </a:r>
            <a:r>
              <a:rPr lang="en-US">
                <a:solidFill>
                  <a:srgbClr val="002060"/>
                </a:solidFill>
              </a:rPr>
              <a:t> </a:t>
            </a:r>
            <a:r>
              <a:rPr lang="vi-VN">
                <a:solidFill>
                  <a:srgbClr val="002060"/>
                </a:solidFill>
              </a:rPr>
              <a:t>=</a:t>
            </a:r>
            <a:r>
              <a:rPr lang="en-US">
                <a:solidFill>
                  <a:srgbClr val="002060"/>
                </a:solidFill>
              </a:rPr>
              <a:t> </a:t>
            </a:r>
            <a:r>
              <a:rPr lang="vi-VN">
                <a:solidFill>
                  <a:srgbClr val="002060"/>
                </a:solidFill>
              </a:rPr>
              <a:t>-1</a:t>
            </a:r>
            <a:r>
              <a:rPr lang="en-US">
                <a:solidFill>
                  <a:srgbClr val="002060"/>
                </a:solidFill>
              </a:rPr>
              <a:t>.</a:t>
            </a:r>
            <a:endParaRPr lang="vi-VN">
              <a:solidFill>
                <a:srgbClr val="002060"/>
              </a:solidFill>
            </a:endParaRPr>
          </a:p>
        </p:txBody>
      </p:sp>
      <p:sp>
        <p:nvSpPr>
          <p:cNvPr id="25" name="Freeform 8">
            <a:extLst>
              <a:ext uri="{FF2B5EF4-FFF2-40B4-BE49-F238E27FC236}">
                <a16:creationId xmlns:a16="http://schemas.microsoft.com/office/drawing/2014/main" id="{3AF59BEE-743D-F583-77B2-5400E7F10F3E}"/>
              </a:ext>
            </a:extLst>
          </p:cNvPr>
          <p:cNvSpPr/>
          <p:nvPr/>
        </p:nvSpPr>
        <p:spPr>
          <a:xfrm>
            <a:off x="1007413" y="2966169"/>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1" name="TextBox 40">
            <a:extLst>
              <a:ext uri="{FF2B5EF4-FFF2-40B4-BE49-F238E27FC236}">
                <a16:creationId xmlns:a16="http://schemas.microsoft.com/office/drawing/2014/main" id="{08E9F906-F2DB-FE50-FBAF-8C9E93548E42}"/>
              </a:ext>
            </a:extLst>
          </p:cNvPr>
          <p:cNvSpPr txBox="1"/>
          <p:nvPr/>
        </p:nvSpPr>
        <p:spPr>
          <a:xfrm>
            <a:off x="6468369" y="5089354"/>
            <a:ext cx="1173407"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x = 2</a:t>
            </a:r>
          </a:p>
        </p:txBody>
      </p:sp>
    </p:spTree>
    <p:custDataLst>
      <p:tags r:id="rId1"/>
    </p:custDataLst>
    <p:extLst>
      <p:ext uri="{BB962C8B-B14F-4D97-AF65-F5344CB8AC3E}">
        <p14:creationId xmlns:p14="http://schemas.microsoft.com/office/powerpoint/2010/main" val="3114637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20" grpId="0"/>
      <p:bldP spid="4" grpId="0"/>
      <p:bldP spid="25"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3" name="TextBox 2">
            <a:extLst>
              <a:ext uri="{FF2B5EF4-FFF2-40B4-BE49-F238E27FC236}">
                <a16:creationId xmlns:a16="http://schemas.microsoft.com/office/drawing/2014/main" id="{7F9162F7-BA3D-60BF-751B-8130B2070273}"/>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7" name="TextBox 6">
            <a:extLst>
              <a:ext uri="{FF2B5EF4-FFF2-40B4-BE49-F238E27FC236}">
                <a16:creationId xmlns:a16="http://schemas.microsoft.com/office/drawing/2014/main" id="{5569D6ED-BA27-1086-E695-0E1C7D6A888D}"/>
              </a:ext>
            </a:extLst>
          </p:cNvPr>
          <p:cNvSpPr txBox="1"/>
          <p:nvPr/>
        </p:nvSpPr>
        <p:spPr>
          <a:xfrm>
            <a:off x="3358033" y="192023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BBB84242-EA6C-8E14-A9DA-27F32DD69F55}"/>
              </a:ext>
            </a:extLst>
          </p:cNvPr>
          <p:cNvSpPr txBox="1"/>
          <p:nvPr/>
        </p:nvSpPr>
        <p:spPr>
          <a:xfrm>
            <a:off x="6883590" y="162895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4</a:t>
            </a:r>
          </a:p>
        </p:txBody>
      </p:sp>
      <p:grpSp>
        <p:nvGrpSpPr>
          <p:cNvPr id="11" name="Group 10">
            <a:extLst>
              <a:ext uri="{FF2B5EF4-FFF2-40B4-BE49-F238E27FC236}">
                <a16:creationId xmlns:a16="http://schemas.microsoft.com/office/drawing/2014/main" id="{67DDE6FA-CB33-8BE1-E844-EF4EF8DC582A}"/>
              </a:ext>
            </a:extLst>
          </p:cNvPr>
          <p:cNvGrpSpPr/>
          <p:nvPr/>
        </p:nvGrpSpPr>
        <p:grpSpPr>
          <a:xfrm>
            <a:off x="2516447" y="1731848"/>
            <a:ext cx="841586" cy="656527"/>
            <a:chOff x="1303925" y="2753514"/>
            <a:chExt cx="841586" cy="656527"/>
          </a:xfrm>
        </p:grpSpPr>
        <p:grpSp>
          <p:nvGrpSpPr>
            <p:cNvPr id="13" name="Group 12">
              <a:extLst>
                <a:ext uri="{FF2B5EF4-FFF2-40B4-BE49-F238E27FC236}">
                  <a16:creationId xmlns:a16="http://schemas.microsoft.com/office/drawing/2014/main" id="{BFEC7E51-C5FA-92E6-FFAF-8BFB0519A192}"/>
                </a:ext>
              </a:extLst>
            </p:cNvPr>
            <p:cNvGrpSpPr/>
            <p:nvPr/>
          </p:nvGrpSpPr>
          <p:grpSpPr>
            <a:xfrm>
              <a:off x="1303925" y="2753514"/>
              <a:ext cx="841586" cy="651847"/>
              <a:chOff x="1303925" y="2753514"/>
              <a:chExt cx="841586" cy="651847"/>
            </a:xfrm>
          </p:grpSpPr>
          <p:sp>
            <p:nvSpPr>
              <p:cNvPr id="17" name="Freeform 9">
                <a:extLst>
                  <a:ext uri="{FF2B5EF4-FFF2-40B4-BE49-F238E27FC236}">
                    <a16:creationId xmlns:a16="http://schemas.microsoft.com/office/drawing/2014/main" id="{49934F8E-187A-2666-F2A0-46E03D448B00}"/>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Rectangle 18">
                <a:extLst>
                  <a:ext uri="{FF2B5EF4-FFF2-40B4-BE49-F238E27FC236}">
                    <a16:creationId xmlns:a16="http://schemas.microsoft.com/office/drawing/2014/main" id="{56167475-25BD-3CCB-251B-B7A626A69910}"/>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E4D16FE-A230-5182-9983-CBF52A1AA655}"/>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?4</a:t>
              </a:r>
            </a:p>
          </p:txBody>
        </p:sp>
      </p:grpSp>
      <p:sp>
        <p:nvSpPr>
          <p:cNvPr id="21" name="Left Brace 20">
            <a:extLst>
              <a:ext uri="{FF2B5EF4-FFF2-40B4-BE49-F238E27FC236}">
                <a16:creationId xmlns:a16="http://schemas.microsoft.com/office/drawing/2014/main" id="{0DA88A7C-007F-6ADA-F190-F10FE2F306A4}"/>
              </a:ext>
            </a:extLst>
          </p:cNvPr>
          <p:cNvSpPr/>
          <p:nvPr/>
        </p:nvSpPr>
        <p:spPr>
          <a:xfrm>
            <a:off x="6746441" y="178343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DB4A9A6F-414E-E515-EF16-E45C5B809CBF}"/>
              </a:ext>
            </a:extLst>
          </p:cNvPr>
          <p:cNvSpPr txBox="1"/>
          <p:nvPr/>
        </p:nvSpPr>
        <p:spPr>
          <a:xfrm>
            <a:off x="6883590" y="223352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-7</a:t>
            </a:r>
          </a:p>
        </p:txBody>
      </p:sp>
      <p:sp>
        <p:nvSpPr>
          <p:cNvPr id="23" name="TextBox 22">
            <a:extLst>
              <a:ext uri="{FF2B5EF4-FFF2-40B4-BE49-F238E27FC236}">
                <a16:creationId xmlns:a16="http://schemas.microsoft.com/office/drawing/2014/main" id="{1FA843C8-F59C-913C-6F2B-F228467CDE6E}"/>
              </a:ext>
            </a:extLst>
          </p:cNvPr>
          <p:cNvSpPr txBox="1"/>
          <p:nvPr/>
        </p:nvSpPr>
        <p:spPr>
          <a:xfrm>
            <a:off x="9094610" y="164087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DA6F6F17-46C0-C7E4-2F52-ECF32868A420}"/>
              </a:ext>
            </a:extLst>
          </p:cNvPr>
          <p:cNvSpPr txBox="1"/>
          <p:nvPr/>
        </p:nvSpPr>
        <p:spPr>
          <a:xfrm>
            <a:off x="9061606" y="221637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 name="Rectangle: Rounded Corners 1">
            <a:extLst>
              <a:ext uri="{FF2B5EF4-FFF2-40B4-BE49-F238E27FC236}">
                <a16:creationId xmlns:a16="http://schemas.microsoft.com/office/drawing/2014/main" id="{FED1E36A-B7A9-998B-81A3-1C1257DE01D5}"/>
              </a:ext>
            </a:extLst>
          </p:cNvPr>
          <p:cNvSpPr/>
          <p:nvPr/>
        </p:nvSpPr>
        <p:spPr>
          <a:xfrm>
            <a:off x="841455" y="3361176"/>
            <a:ext cx="10598235" cy="2410790"/>
          </a:xfrm>
          <a:prstGeom prst="roundRect">
            <a:avLst>
              <a:gd name="adj" fmla="val 4787"/>
            </a:avLst>
          </a:prstGeom>
          <a:solidFill>
            <a:srgbClr val="00B050">
              <a:alpha val="3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24B326-A789-A56D-2580-DFF7F38BA7A5}"/>
              </a:ext>
            </a:extLst>
          </p:cNvPr>
          <p:cNvSpPr txBox="1"/>
          <p:nvPr/>
        </p:nvSpPr>
        <p:spPr>
          <a:xfrm>
            <a:off x="853282" y="3695720"/>
            <a:ext cx="10598235" cy="200138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pPr>
              <a:lnSpc>
                <a:spcPts val="3800"/>
              </a:lnSpc>
            </a:pPr>
            <a:r>
              <a:rPr lang="vi-VN"/>
              <a:t>Trường hợp trong hệ phương trình đã cho kh</a:t>
            </a:r>
            <a:r>
              <a:rPr lang="en-US"/>
              <a:t>ô</a:t>
            </a:r>
            <a:r>
              <a:rPr lang="vi-VN"/>
              <a:t>ng có hai hệ s</a:t>
            </a:r>
            <a:r>
              <a:rPr lang="en-US"/>
              <a:t>ố</a:t>
            </a:r>
            <a:r>
              <a:rPr lang="vi-VN"/>
              <a:t> của cùng một </a:t>
            </a:r>
            <a:r>
              <a:rPr lang="en-US"/>
              <a:t>ẩ</a:t>
            </a:r>
            <a:r>
              <a:rPr lang="vi-VN"/>
              <a:t>n bằng nhau hay đối nhau, ta nhân hai vế của m</a:t>
            </a:r>
            <a:r>
              <a:rPr lang="en-US"/>
              <a:t>ỗ</a:t>
            </a:r>
            <a:r>
              <a:rPr lang="vi-VN"/>
              <a:t>i phương trình với một số thích hợp (khác 0)</a:t>
            </a:r>
            <a:r>
              <a:rPr lang="en-US"/>
              <a:t> để sử dụng phương pháp cộng đại số</a:t>
            </a:r>
            <a:r>
              <a:rPr lang="vi-VN"/>
              <a:t>.</a:t>
            </a:r>
            <a:endParaRPr lang="en-US"/>
          </a:p>
        </p:txBody>
      </p:sp>
      <p:sp>
        <p:nvSpPr>
          <p:cNvPr id="10" name="Freeform 8">
            <a:extLst>
              <a:ext uri="{FF2B5EF4-FFF2-40B4-BE49-F238E27FC236}">
                <a16:creationId xmlns:a16="http://schemas.microsoft.com/office/drawing/2014/main" id="{F373D5A7-A6F0-8BC6-A0AE-C6BC788B7393}"/>
              </a:ext>
            </a:extLst>
          </p:cNvPr>
          <p:cNvSpPr/>
          <p:nvPr/>
        </p:nvSpPr>
        <p:spPr>
          <a:xfrm rot="20686903">
            <a:off x="10908195" y="5299018"/>
            <a:ext cx="908423" cy="776289"/>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Rectangle: Rounded Corners 11">
            <a:extLst>
              <a:ext uri="{FF2B5EF4-FFF2-40B4-BE49-F238E27FC236}">
                <a16:creationId xmlns:a16="http://schemas.microsoft.com/office/drawing/2014/main" id="{8CCF3A4A-92F7-B40C-81DB-E5C29268869D}"/>
              </a:ext>
            </a:extLst>
          </p:cNvPr>
          <p:cNvSpPr/>
          <p:nvPr/>
        </p:nvSpPr>
        <p:spPr>
          <a:xfrm>
            <a:off x="1396958" y="3061986"/>
            <a:ext cx="1298618" cy="551006"/>
          </a:xfrm>
          <a:prstGeom prst="roundRect">
            <a:avLst>
              <a:gd name="adj" fmla="val 16734"/>
            </a:avLst>
          </a:prstGeom>
          <a:solidFill>
            <a:srgbClr val="ED6F9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1DEEEEA-FD08-C971-14F1-B5CF032C7C5C}"/>
              </a:ext>
            </a:extLst>
          </p:cNvPr>
          <p:cNvSpPr txBox="1"/>
          <p:nvPr/>
        </p:nvSpPr>
        <p:spPr>
          <a:xfrm>
            <a:off x="1503676" y="3147102"/>
            <a:ext cx="1047082" cy="40011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000"/>
              <a:t>CHÚ Ý</a:t>
            </a:r>
          </a:p>
        </p:txBody>
      </p:sp>
      <p:sp>
        <p:nvSpPr>
          <p:cNvPr id="27" name="Arc 26">
            <a:extLst>
              <a:ext uri="{FF2B5EF4-FFF2-40B4-BE49-F238E27FC236}">
                <a16:creationId xmlns:a16="http://schemas.microsoft.com/office/drawing/2014/main" id="{9FA7A0D4-D9BA-1839-3B83-E6517763CF0D}"/>
              </a:ext>
            </a:extLst>
          </p:cNvPr>
          <p:cNvSpPr/>
          <p:nvPr/>
        </p:nvSpPr>
        <p:spPr>
          <a:xfrm rot="16974031">
            <a:off x="6970429" y="1398491"/>
            <a:ext cx="906711" cy="769892"/>
          </a:xfrm>
          <a:prstGeom prst="arc">
            <a:avLst/>
          </a:prstGeom>
          <a:ln>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4267F235-BF04-5F2D-2A57-74819C976F63}"/>
              </a:ext>
            </a:extLst>
          </p:cNvPr>
          <p:cNvSpPr txBox="1"/>
          <p:nvPr/>
        </p:nvSpPr>
        <p:spPr>
          <a:xfrm>
            <a:off x="7502801" y="1095487"/>
            <a:ext cx="1140379" cy="400110"/>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000" b="1">
                <a:solidFill>
                  <a:srgbClr val="002060"/>
                </a:solidFill>
              </a:rPr>
              <a:t>nhân 2</a:t>
            </a:r>
          </a:p>
        </p:txBody>
      </p:sp>
      <p:sp>
        <p:nvSpPr>
          <p:cNvPr id="47" name="Arc 46">
            <a:extLst>
              <a:ext uri="{FF2B5EF4-FFF2-40B4-BE49-F238E27FC236}">
                <a16:creationId xmlns:a16="http://schemas.microsoft.com/office/drawing/2014/main" id="{B3E5A3CC-3FA8-C0E2-4D4B-25948120E145}"/>
              </a:ext>
            </a:extLst>
          </p:cNvPr>
          <p:cNvSpPr/>
          <p:nvPr/>
        </p:nvSpPr>
        <p:spPr>
          <a:xfrm rot="6174031">
            <a:off x="6386587" y="2197367"/>
            <a:ext cx="906711" cy="769892"/>
          </a:xfrm>
          <a:prstGeom prst="arc">
            <a:avLst>
              <a:gd name="adj1" fmla="val 16200000"/>
              <a:gd name="adj2" fmla="val 1146572"/>
            </a:avLst>
          </a:prstGeom>
          <a:ln>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2338DE03-AB48-D876-EDBD-EE1ACD4062E0}"/>
              </a:ext>
            </a:extLst>
          </p:cNvPr>
          <p:cNvSpPr txBox="1"/>
          <p:nvPr/>
        </p:nvSpPr>
        <p:spPr>
          <a:xfrm>
            <a:off x="5654747" y="2687818"/>
            <a:ext cx="1140379" cy="400110"/>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000" b="1">
                <a:solidFill>
                  <a:srgbClr val="002060"/>
                </a:solidFill>
              </a:rPr>
              <a:t>nhân 3</a:t>
            </a:r>
          </a:p>
        </p:txBody>
      </p:sp>
    </p:spTree>
    <p:custDataLst>
      <p:tags r:id="rId1"/>
    </p:custDataLst>
    <p:extLst>
      <p:ext uri="{BB962C8B-B14F-4D97-AF65-F5344CB8AC3E}">
        <p14:creationId xmlns:p14="http://schemas.microsoft.com/office/powerpoint/2010/main" val="283290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right)">
                                      <p:cBhvr>
                                        <p:cTn id="31" dur="500"/>
                                        <p:tgtEl>
                                          <p:spTgt spid="47"/>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animBg="1"/>
      <p:bldP spid="26" grpId="0"/>
      <p:bldP spid="27" grpId="0" animBg="1"/>
      <p:bldP spid="28" grpId="0"/>
      <p:bldP spid="47" grpId="0" animBg="1"/>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3" name="TextBox 12">
            <a:extLst>
              <a:ext uri="{FF2B5EF4-FFF2-40B4-BE49-F238E27FC236}">
                <a16:creationId xmlns:a16="http://schemas.microsoft.com/office/drawing/2014/main" id="{BBB54437-E274-5356-E552-7E9CE24EDCCD}"/>
              </a:ext>
            </a:extLst>
          </p:cNvPr>
          <p:cNvSpPr txBox="1"/>
          <p:nvPr/>
        </p:nvSpPr>
        <p:spPr>
          <a:xfrm>
            <a:off x="1348881" y="4840816"/>
            <a:ext cx="915719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Cộng từng vế hai phương trình của hệ m</a:t>
            </a:r>
            <a:r>
              <a:rPr lang="en-US"/>
              <a:t>ớ</a:t>
            </a:r>
            <a:r>
              <a:rPr lang="vi-VN"/>
              <a:t>i, ta được 13x</a:t>
            </a:r>
            <a:r>
              <a:rPr lang="en-US"/>
              <a:t> </a:t>
            </a:r>
            <a:r>
              <a:rPr lang="vi-VN"/>
              <a:t>=</a:t>
            </a:r>
            <a:r>
              <a:rPr lang="en-US"/>
              <a:t> </a:t>
            </a:r>
            <a:r>
              <a:rPr lang="vi-VN"/>
              <a:t>13</a:t>
            </a:r>
            <a:endParaRPr lang="en-US"/>
          </a:p>
        </p:txBody>
      </p:sp>
      <p:sp>
        <p:nvSpPr>
          <p:cNvPr id="14" name="TextBox 13">
            <a:extLst>
              <a:ext uri="{FF2B5EF4-FFF2-40B4-BE49-F238E27FC236}">
                <a16:creationId xmlns:a16="http://schemas.microsoft.com/office/drawing/2014/main" id="{F751A523-27A9-4DE4-C71F-99DAC7E373C4}"/>
              </a:ext>
            </a:extLst>
          </p:cNvPr>
          <p:cNvSpPr txBox="1"/>
          <p:nvPr/>
        </p:nvSpPr>
        <p:spPr>
          <a:xfrm>
            <a:off x="1335811" y="5456871"/>
            <a:ext cx="10566767" cy="892552"/>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Thế x</a:t>
            </a:r>
            <a:r>
              <a:rPr lang="en-US"/>
              <a:t> </a:t>
            </a:r>
            <a:r>
              <a:rPr lang="vi-VN"/>
              <a:t>=</a:t>
            </a:r>
            <a:r>
              <a:rPr lang="en-US"/>
              <a:t> </a:t>
            </a:r>
            <a:r>
              <a:rPr lang="vi-VN"/>
              <a:t>1 vào phư</a:t>
            </a:r>
            <a:r>
              <a:rPr lang="en-US"/>
              <a:t>ơ</a:t>
            </a:r>
            <a:r>
              <a:rPr lang="vi-VN"/>
              <a:t>ng trình thứ nhất của hệ đ</a:t>
            </a:r>
            <a:r>
              <a:rPr lang="en-US"/>
              <a:t>ã</a:t>
            </a:r>
            <a:r>
              <a:rPr lang="vi-VN"/>
              <a:t> cho, ta có 3</a:t>
            </a:r>
            <a:r>
              <a:rPr lang="en-US"/>
              <a:t>.</a:t>
            </a:r>
            <a:r>
              <a:rPr lang="vi-VN"/>
              <a:t>1</a:t>
            </a:r>
            <a:r>
              <a:rPr lang="en-US"/>
              <a:t> </a:t>
            </a:r>
            <a:r>
              <a:rPr lang="vi-VN"/>
              <a:t>+</a:t>
            </a:r>
            <a:r>
              <a:rPr lang="en-US"/>
              <a:t> </a:t>
            </a:r>
            <a:r>
              <a:rPr lang="vi-VN"/>
              <a:t>2y</a:t>
            </a:r>
            <a:r>
              <a:rPr lang="en-US"/>
              <a:t> </a:t>
            </a:r>
            <a:r>
              <a:rPr lang="vi-VN"/>
              <a:t>=</a:t>
            </a:r>
            <a:r>
              <a:rPr lang="en-US"/>
              <a:t> </a:t>
            </a:r>
            <a:r>
              <a:rPr lang="vi-VN"/>
              <a:t>7, </a:t>
            </a:r>
            <a:r>
              <a:rPr lang="vi-VN">
                <a:solidFill>
                  <a:schemeClr val="bg1"/>
                </a:solidFill>
              </a:rPr>
              <a:t>suy ra y</a:t>
            </a:r>
            <a:r>
              <a:rPr lang="en-US">
                <a:solidFill>
                  <a:schemeClr val="bg1"/>
                </a:solidFill>
              </a:rPr>
              <a:t> </a:t>
            </a:r>
            <a:r>
              <a:rPr lang="vi-VN">
                <a:solidFill>
                  <a:schemeClr val="bg1"/>
                </a:solidFill>
              </a:rPr>
              <a:t>=</a:t>
            </a:r>
            <a:r>
              <a:rPr lang="en-US">
                <a:solidFill>
                  <a:schemeClr val="bg1"/>
                </a:solidFill>
              </a:rPr>
              <a:t> </a:t>
            </a:r>
            <a:r>
              <a:rPr lang="vi-VN">
                <a:solidFill>
                  <a:schemeClr val="bg1"/>
                </a:solidFill>
              </a:rPr>
              <a:t>2.</a:t>
            </a:r>
            <a:endParaRPr lang="en-US">
              <a:solidFill>
                <a:schemeClr val="bg1"/>
              </a:solidFill>
            </a:endParaRPr>
          </a:p>
        </p:txBody>
      </p:sp>
      <p:sp>
        <p:nvSpPr>
          <p:cNvPr id="2" name="TextBox 1">
            <a:extLst>
              <a:ext uri="{FF2B5EF4-FFF2-40B4-BE49-F238E27FC236}">
                <a16:creationId xmlns:a16="http://schemas.microsoft.com/office/drawing/2014/main" id="{043A1229-4550-9AE9-7C1A-EFFD0BB8BB0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7" name="TextBox 6">
            <a:extLst>
              <a:ext uri="{FF2B5EF4-FFF2-40B4-BE49-F238E27FC236}">
                <a16:creationId xmlns:a16="http://schemas.microsoft.com/office/drawing/2014/main" id="{8E78EBAA-8F8E-61A2-FD83-2E71185F460C}"/>
              </a:ext>
            </a:extLst>
          </p:cNvPr>
          <p:cNvSpPr txBox="1"/>
          <p:nvPr/>
        </p:nvSpPr>
        <p:spPr>
          <a:xfrm>
            <a:off x="3358033" y="16344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0" name="TextBox 9">
            <a:extLst>
              <a:ext uri="{FF2B5EF4-FFF2-40B4-BE49-F238E27FC236}">
                <a16:creationId xmlns:a16="http://schemas.microsoft.com/office/drawing/2014/main" id="{D2F0CC9A-1FFA-42B1-3A90-993412CAB983}"/>
              </a:ext>
            </a:extLst>
          </p:cNvPr>
          <p:cNvSpPr txBox="1"/>
          <p:nvPr/>
        </p:nvSpPr>
        <p:spPr>
          <a:xfrm>
            <a:off x="6883590" y="13432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7</a:t>
            </a:r>
          </a:p>
        </p:txBody>
      </p:sp>
      <p:grpSp>
        <p:nvGrpSpPr>
          <p:cNvPr id="15" name="Group 14">
            <a:extLst>
              <a:ext uri="{FF2B5EF4-FFF2-40B4-BE49-F238E27FC236}">
                <a16:creationId xmlns:a16="http://schemas.microsoft.com/office/drawing/2014/main" id="{22F946A8-F901-BCC1-09D6-6E0B7EF728D8}"/>
              </a:ext>
            </a:extLst>
          </p:cNvPr>
          <p:cNvGrpSpPr/>
          <p:nvPr/>
        </p:nvGrpSpPr>
        <p:grpSpPr>
          <a:xfrm>
            <a:off x="2516447" y="1446098"/>
            <a:ext cx="841586" cy="656527"/>
            <a:chOff x="1303925" y="2753514"/>
            <a:chExt cx="841586" cy="656527"/>
          </a:xfrm>
        </p:grpSpPr>
        <p:grpSp>
          <p:nvGrpSpPr>
            <p:cNvPr id="17" name="Group 16">
              <a:extLst>
                <a:ext uri="{FF2B5EF4-FFF2-40B4-BE49-F238E27FC236}">
                  <a16:creationId xmlns:a16="http://schemas.microsoft.com/office/drawing/2014/main" id="{613A2A36-C881-D339-F6D4-F9E25CE16EDF}"/>
                </a:ext>
              </a:extLst>
            </p:cNvPr>
            <p:cNvGrpSpPr/>
            <p:nvPr/>
          </p:nvGrpSpPr>
          <p:grpSpPr>
            <a:xfrm>
              <a:off x="1303925" y="2753514"/>
              <a:ext cx="841586" cy="651847"/>
              <a:chOff x="1303925" y="2753514"/>
              <a:chExt cx="841586" cy="651847"/>
            </a:xfrm>
          </p:grpSpPr>
          <p:sp>
            <p:nvSpPr>
              <p:cNvPr id="19" name="Freeform 9">
                <a:extLst>
                  <a:ext uri="{FF2B5EF4-FFF2-40B4-BE49-F238E27FC236}">
                    <a16:creationId xmlns:a16="http://schemas.microsoft.com/office/drawing/2014/main" id="{3D1BEE46-1090-0E2B-C8FE-7FFABF21FECB}"/>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E6627461-3525-2D00-FA00-9D86FB115E14}"/>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BA4DF8B-EC14-6018-EEA2-5F002DB942CA}"/>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?5</a:t>
              </a:r>
            </a:p>
          </p:txBody>
        </p:sp>
      </p:grpSp>
      <p:sp>
        <p:nvSpPr>
          <p:cNvPr id="21" name="Left Brace 20">
            <a:extLst>
              <a:ext uri="{FF2B5EF4-FFF2-40B4-BE49-F238E27FC236}">
                <a16:creationId xmlns:a16="http://schemas.microsoft.com/office/drawing/2014/main" id="{82E50885-22D5-6521-CCA6-9BF367C5BB20}"/>
              </a:ext>
            </a:extLst>
          </p:cNvPr>
          <p:cNvSpPr/>
          <p:nvPr/>
        </p:nvSpPr>
        <p:spPr>
          <a:xfrm>
            <a:off x="6746441" y="14976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D30A68F-0459-5BD1-508B-AE32A157DD7E}"/>
              </a:ext>
            </a:extLst>
          </p:cNvPr>
          <p:cNvSpPr txBox="1"/>
          <p:nvPr/>
        </p:nvSpPr>
        <p:spPr>
          <a:xfrm>
            <a:off x="6883590" y="194777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-4</a:t>
            </a:r>
          </a:p>
        </p:txBody>
      </p:sp>
      <p:sp>
        <p:nvSpPr>
          <p:cNvPr id="23" name="TextBox 22">
            <a:extLst>
              <a:ext uri="{FF2B5EF4-FFF2-40B4-BE49-F238E27FC236}">
                <a16:creationId xmlns:a16="http://schemas.microsoft.com/office/drawing/2014/main" id="{4D331901-E47C-E799-5EA1-B02725EC29D3}"/>
              </a:ext>
            </a:extLst>
          </p:cNvPr>
          <p:cNvSpPr txBox="1"/>
          <p:nvPr/>
        </p:nvSpPr>
        <p:spPr>
          <a:xfrm>
            <a:off x="9094610" y="13551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01E7575D-0A54-8D3D-8898-E02A80468E82}"/>
              </a:ext>
            </a:extLst>
          </p:cNvPr>
          <p:cNvSpPr txBox="1"/>
          <p:nvPr/>
        </p:nvSpPr>
        <p:spPr>
          <a:xfrm>
            <a:off x="9061606" y="19306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5" name="TextBox 24">
            <a:extLst>
              <a:ext uri="{FF2B5EF4-FFF2-40B4-BE49-F238E27FC236}">
                <a16:creationId xmlns:a16="http://schemas.microsoft.com/office/drawing/2014/main" id="{F3E3B2CD-D810-0F79-ABB8-D699DE996E17}"/>
              </a:ext>
            </a:extLst>
          </p:cNvPr>
          <p:cNvSpPr txBox="1"/>
          <p:nvPr/>
        </p:nvSpPr>
        <p:spPr>
          <a:xfrm>
            <a:off x="1348881" y="2726856"/>
            <a:ext cx="9897642" cy="89255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Nh</a:t>
            </a:r>
            <a:r>
              <a:rPr lang="en-US">
                <a:solidFill>
                  <a:srgbClr val="002060"/>
                </a:solidFill>
              </a:rPr>
              <a:t>â</a:t>
            </a:r>
            <a:r>
              <a:rPr lang="vi-VN">
                <a:solidFill>
                  <a:srgbClr val="002060"/>
                </a:solidFill>
              </a:rPr>
              <a:t>n hai vế của phương trình thứ nhất với 3 và nh</a:t>
            </a:r>
            <a:r>
              <a:rPr lang="en-US">
                <a:solidFill>
                  <a:srgbClr val="002060"/>
                </a:solidFill>
              </a:rPr>
              <a:t>â</a:t>
            </a:r>
            <a:r>
              <a:rPr lang="vi-VN">
                <a:solidFill>
                  <a:srgbClr val="002060"/>
                </a:solidFill>
              </a:rPr>
              <a:t>n hai vế của phương trình thứ hai v</a:t>
            </a:r>
            <a:r>
              <a:rPr lang="en-US">
                <a:solidFill>
                  <a:srgbClr val="002060"/>
                </a:solidFill>
              </a:rPr>
              <a:t>ớ</a:t>
            </a:r>
            <a:r>
              <a:rPr lang="vi-VN">
                <a:solidFill>
                  <a:srgbClr val="002060"/>
                </a:solidFill>
              </a:rPr>
              <a:t>i 2, ta được:</a:t>
            </a:r>
          </a:p>
        </p:txBody>
      </p:sp>
      <p:sp>
        <p:nvSpPr>
          <p:cNvPr id="26" name="Freeform 8">
            <a:extLst>
              <a:ext uri="{FF2B5EF4-FFF2-40B4-BE49-F238E27FC236}">
                <a16:creationId xmlns:a16="http://schemas.microsoft.com/office/drawing/2014/main" id="{B3361A92-087C-4B0C-E986-E397D4EF4205}"/>
              </a:ext>
            </a:extLst>
          </p:cNvPr>
          <p:cNvSpPr/>
          <p:nvPr/>
        </p:nvSpPr>
        <p:spPr>
          <a:xfrm>
            <a:off x="1092386" y="2855044"/>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3423CE4F-FDB1-3245-7154-C9A76F66F99A}"/>
              </a:ext>
            </a:extLst>
          </p:cNvPr>
          <p:cNvSpPr txBox="1"/>
          <p:nvPr/>
        </p:nvSpPr>
        <p:spPr>
          <a:xfrm>
            <a:off x="5483415" y="3658575"/>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s-ES">
                <a:solidFill>
                  <a:srgbClr val="002060"/>
                </a:solidFill>
              </a:rPr>
              <a:t>9x + 6y = 21 </a:t>
            </a:r>
          </a:p>
        </p:txBody>
      </p:sp>
      <p:sp>
        <p:nvSpPr>
          <p:cNvPr id="28" name="Left Brace 27">
            <a:extLst>
              <a:ext uri="{FF2B5EF4-FFF2-40B4-BE49-F238E27FC236}">
                <a16:creationId xmlns:a16="http://schemas.microsoft.com/office/drawing/2014/main" id="{2D7D9A1A-DEE6-D974-FBBE-BAD969DC9819}"/>
              </a:ext>
            </a:extLst>
          </p:cNvPr>
          <p:cNvSpPr/>
          <p:nvPr/>
        </p:nvSpPr>
        <p:spPr>
          <a:xfrm>
            <a:off x="5346266" y="3813053"/>
            <a:ext cx="129046" cy="769892"/>
          </a:xfrm>
          <a:prstGeom prst="leftBrace">
            <a:avLst>
              <a:gd name="adj1" fmla="val 86561"/>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0115BBF0-C88C-6BDE-F0BB-0A3689735993}"/>
              </a:ext>
            </a:extLst>
          </p:cNvPr>
          <p:cNvSpPr txBox="1"/>
          <p:nvPr/>
        </p:nvSpPr>
        <p:spPr>
          <a:xfrm>
            <a:off x="5483415" y="4263137"/>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4x – 6y = -8 </a:t>
            </a:r>
          </a:p>
        </p:txBody>
      </p:sp>
      <p:sp>
        <p:nvSpPr>
          <p:cNvPr id="30" name="TextBox 29">
            <a:extLst>
              <a:ext uri="{FF2B5EF4-FFF2-40B4-BE49-F238E27FC236}">
                <a16:creationId xmlns:a16="http://schemas.microsoft.com/office/drawing/2014/main" id="{9BAA21DD-E10D-84D4-E846-541C2F7A3647}"/>
              </a:ext>
            </a:extLst>
          </p:cNvPr>
          <p:cNvSpPr txBox="1"/>
          <p:nvPr/>
        </p:nvSpPr>
        <p:spPr>
          <a:xfrm>
            <a:off x="10318406" y="4838476"/>
            <a:ext cx="163290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hay </a:t>
            </a:r>
            <a:r>
              <a:rPr lang="vi-VN"/>
              <a:t>x</a:t>
            </a:r>
            <a:r>
              <a:rPr lang="en-US"/>
              <a:t> </a:t>
            </a:r>
            <a:r>
              <a:rPr lang="vi-VN"/>
              <a:t>=</a:t>
            </a:r>
            <a:r>
              <a:rPr lang="en-US"/>
              <a:t> </a:t>
            </a:r>
            <a:r>
              <a:rPr lang="vi-VN"/>
              <a:t>1</a:t>
            </a:r>
            <a:r>
              <a:rPr lang="en-US"/>
              <a:t>.</a:t>
            </a:r>
          </a:p>
        </p:txBody>
      </p:sp>
    </p:spTree>
    <p:custDataLst>
      <p:tags r:id="rId1"/>
    </p:custDataLst>
    <p:extLst>
      <p:ext uri="{BB962C8B-B14F-4D97-AF65-F5344CB8AC3E}">
        <p14:creationId xmlns:p14="http://schemas.microsoft.com/office/powerpoint/2010/main" val="360903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0" grpId="0"/>
      <p:bldP spid="22" grpId="0"/>
      <p:bldP spid="23" grpId="0"/>
      <p:bldP spid="24" grpId="0"/>
      <p:bldP spid="25" grpId="0"/>
      <p:bldP spid="26" grpId="0" animBg="1"/>
      <p:bldP spid="27" grpId="0"/>
      <p:bldP spid="28" grpId="0" animBg="1"/>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3" name="TextBox 12">
            <a:extLst>
              <a:ext uri="{FF2B5EF4-FFF2-40B4-BE49-F238E27FC236}">
                <a16:creationId xmlns:a16="http://schemas.microsoft.com/office/drawing/2014/main" id="{BBB54437-E274-5356-E552-7E9CE24EDCCD}"/>
              </a:ext>
            </a:extLst>
          </p:cNvPr>
          <p:cNvSpPr txBox="1"/>
          <p:nvPr/>
        </p:nvSpPr>
        <p:spPr>
          <a:xfrm>
            <a:off x="1177424" y="4586367"/>
            <a:ext cx="915719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Cộng từng vế hai phương trình của hệ m</a:t>
            </a:r>
            <a:r>
              <a:rPr lang="en-US"/>
              <a:t>ớ</a:t>
            </a:r>
            <a:r>
              <a:rPr lang="vi-VN"/>
              <a:t>i, ta được 13x</a:t>
            </a:r>
            <a:r>
              <a:rPr lang="en-US"/>
              <a:t> </a:t>
            </a:r>
            <a:r>
              <a:rPr lang="vi-VN"/>
              <a:t>=</a:t>
            </a:r>
            <a:r>
              <a:rPr lang="en-US"/>
              <a:t> </a:t>
            </a:r>
            <a:r>
              <a:rPr lang="vi-VN"/>
              <a:t>13</a:t>
            </a:r>
            <a:endParaRPr lang="en-US"/>
          </a:p>
        </p:txBody>
      </p:sp>
      <p:sp>
        <p:nvSpPr>
          <p:cNvPr id="14" name="TextBox 13">
            <a:extLst>
              <a:ext uri="{FF2B5EF4-FFF2-40B4-BE49-F238E27FC236}">
                <a16:creationId xmlns:a16="http://schemas.microsoft.com/office/drawing/2014/main" id="{F751A523-27A9-4DE4-C71F-99DAC7E373C4}"/>
              </a:ext>
            </a:extLst>
          </p:cNvPr>
          <p:cNvSpPr txBox="1"/>
          <p:nvPr/>
        </p:nvSpPr>
        <p:spPr>
          <a:xfrm>
            <a:off x="1186956" y="5115637"/>
            <a:ext cx="10566767" cy="892552"/>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Thế x</a:t>
            </a:r>
            <a:r>
              <a:rPr lang="en-US"/>
              <a:t> </a:t>
            </a:r>
            <a:r>
              <a:rPr lang="vi-VN"/>
              <a:t>=</a:t>
            </a:r>
            <a:r>
              <a:rPr lang="en-US"/>
              <a:t> </a:t>
            </a:r>
            <a:r>
              <a:rPr lang="vi-VN"/>
              <a:t>1 vào phư</a:t>
            </a:r>
            <a:r>
              <a:rPr lang="en-US"/>
              <a:t>ơ</a:t>
            </a:r>
            <a:r>
              <a:rPr lang="vi-VN"/>
              <a:t>ng trình thứ nhất của hệ đ</a:t>
            </a:r>
            <a:r>
              <a:rPr lang="en-US"/>
              <a:t>ã</a:t>
            </a:r>
            <a:r>
              <a:rPr lang="vi-VN"/>
              <a:t> cho, ta có 3</a:t>
            </a:r>
            <a:r>
              <a:rPr lang="en-US"/>
              <a:t>.</a:t>
            </a:r>
            <a:r>
              <a:rPr lang="vi-VN"/>
              <a:t>1</a:t>
            </a:r>
            <a:r>
              <a:rPr lang="en-US"/>
              <a:t> </a:t>
            </a:r>
            <a:r>
              <a:rPr lang="vi-VN"/>
              <a:t>+</a:t>
            </a:r>
            <a:r>
              <a:rPr lang="en-US"/>
              <a:t> </a:t>
            </a:r>
            <a:r>
              <a:rPr lang="vi-VN"/>
              <a:t>2y</a:t>
            </a:r>
            <a:r>
              <a:rPr lang="en-US"/>
              <a:t> </a:t>
            </a:r>
            <a:r>
              <a:rPr lang="vi-VN"/>
              <a:t>=</a:t>
            </a:r>
            <a:r>
              <a:rPr lang="en-US"/>
              <a:t> </a:t>
            </a:r>
            <a:r>
              <a:rPr lang="vi-VN"/>
              <a:t>7, suy ra y</a:t>
            </a:r>
            <a:r>
              <a:rPr lang="en-US"/>
              <a:t> </a:t>
            </a:r>
            <a:r>
              <a:rPr lang="vi-VN"/>
              <a:t>=</a:t>
            </a:r>
            <a:r>
              <a:rPr lang="en-US"/>
              <a:t> </a:t>
            </a:r>
            <a:r>
              <a:rPr lang="vi-VN"/>
              <a:t>2.</a:t>
            </a:r>
            <a:endParaRPr lang="en-US"/>
          </a:p>
        </p:txBody>
      </p:sp>
      <p:sp>
        <p:nvSpPr>
          <p:cNvPr id="2" name="TextBox 1">
            <a:extLst>
              <a:ext uri="{FF2B5EF4-FFF2-40B4-BE49-F238E27FC236}">
                <a16:creationId xmlns:a16="http://schemas.microsoft.com/office/drawing/2014/main" id="{043A1229-4550-9AE9-7C1A-EFFD0BB8BB0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7" name="TextBox 6">
            <a:extLst>
              <a:ext uri="{FF2B5EF4-FFF2-40B4-BE49-F238E27FC236}">
                <a16:creationId xmlns:a16="http://schemas.microsoft.com/office/drawing/2014/main" id="{8E78EBAA-8F8E-61A2-FD83-2E71185F460C}"/>
              </a:ext>
            </a:extLst>
          </p:cNvPr>
          <p:cNvSpPr txBox="1"/>
          <p:nvPr/>
        </p:nvSpPr>
        <p:spPr>
          <a:xfrm>
            <a:off x="3358033" y="153923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0" name="TextBox 9">
            <a:extLst>
              <a:ext uri="{FF2B5EF4-FFF2-40B4-BE49-F238E27FC236}">
                <a16:creationId xmlns:a16="http://schemas.microsoft.com/office/drawing/2014/main" id="{D2F0CC9A-1FFA-42B1-3A90-993412CAB983}"/>
              </a:ext>
            </a:extLst>
          </p:cNvPr>
          <p:cNvSpPr txBox="1"/>
          <p:nvPr/>
        </p:nvSpPr>
        <p:spPr>
          <a:xfrm>
            <a:off x="6883590" y="124795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7</a:t>
            </a:r>
          </a:p>
        </p:txBody>
      </p:sp>
      <p:grpSp>
        <p:nvGrpSpPr>
          <p:cNvPr id="15" name="Group 14">
            <a:extLst>
              <a:ext uri="{FF2B5EF4-FFF2-40B4-BE49-F238E27FC236}">
                <a16:creationId xmlns:a16="http://schemas.microsoft.com/office/drawing/2014/main" id="{22F946A8-F901-BCC1-09D6-6E0B7EF728D8}"/>
              </a:ext>
            </a:extLst>
          </p:cNvPr>
          <p:cNvGrpSpPr/>
          <p:nvPr/>
        </p:nvGrpSpPr>
        <p:grpSpPr>
          <a:xfrm>
            <a:off x="2516447" y="1350848"/>
            <a:ext cx="841586" cy="656527"/>
            <a:chOff x="1303925" y="2753514"/>
            <a:chExt cx="841586" cy="656527"/>
          </a:xfrm>
        </p:grpSpPr>
        <p:grpSp>
          <p:nvGrpSpPr>
            <p:cNvPr id="17" name="Group 16">
              <a:extLst>
                <a:ext uri="{FF2B5EF4-FFF2-40B4-BE49-F238E27FC236}">
                  <a16:creationId xmlns:a16="http://schemas.microsoft.com/office/drawing/2014/main" id="{613A2A36-C881-D339-F6D4-F9E25CE16EDF}"/>
                </a:ext>
              </a:extLst>
            </p:cNvPr>
            <p:cNvGrpSpPr/>
            <p:nvPr/>
          </p:nvGrpSpPr>
          <p:grpSpPr>
            <a:xfrm>
              <a:off x="1303925" y="2753514"/>
              <a:ext cx="841586" cy="651847"/>
              <a:chOff x="1303925" y="2753514"/>
              <a:chExt cx="841586" cy="651847"/>
            </a:xfrm>
          </p:grpSpPr>
          <p:sp>
            <p:nvSpPr>
              <p:cNvPr id="19" name="Freeform 9">
                <a:extLst>
                  <a:ext uri="{FF2B5EF4-FFF2-40B4-BE49-F238E27FC236}">
                    <a16:creationId xmlns:a16="http://schemas.microsoft.com/office/drawing/2014/main" id="{3D1BEE46-1090-0E2B-C8FE-7FFABF21FECB}"/>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E6627461-3525-2D00-FA00-9D86FB115E14}"/>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BA4DF8B-EC14-6018-EEA2-5F002DB942CA}"/>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?5</a:t>
              </a:r>
            </a:p>
          </p:txBody>
        </p:sp>
      </p:grpSp>
      <p:sp>
        <p:nvSpPr>
          <p:cNvPr id="21" name="Left Brace 20">
            <a:extLst>
              <a:ext uri="{FF2B5EF4-FFF2-40B4-BE49-F238E27FC236}">
                <a16:creationId xmlns:a16="http://schemas.microsoft.com/office/drawing/2014/main" id="{82E50885-22D5-6521-CCA6-9BF367C5BB20}"/>
              </a:ext>
            </a:extLst>
          </p:cNvPr>
          <p:cNvSpPr/>
          <p:nvPr/>
        </p:nvSpPr>
        <p:spPr>
          <a:xfrm>
            <a:off x="6746441" y="140243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D30A68F-0459-5BD1-508B-AE32A157DD7E}"/>
              </a:ext>
            </a:extLst>
          </p:cNvPr>
          <p:cNvSpPr txBox="1"/>
          <p:nvPr/>
        </p:nvSpPr>
        <p:spPr>
          <a:xfrm>
            <a:off x="6883590" y="185252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-4</a:t>
            </a:r>
          </a:p>
        </p:txBody>
      </p:sp>
      <p:sp>
        <p:nvSpPr>
          <p:cNvPr id="23" name="TextBox 22">
            <a:extLst>
              <a:ext uri="{FF2B5EF4-FFF2-40B4-BE49-F238E27FC236}">
                <a16:creationId xmlns:a16="http://schemas.microsoft.com/office/drawing/2014/main" id="{4D331901-E47C-E799-5EA1-B02725EC29D3}"/>
              </a:ext>
            </a:extLst>
          </p:cNvPr>
          <p:cNvSpPr txBox="1"/>
          <p:nvPr/>
        </p:nvSpPr>
        <p:spPr>
          <a:xfrm>
            <a:off x="9094610" y="125987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01E7575D-0A54-8D3D-8898-E02A80468E82}"/>
              </a:ext>
            </a:extLst>
          </p:cNvPr>
          <p:cNvSpPr txBox="1"/>
          <p:nvPr/>
        </p:nvSpPr>
        <p:spPr>
          <a:xfrm>
            <a:off x="9061606" y="183537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5" name="TextBox 24">
            <a:extLst>
              <a:ext uri="{FF2B5EF4-FFF2-40B4-BE49-F238E27FC236}">
                <a16:creationId xmlns:a16="http://schemas.microsoft.com/office/drawing/2014/main" id="{F3E3B2CD-D810-0F79-ABB8-D699DE996E17}"/>
              </a:ext>
            </a:extLst>
          </p:cNvPr>
          <p:cNvSpPr txBox="1"/>
          <p:nvPr/>
        </p:nvSpPr>
        <p:spPr>
          <a:xfrm>
            <a:off x="1186956" y="2566674"/>
            <a:ext cx="9897642" cy="89255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Nh</a:t>
            </a:r>
            <a:r>
              <a:rPr lang="en-US">
                <a:solidFill>
                  <a:srgbClr val="002060"/>
                </a:solidFill>
              </a:rPr>
              <a:t>â</a:t>
            </a:r>
            <a:r>
              <a:rPr lang="vi-VN">
                <a:solidFill>
                  <a:srgbClr val="002060"/>
                </a:solidFill>
              </a:rPr>
              <a:t>n hai vế của phương trình thứ nhất với 3 và nh</a:t>
            </a:r>
            <a:r>
              <a:rPr lang="en-US">
                <a:solidFill>
                  <a:srgbClr val="002060"/>
                </a:solidFill>
              </a:rPr>
              <a:t>â</a:t>
            </a:r>
            <a:r>
              <a:rPr lang="vi-VN">
                <a:solidFill>
                  <a:srgbClr val="002060"/>
                </a:solidFill>
              </a:rPr>
              <a:t>n hai vế của phương trình thứ hai v</a:t>
            </a:r>
            <a:r>
              <a:rPr lang="en-US">
                <a:solidFill>
                  <a:srgbClr val="002060"/>
                </a:solidFill>
              </a:rPr>
              <a:t>ớ</a:t>
            </a:r>
            <a:r>
              <a:rPr lang="vi-VN">
                <a:solidFill>
                  <a:srgbClr val="002060"/>
                </a:solidFill>
              </a:rPr>
              <a:t>i 2, ta được:</a:t>
            </a:r>
          </a:p>
        </p:txBody>
      </p:sp>
      <p:sp>
        <p:nvSpPr>
          <p:cNvPr id="26" name="Freeform 8">
            <a:extLst>
              <a:ext uri="{FF2B5EF4-FFF2-40B4-BE49-F238E27FC236}">
                <a16:creationId xmlns:a16="http://schemas.microsoft.com/office/drawing/2014/main" id="{B3361A92-087C-4B0C-E986-E397D4EF4205}"/>
              </a:ext>
            </a:extLst>
          </p:cNvPr>
          <p:cNvSpPr/>
          <p:nvPr/>
        </p:nvSpPr>
        <p:spPr>
          <a:xfrm>
            <a:off x="901886" y="2694862"/>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3423CE4F-FDB1-3245-7154-C9A76F66F99A}"/>
              </a:ext>
            </a:extLst>
          </p:cNvPr>
          <p:cNvSpPr txBox="1"/>
          <p:nvPr/>
        </p:nvSpPr>
        <p:spPr>
          <a:xfrm>
            <a:off x="5321490" y="3517443"/>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s-ES">
                <a:solidFill>
                  <a:srgbClr val="002060"/>
                </a:solidFill>
              </a:rPr>
              <a:t>9x + 6y = 21 </a:t>
            </a:r>
          </a:p>
        </p:txBody>
      </p:sp>
      <p:sp>
        <p:nvSpPr>
          <p:cNvPr id="28" name="Left Brace 27">
            <a:extLst>
              <a:ext uri="{FF2B5EF4-FFF2-40B4-BE49-F238E27FC236}">
                <a16:creationId xmlns:a16="http://schemas.microsoft.com/office/drawing/2014/main" id="{2D7D9A1A-DEE6-D974-FBBE-BAD969DC9819}"/>
              </a:ext>
            </a:extLst>
          </p:cNvPr>
          <p:cNvSpPr/>
          <p:nvPr/>
        </p:nvSpPr>
        <p:spPr>
          <a:xfrm>
            <a:off x="5212344" y="3669384"/>
            <a:ext cx="118703" cy="681004"/>
          </a:xfrm>
          <a:prstGeom prst="leftBrace">
            <a:avLst>
              <a:gd name="adj1" fmla="val 86561"/>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0115BBF0-C88C-6BDE-F0BB-0A3689735993}"/>
              </a:ext>
            </a:extLst>
          </p:cNvPr>
          <p:cNvSpPr txBox="1"/>
          <p:nvPr/>
        </p:nvSpPr>
        <p:spPr>
          <a:xfrm>
            <a:off x="5321490" y="3998180"/>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4x – 6y = -8 </a:t>
            </a:r>
          </a:p>
        </p:txBody>
      </p:sp>
      <p:sp>
        <p:nvSpPr>
          <p:cNvPr id="30" name="TextBox 29">
            <a:extLst>
              <a:ext uri="{FF2B5EF4-FFF2-40B4-BE49-F238E27FC236}">
                <a16:creationId xmlns:a16="http://schemas.microsoft.com/office/drawing/2014/main" id="{9BAA21DD-E10D-84D4-E846-541C2F7A3647}"/>
              </a:ext>
            </a:extLst>
          </p:cNvPr>
          <p:cNvSpPr txBox="1"/>
          <p:nvPr/>
        </p:nvSpPr>
        <p:spPr>
          <a:xfrm>
            <a:off x="10131016" y="4583850"/>
            <a:ext cx="163290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hay </a:t>
            </a:r>
            <a:r>
              <a:rPr lang="vi-VN"/>
              <a:t>x</a:t>
            </a:r>
            <a:r>
              <a:rPr lang="en-US"/>
              <a:t> </a:t>
            </a:r>
            <a:r>
              <a:rPr lang="vi-VN"/>
              <a:t>=</a:t>
            </a:r>
            <a:r>
              <a:rPr lang="en-US"/>
              <a:t> </a:t>
            </a:r>
            <a:r>
              <a:rPr lang="vi-VN"/>
              <a:t>1</a:t>
            </a:r>
            <a:r>
              <a:rPr lang="en-US"/>
              <a:t>.</a:t>
            </a:r>
          </a:p>
        </p:txBody>
      </p:sp>
      <p:sp>
        <p:nvSpPr>
          <p:cNvPr id="4" name="TextBox 3">
            <a:extLst>
              <a:ext uri="{FF2B5EF4-FFF2-40B4-BE49-F238E27FC236}">
                <a16:creationId xmlns:a16="http://schemas.microsoft.com/office/drawing/2014/main" id="{BF1EF45E-7E4D-01CC-6E06-66A713323734}"/>
              </a:ext>
            </a:extLst>
          </p:cNvPr>
          <p:cNvSpPr txBox="1"/>
          <p:nvPr/>
        </p:nvSpPr>
        <p:spPr>
          <a:xfrm>
            <a:off x="1177424" y="6022206"/>
            <a:ext cx="878415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Vậy hệ phương trình đã cho có nghiệm (x ; y) = (1 ; 2).</a:t>
            </a:r>
          </a:p>
        </p:txBody>
      </p:sp>
    </p:spTree>
    <p:custDataLst>
      <p:tags r:id="rId1"/>
    </p:custDataLst>
    <p:extLst>
      <p:ext uri="{BB962C8B-B14F-4D97-AF65-F5344CB8AC3E}">
        <p14:creationId xmlns:p14="http://schemas.microsoft.com/office/powerpoint/2010/main" val="3243020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5287" y="413268"/>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7" name="TextBox 6">
            <a:extLst>
              <a:ext uri="{FF2B5EF4-FFF2-40B4-BE49-F238E27FC236}">
                <a16:creationId xmlns:a16="http://schemas.microsoft.com/office/drawing/2014/main" id="{D3FA5162-4F26-C6CF-4286-744526D48706}"/>
              </a:ext>
            </a:extLst>
          </p:cNvPr>
          <p:cNvSpPr txBox="1"/>
          <p:nvPr/>
        </p:nvSpPr>
        <p:spPr>
          <a:xfrm>
            <a:off x="1348880" y="3925641"/>
            <a:ext cx="9408323"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Cộng t</a:t>
            </a:r>
            <a:r>
              <a:rPr lang="en-US"/>
              <a:t>ừ</a:t>
            </a:r>
            <a:r>
              <a:rPr lang="vi-VN"/>
              <a:t>ng vế hai phương trình của hệ mới ta có 0x</a:t>
            </a:r>
            <a:r>
              <a:rPr lang="en-US"/>
              <a:t> </a:t>
            </a:r>
            <a:r>
              <a:rPr lang="vi-VN"/>
              <a:t>+</a:t>
            </a:r>
            <a:r>
              <a:rPr lang="en-US"/>
              <a:t> </a:t>
            </a:r>
            <a:r>
              <a:rPr lang="vi-VN"/>
              <a:t>0y</a:t>
            </a:r>
            <a:r>
              <a:rPr lang="en-US"/>
              <a:t> </a:t>
            </a:r>
            <a:r>
              <a:rPr lang="vi-VN"/>
              <a:t>=</a:t>
            </a:r>
            <a:r>
              <a:rPr lang="en-US"/>
              <a:t> </a:t>
            </a:r>
            <a:r>
              <a:rPr lang="vi-VN"/>
              <a:t>0.</a:t>
            </a:r>
            <a:endParaRPr lang="en-US"/>
          </a:p>
        </p:txBody>
      </p:sp>
      <p:sp>
        <p:nvSpPr>
          <p:cNvPr id="8" name="TextBox 7">
            <a:extLst>
              <a:ext uri="{FF2B5EF4-FFF2-40B4-BE49-F238E27FC236}">
                <a16:creationId xmlns:a16="http://schemas.microsoft.com/office/drawing/2014/main" id="{7A1B0C39-14CA-B88D-7152-932D48A03CCF}"/>
              </a:ext>
            </a:extLst>
          </p:cNvPr>
          <p:cNvSpPr txBox="1"/>
          <p:nvPr/>
        </p:nvSpPr>
        <p:spPr>
          <a:xfrm>
            <a:off x="1348880" y="4458417"/>
            <a:ext cx="930007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H</a:t>
            </a:r>
            <a:r>
              <a:rPr lang="en-US"/>
              <a:t>ệ</a:t>
            </a:r>
            <a:r>
              <a:rPr lang="vi-VN"/>
              <a:t> thức này luôn thoả m</a:t>
            </a:r>
            <a:r>
              <a:rPr lang="en-US"/>
              <a:t>ã</a:t>
            </a:r>
            <a:r>
              <a:rPr lang="vi-VN"/>
              <a:t>n v</a:t>
            </a:r>
            <a:r>
              <a:rPr lang="en-US"/>
              <a:t>ớ</a:t>
            </a:r>
            <a:r>
              <a:rPr lang="vi-VN"/>
              <a:t>i các giá trị tuỳ ý của x và y.</a:t>
            </a:r>
            <a:endParaRPr lang="en-US"/>
          </a:p>
        </p:txBody>
      </p:sp>
      <p:sp>
        <p:nvSpPr>
          <p:cNvPr id="9" name="TextBox 8">
            <a:extLst>
              <a:ext uri="{FF2B5EF4-FFF2-40B4-BE49-F238E27FC236}">
                <a16:creationId xmlns:a16="http://schemas.microsoft.com/office/drawing/2014/main" id="{0C49C280-CC30-5197-A6E4-0526462515B2}"/>
              </a:ext>
            </a:extLst>
          </p:cNvPr>
          <p:cNvSpPr txBox="1"/>
          <p:nvPr/>
        </p:nvSpPr>
        <p:spPr>
          <a:xfrm>
            <a:off x="1339349" y="5060386"/>
            <a:ext cx="7893708"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Với giá trị tuỳ ý của x, </a:t>
            </a:r>
            <a:r>
              <a:rPr lang="en-US"/>
              <a:t>ta có:</a:t>
            </a:r>
            <a:r>
              <a:rPr lang="vi-VN"/>
              <a:t> 3x</a:t>
            </a:r>
            <a:r>
              <a:rPr lang="en-US"/>
              <a:t> </a:t>
            </a:r>
            <a:r>
              <a:rPr lang="en-US">
                <a:solidFill>
                  <a:srgbClr val="002060"/>
                </a:solidFill>
              </a:rPr>
              <a:t>– </a:t>
            </a:r>
            <a:r>
              <a:rPr lang="vi-VN"/>
              <a:t>5y</a:t>
            </a:r>
            <a:r>
              <a:rPr lang="en-US"/>
              <a:t> </a:t>
            </a:r>
            <a:r>
              <a:rPr lang="vi-VN"/>
              <a:t>=</a:t>
            </a:r>
            <a:r>
              <a:rPr lang="en-US"/>
              <a:t> </a:t>
            </a:r>
            <a:r>
              <a:rPr lang="vi-VN"/>
              <a:t>2, suy ra y</a:t>
            </a:r>
            <a:r>
              <a:rPr lang="en-US"/>
              <a:t> </a:t>
            </a:r>
            <a:r>
              <a:rPr lang="vi-VN"/>
              <a:t>=</a:t>
            </a:r>
            <a:endParaRPr lang="en-US"/>
          </a:p>
        </p:txBody>
      </p:sp>
      <p:sp>
        <p:nvSpPr>
          <p:cNvPr id="10" name="TextBox 9">
            <a:extLst>
              <a:ext uri="{FF2B5EF4-FFF2-40B4-BE49-F238E27FC236}">
                <a16:creationId xmlns:a16="http://schemas.microsoft.com/office/drawing/2014/main" id="{35751F30-7143-A217-DE73-DA0BC8D7F7DE}"/>
              </a:ext>
            </a:extLst>
          </p:cNvPr>
          <p:cNvSpPr txBox="1"/>
          <p:nvPr/>
        </p:nvSpPr>
        <p:spPr>
          <a:xfrm>
            <a:off x="1353538" y="5795705"/>
            <a:ext cx="6695088"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Vậy hệ phương trình đã cho có nghiệm là</a:t>
            </a:r>
            <a:endParaRPr lang="en-US"/>
          </a:p>
        </p:txBody>
      </p:sp>
      <p:sp>
        <p:nvSpPr>
          <p:cNvPr id="3" name="TextBox 2">
            <a:extLst>
              <a:ext uri="{FF2B5EF4-FFF2-40B4-BE49-F238E27FC236}">
                <a16:creationId xmlns:a16="http://schemas.microsoft.com/office/drawing/2014/main" id="{A0BEF576-BEA2-D1A8-CCCE-0AA40DA092F2}"/>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12" name="TextBox 11">
            <a:extLst>
              <a:ext uri="{FF2B5EF4-FFF2-40B4-BE49-F238E27FC236}">
                <a16:creationId xmlns:a16="http://schemas.microsoft.com/office/drawing/2014/main" id="{539129E3-72D2-C20A-EC49-FA3AEA591036}"/>
              </a:ext>
            </a:extLst>
          </p:cNvPr>
          <p:cNvSpPr txBox="1"/>
          <p:nvPr/>
        </p:nvSpPr>
        <p:spPr>
          <a:xfrm>
            <a:off x="3358033" y="1472561"/>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3" name="TextBox 12">
            <a:extLst>
              <a:ext uri="{FF2B5EF4-FFF2-40B4-BE49-F238E27FC236}">
                <a16:creationId xmlns:a16="http://schemas.microsoft.com/office/drawing/2014/main" id="{046209BC-8EF7-831B-1A36-C893723A496E}"/>
              </a:ext>
            </a:extLst>
          </p:cNvPr>
          <p:cNvSpPr txBox="1"/>
          <p:nvPr/>
        </p:nvSpPr>
        <p:spPr>
          <a:xfrm>
            <a:off x="6883590" y="1181284"/>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5y = 2</a:t>
            </a:r>
          </a:p>
        </p:txBody>
      </p:sp>
      <p:grpSp>
        <p:nvGrpSpPr>
          <p:cNvPr id="14" name="Group 13">
            <a:extLst>
              <a:ext uri="{FF2B5EF4-FFF2-40B4-BE49-F238E27FC236}">
                <a16:creationId xmlns:a16="http://schemas.microsoft.com/office/drawing/2014/main" id="{A7342752-2A85-14BD-3E50-44EAF86AAC98}"/>
              </a:ext>
            </a:extLst>
          </p:cNvPr>
          <p:cNvGrpSpPr/>
          <p:nvPr/>
        </p:nvGrpSpPr>
        <p:grpSpPr>
          <a:xfrm>
            <a:off x="2516447" y="1284173"/>
            <a:ext cx="841586" cy="656527"/>
            <a:chOff x="1303925" y="2753514"/>
            <a:chExt cx="841586" cy="656527"/>
          </a:xfrm>
        </p:grpSpPr>
        <p:grpSp>
          <p:nvGrpSpPr>
            <p:cNvPr id="15" name="Group 14">
              <a:extLst>
                <a:ext uri="{FF2B5EF4-FFF2-40B4-BE49-F238E27FC236}">
                  <a16:creationId xmlns:a16="http://schemas.microsoft.com/office/drawing/2014/main" id="{B65B9A87-E6C1-3C6F-5BDD-138DAD3C7ECF}"/>
                </a:ext>
              </a:extLst>
            </p:cNvPr>
            <p:cNvGrpSpPr/>
            <p:nvPr/>
          </p:nvGrpSpPr>
          <p:grpSpPr>
            <a:xfrm>
              <a:off x="1303925" y="2753514"/>
              <a:ext cx="841586" cy="651847"/>
              <a:chOff x="1303925" y="2753514"/>
              <a:chExt cx="841586" cy="651847"/>
            </a:xfrm>
          </p:grpSpPr>
          <p:sp>
            <p:nvSpPr>
              <p:cNvPr id="17" name="Freeform 9">
                <a:extLst>
                  <a:ext uri="{FF2B5EF4-FFF2-40B4-BE49-F238E27FC236}">
                    <a16:creationId xmlns:a16="http://schemas.microsoft.com/office/drawing/2014/main" id="{53C82570-2E03-EC09-6B9F-5643075CAB41}"/>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Rectangle 17">
                <a:extLst>
                  <a:ext uri="{FF2B5EF4-FFF2-40B4-BE49-F238E27FC236}">
                    <a16:creationId xmlns:a16="http://schemas.microsoft.com/office/drawing/2014/main" id="{ACA7995C-38FA-9DB4-E621-4A474B889CA1}"/>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822589AA-338C-9DA4-01D8-FAA06300FA66}"/>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?6</a:t>
              </a:r>
            </a:p>
          </p:txBody>
        </p:sp>
      </p:grpSp>
      <p:sp>
        <p:nvSpPr>
          <p:cNvPr id="19" name="Left Brace 18">
            <a:extLst>
              <a:ext uri="{FF2B5EF4-FFF2-40B4-BE49-F238E27FC236}">
                <a16:creationId xmlns:a16="http://schemas.microsoft.com/office/drawing/2014/main" id="{CDFF7F40-3BDA-D646-7AA9-2BC3241083DB}"/>
              </a:ext>
            </a:extLst>
          </p:cNvPr>
          <p:cNvSpPr/>
          <p:nvPr/>
        </p:nvSpPr>
        <p:spPr>
          <a:xfrm>
            <a:off x="6746441" y="1335762"/>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B1D093DB-F740-69A4-65BB-C1C65998F087}"/>
              </a:ext>
            </a:extLst>
          </p:cNvPr>
          <p:cNvSpPr txBox="1"/>
          <p:nvPr/>
        </p:nvSpPr>
        <p:spPr>
          <a:xfrm>
            <a:off x="6883589" y="1785846"/>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-6x + 10y = -4</a:t>
            </a:r>
          </a:p>
        </p:txBody>
      </p:sp>
      <p:sp>
        <p:nvSpPr>
          <p:cNvPr id="21" name="TextBox 20">
            <a:extLst>
              <a:ext uri="{FF2B5EF4-FFF2-40B4-BE49-F238E27FC236}">
                <a16:creationId xmlns:a16="http://schemas.microsoft.com/office/drawing/2014/main" id="{7A66DE2E-0271-0AFF-5FB8-E0664B2FA6FE}"/>
              </a:ext>
            </a:extLst>
          </p:cNvPr>
          <p:cNvSpPr txBox="1"/>
          <p:nvPr/>
        </p:nvSpPr>
        <p:spPr>
          <a:xfrm>
            <a:off x="9247010" y="1193195"/>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2" name="TextBox 21">
            <a:extLst>
              <a:ext uri="{FF2B5EF4-FFF2-40B4-BE49-F238E27FC236}">
                <a16:creationId xmlns:a16="http://schemas.microsoft.com/office/drawing/2014/main" id="{C526A3D8-9930-CABC-179D-D1BE9D6247F6}"/>
              </a:ext>
            </a:extLst>
          </p:cNvPr>
          <p:cNvSpPr txBox="1"/>
          <p:nvPr/>
        </p:nvSpPr>
        <p:spPr>
          <a:xfrm>
            <a:off x="9233056" y="1768700"/>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3" name="TextBox 22">
            <a:extLst>
              <a:ext uri="{FF2B5EF4-FFF2-40B4-BE49-F238E27FC236}">
                <a16:creationId xmlns:a16="http://schemas.microsoft.com/office/drawing/2014/main" id="{1F2B9EB6-FEB2-42B9-BE5B-FA137477E243}"/>
              </a:ext>
            </a:extLst>
          </p:cNvPr>
          <p:cNvSpPr txBox="1"/>
          <p:nvPr/>
        </p:nvSpPr>
        <p:spPr>
          <a:xfrm>
            <a:off x="1348880" y="2364906"/>
            <a:ext cx="989764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Chia hai vế của phương trình thứ hai cho 2 , ta được hệ</a:t>
            </a:r>
            <a:r>
              <a:rPr lang="en-US">
                <a:solidFill>
                  <a:srgbClr val="002060"/>
                </a:solidFill>
              </a:rPr>
              <a:t> mới</a:t>
            </a:r>
            <a:endParaRPr lang="vi-VN">
              <a:solidFill>
                <a:srgbClr val="002060"/>
              </a:solidFill>
            </a:endParaRPr>
          </a:p>
        </p:txBody>
      </p:sp>
      <p:sp>
        <p:nvSpPr>
          <p:cNvPr id="24" name="Freeform 8">
            <a:extLst>
              <a:ext uri="{FF2B5EF4-FFF2-40B4-BE49-F238E27FC236}">
                <a16:creationId xmlns:a16="http://schemas.microsoft.com/office/drawing/2014/main" id="{1AD0F181-4D80-CD2D-7615-D5C013EEEBDE}"/>
              </a:ext>
            </a:extLst>
          </p:cNvPr>
          <p:cNvSpPr/>
          <p:nvPr/>
        </p:nvSpPr>
        <p:spPr>
          <a:xfrm>
            <a:off x="1092386" y="2512144"/>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TextBox 24">
            <a:extLst>
              <a:ext uri="{FF2B5EF4-FFF2-40B4-BE49-F238E27FC236}">
                <a16:creationId xmlns:a16="http://schemas.microsoft.com/office/drawing/2014/main" id="{F814413D-C3FF-08BA-69C6-B84D4CF924B8}"/>
              </a:ext>
            </a:extLst>
          </p:cNvPr>
          <p:cNvSpPr txBox="1"/>
          <p:nvPr/>
        </p:nvSpPr>
        <p:spPr>
          <a:xfrm>
            <a:off x="5438910" y="2849748"/>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3x – 5y = 2</a:t>
            </a:r>
          </a:p>
        </p:txBody>
      </p:sp>
      <p:sp>
        <p:nvSpPr>
          <p:cNvPr id="26" name="Left Brace 25">
            <a:extLst>
              <a:ext uri="{FF2B5EF4-FFF2-40B4-BE49-F238E27FC236}">
                <a16:creationId xmlns:a16="http://schemas.microsoft.com/office/drawing/2014/main" id="{8773567B-420A-B206-7C74-F512DBC54438}"/>
              </a:ext>
            </a:extLst>
          </p:cNvPr>
          <p:cNvSpPr/>
          <p:nvPr/>
        </p:nvSpPr>
        <p:spPr>
          <a:xfrm>
            <a:off x="5320319" y="3016360"/>
            <a:ext cx="120345" cy="707562"/>
          </a:xfrm>
          <a:prstGeom prst="leftBrace">
            <a:avLst>
              <a:gd name="adj1" fmla="val 86561"/>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27" name="TextBox 26">
            <a:extLst>
              <a:ext uri="{FF2B5EF4-FFF2-40B4-BE49-F238E27FC236}">
                <a16:creationId xmlns:a16="http://schemas.microsoft.com/office/drawing/2014/main" id="{92C9A6C8-A0CB-FAEF-DA56-DFB6AF585B39}"/>
              </a:ext>
            </a:extLst>
          </p:cNvPr>
          <p:cNvSpPr txBox="1"/>
          <p:nvPr/>
        </p:nvSpPr>
        <p:spPr>
          <a:xfrm>
            <a:off x="5438909" y="3378110"/>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-3x + 5y = -2</a:t>
            </a:r>
          </a:p>
        </p:txBody>
      </p:sp>
      <p:sp>
        <p:nvSpPr>
          <p:cNvPr id="28" name="TextBox 27">
            <a:extLst>
              <a:ext uri="{FF2B5EF4-FFF2-40B4-BE49-F238E27FC236}">
                <a16:creationId xmlns:a16="http://schemas.microsoft.com/office/drawing/2014/main" id="{772C4807-F048-2439-C468-7446499B158B}"/>
              </a:ext>
            </a:extLst>
          </p:cNvPr>
          <p:cNvSpPr txBox="1"/>
          <p:nvPr/>
        </p:nvSpPr>
        <p:spPr>
          <a:xfrm>
            <a:off x="8991610" y="4915004"/>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3</a:t>
            </a:r>
          </a:p>
        </p:txBody>
      </p:sp>
      <p:sp>
        <p:nvSpPr>
          <p:cNvPr id="29" name="TextBox 28">
            <a:extLst>
              <a:ext uri="{FF2B5EF4-FFF2-40B4-BE49-F238E27FC236}">
                <a16:creationId xmlns:a16="http://schemas.microsoft.com/office/drawing/2014/main" id="{ECB32E32-CCBB-DC6C-7690-B1F2B666CB0B}"/>
              </a:ext>
            </a:extLst>
          </p:cNvPr>
          <p:cNvSpPr txBox="1"/>
          <p:nvPr/>
        </p:nvSpPr>
        <p:spPr>
          <a:xfrm>
            <a:off x="8991610" y="5274835"/>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5</a:t>
            </a:r>
          </a:p>
        </p:txBody>
      </p:sp>
      <p:cxnSp>
        <p:nvCxnSpPr>
          <p:cNvPr id="41" name="Straight Connector 40">
            <a:extLst>
              <a:ext uri="{FF2B5EF4-FFF2-40B4-BE49-F238E27FC236}">
                <a16:creationId xmlns:a16="http://schemas.microsoft.com/office/drawing/2014/main" id="{2FC2BA13-6A4B-F6CD-8328-C1CBDE4B7A30}"/>
              </a:ext>
            </a:extLst>
          </p:cNvPr>
          <p:cNvCxnSpPr>
            <a:cxnSpLocks/>
          </p:cNvCxnSpPr>
          <p:nvPr/>
        </p:nvCxnSpPr>
        <p:spPr>
          <a:xfrm>
            <a:off x="9040526" y="5337450"/>
            <a:ext cx="2525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F28397C-C79D-9897-7E0F-92E29AC958FA}"/>
              </a:ext>
            </a:extLst>
          </p:cNvPr>
          <p:cNvSpPr txBox="1"/>
          <p:nvPr/>
        </p:nvSpPr>
        <p:spPr>
          <a:xfrm>
            <a:off x="9804093" y="4915004"/>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2</a:t>
            </a:r>
          </a:p>
        </p:txBody>
      </p:sp>
      <p:sp>
        <p:nvSpPr>
          <p:cNvPr id="44" name="TextBox 43">
            <a:extLst>
              <a:ext uri="{FF2B5EF4-FFF2-40B4-BE49-F238E27FC236}">
                <a16:creationId xmlns:a16="http://schemas.microsoft.com/office/drawing/2014/main" id="{E17BE733-DD10-C845-1795-39000FE80A5F}"/>
              </a:ext>
            </a:extLst>
          </p:cNvPr>
          <p:cNvSpPr txBox="1"/>
          <p:nvPr/>
        </p:nvSpPr>
        <p:spPr>
          <a:xfrm>
            <a:off x="9825523" y="5274835"/>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5</a:t>
            </a:r>
          </a:p>
        </p:txBody>
      </p:sp>
      <p:cxnSp>
        <p:nvCxnSpPr>
          <p:cNvPr id="45" name="Straight Connector 44">
            <a:extLst>
              <a:ext uri="{FF2B5EF4-FFF2-40B4-BE49-F238E27FC236}">
                <a16:creationId xmlns:a16="http://schemas.microsoft.com/office/drawing/2014/main" id="{FCAFE54F-B266-6D3B-23F1-80DD244D4708}"/>
              </a:ext>
            </a:extLst>
          </p:cNvPr>
          <p:cNvCxnSpPr>
            <a:cxnSpLocks/>
          </p:cNvCxnSpPr>
          <p:nvPr/>
        </p:nvCxnSpPr>
        <p:spPr>
          <a:xfrm>
            <a:off x="9872058" y="5337450"/>
            <a:ext cx="2525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460E8B6-0BFF-BC87-F0EE-2E7D85F23714}"/>
              </a:ext>
            </a:extLst>
          </p:cNvPr>
          <p:cNvSpPr txBox="1"/>
          <p:nvPr/>
        </p:nvSpPr>
        <p:spPr>
          <a:xfrm>
            <a:off x="9503163" y="5062187"/>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a:t>
            </a:r>
          </a:p>
        </p:txBody>
      </p:sp>
      <p:sp>
        <p:nvSpPr>
          <p:cNvPr id="47" name="TextBox 46">
            <a:extLst>
              <a:ext uri="{FF2B5EF4-FFF2-40B4-BE49-F238E27FC236}">
                <a16:creationId xmlns:a16="http://schemas.microsoft.com/office/drawing/2014/main" id="{EC630963-86AB-D06D-CA61-7A616E56AB07}"/>
              </a:ext>
            </a:extLst>
          </p:cNvPr>
          <p:cNvSpPr txBox="1"/>
          <p:nvPr/>
        </p:nvSpPr>
        <p:spPr>
          <a:xfrm>
            <a:off x="9245547" y="5056647"/>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a:t>
            </a:r>
          </a:p>
        </p:txBody>
      </p:sp>
      <p:sp>
        <p:nvSpPr>
          <p:cNvPr id="48" name="TextBox 47">
            <a:extLst>
              <a:ext uri="{FF2B5EF4-FFF2-40B4-BE49-F238E27FC236}">
                <a16:creationId xmlns:a16="http://schemas.microsoft.com/office/drawing/2014/main" id="{47A23571-5FD5-BAAA-B654-24E2B5939B1B}"/>
              </a:ext>
            </a:extLst>
          </p:cNvPr>
          <p:cNvSpPr txBox="1"/>
          <p:nvPr/>
        </p:nvSpPr>
        <p:spPr>
          <a:xfrm>
            <a:off x="7888203" y="5793282"/>
            <a:ext cx="537697"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x ;</a:t>
            </a:r>
          </a:p>
        </p:txBody>
      </p:sp>
      <p:sp>
        <p:nvSpPr>
          <p:cNvPr id="49" name="TextBox 48">
            <a:extLst>
              <a:ext uri="{FF2B5EF4-FFF2-40B4-BE49-F238E27FC236}">
                <a16:creationId xmlns:a16="http://schemas.microsoft.com/office/drawing/2014/main" id="{4558BF2F-EA27-BC49-74AA-A9482E04526D}"/>
              </a:ext>
            </a:extLst>
          </p:cNvPr>
          <p:cNvSpPr txBox="1"/>
          <p:nvPr/>
        </p:nvSpPr>
        <p:spPr>
          <a:xfrm>
            <a:off x="8375553" y="5656314"/>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3</a:t>
            </a:r>
          </a:p>
        </p:txBody>
      </p:sp>
      <p:sp>
        <p:nvSpPr>
          <p:cNvPr id="50" name="TextBox 49">
            <a:extLst>
              <a:ext uri="{FF2B5EF4-FFF2-40B4-BE49-F238E27FC236}">
                <a16:creationId xmlns:a16="http://schemas.microsoft.com/office/drawing/2014/main" id="{A2485143-B43F-AD5B-3662-26E990D4234E}"/>
              </a:ext>
            </a:extLst>
          </p:cNvPr>
          <p:cNvSpPr txBox="1"/>
          <p:nvPr/>
        </p:nvSpPr>
        <p:spPr>
          <a:xfrm>
            <a:off x="8375553" y="6016145"/>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5</a:t>
            </a:r>
          </a:p>
        </p:txBody>
      </p:sp>
      <p:cxnSp>
        <p:nvCxnSpPr>
          <p:cNvPr id="51" name="Straight Connector 50">
            <a:extLst>
              <a:ext uri="{FF2B5EF4-FFF2-40B4-BE49-F238E27FC236}">
                <a16:creationId xmlns:a16="http://schemas.microsoft.com/office/drawing/2014/main" id="{8AD873CC-72EB-8D18-C2FF-A516025070D0}"/>
              </a:ext>
            </a:extLst>
          </p:cNvPr>
          <p:cNvCxnSpPr>
            <a:cxnSpLocks/>
          </p:cNvCxnSpPr>
          <p:nvPr/>
        </p:nvCxnSpPr>
        <p:spPr>
          <a:xfrm>
            <a:off x="8424469" y="6078760"/>
            <a:ext cx="2525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AB6235C-2095-3855-963F-884C85508637}"/>
              </a:ext>
            </a:extLst>
          </p:cNvPr>
          <p:cNvSpPr txBox="1"/>
          <p:nvPr/>
        </p:nvSpPr>
        <p:spPr>
          <a:xfrm>
            <a:off x="9188036" y="5656314"/>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2</a:t>
            </a:r>
          </a:p>
        </p:txBody>
      </p:sp>
      <p:sp>
        <p:nvSpPr>
          <p:cNvPr id="53" name="TextBox 52">
            <a:extLst>
              <a:ext uri="{FF2B5EF4-FFF2-40B4-BE49-F238E27FC236}">
                <a16:creationId xmlns:a16="http://schemas.microsoft.com/office/drawing/2014/main" id="{AC2DEEE4-6D9B-B0CC-D164-88FD11B43938}"/>
              </a:ext>
            </a:extLst>
          </p:cNvPr>
          <p:cNvSpPr txBox="1"/>
          <p:nvPr/>
        </p:nvSpPr>
        <p:spPr>
          <a:xfrm>
            <a:off x="9209466" y="6016145"/>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5</a:t>
            </a:r>
          </a:p>
        </p:txBody>
      </p:sp>
      <p:cxnSp>
        <p:nvCxnSpPr>
          <p:cNvPr id="54" name="Straight Connector 53">
            <a:extLst>
              <a:ext uri="{FF2B5EF4-FFF2-40B4-BE49-F238E27FC236}">
                <a16:creationId xmlns:a16="http://schemas.microsoft.com/office/drawing/2014/main" id="{3C6341D6-8005-65FF-6F32-CE8E049BBCD6}"/>
              </a:ext>
            </a:extLst>
          </p:cNvPr>
          <p:cNvCxnSpPr>
            <a:cxnSpLocks/>
          </p:cNvCxnSpPr>
          <p:nvPr/>
        </p:nvCxnSpPr>
        <p:spPr>
          <a:xfrm>
            <a:off x="9256001" y="6078760"/>
            <a:ext cx="2525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B7A0860-F001-1B21-3212-C2B34D5AEF96}"/>
              </a:ext>
            </a:extLst>
          </p:cNvPr>
          <p:cNvSpPr txBox="1"/>
          <p:nvPr/>
        </p:nvSpPr>
        <p:spPr>
          <a:xfrm>
            <a:off x="8887106" y="5803497"/>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a:t>
            </a:r>
          </a:p>
        </p:txBody>
      </p:sp>
      <p:sp>
        <p:nvSpPr>
          <p:cNvPr id="56" name="TextBox 55">
            <a:extLst>
              <a:ext uri="{FF2B5EF4-FFF2-40B4-BE49-F238E27FC236}">
                <a16:creationId xmlns:a16="http://schemas.microsoft.com/office/drawing/2014/main" id="{53BADDCD-8D60-9E3F-5A7F-4A4CB6CC52D3}"/>
              </a:ext>
            </a:extLst>
          </p:cNvPr>
          <p:cNvSpPr txBox="1"/>
          <p:nvPr/>
        </p:nvSpPr>
        <p:spPr>
          <a:xfrm>
            <a:off x="8629490" y="5797957"/>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a:t>
            </a:r>
          </a:p>
        </p:txBody>
      </p:sp>
      <p:sp>
        <p:nvSpPr>
          <p:cNvPr id="57" name="Left Bracket 56">
            <a:extLst>
              <a:ext uri="{FF2B5EF4-FFF2-40B4-BE49-F238E27FC236}">
                <a16:creationId xmlns:a16="http://schemas.microsoft.com/office/drawing/2014/main" id="{3966C4A3-2C10-9854-615A-C6BBB1777713}"/>
              </a:ext>
            </a:extLst>
          </p:cNvPr>
          <p:cNvSpPr/>
          <p:nvPr/>
        </p:nvSpPr>
        <p:spPr>
          <a:xfrm>
            <a:off x="7875917" y="5673002"/>
            <a:ext cx="88058" cy="784772"/>
          </a:xfrm>
          <a:prstGeom prst="leftBracket">
            <a:avLst>
              <a:gd name="adj" fmla="val 406019"/>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eft Bracket 57">
            <a:extLst>
              <a:ext uri="{FF2B5EF4-FFF2-40B4-BE49-F238E27FC236}">
                <a16:creationId xmlns:a16="http://schemas.microsoft.com/office/drawing/2014/main" id="{F727F11D-EA5B-9219-8FF9-1362207AAA44}"/>
              </a:ext>
            </a:extLst>
          </p:cNvPr>
          <p:cNvSpPr/>
          <p:nvPr/>
        </p:nvSpPr>
        <p:spPr>
          <a:xfrm flipH="1">
            <a:off x="9558940" y="5674284"/>
            <a:ext cx="88058" cy="784772"/>
          </a:xfrm>
          <a:prstGeom prst="leftBracket">
            <a:avLst>
              <a:gd name="adj" fmla="val 406019"/>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D82F8ECA-92BE-FA92-78CA-53ACA787F28A}"/>
              </a:ext>
            </a:extLst>
          </p:cNvPr>
          <p:cNvSpPr txBox="1"/>
          <p:nvPr/>
        </p:nvSpPr>
        <p:spPr>
          <a:xfrm>
            <a:off x="9647989" y="5793281"/>
            <a:ext cx="1600598"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 x tùy ý.</a:t>
            </a:r>
          </a:p>
        </p:txBody>
      </p:sp>
    </p:spTree>
    <p:custDataLst>
      <p:tags r:id="rId1"/>
    </p:custDataLst>
    <p:extLst>
      <p:ext uri="{BB962C8B-B14F-4D97-AF65-F5344CB8AC3E}">
        <p14:creationId xmlns:p14="http://schemas.microsoft.com/office/powerpoint/2010/main" val="2699737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par>
                                <p:cTn id="78" presetID="22" presetClass="entr" presetSubtype="8"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left)">
                                      <p:cBhvr>
                                        <p:cTn id="86" dur="500"/>
                                        <p:tgtEl>
                                          <p:spTgt spid="47"/>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left)">
                                      <p:cBhvr>
                                        <p:cTn id="89" dur="500"/>
                                        <p:tgtEl>
                                          <p:spTgt spid="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up)">
                                      <p:cBhvr>
                                        <p:cTn id="94" dur="500"/>
                                        <p:tgtEl>
                                          <p:spTgt spid="10"/>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up)">
                                      <p:cBhvr>
                                        <p:cTn id="97" dur="500"/>
                                        <p:tgtEl>
                                          <p:spTgt spid="48"/>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wipe(up)">
                                      <p:cBhvr>
                                        <p:cTn id="100" dur="500"/>
                                        <p:tgtEl>
                                          <p:spTgt spid="49"/>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up)">
                                      <p:cBhvr>
                                        <p:cTn id="103" dur="500"/>
                                        <p:tgtEl>
                                          <p:spTgt spid="50"/>
                                        </p:tgtEl>
                                      </p:cBhvr>
                                    </p:animEffect>
                                  </p:childTnLst>
                                </p:cTn>
                              </p:par>
                              <p:par>
                                <p:cTn id="104" presetID="22" presetClass="entr" presetSubtype="1"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wipe(up)">
                                      <p:cBhvr>
                                        <p:cTn id="109" dur="500"/>
                                        <p:tgtEl>
                                          <p:spTgt spid="52"/>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up)">
                                      <p:cBhvr>
                                        <p:cTn id="112" dur="500"/>
                                        <p:tgtEl>
                                          <p:spTgt spid="53"/>
                                        </p:tgtEl>
                                      </p:cBhvr>
                                    </p:animEffect>
                                  </p:childTnLst>
                                </p:cTn>
                              </p:par>
                              <p:par>
                                <p:cTn id="113" presetID="22" presetClass="entr" presetSubtype="1" fill="hold"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up)">
                                      <p:cBhvr>
                                        <p:cTn id="115" dur="500"/>
                                        <p:tgtEl>
                                          <p:spTgt spid="54"/>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wipe(up)">
                                      <p:cBhvr>
                                        <p:cTn id="121" dur="500"/>
                                        <p:tgtEl>
                                          <p:spTgt spid="56"/>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500"/>
                                        <p:tgtEl>
                                          <p:spTgt spid="57"/>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wipe(up)">
                                      <p:cBhvr>
                                        <p:cTn id="127" dur="500"/>
                                        <p:tgtEl>
                                          <p:spTgt spid="58"/>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wipe(up)">
                                      <p:cBhvr>
                                        <p:cTn id="13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9" grpId="0" animBg="1"/>
      <p:bldP spid="20" grpId="0"/>
      <p:bldP spid="21" grpId="0"/>
      <p:bldP spid="22" grpId="0"/>
      <p:bldP spid="23" grpId="0"/>
      <p:bldP spid="24" grpId="0" animBg="1"/>
      <p:bldP spid="25" grpId="0"/>
      <p:bldP spid="26" grpId="0" animBg="1"/>
      <p:bldP spid="27" grpId="0"/>
      <p:bldP spid="28" grpId="0"/>
      <p:bldP spid="29" grpId="0"/>
      <p:bldP spid="43" grpId="0"/>
      <p:bldP spid="44" grpId="0"/>
      <p:bldP spid="46" grpId="0"/>
      <p:bldP spid="47" grpId="0"/>
      <p:bldP spid="48" grpId="0"/>
      <p:bldP spid="49" grpId="0"/>
      <p:bldP spid="50" grpId="0"/>
      <p:bldP spid="52" grpId="0"/>
      <p:bldP spid="53" grpId="0"/>
      <p:bldP spid="55" grpId="0"/>
      <p:bldP spid="56" grpId="0"/>
      <p:bldP spid="57" grpId="0" animBg="1"/>
      <p:bldP spid="58" grpId="0" animBg="1"/>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CCE6523-BD6C-8FA7-B011-60604E289872}"/>
              </a:ext>
            </a:extLst>
          </p:cNvPr>
          <p:cNvGrpSpPr/>
          <p:nvPr/>
        </p:nvGrpSpPr>
        <p:grpSpPr>
          <a:xfrm>
            <a:off x="75287" y="459676"/>
            <a:ext cx="12041425" cy="6278502"/>
            <a:chOff x="1029687" y="1994469"/>
            <a:chExt cx="6019316" cy="3990951"/>
          </a:xfrm>
        </p:grpSpPr>
        <p:grpSp>
          <p:nvGrpSpPr>
            <p:cNvPr id="35" name="Group 4">
              <a:extLst>
                <a:ext uri="{FF2B5EF4-FFF2-40B4-BE49-F238E27FC236}">
                  <a16:creationId xmlns:a16="http://schemas.microsoft.com/office/drawing/2014/main" id="{BEBF04E4-7A9B-E6A5-9586-4FBD63C38779}"/>
                </a:ext>
              </a:extLst>
            </p:cNvPr>
            <p:cNvGrpSpPr/>
            <p:nvPr/>
          </p:nvGrpSpPr>
          <p:grpSpPr>
            <a:xfrm>
              <a:off x="1029687" y="1994469"/>
              <a:ext cx="5946965" cy="3990951"/>
              <a:chOff x="0" y="-76200"/>
              <a:chExt cx="1598444" cy="1072700"/>
            </a:xfrm>
          </p:grpSpPr>
          <p:sp>
            <p:nvSpPr>
              <p:cNvPr id="39" name="Freeform 5">
                <a:extLst>
                  <a:ext uri="{FF2B5EF4-FFF2-40B4-BE49-F238E27FC236}">
                    <a16:creationId xmlns:a16="http://schemas.microsoft.com/office/drawing/2014/main" id="{43C16890-9663-C076-E466-55DA87911A9E}"/>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chemeClr val="accent2">
                  <a:lumMod val="40000"/>
                  <a:lumOff val="60000"/>
                </a:schemeClr>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0" name="TextBox 6">
                <a:extLst>
                  <a:ext uri="{FF2B5EF4-FFF2-40B4-BE49-F238E27FC236}">
                    <a16:creationId xmlns:a16="http://schemas.microsoft.com/office/drawing/2014/main" id="{C8CC85F5-156B-6D27-6DFD-1E9B16F13D3E}"/>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6" name="Group 7">
              <a:extLst>
                <a:ext uri="{FF2B5EF4-FFF2-40B4-BE49-F238E27FC236}">
                  <a16:creationId xmlns:a16="http://schemas.microsoft.com/office/drawing/2014/main" id="{A457F595-4A90-BB8D-0466-347D251D35B1}"/>
                </a:ext>
              </a:extLst>
            </p:cNvPr>
            <p:cNvGrpSpPr/>
            <p:nvPr/>
          </p:nvGrpSpPr>
          <p:grpSpPr>
            <a:xfrm>
              <a:off x="1100643" y="2012893"/>
              <a:ext cx="5948360" cy="3898685"/>
              <a:chOff x="0" y="0"/>
              <a:chExt cx="1598819" cy="1047900"/>
            </a:xfrm>
          </p:grpSpPr>
          <p:sp>
            <p:nvSpPr>
              <p:cNvPr id="37" name="Freeform 8">
                <a:extLst>
                  <a:ext uri="{FF2B5EF4-FFF2-40B4-BE49-F238E27FC236}">
                    <a16:creationId xmlns:a16="http://schemas.microsoft.com/office/drawing/2014/main" id="{9F05392A-504F-FB68-B4A1-98D436A76515}"/>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8" name="TextBox 9">
                <a:extLst>
                  <a:ext uri="{FF2B5EF4-FFF2-40B4-BE49-F238E27FC236}">
                    <a16:creationId xmlns:a16="http://schemas.microsoft.com/office/drawing/2014/main" id="{2BC2A853-A2CD-E70D-6308-C4DABCE66D2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2" name="Group 30">
            <a:extLst>
              <a:ext uri="{FF2B5EF4-FFF2-40B4-BE49-F238E27FC236}">
                <a16:creationId xmlns:a16="http://schemas.microsoft.com/office/drawing/2014/main" id="{C843BFC1-3445-F91E-134D-F9B7DFB9759C}"/>
              </a:ext>
            </a:extLst>
          </p:cNvPr>
          <p:cNvGrpSpPr/>
          <p:nvPr/>
        </p:nvGrpSpPr>
        <p:grpSpPr>
          <a:xfrm>
            <a:off x="3172422" y="195738"/>
            <a:ext cx="5991884" cy="831811"/>
            <a:chOff x="0" y="0"/>
            <a:chExt cx="1610517" cy="223577"/>
          </a:xfrm>
        </p:grpSpPr>
        <p:sp>
          <p:nvSpPr>
            <p:cNvPr id="4" name="Freeform 31">
              <a:extLst>
                <a:ext uri="{FF2B5EF4-FFF2-40B4-BE49-F238E27FC236}">
                  <a16:creationId xmlns:a16="http://schemas.microsoft.com/office/drawing/2014/main" id="{C9902A50-CB7F-FF9E-4015-8C23AFFA2639}"/>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5" name="TextBox 32">
              <a:extLst>
                <a:ext uri="{FF2B5EF4-FFF2-40B4-BE49-F238E27FC236}">
                  <a16:creationId xmlns:a16="http://schemas.microsoft.com/office/drawing/2014/main" id="{2D4D450F-7B95-BB8F-4D14-C30B8C54386D}"/>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6" name="TextBox 5">
            <a:extLst>
              <a:ext uri="{FF2B5EF4-FFF2-40B4-BE49-F238E27FC236}">
                <a16:creationId xmlns:a16="http://schemas.microsoft.com/office/drawing/2014/main" id="{115D2D23-A137-30CE-ED07-D1F3FD86195D}"/>
              </a:ext>
            </a:extLst>
          </p:cNvPr>
          <p:cNvSpPr txBox="1"/>
          <p:nvPr/>
        </p:nvSpPr>
        <p:spPr>
          <a:xfrm>
            <a:off x="3456129" y="353822"/>
            <a:ext cx="5421677"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vi-VN" sz="2800"/>
              <a:t>S</a:t>
            </a:r>
            <a:r>
              <a:rPr lang="en-US" sz="2800"/>
              <a:t>ử dụng máy tính cầm tay</a:t>
            </a:r>
            <a:endParaRPr lang="vi-VN" sz="2800"/>
          </a:p>
        </p:txBody>
      </p:sp>
      <p:sp>
        <p:nvSpPr>
          <p:cNvPr id="8" name="TextBox 7">
            <a:extLst>
              <a:ext uri="{FF2B5EF4-FFF2-40B4-BE49-F238E27FC236}">
                <a16:creationId xmlns:a16="http://schemas.microsoft.com/office/drawing/2014/main" id="{9B6F9F7F-E9BD-57BC-DCAB-3EFD0D6ACF4F}"/>
              </a:ext>
            </a:extLst>
          </p:cNvPr>
          <p:cNvSpPr txBox="1"/>
          <p:nvPr/>
        </p:nvSpPr>
        <p:spPr>
          <a:xfrm>
            <a:off x="520034" y="1610157"/>
            <a:ext cx="6536321" cy="2677656"/>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sz="2400">
                <a:solidFill>
                  <a:srgbClr val="002060"/>
                </a:solidFill>
              </a:rPr>
              <a:t>Ta có thể tìm nghiệm (đúng hoặc gần đúng) của hệ hai phương trình bậc nhất hai ẩn bằng cách sử dụng máy tính cầm tay. Mỗi loại máy tính khác nhau có thể có các phím khác nhau. Tuy nhiên, đều có quy tắc chung là phải mở chương trình giải hệ phương trình bậc nhất hai ẩn rồi mới nhập dữ liệu. </a:t>
            </a:r>
          </a:p>
        </p:txBody>
      </p:sp>
      <p:sp>
        <p:nvSpPr>
          <p:cNvPr id="13" name="TextBox 12">
            <a:extLst>
              <a:ext uri="{FF2B5EF4-FFF2-40B4-BE49-F238E27FC236}">
                <a16:creationId xmlns:a16="http://schemas.microsoft.com/office/drawing/2014/main" id="{305D7CC8-2D24-9FC5-F5DD-F2EF254FCE9E}"/>
              </a:ext>
            </a:extLst>
          </p:cNvPr>
          <p:cNvSpPr txBox="1"/>
          <p:nvPr/>
        </p:nvSpPr>
        <p:spPr>
          <a:xfrm>
            <a:off x="8458511" y="4484630"/>
            <a:ext cx="4135942" cy="1426481"/>
          </a:xfrm>
          <a:prstGeom prst="rect">
            <a:avLst/>
          </a:prstGeom>
          <a:noFill/>
        </p:spPr>
        <p:txBody>
          <a:bodyPr wrap="square">
            <a:spAutoFit/>
          </a:bodyPr>
          <a:lstStyle/>
          <a:p>
            <a:pPr>
              <a:lnSpc>
                <a:spcPct val="150000"/>
              </a:lnSpc>
            </a:pPr>
            <a:r>
              <a:rPr lang="en-US" sz="2000">
                <a:latin typeface="CASIO ClassWiz" pitchFamily="2" charset="0"/>
              </a:rPr>
              <a:t>w912</a:t>
            </a:r>
          </a:p>
          <a:p>
            <a:pPr>
              <a:lnSpc>
                <a:spcPct val="150000"/>
              </a:lnSpc>
            </a:pPr>
            <a:r>
              <a:rPr lang="en-US" sz="2000">
                <a:latin typeface="CASIO ClassWiz" pitchFamily="2" charset="0"/>
              </a:rPr>
              <a:t>1=p3=2=</a:t>
            </a:r>
          </a:p>
          <a:p>
            <a:pPr>
              <a:lnSpc>
                <a:spcPct val="150000"/>
              </a:lnSpc>
            </a:pPr>
            <a:r>
              <a:rPr lang="en-US" sz="2000">
                <a:latin typeface="CASIO ClassWiz" pitchFamily="2" charset="0"/>
              </a:rPr>
              <a:t>p2=5=1==</a:t>
            </a:r>
            <a:endParaRPr lang="en-US" sz="2000"/>
          </a:p>
        </p:txBody>
      </p:sp>
      <p:sp>
        <p:nvSpPr>
          <p:cNvPr id="14" name="TextBox 13">
            <a:extLst>
              <a:ext uri="{FF2B5EF4-FFF2-40B4-BE49-F238E27FC236}">
                <a16:creationId xmlns:a16="http://schemas.microsoft.com/office/drawing/2014/main" id="{7AFF9EC2-1332-0383-2E24-8C1D384414A5}"/>
              </a:ext>
            </a:extLst>
          </p:cNvPr>
          <p:cNvSpPr txBox="1"/>
          <p:nvPr/>
        </p:nvSpPr>
        <p:spPr>
          <a:xfrm>
            <a:off x="8452719" y="1901434"/>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5" name="TextBox 14">
            <a:extLst>
              <a:ext uri="{FF2B5EF4-FFF2-40B4-BE49-F238E27FC236}">
                <a16:creationId xmlns:a16="http://schemas.microsoft.com/office/drawing/2014/main" id="{9BC7176A-3D17-35B3-678E-30404C771B3D}"/>
              </a:ext>
            </a:extLst>
          </p:cNvPr>
          <p:cNvSpPr txBox="1"/>
          <p:nvPr/>
        </p:nvSpPr>
        <p:spPr>
          <a:xfrm>
            <a:off x="8887762" y="2578216"/>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3y = 2</a:t>
            </a:r>
          </a:p>
        </p:txBody>
      </p:sp>
      <p:grpSp>
        <p:nvGrpSpPr>
          <p:cNvPr id="16" name="Group 15">
            <a:extLst>
              <a:ext uri="{FF2B5EF4-FFF2-40B4-BE49-F238E27FC236}">
                <a16:creationId xmlns:a16="http://schemas.microsoft.com/office/drawing/2014/main" id="{566A0821-AA05-83D6-E2D6-6111D00DDDDC}"/>
              </a:ext>
            </a:extLst>
          </p:cNvPr>
          <p:cNvGrpSpPr/>
          <p:nvPr/>
        </p:nvGrpSpPr>
        <p:grpSpPr>
          <a:xfrm>
            <a:off x="7611133" y="1713046"/>
            <a:ext cx="841586" cy="656527"/>
            <a:chOff x="1303925" y="2753514"/>
            <a:chExt cx="841586" cy="656527"/>
          </a:xfrm>
        </p:grpSpPr>
        <p:grpSp>
          <p:nvGrpSpPr>
            <p:cNvPr id="17" name="Group 16">
              <a:extLst>
                <a:ext uri="{FF2B5EF4-FFF2-40B4-BE49-F238E27FC236}">
                  <a16:creationId xmlns:a16="http://schemas.microsoft.com/office/drawing/2014/main" id="{D9CD1DEC-C17F-A6D8-391C-15D15057CC8B}"/>
                </a:ext>
              </a:extLst>
            </p:cNvPr>
            <p:cNvGrpSpPr/>
            <p:nvPr/>
          </p:nvGrpSpPr>
          <p:grpSpPr>
            <a:xfrm>
              <a:off x="1303925" y="2753514"/>
              <a:ext cx="841586" cy="651847"/>
              <a:chOff x="1303925" y="2753514"/>
              <a:chExt cx="841586" cy="651847"/>
            </a:xfrm>
          </p:grpSpPr>
          <p:sp>
            <p:nvSpPr>
              <p:cNvPr id="19" name="Freeform 9">
                <a:extLst>
                  <a:ext uri="{FF2B5EF4-FFF2-40B4-BE49-F238E27FC236}">
                    <a16:creationId xmlns:a16="http://schemas.microsoft.com/office/drawing/2014/main" id="{AA9B79B3-E9C4-9596-AF16-BDD2E40CF021}"/>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AB41C5E9-3852-A47E-0109-36E904956852}"/>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40BCCA3-D94A-B7BE-2485-6B28C6C46094}"/>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?6</a:t>
              </a:r>
            </a:p>
          </p:txBody>
        </p:sp>
      </p:grpSp>
      <p:sp>
        <p:nvSpPr>
          <p:cNvPr id="21" name="Left Brace 20">
            <a:extLst>
              <a:ext uri="{FF2B5EF4-FFF2-40B4-BE49-F238E27FC236}">
                <a16:creationId xmlns:a16="http://schemas.microsoft.com/office/drawing/2014/main" id="{1EB14F8D-D5F0-3DDB-9754-79F7044CEDD6}"/>
              </a:ext>
            </a:extLst>
          </p:cNvPr>
          <p:cNvSpPr/>
          <p:nvPr/>
        </p:nvSpPr>
        <p:spPr>
          <a:xfrm>
            <a:off x="8750613" y="2732694"/>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0B4C729-056B-707B-C82A-F84B1FD40C6E}"/>
              </a:ext>
            </a:extLst>
          </p:cNvPr>
          <p:cNvSpPr txBox="1"/>
          <p:nvPr/>
        </p:nvSpPr>
        <p:spPr>
          <a:xfrm>
            <a:off x="8887761" y="3182778"/>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+ 5y = 1</a:t>
            </a:r>
          </a:p>
        </p:txBody>
      </p:sp>
      <p:pic>
        <p:nvPicPr>
          <p:cNvPr id="23" name="casio">
            <a:hlinkClick r:id="" action="ppaction://media"/>
            <a:extLst>
              <a:ext uri="{FF2B5EF4-FFF2-40B4-BE49-F238E27FC236}">
                <a16:creationId xmlns:a16="http://schemas.microsoft.com/office/drawing/2014/main" id="{D9DE4377-AE5C-8116-F1C9-D6A283044454}"/>
              </a:ext>
            </a:extLst>
          </p:cNvPr>
          <p:cNvPicPr>
            <a:picLocks noChangeAspect="1"/>
          </p:cNvPicPr>
          <p:nvPr>
            <a:videoFile r:link="rId3"/>
            <p:extLst>
              <p:ext uri="{DAA4B4D4-6D71-4841-9C94-3DE7FCFB9230}">
                <p14:media xmlns:p14="http://schemas.microsoft.com/office/powerpoint/2010/main" r:embed="rId2"/>
              </p:ext>
            </p:extLst>
          </p:nvPr>
        </p:nvPicPr>
        <p:blipFill>
          <a:blip r:embed="rId8"/>
          <a:stretch>
            <a:fillRect/>
          </a:stretch>
        </p:blipFill>
        <p:spPr>
          <a:xfrm>
            <a:off x="964480" y="1186253"/>
            <a:ext cx="2526014" cy="5317925"/>
          </a:xfrm>
          <a:prstGeom prst="rect">
            <a:avLst/>
          </a:prstGeom>
        </p:spPr>
      </p:pic>
    </p:spTree>
    <p:custDataLst>
      <p:tags r:id="rId1"/>
    </p:custDataLst>
    <p:extLst>
      <p:ext uri="{BB962C8B-B14F-4D97-AF65-F5344CB8AC3E}">
        <p14:creationId xmlns:p14="http://schemas.microsoft.com/office/powerpoint/2010/main" val="246485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9" fill="hold" display="0">
                  <p:stCondLst>
                    <p:cond delay="indefinite"/>
                  </p:stCondLst>
                </p:cTn>
                <p:tgtEl>
                  <p:spTgt spid="23"/>
                </p:tgtEl>
              </p:cMediaNode>
            </p:video>
          </p:childTnLst>
        </p:cTn>
      </p:par>
    </p:tnLst>
    <p:bldLst>
      <p:bldP spid="8" grpId="0"/>
      <p:bldP spid="13" grpId="0"/>
      <p:bldP spid="14" grpId="0"/>
      <p:bldP spid="15"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CCE6523-BD6C-8FA7-B011-60604E289872}"/>
              </a:ext>
            </a:extLst>
          </p:cNvPr>
          <p:cNvGrpSpPr/>
          <p:nvPr/>
        </p:nvGrpSpPr>
        <p:grpSpPr>
          <a:xfrm>
            <a:off x="75287" y="459676"/>
            <a:ext cx="12041425" cy="6278502"/>
            <a:chOff x="1029687" y="1994469"/>
            <a:chExt cx="6019316" cy="3990951"/>
          </a:xfrm>
        </p:grpSpPr>
        <p:grpSp>
          <p:nvGrpSpPr>
            <p:cNvPr id="35" name="Group 4">
              <a:extLst>
                <a:ext uri="{FF2B5EF4-FFF2-40B4-BE49-F238E27FC236}">
                  <a16:creationId xmlns:a16="http://schemas.microsoft.com/office/drawing/2014/main" id="{BEBF04E4-7A9B-E6A5-9586-4FBD63C38779}"/>
                </a:ext>
              </a:extLst>
            </p:cNvPr>
            <p:cNvGrpSpPr/>
            <p:nvPr/>
          </p:nvGrpSpPr>
          <p:grpSpPr>
            <a:xfrm>
              <a:off x="1029687" y="1994469"/>
              <a:ext cx="5946965" cy="3990951"/>
              <a:chOff x="0" y="-76200"/>
              <a:chExt cx="1598444" cy="1072700"/>
            </a:xfrm>
          </p:grpSpPr>
          <p:sp>
            <p:nvSpPr>
              <p:cNvPr id="39" name="Freeform 5">
                <a:extLst>
                  <a:ext uri="{FF2B5EF4-FFF2-40B4-BE49-F238E27FC236}">
                    <a16:creationId xmlns:a16="http://schemas.microsoft.com/office/drawing/2014/main" id="{43C16890-9663-C076-E466-55DA87911A9E}"/>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chemeClr val="accent2">
                  <a:lumMod val="40000"/>
                  <a:lumOff val="60000"/>
                </a:schemeClr>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0" name="TextBox 6">
                <a:extLst>
                  <a:ext uri="{FF2B5EF4-FFF2-40B4-BE49-F238E27FC236}">
                    <a16:creationId xmlns:a16="http://schemas.microsoft.com/office/drawing/2014/main" id="{C8CC85F5-156B-6D27-6DFD-1E9B16F13D3E}"/>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6" name="Group 7">
              <a:extLst>
                <a:ext uri="{FF2B5EF4-FFF2-40B4-BE49-F238E27FC236}">
                  <a16:creationId xmlns:a16="http://schemas.microsoft.com/office/drawing/2014/main" id="{A457F595-4A90-BB8D-0466-347D251D35B1}"/>
                </a:ext>
              </a:extLst>
            </p:cNvPr>
            <p:cNvGrpSpPr/>
            <p:nvPr/>
          </p:nvGrpSpPr>
          <p:grpSpPr>
            <a:xfrm>
              <a:off x="1100643" y="2012893"/>
              <a:ext cx="5948360" cy="3898685"/>
              <a:chOff x="0" y="0"/>
              <a:chExt cx="1598819" cy="1047900"/>
            </a:xfrm>
          </p:grpSpPr>
          <p:sp>
            <p:nvSpPr>
              <p:cNvPr id="37" name="Freeform 8">
                <a:extLst>
                  <a:ext uri="{FF2B5EF4-FFF2-40B4-BE49-F238E27FC236}">
                    <a16:creationId xmlns:a16="http://schemas.microsoft.com/office/drawing/2014/main" id="{9F05392A-504F-FB68-B4A1-98D436A76515}"/>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8" name="TextBox 9">
                <a:extLst>
                  <a:ext uri="{FF2B5EF4-FFF2-40B4-BE49-F238E27FC236}">
                    <a16:creationId xmlns:a16="http://schemas.microsoft.com/office/drawing/2014/main" id="{2BC2A853-A2CD-E70D-6308-C4DABCE66D2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2" name="Group 30">
            <a:extLst>
              <a:ext uri="{FF2B5EF4-FFF2-40B4-BE49-F238E27FC236}">
                <a16:creationId xmlns:a16="http://schemas.microsoft.com/office/drawing/2014/main" id="{C843BFC1-3445-F91E-134D-F9B7DFB9759C}"/>
              </a:ext>
            </a:extLst>
          </p:cNvPr>
          <p:cNvGrpSpPr/>
          <p:nvPr/>
        </p:nvGrpSpPr>
        <p:grpSpPr>
          <a:xfrm>
            <a:off x="3172422" y="195738"/>
            <a:ext cx="5991884" cy="831811"/>
            <a:chOff x="0" y="0"/>
            <a:chExt cx="1610517" cy="223577"/>
          </a:xfrm>
        </p:grpSpPr>
        <p:sp>
          <p:nvSpPr>
            <p:cNvPr id="4" name="Freeform 31">
              <a:extLst>
                <a:ext uri="{FF2B5EF4-FFF2-40B4-BE49-F238E27FC236}">
                  <a16:creationId xmlns:a16="http://schemas.microsoft.com/office/drawing/2014/main" id="{C9902A50-CB7F-FF9E-4015-8C23AFFA2639}"/>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5" name="TextBox 32">
              <a:extLst>
                <a:ext uri="{FF2B5EF4-FFF2-40B4-BE49-F238E27FC236}">
                  <a16:creationId xmlns:a16="http://schemas.microsoft.com/office/drawing/2014/main" id="{2D4D450F-7B95-BB8F-4D14-C30B8C54386D}"/>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1" name="TextBox 10">
            <a:extLst>
              <a:ext uri="{FF2B5EF4-FFF2-40B4-BE49-F238E27FC236}">
                <a16:creationId xmlns:a16="http://schemas.microsoft.com/office/drawing/2014/main" id="{22FEBBBC-68EE-49C4-12CB-82281208D069}"/>
              </a:ext>
            </a:extLst>
          </p:cNvPr>
          <p:cNvSpPr txBox="1"/>
          <p:nvPr/>
        </p:nvSpPr>
        <p:spPr>
          <a:xfrm>
            <a:off x="600277" y="4790025"/>
            <a:ext cx="6371719" cy="89255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M</a:t>
            </a:r>
            <a:r>
              <a:rPr lang="vi-VN"/>
              <a:t>àn hình hiện ra x</a:t>
            </a:r>
            <a:r>
              <a:rPr lang="en-US"/>
              <a:t> </a:t>
            </a:r>
            <a:r>
              <a:rPr lang="vi-VN"/>
              <a:t>=</a:t>
            </a:r>
            <a:r>
              <a:rPr lang="en-US"/>
              <a:t> </a:t>
            </a:r>
            <a:r>
              <a:rPr lang="vi-VN"/>
              <a:t>-13.</a:t>
            </a:r>
            <a:r>
              <a:rPr lang="en-US"/>
              <a:t> </a:t>
            </a:r>
          </a:p>
          <a:p>
            <a:r>
              <a:rPr lang="vi-VN"/>
              <a:t>Ấn tiếp phím </a:t>
            </a:r>
            <a:r>
              <a:rPr lang="en-US" sz="2400">
                <a:latin typeface="CASIO ClassWiz" pitchFamily="2" charset="0"/>
              </a:rPr>
              <a:t>=</a:t>
            </a:r>
            <a:r>
              <a:rPr lang="vi-VN"/>
              <a:t> màn hình hiện ra y</a:t>
            </a:r>
            <a:r>
              <a:rPr lang="en-US"/>
              <a:t> </a:t>
            </a:r>
            <a:r>
              <a:rPr lang="vi-VN"/>
              <a:t>=</a:t>
            </a:r>
            <a:r>
              <a:rPr lang="en-US"/>
              <a:t> </a:t>
            </a:r>
            <a:r>
              <a:rPr lang="vi-VN"/>
              <a:t>-5.</a:t>
            </a:r>
            <a:r>
              <a:rPr lang="en-US"/>
              <a:t> </a:t>
            </a:r>
          </a:p>
        </p:txBody>
      </p:sp>
      <p:sp>
        <p:nvSpPr>
          <p:cNvPr id="6" name="TextBox 5">
            <a:extLst>
              <a:ext uri="{FF2B5EF4-FFF2-40B4-BE49-F238E27FC236}">
                <a16:creationId xmlns:a16="http://schemas.microsoft.com/office/drawing/2014/main" id="{115D2D23-A137-30CE-ED07-D1F3FD86195D}"/>
              </a:ext>
            </a:extLst>
          </p:cNvPr>
          <p:cNvSpPr txBox="1"/>
          <p:nvPr/>
        </p:nvSpPr>
        <p:spPr>
          <a:xfrm>
            <a:off x="3456129" y="353822"/>
            <a:ext cx="5421677"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vi-VN" sz="2800"/>
              <a:t>S</a:t>
            </a:r>
            <a:r>
              <a:rPr lang="en-US" sz="2800"/>
              <a:t>ử dụng máy tính cầm tay</a:t>
            </a:r>
            <a:endParaRPr lang="vi-VN" sz="2800"/>
          </a:p>
        </p:txBody>
      </p:sp>
      <p:sp>
        <p:nvSpPr>
          <p:cNvPr id="13" name="TextBox 12">
            <a:extLst>
              <a:ext uri="{FF2B5EF4-FFF2-40B4-BE49-F238E27FC236}">
                <a16:creationId xmlns:a16="http://schemas.microsoft.com/office/drawing/2014/main" id="{305D7CC8-2D24-9FC5-F5DD-F2EF254FCE9E}"/>
              </a:ext>
            </a:extLst>
          </p:cNvPr>
          <p:cNvSpPr txBox="1"/>
          <p:nvPr/>
        </p:nvSpPr>
        <p:spPr>
          <a:xfrm>
            <a:off x="1247372" y="2098205"/>
            <a:ext cx="4135942" cy="964816"/>
          </a:xfrm>
          <a:prstGeom prst="rect">
            <a:avLst/>
          </a:prstGeom>
          <a:noFill/>
        </p:spPr>
        <p:txBody>
          <a:bodyPr wrap="square">
            <a:spAutoFit/>
          </a:bodyPr>
          <a:lstStyle/>
          <a:p>
            <a:pPr>
              <a:lnSpc>
                <a:spcPct val="150000"/>
              </a:lnSpc>
            </a:pPr>
            <a:r>
              <a:rPr lang="en-US" sz="2000">
                <a:latin typeface="CASIO ClassWiz" pitchFamily="2" charset="0"/>
              </a:rPr>
              <a:t>w9121=p3=2=p2=5=1==</a:t>
            </a:r>
            <a:endParaRPr lang="en-US" sz="2000"/>
          </a:p>
        </p:txBody>
      </p:sp>
      <p:sp>
        <p:nvSpPr>
          <p:cNvPr id="14" name="TextBox 13">
            <a:extLst>
              <a:ext uri="{FF2B5EF4-FFF2-40B4-BE49-F238E27FC236}">
                <a16:creationId xmlns:a16="http://schemas.microsoft.com/office/drawing/2014/main" id="{7AFF9EC2-1332-0383-2E24-8C1D384414A5}"/>
              </a:ext>
            </a:extLst>
          </p:cNvPr>
          <p:cNvSpPr txBox="1"/>
          <p:nvPr/>
        </p:nvSpPr>
        <p:spPr>
          <a:xfrm>
            <a:off x="7928391" y="2155370"/>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5" name="TextBox 14">
            <a:extLst>
              <a:ext uri="{FF2B5EF4-FFF2-40B4-BE49-F238E27FC236}">
                <a16:creationId xmlns:a16="http://schemas.microsoft.com/office/drawing/2014/main" id="{9BC7176A-3D17-35B3-678E-30404C771B3D}"/>
              </a:ext>
            </a:extLst>
          </p:cNvPr>
          <p:cNvSpPr txBox="1"/>
          <p:nvPr/>
        </p:nvSpPr>
        <p:spPr>
          <a:xfrm>
            <a:off x="8363434" y="2832152"/>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3y = 2</a:t>
            </a:r>
          </a:p>
        </p:txBody>
      </p:sp>
      <p:grpSp>
        <p:nvGrpSpPr>
          <p:cNvPr id="16" name="Group 15">
            <a:extLst>
              <a:ext uri="{FF2B5EF4-FFF2-40B4-BE49-F238E27FC236}">
                <a16:creationId xmlns:a16="http://schemas.microsoft.com/office/drawing/2014/main" id="{566A0821-AA05-83D6-E2D6-6111D00DDDDC}"/>
              </a:ext>
            </a:extLst>
          </p:cNvPr>
          <p:cNvGrpSpPr/>
          <p:nvPr/>
        </p:nvGrpSpPr>
        <p:grpSpPr>
          <a:xfrm>
            <a:off x="7086805" y="1966982"/>
            <a:ext cx="841586" cy="656527"/>
            <a:chOff x="1303925" y="2753514"/>
            <a:chExt cx="841586" cy="656527"/>
          </a:xfrm>
        </p:grpSpPr>
        <p:grpSp>
          <p:nvGrpSpPr>
            <p:cNvPr id="17" name="Group 16">
              <a:extLst>
                <a:ext uri="{FF2B5EF4-FFF2-40B4-BE49-F238E27FC236}">
                  <a16:creationId xmlns:a16="http://schemas.microsoft.com/office/drawing/2014/main" id="{D9CD1DEC-C17F-A6D8-391C-15D15057CC8B}"/>
                </a:ext>
              </a:extLst>
            </p:cNvPr>
            <p:cNvGrpSpPr/>
            <p:nvPr/>
          </p:nvGrpSpPr>
          <p:grpSpPr>
            <a:xfrm>
              <a:off x="1303925" y="2753514"/>
              <a:ext cx="841586" cy="651847"/>
              <a:chOff x="1303925" y="2753514"/>
              <a:chExt cx="841586" cy="651847"/>
            </a:xfrm>
          </p:grpSpPr>
          <p:sp>
            <p:nvSpPr>
              <p:cNvPr id="19" name="Freeform 9">
                <a:extLst>
                  <a:ext uri="{FF2B5EF4-FFF2-40B4-BE49-F238E27FC236}">
                    <a16:creationId xmlns:a16="http://schemas.microsoft.com/office/drawing/2014/main" id="{AA9B79B3-E9C4-9596-AF16-BDD2E40CF021}"/>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AB41C5E9-3852-A47E-0109-36E904956852}"/>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40BCCA3-D94A-B7BE-2485-6B28C6C46094}"/>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?6</a:t>
              </a:r>
            </a:p>
          </p:txBody>
        </p:sp>
      </p:grpSp>
      <p:sp>
        <p:nvSpPr>
          <p:cNvPr id="21" name="Left Brace 20">
            <a:extLst>
              <a:ext uri="{FF2B5EF4-FFF2-40B4-BE49-F238E27FC236}">
                <a16:creationId xmlns:a16="http://schemas.microsoft.com/office/drawing/2014/main" id="{1EB14F8D-D5F0-3DDB-9754-79F7044CEDD6}"/>
              </a:ext>
            </a:extLst>
          </p:cNvPr>
          <p:cNvSpPr/>
          <p:nvPr/>
        </p:nvSpPr>
        <p:spPr>
          <a:xfrm>
            <a:off x="8226285" y="2986630"/>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0B4C729-056B-707B-C82A-F84B1FD40C6E}"/>
              </a:ext>
            </a:extLst>
          </p:cNvPr>
          <p:cNvSpPr txBox="1"/>
          <p:nvPr/>
        </p:nvSpPr>
        <p:spPr>
          <a:xfrm>
            <a:off x="8363433" y="3436714"/>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+ 5y = 1</a:t>
            </a:r>
          </a:p>
        </p:txBody>
      </p:sp>
      <p:pic>
        <p:nvPicPr>
          <p:cNvPr id="24" name="Picture 23">
            <a:extLst>
              <a:ext uri="{FF2B5EF4-FFF2-40B4-BE49-F238E27FC236}">
                <a16:creationId xmlns:a16="http://schemas.microsoft.com/office/drawing/2014/main" id="{07A48216-2070-88D3-DEDF-2864E4537D17}"/>
              </a:ext>
            </a:extLst>
          </p:cNvPr>
          <p:cNvPicPr>
            <a:picLocks noChangeAspect="1"/>
          </p:cNvPicPr>
          <p:nvPr/>
        </p:nvPicPr>
        <p:blipFill>
          <a:blip r:embed="rId6">
            <a:duotone>
              <a:prstClr val="black"/>
              <a:schemeClr val="accent5">
                <a:tint val="45000"/>
                <a:satMod val="400000"/>
              </a:schemeClr>
            </a:duotone>
          </a:blip>
          <a:stretch>
            <a:fillRect/>
          </a:stretch>
        </p:blipFill>
        <p:spPr>
          <a:xfrm>
            <a:off x="1359150" y="3524083"/>
            <a:ext cx="2249718" cy="846544"/>
          </a:xfrm>
          <a:prstGeom prst="rect">
            <a:avLst/>
          </a:prstGeom>
        </p:spPr>
      </p:pic>
      <p:pic>
        <p:nvPicPr>
          <p:cNvPr id="25" name="Picture 24">
            <a:extLst>
              <a:ext uri="{FF2B5EF4-FFF2-40B4-BE49-F238E27FC236}">
                <a16:creationId xmlns:a16="http://schemas.microsoft.com/office/drawing/2014/main" id="{A128DA77-3E20-10E5-8AD8-25CBB684AC18}"/>
              </a:ext>
            </a:extLst>
          </p:cNvPr>
          <p:cNvPicPr>
            <a:picLocks noChangeAspect="1"/>
          </p:cNvPicPr>
          <p:nvPr/>
        </p:nvPicPr>
        <p:blipFill>
          <a:blip r:embed="rId7">
            <a:duotone>
              <a:prstClr val="black"/>
              <a:schemeClr val="accent5">
                <a:tint val="45000"/>
                <a:satMod val="400000"/>
              </a:schemeClr>
            </a:duotone>
          </a:blip>
          <a:stretch>
            <a:fillRect/>
          </a:stretch>
        </p:blipFill>
        <p:spPr>
          <a:xfrm>
            <a:off x="3750813" y="3516379"/>
            <a:ext cx="2249718" cy="846544"/>
          </a:xfrm>
          <a:prstGeom prst="rect">
            <a:avLst/>
          </a:prstGeom>
        </p:spPr>
      </p:pic>
      <p:sp>
        <p:nvSpPr>
          <p:cNvPr id="27" name="TextBox 26">
            <a:extLst>
              <a:ext uri="{FF2B5EF4-FFF2-40B4-BE49-F238E27FC236}">
                <a16:creationId xmlns:a16="http://schemas.microsoft.com/office/drawing/2014/main" id="{CBB3349C-6DB9-1B11-335C-65B78570DD16}"/>
              </a:ext>
            </a:extLst>
          </p:cNvPr>
          <p:cNvSpPr txBox="1"/>
          <p:nvPr/>
        </p:nvSpPr>
        <p:spPr>
          <a:xfrm>
            <a:off x="7928391" y="4346171"/>
            <a:ext cx="3624981" cy="129266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Vậy nghiệm của hệ phương trình là </a:t>
            </a:r>
            <a:endParaRPr lang="en-US">
              <a:solidFill>
                <a:srgbClr val="002060"/>
              </a:solidFill>
            </a:endParaRPr>
          </a:p>
          <a:p>
            <a:pPr algn="ctr"/>
            <a:r>
              <a:rPr lang="vi-VN">
                <a:solidFill>
                  <a:srgbClr val="002060"/>
                </a:solidFill>
              </a:rPr>
              <a:t>(x ; y)</a:t>
            </a:r>
            <a:r>
              <a:rPr lang="en-US">
                <a:solidFill>
                  <a:srgbClr val="002060"/>
                </a:solidFill>
              </a:rPr>
              <a:t> </a:t>
            </a:r>
            <a:r>
              <a:rPr lang="vi-VN">
                <a:solidFill>
                  <a:srgbClr val="002060"/>
                </a:solidFill>
              </a:rPr>
              <a:t>=</a:t>
            </a:r>
            <a:r>
              <a:rPr lang="en-US">
                <a:solidFill>
                  <a:srgbClr val="002060"/>
                </a:solidFill>
              </a:rPr>
              <a:t> </a:t>
            </a:r>
            <a:r>
              <a:rPr lang="vi-VN">
                <a:solidFill>
                  <a:srgbClr val="002060"/>
                </a:solidFill>
              </a:rPr>
              <a:t>(-13 ;</a:t>
            </a:r>
            <a:r>
              <a:rPr lang="en-US">
                <a:solidFill>
                  <a:srgbClr val="002060"/>
                </a:solidFill>
              </a:rPr>
              <a:t> </a:t>
            </a:r>
            <a:r>
              <a:rPr lang="vi-VN">
                <a:solidFill>
                  <a:srgbClr val="002060"/>
                </a:solidFill>
              </a:rPr>
              <a:t>-5).</a:t>
            </a:r>
            <a:endParaRPr lang="en-US">
              <a:solidFill>
                <a:srgbClr val="002060"/>
              </a:solidFill>
            </a:endParaRPr>
          </a:p>
        </p:txBody>
      </p:sp>
      <p:pic>
        <p:nvPicPr>
          <p:cNvPr id="28" name="Picture 27">
            <a:extLst>
              <a:ext uri="{FF2B5EF4-FFF2-40B4-BE49-F238E27FC236}">
                <a16:creationId xmlns:a16="http://schemas.microsoft.com/office/drawing/2014/main" id="{BF2B3394-D63F-E240-F2CB-D7001175399C}"/>
              </a:ext>
            </a:extLst>
          </p:cNvPr>
          <p:cNvPicPr>
            <a:picLocks noChangeAspect="1"/>
          </p:cNvPicPr>
          <p:nvPr/>
        </p:nvPicPr>
        <p:blipFill>
          <a:blip r:embed="rId8"/>
          <a:stretch>
            <a:fillRect/>
          </a:stretch>
        </p:blipFill>
        <p:spPr>
          <a:xfrm rot="951829">
            <a:off x="11142443" y="5089088"/>
            <a:ext cx="652962" cy="1360337"/>
          </a:xfrm>
          <a:prstGeom prst="rect">
            <a:avLst/>
          </a:prstGeom>
        </p:spPr>
      </p:pic>
    </p:spTree>
    <p:custDataLst>
      <p:tags r:id="rId1"/>
    </p:custDataLst>
    <p:extLst>
      <p:ext uri="{BB962C8B-B14F-4D97-AF65-F5344CB8AC3E}">
        <p14:creationId xmlns:p14="http://schemas.microsoft.com/office/powerpoint/2010/main" val="2345400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2474DD-EA5C-7D4F-6D63-2A96C8DA2F2C}"/>
              </a:ext>
            </a:extLst>
          </p:cNvPr>
          <p:cNvGrpSpPr/>
          <p:nvPr/>
        </p:nvGrpSpPr>
        <p:grpSpPr>
          <a:xfrm>
            <a:off x="76683" y="488251"/>
            <a:ext cx="12041425" cy="6278502"/>
            <a:chOff x="1029687" y="1994469"/>
            <a:chExt cx="6019316" cy="3990951"/>
          </a:xfrm>
        </p:grpSpPr>
        <p:grpSp>
          <p:nvGrpSpPr>
            <p:cNvPr id="4" name="Group 4">
              <a:extLst>
                <a:ext uri="{FF2B5EF4-FFF2-40B4-BE49-F238E27FC236}">
                  <a16:creationId xmlns:a16="http://schemas.microsoft.com/office/drawing/2014/main" id="{BA315A75-3A5B-EF82-A8D2-58ECFCC28F69}"/>
                </a:ext>
              </a:extLst>
            </p:cNvPr>
            <p:cNvGrpSpPr/>
            <p:nvPr/>
          </p:nvGrpSpPr>
          <p:grpSpPr>
            <a:xfrm>
              <a:off x="1029687" y="1994469"/>
              <a:ext cx="5946965" cy="3990951"/>
              <a:chOff x="0" y="-76200"/>
              <a:chExt cx="1598444" cy="1072700"/>
            </a:xfrm>
          </p:grpSpPr>
          <p:sp>
            <p:nvSpPr>
              <p:cNvPr id="8" name="Freeform 5">
                <a:extLst>
                  <a:ext uri="{FF2B5EF4-FFF2-40B4-BE49-F238E27FC236}">
                    <a16:creationId xmlns:a16="http://schemas.microsoft.com/office/drawing/2014/main" id="{D32F4278-E1E9-E344-2B51-54971EF0060F}"/>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9" name="TextBox 6">
                <a:extLst>
                  <a:ext uri="{FF2B5EF4-FFF2-40B4-BE49-F238E27FC236}">
                    <a16:creationId xmlns:a16="http://schemas.microsoft.com/office/drawing/2014/main" id="{277D2485-E0F4-ED09-9A31-CB441A7F83E0}"/>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5" name="Group 7">
              <a:extLst>
                <a:ext uri="{FF2B5EF4-FFF2-40B4-BE49-F238E27FC236}">
                  <a16:creationId xmlns:a16="http://schemas.microsoft.com/office/drawing/2014/main" id="{E4A7BE85-BCCB-7466-64C0-2D1F28F250F5}"/>
                </a:ext>
              </a:extLst>
            </p:cNvPr>
            <p:cNvGrpSpPr/>
            <p:nvPr/>
          </p:nvGrpSpPr>
          <p:grpSpPr>
            <a:xfrm>
              <a:off x="1100643" y="2012893"/>
              <a:ext cx="5948360" cy="3898685"/>
              <a:chOff x="0" y="0"/>
              <a:chExt cx="1598819" cy="1047900"/>
            </a:xfrm>
          </p:grpSpPr>
          <p:sp>
            <p:nvSpPr>
              <p:cNvPr id="6" name="Freeform 8">
                <a:extLst>
                  <a:ext uri="{FF2B5EF4-FFF2-40B4-BE49-F238E27FC236}">
                    <a16:creationId xmlns:a16="http://schemas.microsoft.com/office/drawing/2014/main" id="{D6A17CD0-07D1-3614-6BE3-DDEB15715482}"/>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7" name="TextBox 9">
                <a:extLst>
                  <a:ext uri="{FF2B5EF4-FFF2-40B4-BE49-F238E27FC236}">
                    <a16:creationId xmlns:a16="http://schemas.microsoft.com/office/drawing/2014/main" id="{6155E2E8-1131-A6E8-4BAB-CC8E81C4D030}"/>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10" name="Group 30">
            <a:extLst>
              <a:ext uri="{FF2B5EF4-FFF2-40B4-BE49-F238E27FC236}">
                <a16:creationId xmlns:a16="http://schemas.microsoft.com/office/drawing/2014/main" id="{FFC0936B-E617-3219-9E71-7B4D7E352080}"/>
              </a:ext>
            </a:extLst>
          </p:cNvPr>
          <p:cNvGrpSpPr/>
          <p:nvPr/>
        </p:nvGrpSpPr>
        <p:grpSpPr>
          <a:xfrm>
            <a:off x="3172422" y="-87762"/>
            <a:ext cx="5991884" cy="1115311"/>
            <a:chOff x="0" y="-76200"/>
            <a:chExt cx="1610517" cy="299777"/>
          </a:xfrm>
        </p:grpSpPr>
        <p:sp>
          <p:nvSpPr>
            <p:cNvPr id="11" name="Freeform 31">
              <a:extLst>
                <a:ext uri="{FF2B5EF4-FFF2-40B4-BE49-F238E27FC236}">
                  <a16:creationId xmlns:a16="http://schemas.microsoft.com/office/drawing/2014/main" id="{B79FDF52-90CA-51AB-18C1-61E2D44EAB7D}"/>
                </a:ext>
              </a:extLst>
            </p:cNvPr>
            <p:cNvSpPr/>
            <p:nvPr/>
          </p:nvSpPr>
          <p:spPr>
            <a:xfrm>
              <a:off x="196709" y="-5652"/>
              <a:ext cx="1285088" cy="192118"/>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2B6599"/>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12" name="TextBox 32">
              <a:extLst>
                <a:ext uri="{FF2B5EF4-FFF2-40B4-BE49-F238E27FC236}">
                  <a16:creationId xmlns:a16="http://schemas.microsoft.com/office/drawing/2014/main" id="{8EAEE8E6-DF9A-D7D8-3EF5-F0733A79B831}"/>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3" name="TextBox 12">
            <a:extLst>
              <a:ext uri="{FF2B5EF4-FFF2-40B4-BE49-F238E27FC236}">
                <a16:creationId xmlns:a16="http://schemas.microsoft.com/office/drawing/2014/main" id="{9F72BF74-03A1-1A4F-4B6C-8D705CFE40CA}"/>
              </a:ext>
            </a:extLst>
          </p:cNvPr>
          <p:cNvSpPr txBox="1"/>
          <p:nvPr/>
        </p:nvSpPr>
        <p:spPr>
          <a:xfrm>
            <a:off x="654682" y="804494"/>
            <a:ext cx="11027363" cy="1384995"/>
          </a:xfrm>
          <a:prstGeom prst="rect">
            <a:avLst/>
          </a:prstGeom>
          <a:noFill/>
        </p:spPr>
        <p:txBody>
          <a:bodyPr wrap="square" rtlCol="0">
            <a:spAutoFit/>
          </a:bodyPr>
          <a:lstStyle/>
          <a:p>
            <a:pPr algn="just"/>
            <a:r>
              <a:rPr lang="vi-VN" sz="2800">
                <a:solidFill>
                  <a:schemeClr val="bg1"/>
                </a:solidFill>
                <a:latin typeface="#9Slide03 Quicksand" panose="00000500000000000000" pitchFamily="2" charset="0"/>
              </a:rPr>
              <a:t>Một nhóm khách vào cửa hàng bán trà sữa. Nhóm khách đó đã </a:t>
            </a:r>
            <a:r>
              <a:rPr lang="vi-VN" sz="2800">
                <a:latin typeface="#9Slide03 Quicksand" panose="00000500000000000000" pitchFamily="2" charset="0"/>
              </a:rPr>
              <a:t>mua </a:t>
            </a:r>
            <a:r>
              <a:rPr lang="vi-VN" sz="2800">
                <a:solidFill>
                  <a:srgbClr val="0070C0"/>
                </a:solidFill>
                <a:latin typeface="#9Slide03 Quicksand" panose="00000500000000000000" pitchFamily="2" charset="0"/>
              </a:rPr>
              <a:t>6 cốc</a:t>
            </a:r>
            <a:r>
              <a:rPr lang="vi-VN" sz="2800">
                <a:latin typeface="#9Slide03 Quicksand" panose="00000500000000000000" pitchFamily="2" charset="0"/>
              </a:rPr>
              <a:t> trà sữa gồm trà sữa trân châu và trà sữa phô mai. Tổng số tiền nhóm khách thanh toán là </a:t>
            </a:r>
            <a:r>
              <a:rPr lang="vi-VN" sz="2800">
                <a:solidFill>
                  <a:srgbClr val="0070C0"/>
                </a:solidFill>
                <a:latin typeface="#9Slide03 Quicksand" panose="00000500000000000000" pitchFamily="2" charset="0"/>
              </a:rPr>
              <a:t>188</a:t>
            </a:r>
            <a:r>
              <a:rPr lang="en-US" sz="2800">
                <a:solidFill>
                  <a:srgbClr val="0070C0"/>
                </a:solidFill>
                <a:latin typeface="#9Slide03 Quicksand" panose="00000500000000000000" pitchFamily="2" charset="0"/>
              </a:rPr>
              <a:t> </a:t>
            </a:r>
            <a:r>
              <a:rPr lang="vi-VN" sz="2800">
                <a:solidFill>
                  <a:srgbClr val="0070C0"/>
                </a:solidFill>
                <a:latin typeface="#9Slide03 Quicksand" panose="00000500000000000000" pitchFamily="2" charset="0"/>
              </a:rPr>
              <a:t>000 đồng</a:t>
            </a:r>
            <a:r>
              <a:rPr lang="vi-VN" sz="2800">
                <a:latin typeface="#9Slide03 Quicksand" panose="00000500000000000000" pitchFamily="2" charset="0"/>
              </a:rPr>
              <a:t>.</a:t>
            </a:r>
            <a:endParaRPr lang="en-US" sz="2800">
              <a:latin typeface="#9Slide03 Quicksand" panose="00000500000000000000" pitchFamily="2" charset="0"/>
            </a:endParaRPr>
          </a:p>
        </p:txBody>
      </p:sp>
      <p:sp>
        <p:nvSpPr>
          <p:cNvPr id="14" name="TextBox 13">
            <a:extLst>
              <a:ext uri="{FF2B5EF4-FFF2-40B4-BE49-F238E27FC236}">
                <a16:creationId xmlns:a16="http://schemas.microsoft.com/office/drawing/2014/main" id="{CE66045A-80A5-2BD3-87E9-251C6A791099}"/>
              </a:ext>
            </a:extLst>
          </p:cNvPr>
          <p:cNvSpPr txBox="1"/>
          <p:nvPr/>
        </p:nvSpPr>
        <p:spPr>
          <a:xfrm>
            <a:off x="654675" y="2261071"/>
            <a:ext cx="9556118" cy="52322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vi-VN">
                <a:latin typeface="#9Slide03 Quicksand" panose="00000500000000000000" pitchFamily="2" charset="0"/>
              </a:rPr>
              <a:t>Nhóm khách đó đã mua </a:t>
            </a:r>
            <a:r>
              <a:rPr lang="en-US">
                <a:latin typeface="#9Slide03 Quicksand" panose="00000500000000000000" pitchFamily="2" charset="0"/>
              </a:rPr>
              <a:t>bao nhiêu cốc trà sữa mỗi loại?</a:t>
            </a:r>
          </a:p>
        </p:txBody>
      </p:sp>
      <p:pic>
        <p:nvPicPr>
          <p:cNvPr id="15" name="Picture 6" descr="Sữa Tươi Phô Mai Trân Châu - Cà Phê Ông Bầu">
            <a:extLst>
              <a:ext uri="{FF2B5EF4-FFF2-40B4-BE49-F238E27FC236}">
                <a16:creationId xmlns:a16="http://schemas.microsoft.com/office/drawing/2014/main" id="{856530EF-08ED-B60B-4CA7-DAD9AA623B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22" r="23430"/>
          <a:stretch/>
        </p:blipFill>
        <p:spPr bwMode="auto">
          <a:xfrm>
            <a:off x="6980152" y="3043675"/>
            <a:ext cx="1071563"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ữa chua trân châu - Cà Phê Ông Bầu">
            <a:extLst>
              <a:ext uri="{FF2B5EF4-FFF2-40B4-BE49-F238E27FC236}">
                <a16:creationId xmlns:a16="http://schemas.microsoft.com/office/drawing/2014/main" id="{D63D684E-ABFD-A625-BEAA-B33206B010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42" r="24276"/>
          <a:stretch/>
        </p:blipFill>
        <p:spPr bwMode="auto">
          <a:xfrm>
            <a:off x="10120330" y="3043676"/>
            <a:ext cx="1017039" cy="19716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EB930FB-0FCD-D4B0-5E3F-B93C9ADBD414}"/>
              </a:ext>
            </a:extLst>
          </p:cNvPr>
          <p:cNvSpPr txBox="1"/>
          <p:nvPr/>
        </p:nvSpPr>
        <p:spPr>
          <a:xfrm>
            <a:off x="5289595" y="278932"/>
            <a:ext cx="2010487" cy="584775"/>
          </a:xfrm>
          <a:prstGeom prst="rect">
            <a:avLst/>
          </a:prstGeom>
          <a:noFill/>
        </p:spPr>
        <p:txBody>
          <a:bodyPr wrap="non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nSpc>
                <a:spcPct val="100000"/>
              </a:lnSpc>
            </a:pPr>
            <a:r>
              <a:rPr lang="en-US" sz="3200">
                <a:solidFill>
                  <a:schemeClr val="bg1"/>
                </a:solidFill>
              </a:rPr>
              <a:t>MỞ ĐẦU</a:t>
            </a:r>
          </a:p>
        </p:txBody>
      </p:sp>
      <p:sp>
        <p:nvSpPr>
          <p:cNvPr id="18" name="TextBox 17">
            <a:extLst>
              <a:ext uri="{FF2B5EF4-FFF2-40B4-BE49-F238E27FC236}">
                <a16:creationId xmlns:a16="http://schemas.microsoft.com/office/drawing/2014/main" id="{B6BB06CF-24B8-2845-2A32-D3C28BAC048B}"/>
              </a:ext>
            </a:extLst>
          </p:cNvPr>
          <p:cNvSpPr txBox="1"/>
          <p:nvPr/>
        </p:nvSpPr>
        <p:spPr>
          <a:xfrm>
            <a:off x="9699859" y="4968625"/>
            <a:ext cx="2273513" cy="461665"/>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vi-VN" sz="2400">
                <a:solidFill>
                  <a:srgbClr val="002060"/>
                </a:solidFill>
              </a:rPr>
              <a:t>33</a:t>
            </a:r>
            <a:r>
              <a:rPr lang="en-US" sz="2400">
                <a:solidFill>
                  <a:srgbClr val="002060"/>
                </a:solidFill>
              </a:rPr>
              <a:t> </a:t>
            </a:r>
            <a:r>
              <a:rPr lang="vi-VN" sz="2400">
                <a:solidFill>
                  <a:srgbClr val="002060"/>
                </a:solidFill>
              </a:rPr>
              <a:t>000 đồng</a:t>
            </a:r>
            <a:endParaRPr lang="en-US" sz="2400">
              <a:solidFill>
                <a:srgbClr val="002060"/>
              </a:solidFill>
            </a:endParaRPr>
          </a:p>
        </p:txBody>
      </p:sp>
      <p:sp>
        <p:nvSpPr>
          <p:cNvPr id="19" name="TextBox 18">
            <a:extLst>
              <a:ext uri="{FF2B5EF4-FFF2-40B4-BE49-F238E27FC236}">
                <a16:creationId xmlns:a16="http://schemas.microsoft.com/office/drawing/2014/main" id="{0FBFE2BB-A37E-E23C-CED9-3672208226F5}"/>
              </a:ext>
            </a:extLst>
          </p:cNvPr>
          <p:cNvSpPr txBox="1"/>
          <p:nvPr/>
        </p:nvSpPr>
        <p:spPr>
          <a:xfrm>
            <a:off x="6513481" y="4968625"/>
            <a:ext cx="2271838" cy="461665"/>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vi-VN" sz="2400">
                <a:solidFill>
                  <a:srgbClr val="002060"/>
                </a:solidFill>
              </a:rPr>
              <a:t>28</a:t>
            </a:r>
            <a:r>
              <a:rPr lang="en-US" sz="2400">
                <a:solidFill>
                  <a:srgbClr val="002060"/>
                </a:solidFill>
              </a:rPr>
              <a:t> </a:t>
            </a:r>
            <a:r>
              <a:rPr lang="vi-VN" sz="2400">
                <a:solidFill>
                  <a:srgbClr val="002060"/>
                </a:solidFill>
              </a:rPr>
              <a:t>000 đồng </a:t>
            </a:r>
            <a:endParaRPr lang="en-US" sz="2400">
              <a:solidFill>
                <a:srgbClr val="002060"/>
              </a:solidFill>
            </a:endParaRPr>
          </a:p>
        </p:txBody>
      </p:sp>
      <p:sp>
        <p:nvSpPr>
          <p:cNvPr id="20" name="TextBox 19">
            <a:extLst>
              <a:ext uri="{FF2B5EF4-FFF2-40B4-BE49-F238E27FC236}">
                <a16:creationId xmlns:a16="http://schemas.microsoft.com/office/drawing/2014/main" id="{96DE7FC1-99DC-C8B6-443A-921CF6FB6463}"/>
              </a:ext>
            </a:extLst>
          </p:cNvPr>
          <p:cNvSpPr txBox="1"/>
          <p:nvPr/>
        </p:nvSpPr>
        <p:spPr>
          <a:xfrm>
            <a:off x="6915698" y="5409580"/>
            <a:ext cx="1538392" cy="461665"/>
          </a:xfrm>
          <a:prstGeom prst="rect">
            <a:avLst/>
          </a:prstGeom>
          <a:noFill/>
        </p:spPr>
        <p:txBody>
          <a:bodyPr wrap="square" rtlCol="0">
            <a:spAutoFit/>
          </a:bodyPr>
          <a:lstStyle>
            <a:defPPr>
              <a:defRPr lang="en-US"/>
            </a:defPPr>
            <a:lvl1pPr algn="just">
              <a:defRPr sz="2800">
                <a:latin typeface="#9Slide03 Quicksand" panose="00000500000000000000" pitchFamily="2" charset="0"/>
              </a:defRPr>
            </a:lvl1pPr>
          </a:lstStyle>
          <a:p>
            <a:r>
              <a:rPr lang="en-US" sz="2400"/>
              <a:t> x (cốc)</a:t>
            </a:r>
          </a:p>
        </p:txBody>
      </p:sp>
      <p:sp>
        <p:nvSpPr>
          <p:cNvPr id="21" name="TextBox 20">
            <a:extLst>
              <a:ext uri="{FF2B5EF4-FFF2-40B4-BE49-F238E27FC236}">
                <a16:creationId xmlns:a16="http://schemas.microsoft.com/office/drawing/2014/main" id="{D10E04FD-DF3F-6F69-45D6-9C0B33DAF258}"/>
              </a:ext>
            </a:extLst>
          </p:cNvPr>
          <p:cNvSpPr txBox="1"/>
          <p:nvPr/>
        </p:nvSpPr>
        <p:spPr>
          <a:xfrm>
            <a:off x="10073678" y="5409580"/>
            <a:ext cx="1468844" cy="461665"/>
          </a:xfrm>
          <a:prstGeom prst="rect">
            <a:avLst/>
          </a:prstGeom>
          <a:noFill/>
        </p:spPr>
        <p:txBody>
          <a:bodyPr wrap="square" rtlCol="0">
            <a:spAutoFit/>
          </a:bodyPr>
          <a:lstStyle>
            <a:defPPr>
              <a:defRPr lang="en-US"/>
            </a:defPPr>
            <a:lvl1pPr algn="just">
              <a:defRPr sz="2800">
                <a:latin typeface="#9Slide03 Quicksand" panose="00000500000000000000" pitchFamily="2" charset="0"/>
              </a:defRPr>
            </a:lvl1pPr>
          </a:lstStyle>
          <a:p>
            <a:r>
              <a:rPr lang="en-US" sz="2400"/>
              <a:t> y (cốc)</a:t>
            </a:r>
          </a:p>
        </p:txBody>
      </p:sp>
      <p:sp>
        <p:nvSpPr>
          <p:cNvPr id="22" name="Rectangle: Rounded Corners 21">
            <a:extLst>
              <a:ext uri="{FF2B5EF4-FFF2-40B4-BE49-F238E27FC236}">
                <a16:creationId xmlns:a16="http://schemas.microsoft.com/office/drawing/2014/main" id="{0AD8610A-B505-E082-D122-B005AD881F9A}"/>
              </a:ext>
            </a:extLst>
          </p:cNvPr>
          <p:cNvSpPr/>
          <p:nvPr/>
        </p:nvSpPr>
        <p:spPr>
          <a:xfrm>
            <a:off x="1967344" y="3230289"/>
            <a:ext cx="3201714" cy="1460388"/>
          </a:xfrm>
          <a:prstGeom prst="roundRect">
            <a:avLst>
              <a:gd name="adj" fmla="val 5456"/>
            </a:avLst>
          </a:prstGeom>
          <a:solidFill>
            <a:srgbClr val="FFFF00">
              <a:alpha val="16000"/>
            </a:srgbClr>
          </a:solidFill>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263C7B9-9C6A-0162-17A6-AB639B49EC41}"/>
              </a:ext>
            </a:extLst>
          </p:cNvPr>
          <p:cNvSpPr txBox="1"/>
          <p:nvPr/>
        </p:nvSpPr>
        <p:spPr>
          <a:xfrm>
            <a:off x="6251154" y="6060860"/>
            <a:ext cx="2796491" cy="461665"/>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vi-VN" sz="2400">
                <a:solidFill>
                  <a:srgbClr val="002060"/>
                </a:solidFill>
              </a:rPr>
              <a:t>28</a:t>
            </a:r>
            <a:r>
              <a:rPr lang="en-US" sz="2400">
                <a:solidFill>
                  <a:srgbClr val="002060"/>
                </a:solidFill>
              </a:rPr>
              <a:t>x</a:t>
            </a:r>
            <a:r>
              <a:rPr lang="vi-VN" sz="2400">
                <a:solidFill>
                  <a:srgbClr val="002060"/>
                </a:solidFill>
              </a:rPr>
              <a:t> </a:t>
            </a:r>
            <a:r>
              <a:rPr lang="en-US" sz="2400">
                <a:solidFill>
                  <a:srgbClr val="002060"/>
                </a:solidFill>
              </a:rPr>
              <a:t>(nghìn </a:t>
            </a:r>
            <a:r>
              <a:rPr lang="vi-VN" sz="2400">
                <a:solidFill>
                  <a:srgbClr val="002060"/>
                </a:solidFill>
              </a:rPr>
              <a:t>đồng</a:t>
            </a:r>
            <a:r>
              <a:rPr lang="en-US" sz="2400">
                <a:solidFill>
                  <a:srgbClr val="002060"/>
                </a:solidFill>
              </a:rPr>
              <a:t>)</a:t>
            </a:r>
            <a:r>
              <a:rPr lang="vi-VN" sz="2400">
                <a:solidFill>
                  <a:srgbClr val="002060"/>
                </a:solidFill>
              </a:rPr>
              <a:t> </a:t>
            </a:r>
            <a:endParaRPr lang="en-US" sz="2400">
              <a:solidFill>
                <a:srgbClr val="002060"/>
              </a:solidFill>
            </a:endParaRPr>
          </a:p>
        </p:txBody>
      </p:sp>
      <p:sp>
        <p:nvSpPr>
          <p:cNvPr id="24" name="TextBox 23">
            <a:extLst>
              <a:ext uri="{FF2B5EF4-FFF2-40B4-BE49-F238E27FC236}">
                <a16:creationId xmlns:a16="http://schemas.microsoft.com/office/drawing/2014/main" id="{9204E01B-E3A4-AA78-90C5-1BFD91293EFC}"/>
              </a:ext>
            </a:extLst>
          </p:cNvPr>
          <p:cNvSpPr txBox="1"/>
          <p:nvPr/>
        </p:nvSpPr>
        <p:spPr>
          <a:xfrm>
            <a:off x="9475445" y="6061541"/>
            <a:ext cx="2796491" cy="461665"/>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400">
                <a:solidFill>
                  <a:srgbClr val="002060"/>
                </a:solidFill>
              </a:rPr>
              <a:t>33y</a:t>
            </a:r>
            <a:r>
              <a:rPr lang="vi-VN" sz="2400">
                <a:solidFill>
                  <a:srgbClr val="002060"/>
                </a:solidFill>
              </a:rPr>
              <a:t> </a:t>
            </a:r>
            <a:r>
              <a:rPr lang="en-US" sz="2400">
                <a:solidFill>
                  <a:srgbClr val="002060"/>
                </a:solidFill>
              </a:rPr>
              <a:t>(nghìn </a:t>
            </a:r>
            <a:r>
              <a:rPr lang="vi-VN" sz="2400">
                <a:solidFill>
                  <a:srgbClr val="002060"/>
                </a:solidFill>
              </a:rPr>
              <a:t>đồng</a:t>
            </a:r>
            <a:r>
              <a:rPr lang="en-US" sz="2400">
                <a:solidFill>
                  <a:srgbClr val="002060"/>
                </a:solidFill>
              </a:rPr>
              <a:t>)</a:t>
            </a:r>
            <a:r>
              <a:rPr lang="vi-VN" sz="2400">
                <a:solidFill>
                  <a:srgbClr val="002060"/>
                </a:solidFill>
              </a:rPr>
              <a:t> </a:t>
            </a:r>
            <a:endParaRPr lang="en-US" sz="2400">
              <a:solidFill>
                <a:srgbClr val="002060"/>
              </a:solidFill>
            </a:endParaRPr>
          </a:p>
        </p:txBody>
      </p:sp>
      <p:sp>
        <p:nvSpPr>
          <p:cNvPr id="25" name="Arrow: Down 24">
            <a:extLst>
              <a:ext uri="{FF2B5EF4-FFF2-40B4-BE49-F238E27FC236}">
                <a16:creationId xmlns:a16="http://schemas.microsoft.com/office/drawing/2014/main" id="{A5466DA8-5A0E-A68E-28F8-BC9DEA4FB964}"/>
              </a:ext>
            </a:extLst>
          </p:cNvPr>
          <p:cNvSpPr/>
          <p:nvPr/>
        </p:nvSpPr>
        <p:spPr>
          <a:xfrm>
            <a:off x="7515933" y="5895371"/>
            <a:ext cx="116661" cy="12806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914D3647-380D-27BF-BB8E-3F3DE35EC07A}"/>
              </a:ext>
            </a:extLst>
          </p:cNvPr>
          <p:cNvSpPr/>
          <p:nvPr/>
        </p:nvSpPr>
        <p:spPr>
          <a:xfrm>
            <a:off x="10691961" y="5895701"/>
            <a:ext cx="116661" cy="12806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1DD013B-A78A-5EA3-2A10-6AA9FB882CA0}"/>
              </a:ext>
            </a:extLst>
          </p:cNvPr>
          <p:cNvSpPr txBox="1"/>
          <p:nvPr/>
        </p:nvSpPr>
        <p:spPr>
          <a:xfrm>
            <a:off x="2438491" y="3338216"/>
            <a:ext cx="1638571" cy="523220"/>
          </a:xfrm>
          <a:prstGeom prst="rect">
            <a:avLst/>
          </a:prstGeom>
          <a:noFill/>
        </p:spPr>
        <p:txBody>
          <a:bodyPr wrap="square" rtlCol="0">
            <a:spAutoFit/>
          </a:bodyPr>
          <a:lstStyle/>
          <a:p>
            <a:pPr algn="just"/>
            <a:r>
              <a:rPr lang="en-US" sz="2800">
                <a:latin typeface="#9Slide03 Quicksand" panose="00000500000000000000" pitchFamily="2" charset="0"/>
              </a:rPr>
              <a:t>x + y = 6</a:t>
            </a:r>
          </a:p>
        </p:txBody>
      </p:sp>
      <p:sp>
        <p:nvSpPr>
          <p:cNvPr id="28" name="TextBox 27">
            <a:extLst>
              <a:ext uri="{FF2B5EF4-FFF2-40B4-BE49-F238E27FC236}">
                <a16:creationId xmlns:a16="http://schemas.microsoft.com/office/drawing/2014/main" id="{D97C1BC6-769A-94E0-0729-5D6BB316A3B7}"/>
              </a:ext>
            </a:extLst>
          </p:cNvPr>
          <p:cNvSpPr txBox="1"/>
          <p:nvPr/>
        </p:nvSpPr>
        <p:spPr>
          <a:xfrm>
            <a:off x="2438491" y="4005616"/>
            <a:ext cx="2730568" cy="523220"/>
          </a:xfrm>
          <a:prstGeom prst="rect">
            <a:avLst/>
          </a:prstGeom>
          <a:noFill/>
        </p:spPr>
        <p:txBody>
          <a:bodyPr wrap="square" rtlCol="0">
            <a:spAutoFit/>
          </a:bodyPr>
          <a:lstStyle/>
          <a:p>
            <a:pPr algn="just"/>
            <a:r>
              <a:rPr lang="en-US" sz="2800">
                <a:latin typeface="#9Slide03 Quicksand" panose="00000500000000000000" pitchFamily="2" charset="0"/>
              </a:rPr>
              <a:t>28x + 33y = 188</a:t>
            </a:r>
          </a:p>
        </p:txBody>
      </p:sp>
      <p:sp>
        <p:nvSpPr>
          <p:cNvPr id="29" name="Left Brace 28">
            <a:extLst>
              <a:ext uri="{FF2B5EF4-FFF2-40B4-BE49-F238E27FC236}">
                <a16:creationId xmlns:a16="http://schemas.microsoft.com/office/drawing/2014/main" id="{2E1D551F-755F-84FC-5E2A-095CB04488BE}"/>
              </a:ext>
            </a:extLst>
          </p:cNvPr>
          <p:cNvSpPr/>
          <p:nvPr/>
        </p:nvSpPr>
        <p:spPr>
          <a:xfrm>
            <a:off x="2321365" y="3561274"/>
            <a:ext cx="101879" cy="828675"/>
          </a:xfrm>
          <a:prstGeom prst="leftBrace">
            <a:avLst>
              <a:gd name="adj1" fmla="val 129593"/>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7">
            <a:extLst>
              <a:ext uri="{FF2B5EF4-FFF2-40B4-BE49-F238E27FC236}">
                <a16:creationId xmlns:a16="http://schemas.microsoft.com/office/drawing/2014/main" id="{73709D15-EE13-99FE-4951-9368EFA4D3B8}"/>
              </a:ext>
            </a:extLst>
          </p:cNvPr>
          <p:cNvPicPr>
            <a:picLocks noChangeAspect="1"/>
          </p:cNvPicPr>
          <p:nvPr/>
        </p:nvPicPr>
        <p:blipFill>
          <a:blip r:embed="rId6"/>
          <a:stretch>
            <a:fillRect/>
          </a:stretch>
        </p:blipFill>
        <p:spPr>
          <a:xfrm rot="20422919">
            <a:off x="632891" y="3961841"/>
            <a:ext cx="1168867" cy="2435139"/>
          </a:xfrm>
          <a:prstGeom prst="rect">
            <a:avLst/>
          </a:prstGeom>
        </p:spPr>
      </p:pic>
    </p:spTree>
    <p:custDataLst>
      <p:tags r:id="rId1"/>
    </p:custDataLst>
    <p:extLst>
      <p:ext uri="{BB962C8B-B14F-4D97-AF65-F5344CB8AC3E}">
        <p14:creationId xmlns:p14="http://schemas.microsoft.com/office/powerpoint/2010/main" val="1107972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5DE9B7FC-A859-97EB-B875-FB30956C3781}"/>
              </a:ext>
            </a:extLst>
          </p:cNvPr>
          <p:cNvGrpSpPr/>
          <p:nvPr/>
        </p:nvGrpSpPr>
        <p:grpSpPr>
          <a:xfrm>
            <a:off x="958823" y="465588"/>
            <a:ext cx="10274356" cy="5758916"/>
            <a:chOff x="1215096" y="500619"/>
            <a:chExt cx="9761603" cy="5471511"/>
          </a:xfrm>
        </p:grpSpPr>
        <p:grpSp>
          <p:nvGrpSpPr>
            <p:cNvPr id="22" name="Group 22"/>
            <p:cNvGrpSpPr/>
            <p:nvPr/>
          </p:nvGrpSpPr>
          <p:grpSpPr>
            <a:xfrm>
              <a:off x="3451374" y="500619"/>
              <a:ext cx="5289253" cy="831811"/>
              <a:chOff x="0" y="0"/>
              <a:chExt cx="1421662" cy="223577"/>
            </a:xfrm>
          </p:grpSpPr>
          <p:sp>
            <p:nvSpPr>
              <p:cNvPr id="23" name="Freeform 23"/>
              <p:cNvSpPr/>
              <p:nvPr/>
            </p:nvSpPr>
            <p:spPr>
              <a:xfrm>
                <a:off x="0" y="0"/>
                <a:ext cx="1421661" cy="223577"/>
              </a:xfrm>
              <a:custGeom>
                <a:avLst/>
                <a:gdLst/>
                <a:ahLst/>
                <a:cxnLst/>
                <a:rect l="l" t="t" r="r" b="b"/>
                <a:pathLst>
                  <a:path w="1421661" h="223577">
                    <a:moveTo>
                      <a:pt x="58548" y="0"/>
                    </a:moveTo>
                    <a:lnTo>
                      <a:pt x="1363113" y="0"/>
                    </a:lnTo>
                    <a:cubicBezTo>
                      <a:pt x="1395449" y="0"/>
                      <a:pt x="1421661" y="26213"/>
                      <a:pt x="1421661" y="58548"/>
                    </a:cubicBezTo>
                    <a:lnTo>
                      <a:pt x="1421661" y="165028"/>
                    </a:lnTo>
                    <a:cubicBezTo>
                      <a:pt x="1421661" y="197364"/>
                      <a:pt x="1395449" y="223577"/>
                      <a:pt x="1363113" y="223577"/>
                    </a:cubicBezTo>
                    <a:lnTo>
                      <a:pt x="58548" y="223577"/>
                    </a:lnTo>
                    <a:cubicBezTo>
                      <a:pt x="26213" y="223577"/>
                      <a:pt x="0" y="197364"/>
                      <a:pt x="0" y="165028"/>
                    </a:cubicBezTo>
                    <a:lnTo>
                      <a:pt x="0" y="58548"/>
                    </a:lnTo>
                    <a:cubicBezTo>
                      <a:pt x="0" y="26213"/>
                      <a:pt x="26213" y="0"/>
                      <a:pt x="58548" y="0"/>
                    </a:cubicBezTo>
                    <a:close/>
                  </a:path>
                </a:pathLst>
              </a:custGeom>
              <a:solidFill>
                <a:srgbClr val="2B6599"/>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24" name="TextBox 24"/>
              <p:cNvSpPr txBox="1"/>
              <p:nvPr/>
            </p:nvSpPr>
            <p:spPr>
              <a:xfrm>
                <a:off x="0" y="-76200"/>
                <a:ext cx="1421662"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25" name="Group 25"/>
            <p:cNvGrpSpPr/>
            <p:nvPr/>
          </p:nvGrpSpPr>
          <p:grpSpPr>
            <a:xfrm>
              <a:off x="1215096" y="1594203"/>
              <a:ext cx="9761603" cy="4377927"/>
              <a:chOff x="0" y="0"/>
              <a:chExt cx="2623754" cy="1176713"/>
            </a:xfrm>
          </p:grpSpPr>
          <p:sp>
            <p:nvSpPr>
              <p:cNvPr id="26" name="Freeform 26"/>
              <p:cNvSpPr/>
              <p:nvPr/>
            </p:nvSpPr>
            <p:spPr>
              <a:xfrm>
                <a:off x="0" y="0"/>
                <a:ext cx="2623754" cy="1176713"/>
              </a:xfrm>
              <a:custGeom>
                <a:avLst/>
                <a:gdLst/>
                <a:ahLst/>
                <a:cxnLst/>
                <a:rect l="l" t="t" r="r" b="b"/>
                <a:pathLst>
                  <a:path w="2623754" h="1176713">
                    <a:moveTo>
                      <a:pt x="10575" y="0"/>
                    </a:moveTo>
                    <a:lnTo>
                      <a:pt x="2613179" y="0"/>
                    </a:lnTo>
                    <a:cubicBezTo>
                      <a:pt x="2615984" y="0"/>
                      <a:pt x="2618673" y="1114"/>
                      <a:pt x="2620656" y="3097"/>
                    </a:cubicBezTo>
                    <a:cubicBezTo>
                      <a:pt x="2622640" y="5080"/>
                      <a:pt x="2623754" y="7770"/>
                      <a:pt x="2623754" y="10575"/>
                    </a:cubicBezTo>
                    <a:lnTo>
                      <a:pt x="2623754" y="1166138"/>
                    </a:lnTo>
                    <a:cubicBezTo>
                      <a:pt x="2623754" y="1168943"/>
                      <a:pt x="2622640" y="1171632"/>
                      <a:pt x="2620656" y="1173615"/>
                    </a:cubicBezTo>
                    <a:cubicBezTo>
                      <a:pt x="2618673" y="1175599"/>
                      <a:pt x="2615984" y="1176713"/>
                      <a:pt x="2613179" y="1176713"/>
                    </a:cubicBezTo>
                    <a:lnTo>
                      <a:pt x="10575" y="1176713"/>
                    </a:lnTo>
                    <a:cubicBezTo>
                      <a:pt x="7770" y="1176713"/>
                      <a:pt x="5080" y="1175599"/>
                      <a:pt x="3097" y="1173615"/>
                    </a:cubicBezTo>
                    <a:cubicBezTo>
                      <a:pt x="1114" y="1171632"/>
                      <a:pt x="0" y="1168943"/>
                      <a:pt x="0" y="1166138"/>
                    </a:cubicBezTo>
                    <a:lnTo>
                      <a:pt x="0" y="10575"/>
                    </a:lnTo>
                    <a:cubicBezTo>
                      <a:pt x="0" y="7770"/>
                      <a:pt x="1114" y="5080"/>
                      <a:pt x="3097" y="3097"/>
                    </a:cubicBezTo>
                    <a:cubicBezTo>
                      <a:pt x="5080" y="1114"/>
                      <a:pt x="7770" y="0"/>
                      <a:pt x="10575"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27" name="TextBox 27"/>
              <p:cNvSpPr txBox="1"/>
              <p:nvPr/>
            </p:nvSpPr>
            <p:spPr>
              <a:xfrm>
                <a:off x="0" y="-76200"/>
                <a:ext cx="2623754" cy="1252913"/>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48" name="Group 48"/>
            <p:cNvGrpSpPr/>
            <p:nvPr/>
          </p:nvGrpSpPr>
          <p:grpSpPr>
            <a:xfrm>
              <a:off x="1215096" y="1097746"/>
              <a:ext cx="9761603" cy="351726"/>
              <a:chOff x="0" y="0"/>
              <a:chExt cx="19523205" cy="703453"/>
            </a:xfrm>
          </p:grpSpPr>
          <p:grpSp>
            <p:nvGrpSpPr>
              <p:cNvPr id="49" name="Group 49"/>
              <p:cNvGrpSpPr/>
              <p:nvPr/>
            </p:nvGrpSpPr>
            <p:grpSpPr>
              <a:xfrm>
                <a:off x="0" y="0"/>
                <a:ext cx="19523205" cy="703453"/>
                <a:chOff x="0" y="0"/>
                <a:chExt cx="2623754" cy="94538"/>
              </a:xfrm>
            </p:grpSpPr>
            <p:sp>
              <p:nvSpPr>
                <p:cNvPr id="50" name="Freeform 50"/>
                <p:cNvSpPr/>
                <p:nvPr/>
              </p:nvSpPr>
              <p:spPr>
                <a:xfrm>
                  <a:off x="0" y="0"/>
                  <a:ext cx="2623754" cy="94538"/>
                </a:xfrm>
                <a:custGeom>
                  <a:avLst/>
                  <a:gdLst/>
                  <a:ahLst/>
                  <a:cxnLst/>
                  <a:rect l="l" t="t" r="r" b="b"/>
                  <a:pathLst>
                    <a:path w="2623754" h="94538">
                      <a:moveTo>
                        <a:pt x="10575" y="0"/>
                      </a:moveTo>
                      <a:lnTo>
                        <a:pt x="2613179" y="0"/>
                      </a:lnTo>
                      <a:cubicBezTo>
                        <a:pt x="2615984" y="0"/>
                        <a:pt x="2618673" y="1114"/>
                        <a:pt x="2620656" y="3097"/>
                      </a:cubicBezTo>
                      <a:cubicBezTo>
                        <a:pt x="2622640" y="5080"/>
                        <a:pt x="2623754" y="7770"/>
                        <a:pt x="2623754" y="10575"/>
                      </a:cubicBezTo>
                      <a:lnTo>
                        <a:pt x="2623754" y="83963"/>
                      </a:lnTo>
                      <a:cubicBezTo>
                        <a:pt x="2623754" y="89804"/>
                        <a:pt x="2619019" y="94538"/>
                        <a:pt x="2613179" y="94538"/>
                      </a:cubicBezTo>
                      <a:lnTo>
                        <a:pt x="10575" y="94538"/>
                      </a:lnTo>
                      <a:cubicBezTo>
                        <a:pt x="7770" y="94538"/>
                        <a:pt x="5080" y="93424"/>
                        <a:pt x="3097" y="91441"/>
                      </a:cubicBezTo>
                      <a:cubicBezTo>
                        <a:pt x="1114" y="89458"/>
                        <a:pt x="0" y="86768"/>
                        <a:pt x="0" y="83963"/>
                      </a:cubicBezTo>
                      <a:lnTo>
                        <a:pt x="0" y="10575"/>
                      </a:lnTo>
                      <a:cubicBezTo>
                        <a:pt x="0" y="7770"/>
                        <a:pt x="1114" y="5080"/>
                        <a:pt x="3097" y="3097"/>
                      </a:cubicBezTo>
                      <a:cubicBezTo>
                        <a:pt x="5080" y="1114"/>
                        <a:pt x="7770" y="0"/>
                        <a:pt x="10575"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51" name="TextBox 51"/>
                <p:cNvSpPr txBox="1"/>
                <p:nvPr/>
              </p:nvSpPr>
              <p:spPr>
                <a:xfrm>
                  <a:off x="0" y="-76200"/>
                  <a:ext cx="2623754" cy="170738"/>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52" name="Group 52"/>
              <p:cNvGrpSpPr/>
              <p:nvPr/>
            </p:nvGrpSpPr>
            <p:grpSpPr>
              <a:xfrm>
                <a:off x="193529" y="230923"/>
                <a:ext cx="283762" cy="283762"/>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54" name="TextBox 54"/>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5" name="Group 55"/>
              <p:cNvGrpSpPr/>
              <p:nvPr/>
            </p:nvGrpSpPr>
            <p:grpSpPr>
              <a:xfrm>
                <a:off x="4906625" y="230923"/>
                <a:ext cx="283762" cy="283762"/>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57" name="TextBox 57"/>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8" name="Group 58"/>
              <p:cNvGrpSpPr/>
              <p:nvPr/>
            </p:nvGrpSpPr>
            <p:grpSpPr>
              <a:xfrm>
                <a:off x="9619722" y="230923"/>
                <a:ext cx="283762" cy="283762"/>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0" name="TextBox 60"/>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61" name="Group 61"/>
              <p:cNvGrpSpPr/>
              <p:nvPr/>
            </p:nvGrpSpPr>
            <p:grpSpPr>
              <a:xfrm>
                <a:off x="14332818" y="230923"/>
                <a:ext cx="283762" cy="283762"/>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3" name="TextBox 63"/>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64" name="Group 64"/>
              <p:cNvGrpSpPr/>
              <p:nvPr/>
            </p:nvGrpSpPr>
            <p:grpSpPr>
              <a:xfrm>
                <a:off x="19045914" y="230923"/>
                <a:ext cx="283762" cy="283762"/>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6" name="TextBox 66"/>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67" name="AutoShape 67"/>
              <p:cNvSpPr/>
              <p:nvPr/>
            </p:nvSpPr>
            <p:spPr>
              <a:xfrm>
                <a:off x="477291" y="372804"/>
                <a:ext cx="4429334" cy="0"/>
              </a:xfrm>
              <a:prstGeom prst="line">
                <a:avLst/>
              </a:prstGeom>
              <a:ln w="22225" cap="flat">
                <a:solidFill>
                  <a:srgbClr val="2B6599"/>
                </a:solidFill>
                <a:prstDash val="sysDash"/>
                <a:headEnd type="none" w="sm" len="sm"/>
                <a:tailEnd type="none" w="sm" len="sm"/>
              </a:ln>
            </p:spPr>
            <p:txBody>
              <a:bodyPr/>
              <a:lstStyle/>
              <a:p>
                <a:pPr defTabSz="609630"/>
                <a:endParaRPr lang="en-US" sz="1200">
                  <a:solidFill>
                    <a:prstClr val="black"/>
                  </a:solidFill>
                  <a:latin typeface="Calibri"/>
                </a:endParaRPr>
              </a:p>
            </p:txBody>
          </p:sp>
          <p:sp>
            <p:nvSpPr>
              <p:cNvPr id="70" name="AutoShape 70"/>
              <p:cNvSpPr/>
              <p:nvPr/>
            </p:nvSpPr>
            <p:spPr>
              <a:xfrm>
                <a:off x="14616580" y="372804"/>
                <a:ext cx="4429334" cy="0"/>
              </a:xfrm>
              <a:prstGeom prst="line">
                <a:avLst/>
              </a:prstGeom>
              <a:ln w="22225" cap="flat">
                <a:solidFill>
                  <a:srgbClr val="2B6599"/>
                </a:solidFill>
                <a:prstDash val="sysDash"/>
                <a:headEnd type="none" w="sm" len="sm"/>
                <a:tailEnd type="none" w="sm" len="sm"/>
              </a:ln>
            </p:spPr>
            <p:txBody>
              <a:bodyPr/>
              <a:lstStyle/>
              <a:p>
                <a:pPr defTabSz="609630"/>
                <a:endParaRPr lang="en-US" sz="1200">
                  <a:solidFill>
                    <a:prstClr val="black"/>
                  </a:solidFill>
                  <a:latin typeface="Calibri"/>
                </a:endParaRPr>
              </a:p>
            </p:txBody>
          </p:sp>
        </p:grpSp>
      </p:grpSp>
      <p:grpSp>
        <p:nvGrpSpPr>
          <p:cNvPr id="2" name="Group 2"/>
          <p:cNvGrpSpPr/>
          <p:nvPr/>
        </p:nvGrpSpPr>
        <p:grpSpPr>
          <a:xfrm rot="2700000">
            <a:off x="1101959" y="524115"/>
            <a:ext cx="282591" cy="282591"/>
            <a:chOff x="0" y="0"/>
            <a:chExt cx="812800" cy="812800"/>
          </a:xfrm>
        </p:grpSpPr>
        <p:sp>
          <p:nvSpPr>
            <p:cNvPr id="3" name="Freeform 3"/>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 name="TextBox 4"/>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 name="Group 5"/>
          <p:cNvGrpSpPr/>
          <p:nvPr/>
        </p:nvGrpSpPr>
        <p:grpSpPr>
          <a:xfrm rot="2700000">
            <a:off x="10010893" y="524115"/>
            <a:ext cx="282591" cy="282591"/>
            <a:chOff x="0" y="0"/>
            <a:chExt cx="812800" cy="812800"/>
          </a:xfrm>
        </p:grpSpPr>
        <p:sp>
          <p:nvSpPr>
            <p:cNvPr id="6" name="Freeform 6"/>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7" name="TextBox 7"/>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8" name="Group 8"/>
          <p:cNvGrpSpPr/>
          <p:nvPr/>
        </p:nvGrpSpPr>
        <p:grpSpPr>
          <a:xfrm rot="2700000">
            <a:off x="1501603" y="524115"/>
            <a:ext cx="282591" cy="282591"/>
            <a:chOff x="0" y="0"/>
            <a:chExt cx="812800" cy="812800"/>
          </a:xfrm>
        </p:grpSpPr>
        <p:sp>
          <p:nvSpPr>
            <p:cNvPr id="9" name="Freeform 9"/>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0" name="TextBox 10"/>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1" name="Group 11"/>
          <p:cNvGrpSpPr/>
          <p:nvPr/>
        </p:nvGrpSpPr>
        <p:grpSpPr>
          <a:xfrm rot="2700000">
            <a:off x="10410537" y="524115"/>
            <a:ext cx="282591" cy="282591"/>
            <a:chOff x="0" y="0"/>
            <a:chExt cx="812800" cy="812800"/>
          </a:xfrm>
        </p:grpSpPr>
        <p:sp>
          <p:nvSpPr>
            <p:cNvPr id="12" name="Freeform 12"/>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3" name="TextBox 13"/>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4" name="Group 14"/>
          <p:cNvGrpSpPr/>
          <p:nvPr/>
        </p:nvGrpSpPr>
        <p:grpSpPr>
          <a:xfrm rot="2700000">
            <a:off x="1901247" y="524115"/>
            <a:ext cx="282591" cy="282591"/>
            <a:chOff x="0" y="0"/>
            <a:chExt cx="812800" cy="812800"/>
          </a:xfrm>
        </p:grpSpPr>
        <p:sp>
          <p:nvSpPr>
            <p:cNvPr id="15" name="Freeform 15"/>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6" name="TextBox 16"/>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7" name="Group 17"/>
          <p:cNvGrpSpPr/>
          <p:nvPr/>
        </p:nvGrpSpPr>
        <p:grpSpPr>
          <a:xfrm rot="2700000">
            <a:off x="10810181" y="524115"/>
            <a:ext cx="282591" cy="282591"/>
            <a:chOff x="0" y="0"/>
            <a:chExt cx="812800" cy="812800"/>
          </a:xfrm>
        </p:grpSpPr>
        <p:sp>
          <p:nvSpPr>
            <p:cNvPr id="18" name="Freeform 18"/>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28" name="Group 28"/>
          <p:cNvGrpSpPr/>
          <p:nvPr/>
        </p:nvGrpSpPr>
        <p:grpSpPr>
          <a:xfrm>
            <a:off x="3390707" y="5902886"/>
            <a:ext cx="5289253" cy="643235"/>
            <a:chOff x="0" y="0"/>
            <a:chExt cx="1421662" cy="172891"/>
          </a:xfrm>
        </p:grpSpPr>
        <p:sp>
          <p:nvSpPr>
            <p:cNvPr id="29" name="Freeform 29"/>
            <p:cNvSpPr/>
            <p:nvPr/>
          </p:nvSpPr>
          <p:spPr>
            <a:xfrm>
              <a:off x="0" y="0"/>
              <a:ext cx="1421661" cy="172891"/>
            </a:xfrm>
            <a:custGeom>
              <a:avLst/>
              <a:gdLst/>
              <a:ahLst/>
              <a:cxnLst/>
              <a:rect l="l" t="t" r="r" b="b"/>
              <a:pathLst>
                <a:path w="1421661" h="172891">
                  <a:moveTo>
                    <a:pt x="19516" y="0"/>
                  </a:moveTo>
                  <a:lnTo>
                    <a:pt x="1402145" y="0"/>
                  </a:lnTo>
                  <a:cubicBezTo>
                    <a:pt x="1412924" y="0"/>
                    <a:pt x="1421661" y="8738"/>
                    <a:pt x="1421661" y="19516"/>
                  </a:cubicBezTo>
                  <a:lnTo>
                    <a:pt x="1421661" y="153375"/>
                  </a:lnTo>
                  <a:cubicBezTo>
                    <a:pt x="1421661" y="164153"/>
                    <a:pt x="1412924" y="172891"/>
                    <a:pt x="1402145" y="172891"/>
                  </a:cubicBezTo>
                  <a:lnTo>
                    <a:pt x="19516" y="172891"/>
                  </a:lnTo>
                  <a:cubicBezTo>
                    <a:pt x="14340" y="172891"/>
                    <a:pt x="9376" y="170835"/>
                    <a:pt x="5716" y="167175"/>
                  </a:cubicBezTo>
                  <a:cubicBezTo>
                    <a:pt x="2056" y="163515"/>
                    <a:pt x="0" y="158551"/>
                    <a:pt x="0" y="153375"/>
                  </a:cubicBezTo>
                  <a:lnTo>
                    <a:pt x="0" y="19516"/>
                  </a:lnTo>
                  <a:cubicBezTo>
                    <a:pt x="0" y="8738"/>
                    <a:pt x="8738" y="0"/>
                    <a:pt x="19516" y="0"/>
                  </a:cubicBezTo>
                  <a:close/>
                </a:path>
              </a:pathLst>
            </a:custGeom>
            <a:solidFill>
              <a:srgbClr val="91C5EB"/>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0" name="TextBox 30"/>
            <p:cNvSpPr txBox="1"/>
            <p:nvPr/>
          </p:nvSpPr>
          <p:spPr>
            <a:xfrm>
              <a:off x="0" y="-76200"/>
              <a:ext cx="1421662" cy="249091"/>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71" name="Group 70">
            <a:extLst>
              <a:ext uri="{FF2B5EF4-FFF2-40B4-BE49-F238E27FC236}">
                <a16:creationId xmlns:a16="http://schemas.microsoft.com/office/drawing/2014/main" id="{8E8096C7-2D18-1CAC-A014-A8329B644A76}"/>
              </a:ext>
            </a:extLst>
          </p:cNvPr>
          <p:cNvGrpSpPr/>
          <p:nvPr/>
        </p:nvGrpSpPr>
        <p:grpSpPr>
          <a:xfrm>
            <a:off x="10948961" y="2163164"/>
            <a:ext cx="850337" cy="850337"/>
            <a:chOff x="10190866" y="3974120"/>
            <a:chExt cx="1571666" cy="1571666"/>
          </a:xfrm>
        </p:grpSpPr>
        <p:grpSp>
          <p:nvGrpSpPr>
            <p:cNvPr id="37" name="Group 37"/>
            <p:cNvGrpSpPr/>
            <p:nvPr/>
          </p:nvGrpSpPr>
          <p:grpSpPr>
            <a:xfrm>
              <a:off x="10190866" y="3974120"/>
              <a:ext cx="1571666" cy="1571666"/>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D49C"/>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9" name="TextBox 39"/>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5" name="Freeform 45"/>
            <p:cNvSpPr/>
            <p:nvPr/>
          </p:nvSpPr>
          <p:spPr>
            <a:xfrm>
              <a:off x="10408659" y="4267253"/>
              <a:ext cx="1153127" cy="985399"/>
            </a:xfrm>
            <a:custGeom>
              <a:avLst/>
              <a:gdLst/>
              <a:ahLst/>
              <a:cxnLst/>
              <a:rect l="l" t="t" r="r" b="b"/>
              <a:pathLst>
                <a:path w="1729690" h="1478099">
                  <a:moveTo>
                    <a:pt x="0" y="0"/>
                  </a:moveTo>
                  <a:lnTo>
                    <a:pt x="1729690" y="0"/>
                  </a:lnTo>
                  <a:lnTo>
                    <a:pt x="1729690" y="1478099"/>
                  </a:lnTo>
                  <a:lnTo>
                    <a:pt x="0" y="14780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grpSp>
        <p:nvGrpSpPr>
          <p:cNvPr id="74" name="Group 73">
            <a:extLst>
              <a:ext uri="{FF2B5EF4-FFF2-40B4-BE49-F238E27FC236}">
                <a16:creationId xmlns:a16="http://schemas.microsoft.com/office/drawing/2014/main" id="{079355E0-E36C-B0E1-631B-DF75DB4CEF8E}"/>
              </a:ext>
            </a:extLst>
          </p:cNvPr>
          <p:cNvGrpSpPr/>
          <p:nvPr/>
        </p:nvGrpSpPr>
        <p:grpSpPr>
          <a:xfrm>
            <a:off x="1173023" y="5033055"/>
            <a:ext cx="1069342" cy="1069342"/>
            <a:chOff x="429469" y="3974120"/>
            <a:chExt cx="1571666" cy="1571666"/>
          </a:xfrm>
        </p:grpSpPr>
        <p:grpSp>
          <p:nvGrpSpPr>
            <p:cNvPr id="40" name="Group 40"/>
            <p:cNvGrpSpPr/>
            <p:nvPr/>
          </p:nvGrpSpPr>
          <p:grpSpPr>
            <a:xfrm>
              <a:off x="429469" y="3974120"/>
              <a:ext cx="1571666" cy="1571666"/>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2" name="TextBox 42"/>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7" name="Freeform 47"/>
            <p:cNvSpPr/>
            <p:nvPr/>
          </p:nvSpPr>
          <p:spPr>
            <a:xfrm>
              <a:off x="916317" y="4145815"/>
              <a:ext cx="587339" cy="1228275"/>
            </a:xfrm>
            <a:custGeom>
              <a:avLst/>
              <a:gdLst/>
              <a:ahLst/>
              <a:cxnLst/>
              <a:rect l="l" t="t" r="r" b="b"/>
              <a:pathLst>
                <a:path w="881008" h="1842413">
                  <a:moveTo>
                    <a:pt x="0" y="0"/>
                  </a:moveTo>
                  <a:lnTo>
                    <a:pt x="881008" y="0"/>
                  </a:lnTo>
                  <a:lnTo>
                    <a:pt x="881008" y="1842413"/>
                  </a:lnTo>
                  <a:lnTo>
                    <a:pt x="0" y="18424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sp>
        <p:nvSpPr>
          <p:cNvPr id="68" name="TextBox 67">
            <a:extLst>
              <a:ext uri="{FF2B5EF4-FFF2-40B4-BE49-F238E27FC236}">
                <a16:creationId xmlns:a16="http://schemas.microsoft.com/office/drawing/2014/main" id="{7AD11796-3AE1-7C19-55AF-BEE436627FB8}"/>
              </a:ext>
            </a:extLst>
          </p:cNvPr>
          <p:cNvSpPr txBox="1"/>
          <p:nvPr/>
        </p:nvSpPr>
        <p:spPr>
          <a:xfrm>
            <a:off x="1485149" y="2707813"/>
            <a:ext cx="9179116" cy="913070"/>
          </a:xfrm>
          <a:prstGeom prst="rect">
            <a:avLst/>
          </a:prstGeom>
          <a:noFill/>
        </p:spPr>
        <p:txBody>
          <a:bodyPr wrap="none" rtlCol="0">
            <a:spAutoFit/>
          </a:bodyPr>
          <a:lstStyle/>
          <a:p>
            <a:pPr algn="ctr">
              <a:lnSpc>
                <a:spcPct val="150000"/>
              </a:lnSpc>
            </a:pPr>
            <a:r>
              <a:rPr lang="vi-VN" sz="4000">
                <a:solidFill>
                  <a:schemeClr val="accent2">
                    <a:lumMod val="75000"/>
                  </a:schemeClr>
                </a:solidFill>
                <a:latin typeface="#9Slide04 Chonburi" panose="00000500000000000000" pitchFamily="2" charset="-34"/>
                <a:cs typeface="#9Slide04 Chonburi" panose="00000500000000000000" pitchFamily="2" charset="-34"/>
              </a:rPr>
              <a:t>Cảm ơn sự theo dõi của các em</a:t>
            </a:r>
            <a:endParaRPr lang="en-US" sz="3200">
              <a:latin typeface="#9Slide04 Chonburi" panose="00000500000000000000" pitchFamily="2" charset="-34"/>
              <a:cs typeface="#9Slide04 Chonburi" panose="00000500000000000000" pitchFamily="2" charset="-34"/>
            </a:endParaRPr>
          </a:p>
        </p:txBody>
      </p:sp>
      <p:sp>
        <p:nvSpPr>
          <p:cNvPr id="20" name="TextBox 19">
            <a:extLst>
              <a:ext uri="{FF2B5EF4-FFF2-40B4-BE49-F238E27FC236}">
                <a16:creationId xmlns:a16="http://schemas.microsoft.com/office/drawing/2014/main" id="{C9BC7CEF-238D-AB9C-DE79-42A1E865569B}"/>
              </a:ext>
            </a:extLst>
          </p:cNvPr>
          <p:cNvSpPr txBox="1"/>
          <p:nvPr/>
        </p:nvSpPr>
        <p:spPr>
          <a:xfrm>
            <a:off x="5078608" y="6039940"/>
            <a:ext cx="1885452" cy="400110"/>
          </a:xfrm>
          <a:prstGeom prst="rect">
            <a:avLst/>
          </a:prstGeom>
          <a:noFill/>
        </p:spPr>
        <p:txBody>
          <a:bodyPr wrap="none" rtlCol="0">
            <a:spAutoFit/>
          </a:bodyPr>
          <a:lstStyle/>
          <a:p>
            <a:pPr algn="ctr"/>
            <a:r>
              <a:rPr lang="en-US" sz="2000">
                <a:solidFill>
                  <a:srgbClr val="002060"/>
                </a:solidFill>
                <a:latin typeface="#9Slide04 Chonburi" panose="00000500000000000000" pitchFamily="2" charset="-34"/>
                <a:cs typeface="#9Slide04 Chonburi" panose="00000500000000000000" pitchFamily="2" charset="-34"/>
              </a:rPr>
              <a:t>TOÁN LỚP 9</a:t>
            </a:r>
          </a:p>
        </p:txBody>
      </p:sp>
      <p:sp>
        <p:nvSpPr>
          <p:cNvPr id="21" name="TextBox 67">
            <a:extLst>
              <a:ext uri="{FF2B5EF4-FFF2-40B4-BE49-F238E27FC236}">
                <a16:creationId xmlns:a16="http://schemas.microsoft.com/office/drawing/2014/main" id="{9D9E656D-E995-4F47-F90C-85FFC072251E}"/>
              </a:ext>
            </a:extLst>
          </p:cNvPr>
          <p:cNvSpPr txBox="1"/>
          <p:nvPr/>
        </p:nvSpPr>
        <p:spPr>
          <a:xfrm>
            <a:off x="2023411" y="3648832"/>
            <a:ext cx="8145178" cy="584775"/>
          </a:xfrm>
          <a:prstGeom prst="rect">
            <a:avLst/>
          </a:prstGeom>
          <a:noFill/>
        </p:spPr>
        <p:txBody>
          <a:bodyPr wrap="none" rtlCol="0">
            <a:spAutoFit/>
          </a:bodyPr>
          <a:lstStyle/>
          <a:p>
            <a:pPr algn="ctr">
              <a:lnSpc>
                <a:spcPct val="150000"/>
              </a:lnSpc>
            </a:pPr>
            <a:r>
              <a:rPr lang="vi-VN" sz="2400">
                <a:latin typeface="#9Slide04 Chonburi" panose="00000500000000000000" pitchFamily="2" charset="-34"/>
                <a:cs typeface="#9Slide04 Chonburi" panose="00000500000000000000" pitchFamily="2" charset="-34"/>
              </a:rPr>
              <a:t>Hẹn gặp lại các em trong các bài học tiếp theo</a:t>
            </a:r>
            <a:endParaRPr lang="en-US">
              <a:latin typeface="#9Slide04 Chonburi" panose="00000500000000000000" pitchFamily="2" charset="-34"/>
              <a:cs typeface="#9Slide04 Chonburi" panose="00000500000000000000" pitchFamily="2" charset="-34"/>
            </a:endParaRPr>
          </a:p>
        </p:txBody>
      </p:sp>
    </p:spTree>
    <p:custDataLst>
      <p:tags r:id="rId1"/>
    </p:custDataLst>
    <p:extLst>
      <p:ext uri="{BB962C8B-B14F-4D97-AF65-F5344CB8AC3E}">
        <p14:creationId xmlns:p14="http://schemas.microsoft.com/office/powerpoint/2010/main" val="34195032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7ECA91D-D56B-9169-D12C-A1EA0F41217E}"/>
              </a:ext>
            </a:extLst>
          </p:cNvPr>
          <p:cNvSpPr/>
          <p:nvPr/>
        </p:nvSpPr>
        <p:spPr>
          <a:xfrm>
            <a:off x="1086928" y="3970841"/>
            <a:ext cx="9816861" cy="2196693"/>
          </a:xfrm>
          <a:prstGeom prst="roundRect">
            <a:avLst>
              <a:gd name="adj" fmla="val 3758"/>
            </a:avLst>
          </a:prstGeom>
          <a:solidFill>
            <a:schemeClr val="accent6">
              <a:lumMod val="40000"/>
              <a:lumOff val="60000"/>
              <a:alpha val="84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E208041-A2FA-1B8E-AB96-94BB44ED9524}"/>
              </a:ext>
            </a:extLst>
          </p:cNvPr>
          <p:cNvSpPr/>
          <p:nvPr/>
        </p:nvSpPr>
        <p:spPr>
          <a:xfrm>
            <a:off x="1086928" y="1782994"/>
            <a:ext cx="9816861" cy="1937896"/>
          </a:xfrm>
          <a:prstGeom prst="roundRect">
            <a:avLst>
              <a:gd name="adj" fmla="val 3758"/>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30"/>
          <p:cNvGrpSpPr/>
          <p:nvPr/>
        </p:nvGrpSpPr>
        <p:grpSpPr>
          <a:xfrm>
            <a:off x="3121622" y="295052"/>
            <a:ext cx="5991884" cy="1115311"/>
            <a:chOff x="0" y="-76200"/>
            <a:chExt cx="1610517" cy="299777"/>
          </a:xfrm>
        </p:grpSpPr>
        <p:sp>
          <p:nvSpPr>
            <p:cNvPr id="31" name="Freeform 31"/>
            <p:cNvSpPr/>
            <p:nvPr/>
          </p:nvSpPr>
          <p:spPr>
            <a:xfrm>
              <a:off x="196709" y="-5652"/>
              <a:ext cx="1285088" cy="192118"/>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2B6599"/>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32" name="TextBox 32"/>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23" name="TextBox 22">
            <a:extLst>
              <a:ext uri="{FF2B5EF4-FFF2-40B4-BE49-F238E27FC236}">
                <a16:creationId xmlns:a16="http://schemas.microsoft.com/office/drawing/2014/main" id="{95A2D08B-757A-229D-ADB2-A89C480570C3}"/>
              </a:ext>
            </a:extLst>
          </p:cNvPr>
          <p:cNvSpPr txBox="1"/>
          <p:nvPr/>
        </p:nvSpPr>
        <p:spPr>
          <a:xfrm>
            <a:off x="4257307" y="618204"/>
            <a:ext cx="4089581" cy="584775"/>
          </a:xfrm>
          <a:prstGeom prst="rect">
            <a:avLst/>
          </a:prstGeom>
          <a:noFill/>
        </p:spPr>
        <p:txBody>
          <a:bodyPr wrap="non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nSpc>
                <a:spcPct val="100000"/>
              </a:lnSpc>
            </a:pPr>
            <a:r>
              <a:rPr lang="en-US" sz="3200">
                <a:solidFill>
                  <a:schemeClr val="bg1"/>
                </a:solidFill>
              </a:rPr>
              <a:t>Nội dung bài học</a:t>
            </a:r>
          </a:p>
        </p:txBody>
      </p:sp>
      <p:sp>
        <p:nvSpPr>
          <p:cNvPr id="12" name="TextBox 11">
            <a:extLst>
              <a:ext uri="{FF2B5EF4-FFF2-40B4-BE49-F238E27FC236}">
                <a16:creationId xmlns:a16="http://schemas.microsoft.com/office/drawing/2014/main" id="{CF1EBF80-ABFC-97FF-BCB8-0AA49F536AF3}"/>
              </a:ext>
            </a:extLst>
          </p:cNvPr>
          <p:cNvSpPr txBox="1"/>
          <p:nvPr/>
        </p:nvSpPr>
        <p:spPr>
          <a:xfrm>
            <a:off x="1490307" y="1868401"/>
            <a:ext cx="4198585" cy="1487587"/>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r>
              <a:rPr lang="en-US" sz="3200">
                <a:solidFill>
                  <a:schemeClr val="tx1"/>
                </a:solidFill>
              </a:rPr>
              <a:t>1, </a:t>
            </a:r>
            <a:r>
              <a:rPr lang="en-US" sz="2000">
                <a:solidFill>
                  <a:schemeClr val="tx1"/>
                </a:solidFill>
              </a:rPr>
              <a:t>G</a:t>
            </a:r>
            <a:r>
              <a:rPr lang="en-US" sz="1600">
                <a:solidFill>
                  <a:schemeClr val="tx1"/>
                </a:solidFill>
              </a:rPr>
              <a:t>iải hệ phương trình bằng </a:t>
            </a:r>
          </a:p>
          <a:p>
            <a:pPr algn="l"/>
            <a:r>
              <a:rPr lang="en-US" sz="3200">
                <a:solidFill>
                  <a:schemeClr val="tx1"/>
                </a:solidFill>
              </a:rPr>
              <a:t>phương pháp thế</a:t>
            </a:r>
          </a:p>
        </p:txBody>
      </p:sp>
      <p:sp>
        <p:nvSpPr>
          <p:cNvPr id="24" name="TextBox 23">
            <a:extLst>
              <a:ext uri="{FF2B5EF4-FFF2-40B4-BE49-F238E27FC236}">
                <a16:creationId xmlns:a16="http://schemas.microsoft.com/office/drawing/2014/main" id="{9D0A4C5C-18B0-29A7-6CB4-58833B6D7A3C}"/>
              </a:ext>
            </a:extLst>
          </p:cNvPr>
          <p:cNvSpPr txBox="1"/>
          <p:nvPr/>
        </p:nvSpPr>
        <p:spPr>
          <a:xfrm>
            <a:off x="1489041" y="4209517"/>
            <a:ext cx="6255608" cy="1487587"/>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r>
              <a:rPr lang="en-US" sz="3200">
                <a:solidFill>
                  <a:srgbClr val="002060"/>
                </a:solidFill>
              </a:rPr>
              <a:t>2, </a:t>
            </a:r>
            <a:r>
              <a:rPr lang="en-US" sz="2000">
                <a:solidFill>
                  <a:srgbClr val="002060"/>
                </a:solidFill>
              </a:rPr>
              <a:t>G</a:t>
            </a:r>
            <a:r>
              <a:rPr lang="en-US" sz="1600">
                <a:solidFill>
                  <a:srgbClr val="002060"/>
                </a:solidFill>
              </a:rPr>
              <a:t>iải hệ phương trình bằng </a:t>
            </a:r>
          </a:p>
          <a:p>
            <a:pPr algn="l"/>
            <a:r>
              <a:rPr lang="en-US" sz="3200">
                <a:solidFill>
                  <a:srgbClr val="002060"/>
                </a:solidFill>
              </a:rPr>
              <a:t>phương pháp cộng đại số</a:t>
            </a:r>
          </a:p>
        </p:txBody>
      </p:sp>
      <p:sp>
        <p:nvSpPr>
          <p:cNvPr id="25" name="Rectangle 24">
            <a:extLst>
              <a:ext uri="{FF2B5EF4-FFF2-40B4-BE49-F238E27FC236}">
                <a16:creationId xmlns:a16="http://schemas.microsoft.com/office/drawing/2014/main" id="{0A46943C-9564-D059-992F-F445DFF18DD8}"/>
              </a:ext>
            </a:extLst>
          </p:cNvPr>
          <p:cNvSpPr/>
          <p:nvPr/>
        </p:nvSpPr>
        <p:spPr>
          <a:xfrm>
            <a:off x="8426837" y="2288646"/>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4ADFC48-D444-AF3A-671B-A8B8553F994E}"/>
              </a:ext>
            </a:extLst>
          </p:cNvPr>
          <p:cNvSpPr/>
          <p:nvPr/>
        </p:nvSpPr>
        <p:spPr>
          <a:xfrm>
            <a:off x="9823673" y="2288646"/>
            <a:ext cx="290286" cy="29028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C175190-C24D-842E-747E-B3ED7A2990EF}"/>
              </a:ext>
            </a:extLst>
          </p:cNvPr>
          <p:cNvSpPr/>
          <p:nvPr/>
        </p:nvSpPr>
        <p:spPr>
          <a:xfrm>
            <a:off x="8426837" y="2920057"/>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3F3A964-9AE7-64B5-0840-02288C6E7918}"/>
              </a:ext>
            </a:extLst>
          </p:cNvPr>
          <p:cNvSpPr/>
          <p:nvPr/>
        </p:nvSpPr>
        <p:spPr>
          <a:xfrm>
            <a:off x="9089028" y="2288646"/>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78ADAB1-5887-EF6D-D062-0E7745AE13E5}"/>
              </a:ext>
            </a:extLst>
          </p:cNvPr>
          <p:cNvSpPr/>
          <p:nvPr/>
        </p:nvSpPr>
        <p:spPr>
          <a:xfrm>
            <a:off x="9823673" y="2920057"/>
            <a:ext cx="290286" cy="290286"/>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Brace 33">
            <a:extLst>
              <a:ext uri="{FF2B5EF4-FFF2-40B4-BE49-F238E27FC236}">
                <a16:creationId xmlns:a16="http://schemas.microsoft.com/office/drawing/2014/main" id="{65BA55EF-6FCD-2EBF-04D6-7BB894B10D28}"/>
              </a:ext>
            </a:extLst>
          </p:cNvPr>
          <p:cNvSpPr/>
          <p:nvPr/>
        </p:nvSpPr>
        <p:spPr>
          <a:xfrm>
            <a:off x="8140513" y="2352122"/>
            <a:ext cx="145269" cy="812577"/>
          </a:xfrm>
          <a:prstGeom prst="leftBrace">
            <a:avLst>
              <a:gd name="adj1" fmla="val 90252"/>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F9C2FC4-44FC-BC3C-72FD-EB35383A1E40}"/>
              </a:ext>
            </a:extLst>
          </p:cNvPr>
          <p:cNvSpPr txBox="1"/>
          <p:nvPr/>
        </p:nvSpPr>
        <p:spPr>
          <a:xfrm>
            <a:off x="8697160" y="2193467"/>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37" name="TextBox 36">
            <a:extLst>
              <a:ext uri="{FF2B5EF4-FFF2-40B4-BE49-F238E27FC236}">
                <a16:creationId xmlns:a16="http://schemas.microsoft.com/office/drawing/2014/main" id="{E78936B9-869F-2BB7-7F3E-B503131F1E33}"/>
              </a:ext>
            </a:extLst>
          </p:cNvPr>
          <p:cNvSpPr txBox="1"/>
          <p:nvPr/>
        </p:nvSpPr>
        <p:spPr>
          <a:xfrm>
            <a:off x="9387544" y="2202956"/>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38" name="TextBox 37">
            <a:extLst>
              <a:ext uri="{FF2B5EF4-FFF2-40B4-BE49-F238E27FC236}">
                <a16:creationId xmlns:a16="http://schemas.microsoft.com/office/drawing/2014/main" id="{1AC01326-A894-FAC1-98E4-DB85EAF086B3}"/>
              </a:ext>
            </a:extLst>
          </p:cNvPr>
          <p:cNvSpPr txBox="1"/>
          <p:nvPr/>
        </p:nvSpPr>
        <p:spPr>
          <a:xfrm>
            <a:off x="8697160" y="2827684"/>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39" name="TextBox 38">
            <a:extLst>
              <a:ext uri="{FF2B5EF4-FFF2-40B4-BE49-F238E27FC236}">
                <a16:creationId xmlns:a16="http://schemas.microsoft.com/office/drawing/2014/main" id="{44A290AE-24A2-0785-0DC2-25DE5384EDDB}"/>
              </a:ext>
            </a:extLst>
          </p:cNvPr>
          <p:cNvSpPr txBox="1"/>
          <p:nvPr/>
        </p:nvSpPr>
        <p:spPr>
          <a:xfrm>
            <a:off x="9387544" y="2837173"/>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40" name="Rectangle 39">
            <a:extLst>
              <a:ext uri="{FF2B5EF4-FFF2-40B4-BE49-F238E27FC236}">
                <a16:creationId xmlns:a16="http://schemas.microsoft.com/office/drawing/2014/main" id="{2776C9B8-BF3C-E885-FBDD-FCFD964168B3}"/>
              </a:ext>
            </a:extLst>
          </p:cNvPr>
          <p:cNvSpPr/>
          <p:nvPr/>
        </p:nvSpPr>
        <p:spPr>
          <a:xfrm>
            <a:off x="8426837" y="4244385"/>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6FE0332-AD36-EF74-6CA5-AFEA07497991}"/>
              </a:ext>
            </a:extLst>
          </p:cNvPr>
          <p:cNvSpPr/>
          <p:nvPr/>
        </p:nvSpPr>
        <p:spPr>
          <a:xfrm>
            <a:off x="9023573" y="4244385"/>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FF56DC0-C4AA-58C2-8F99-9DF7FBC9BC52}"/>
              </a:ext>
            </a:extLst>
          </p:cNvPr>
          <p:cNvSpPr/>
          <p:nvPr/>
        </p:nvSpPr>
        <p:spPr>
          <a:xfrm>
            <a:off x="9823673" y="4244385"/>
            <a:ext cx="290286" cy="29028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67B11A-D8DA-C87C-2235-331ECE54226D}"/>
              </a:ext>
            </a:extLst>
          </p:cNvPr>
          <p:cNvSpPr/>
          <p:nvPr/>
        </p:nvSpPr>
        <p:spPr>
          <a:xfrm>
            <a:off x="8426837" y="4875796"/>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7EA52AE-4D90-725F-7624-D37854FB6333}"/>
              </a:ext>
            </a:extLst>
          </p:cNvPr>
          <p:cNvSpPr/>
          <p:nvPr/>
        </p:nvSpPr>
        <p:spPr>
          <a:xfrm>
            <a:off x="9023573" y="4875796"/>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64F7BF-47FB-9CDB-3070-F58867888816}"/>
              </a:ext>
            </a:extLst>
          </p:cNvPr>
          <p:cNvSpPr/>
          <p:nvPr/>
        </p:nvSpPr>
        <p:spPr>
          <a:xfrm>
            <a:off x="9823673" y="4875796"/>
            <a:ext cx="290286" cy="290286"/>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Brace 45">
            <a:extLst>
              <a:ext uri="{FF2B5EF4-FFF2-40B4-BE49-F238E27FC236}">
                <a16:creationId xmlns:a16="http://schemas.microsoft.com/office/drawing/2014/main" id="{439ECBBA-A166-386D-6F1B-6BD63C23D5A3}"/>
              </a:ext>
            </a:extLst>
          </p:cNvPr>
          <p:cNvSpPr/>
          <p:nvPr/>
        </p:nvSpPr>
        <p:spPr>
          <a:xfrm>
            <a:off x="8140513" y="4307861"/>
            <a:ext cx="145269" cy="812577"/>
          </a:xfrm>
          <a:prstGeom prst="leftBrace">
            <a:avLst>
              <a:gd name="adj1" fmla="val 90252"/>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0073FA44-EFFE-3BE3-46DE-8AD93078ACCE}"/>
              </a:ext>
            </a:extLst>
          </p:cNvPr>
          <p:cNvSpPr txBox="1"/>
          <p:nvPr/>
        </p:nvSpPr>
        <p:spPr>
          <a:xfrm>
            <a:off x="8697160" y="4149206"/>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48" name="TextBox 47">
            <a:extLst>
              <a:ext uri="{FF2B5EF4-FFF2-40B4-BE49-F238E27FC236}">
                <a16:creationId xmlns:a16="http://schemas.microsoft.com/office/drawing/2014/main" id="{BCAE3DB4-38C4-A9B1-E903-9B50542D4A5B}"/>
              </a:ext>
            </a:extLst>
          </p:cNvPr>
          <p:cNvSpPr txBox="1"/>
          <p:nvPr/>
        </p:nvSpPr>
        <p:spPr>
          <a:xfrm>
            <a:off x="9387544" y="4158695"/>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49" name="TextBox 48">
            <a:extLst>
              <a:ext uri="{FF2B5EF4-FFF2-40B4-BE49-F238E27FC236}">
                <a16:creationId xmlns:a16="http://schemas.microsoft.com/office/drawing/2014/main" id="{A57A6A0F-2F72-EE19-2DE6-A107824BA497}"/>
              </a:ext>
            </a:extLst>
          </p:cNvPr>
          <p:cNvSpPr txBox="1"/>
          <p:nvPr/>
        </p:nvSpPr>
        <p:spPr>
          <a:xfrm>
            <a:off x="8697160" y="4783423"/>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50" name="TextBox 49">
            <a:extLst>
              <a:ext uri="{FF2B5EF4-FFF2-40B4-BE49-F238E27FC236}">
                <a16:creationId xmlns:a16="http://schemas.microsoft.com/office/drawing/2014/main" id="{7B652FD9-6073-B398-A593-74A1B00DADFA}"/>
              </a:ext>
            </a:extLst>
          </p:cNvPr>
          <p:cNvSpPr txBox="1"/>
          <p:nvPr/>
        </p:nvSpPr>
        <p:spPr>
          <a:xfrm>
            <a:off x="9387544" y="4792912"/>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cxnSp>
        <p:nvCxnSpPr>
          <p:cNvPr id="52" name="Straight Arrow Connector 51">
            <a:extLst>
              <a:ext uri="{FF2B5EF4-FFF2-40B4-BE49-F238E27FC236}">
                <a16:creationId xmlns:a16="http://schemas.microsoft.com/office/drawing/2014/main" id="{602A553A-200A-CE29-3A8C-B9B94F7CCE3F}"/>
              </a:ext>
            </a:extLst>
          </p:cNvPr>
          <p:cNvCxnSpPr>
            <a:cxnSpLocks/>
            <a:stCxn id="29" idx="3"/>
            <a:endCxn id="28" idx="7"/>
          </p:cNvCxnSpPr>
          <p:nvPr/>
        </p:nvCxnSpPr>
        <p:spPr>
          <a:xfrm flipH="1">
            <a:off x="8674612" y="2536421"/>
            <a:ext cx="456927" cy="426147"/>
          </a:xfrm>
          <a:prstGeom prst="straightConnector1">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2730C4A1-2443-FAF8-53B6-10A8F45EEF91}"/>
              </a:ext>
            </a:extLst>
          </p:cNvPr>
          <p:cNvSpPr/>
          <p:nvPr/>
        </p:nvSpPr>
        <p:spPr>
          <a:xfrm>
            <a:off x="9088180" y="2925438"/>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18C4D424-5608-EF22-3F7F-728F2E7C13FD}"/>
              </a:ext>
            </a:extLst>
          </p:cNvPr>
          <p:cNvCxnSpPr>
            <a:cxnSpLocks/>
          </p:cNvCxnSpPr>
          <p:nvPr/>
        </p:nvCxnSpPr>
        <p:spPr>
          <a:xfrm>
            <a:off x="8405809" y="5297507"/>
            <a:ext cx="945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90AFB6-E513-9E6B-4D76-44F851029839}"/>
              </a:ext>
            </a:extLst>
          </p:cNvPr>
          <p:cNvCxnSpPr>
            <a:cxnSpLocks/>
          </p:cNvCxnSpPr>
          <p:nvPr/>
        </p:nvCxnSpPr>
        <p:spPr>
          <a:xfrm>
            <a:off x="9762254" y="5297507"/>
            <a:ext cx="4131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E85B4A53-6A2C-DB63-3597-5F9AE21EA53E}"/>
              </a:ext>
            </a:extLst>
          </p:cNvPr>
          <p:cNvSpPr/>
          <p:nvPr/>
        </p:nvSpPr>
        <p:spPr>
          <a:xfrm>
            <a:off x="8426837" y="5547948"/>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FDCFAB2-E339-E134-B8B8-E63AF2CBEF72}"/>
              </a:ext>
            </a:extLst>
          </p:cNvPr>
          <p:cNvSpPr/>
          <p:nvPr/>
        </p:nvSpPr>
        <p:spPr>
          <a:xfrm>
            <a:off x="8529469" y="5450723"/>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A4476F-5C5E-E87D-89EC-8E65080C56E8}"/>
              </a:ext>
            </a:extLst>
          </p:cNvPr>
          <p:cNvSpPr/>
          <p:nvPr/>
        </p:nvSpPr>
        <p:spPr>
          <a:xfrm>
            <a:off x="9008809" y="5547948"/>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a:extLst>
              <a:ext uri="{FF2B5EF4-FFF2-40B4-BE49-F238E27FC236}">
                <a16:creationId xmlns:a16="http://schemas.microsoft.com/office/drawing/2014/main" id="{DF5A632B-BBD8-9ADD-1EAB-034D01C1211D}"/>
              </a:ext>
            </a:extLst>
          </p:cNvPr>
          <p:cNvSpPr/>
          <p:nvPr/>
        </p:nvSpPr>
        <p:spPr>
          <a:xfrm>
            <a:off x="9111441" y="5450723"/>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024">
            <a:extLst>
              <a:ext uri="{FF2B5EF4-FFF2-40B4-BE49-F238E27FC236}">
                <a16:creationId xmlns:a16="http://schemas.microsoft.com/office/drawing/2014/main" id="{F4FBD701-B127-97DF-D7EA-8B14DE08556F}"/>
              </a:ext>
            </a:extLst>
          </p:cNvPr>
          <p:cNvSpPr/>
          <p:nvPr/>
        </p:nvSpPr>
        <p:spPr>
          <a:xfrm>
            <a:off x="9847475" y="5547948"/>
            <a:ext cx="290286" cy="29028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a:extLst>
              <a:ext uri="{FF2B5EF4-FFF2-40B4-BE49-F238E27FC236}">
                <a16:creationId xmlns:a16="http://schemas.microsoft.com/office/drawing/2014/main" id="{178831CE-3D2C-7480-79E1-D2E712B4AA18}"/>
              </a:ext>
            </a:extLst>
          </p:cNvPr>
          <p:cNvSpPr/>
          <p:nvPr/>
        </p:nvSpPr>
        <p:spPr>
          <a:xfrm>
            <a:off x="9950107" y="5450723"/>
            <a:ext cx="290286" cy="290286"/>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104BF73-F128-CA6C-C6C5-2BC101ECB0CA}"/>
              </a:ext>
            </a:extLst>
          </p:cNvPr>
          <p:cNvSpPr/>
          <p:nvPr/>
        </p:nvSpPr>
        <p:spPr>
          <a:xfrm>
            <a:off x="1223482" y="1871963"/>
            <a:ext cx="101932" cy="1760789"/>
          </a:xfrm>
          <a:prstGeom prst="roundRect">
            <a:avLst>
              <a:gd name="adj" fmla="val 21517"/>
            </a:avLst>
          </a:prstGeom>
          <a:solidFill>
            <a:schemeClr val="bg1">
              <a:lumMod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A56DFFE-337C-1164-21C5-B583CE860906}"/>
              </a:ext>
            </a:extLst>
          </p:cNvPr>
          <p:cNvSpPr/>
          <p:nvPr/>
        </p:nvSpPr>
        <p:spPr>
          <a:xfrm>
            <a:off x="1223482" y="4137676"/>
            <a:ext cx="101932" cy="1837261"/>
          </a:xfrm>
          <a:prstGeom prst="roundRect">
            <a:avLst>
              <a:gd name="adj" fmla="val 21517"/>
            </a:avLst>
          </a:prstGeom>
          <a:solidFill>
            <a:srgbClr val="00B050"/>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24009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sp>
        <p:nvSpPr>
          <p:cNvPr id="39" name="Freeform 31">
            <a:extLst>
              <a:ext uri="{FF2B5EF4-FFF2-40B4-BE49-F238E27FC236}">
                <a16:creationId xmlns:a16="http://schemas.microsoft.com/office/drawing/2014/main" id="{78637BE4-D275-4E54-BC5C-202D49BB2505}"/>
              </a:ext>
            </a:extLst>
          </p:cNvPr>
          <p:cNvSpPr/>
          <p:nvPr/>
        </p:nvSpPr>
        <p:spPr>
          <a:xfrm>
            <a:off x="2941638" y="241828"/>
            <a:ext cx="6543672" cy="831811"/>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1248229" y="-87762"/>
            <a:ext cx="9695542" cy="1115311"/>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sp>
        <p:nvSpPr>
          <p:cNvPr id="3" name="TextBox 2">
            <a:extLst>
              <a:ext uri="{FF2B5EF4-FFF2-40B4-BE49-F238E27FC236}">
                <a16:creationId xmlns:a16="http://schemas.microsoft.com/office/drawing/2014/main" id="{5FF47264-FCED-9DE8-5870-A8808F6F4396}"/>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6" name="TextBox 5">
            <a:extLst>
              <a:ext uri="{FF2B5EF4-FFF2-40B4-BE49-F238E27FC236}">
                <a16:creationId xmlns:a16="http://schemas.microsoft.com/office/drawing/2014/main" id="{1C2D89BA-9B57-ADE9-BCFC-5722CAB84293}"/>
              </a:ext>
            </a:extLst>
          </p:cNvPr>
          <p:cNvSpPr txBox="1"/>
          <p:nvPr/>
        </p:nvSpPr>
        <p:spPr>
          <a:xfrm>
            <a:off x="976274" y="2691886"/>
            <a:ext cx="1028706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t>Các hệ số của y trong hai phương trình (1) và (2) có đặc điểm gì?</a:t>
            </a:r>
            <a:endParaRPr lang="en-US"/>
          </a:p>
        </p:txBody>
      </p:sp>
      <p:sp>
        <p:nvSpPr>
          <p:cNvPr id="8" name="TextBox 7">
            <a:extLst>
              <a:ext uri="{FF2B5EF4-FFF2-40B4-BE49-F238E27FC236}">
                <a16:creationId xmlns:a16="http://schemas.microsoft.com/office/drawing/2014/main" id="{9E68DE0B-CBCA-56FF-C1EF-21A7B084B248}"/>
              </a:ext>
            </a:extLst>
          </p:cNvPr>
          <p:cNvSpPr txBox="1"/>
          <p:nvPr/>
        </p:nvSpPr>
        <p:spPr>
          <a:xfrm>
            <a:off x="3700933" y="15582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A7BC70B2-D68F-B76F-A4A3-AEF1492E0889}"/>
              </a:ext>
            </a:extLst>
          </p:cNvPr>
          <p:cNvSpPr txBox="1"/>
          <p:nvPr/>
        </p:nvSpPr>
        <p:spPr>
          <a:xfrm>
            <a:off x="7226490" y="12670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y = 7</a:t>
            </a:r>
          </a:p>
        </p:txBody>
      </p:sp>
      <p:grpSp>
        <p:nvGrpSpPr>
          <p:cNvPr id="10" name="Group 9">
            <a:extLst>
              <a:ext uri="{FF2B5EF4-FFF2-40B4-BE49-F238E27FC236}">
                <a16:creationId xmlns:a16="http://schemas.microsoft.com/office/drawing/2014/main" id="{C8718141-88A5-71A9-702C-C4EF3A3A439B}"/>
              </a:ext>
            </a:extLst>
          </p:cNvPr>
          <p:cNvGrpSpPr/>
          <p:nvPr/>
        </p:nvGrpSpPr>
        <p:grpSpPr>
          <a:xfrm>
            <a:off x="2859347" y="1369898"/>
            <a:ext cx="841586" cy="656527"/>
            <a:chOff x="1303925" y="2753514"/>
            <a:chExt cx="841586" cy="656527"/>
          </a:xfrm>
        </p:grpSpPr>
        <p:grpSp>
          <p:nvGrpSpPr>
            <p:cNvPr id="11" name="Group 10">
              <a:extLst>
                <a:ext uri="{FF2B5EF4-FFF2-40B4-BE49-F238E27FC236}">
                  <a16:creationId xmlns:a16="http://schemas.microsoft.com/office/drawing/2014/main" id="{607C751B-AC72-C6E8-6E8E-9EDC66D68113}"/>
                </a:ext>
              </a:extLst>
            </p:cNvPr>
            <p:cNvGrpSpPr/>
            <p:nvPr/>
          </p:nvGrpSpPr>
          <p:grpSpPr>
            <a:xfrm>
              <a:off x="1303925" y="2753514"/>
              <a:ext cx="841586" cy="651847"/>
              <a:chOff x="1303925" y="2753514"/>
              <a:chExt cx="841586" cy="651847"/>
            </a:xfrm>
          </p:grpSpPr>
          <p:sp>
            <p:nvSpPr>
              <p:cNvPr id="13" name="Freeform 9">
                <a:extLst>
                  <a:ext uri="{FF2B5EF4-FFF2-40B4-BE49-F238E27FC236}">
                    <a16:creationId xmlns:a16="http://schemas.microsoft.com/office/drawing/2014/main" id="{E4D013CB-09C7-7147-3A87-9958B0BAD693}"/>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Rectangle 13">
                <a:extLst>
                  <a:ext uri="{FF2B5EF4-FFF2-40B4-BE49-F238E27FC236}">
                    <a16:creationId xmlns:a16="http://schemas.microsoft.com/office/drawing/2014/main" id="{37F988EC-1D34-DD00-AEF5-0E3762437103}"/>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65B7A2F-CA66-A651-988E-4C950440CA2C}"/>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?1</a:t>
              </a:r>
            </a:p>
          </p:txBody>
        </p:sp>
      </p:grpSp>
      <p:sp>
        <p:nvSpPr>
          <p:cNvPr id="16" name="Left Brace 15">
            <a:extLst>
              <a:ext uri="{FF2B5EF4-FFF2-40B4-BE49-F238E27FC236}">
                <a16:creationId xmlns:a16="http://schemas.microsoft.com/office/drawing/2014/main" id="{393405A9-D413-8CA3-F032-3FCA0A3DA5D5}"/>
              </a:ext>
            </a:extLst>
          </p:cNvPr>
          <p:cNvSpPr/>
          <p:nvPr/>
        </p:nvSpPr>
        <p:spPr>
          <a:xfrm>
            <a:off x="7089341" y="14214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B0C49CD-1513-A5CB-02CA-9C1AF17457CB}"/>
              </a:ext>
            </a:extLst>
          </p:cNvPr>
          <p:cNvSpPr txBox="1"/>
          <p:nvPr/>
        </p:nvSpPr>
        <p:spPr>
          <a:xfrm>
            <a:off x="7226490" y="1871571"/>
            <a:ext cx="185057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y = 1</a:t>
            </a:r>
          </a:p>
        </p:txBody>
      </p:sp>
      <p:sp>
        <p:nvSpPr>
          <p:cNvPr id="18" name="TextBox 17">
            <a:extLst>
              <a:ext uri="{FF2B5EF4-FFF2-40B4-BE49-F238E27FC236}">
                <a16:creationId xmlns:a16="http://schemas.microsoft.com/office/drawing/2014/main" id="{CEFBA714-C4E9-4565-7F6F-E459947AABC3}"/>
              </a:ext>
            </a:extLst>
          </p:cNvPr>
          <p:cNvSpPr txBox="1"/>
          <p:nvPr/>
        </p:nvSpPr>
        <p:spPr>
          <a:xfrm>
            <a:off x="9094610" y="12789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19" name="TextBox 18">
            <a:extLst>
              <a:ext uri="{FF2B5EF4-FFF2-40B4-BE49-F238E27FC236}">
                <a16:creationId xmlns:a16="http://schemas.microsoft.com/office/drawing/2014/main" id="{01331EC7-BCFB-220B-14EB-242270B3A029}"/>
              </a:ext>
            </a:extLst>
          </p:cNvPr>
          <p:cNvSpPr txBox="1"/>
          <p:nvPr/>
        </p:nvSpPr>
        <p:spPr>
          <a:xfrm>
            <a:off x="9061606" y="18544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1" name="Isosceles Triangle 20">
            <a:extLst>
              <a:ext uri="{FF2B5EF4-FFF2-40B4-BE49-F238E27FC236}">
                <a16:creationId xmlns:a16="http://schemas.microsoft.com/office/drawing/2014/main" id="{6DB8A9FE-9D77-EFED-8973-2F7E941FBB17}"/>
              </a:ext>
            </a:extLst>
          </p:cNvPr>
          <p:cNvSpPr/>
          <p:nvPr/>
        </p:nvSpPr>
        <p:spPr>
          <a:xfrm>
            <a:off x="779562" y="2876483"/>
            <a:ext cx="152400" cy="131379"/>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32F90F1-7D97-E3D1-6D7E-D21EB4A8E4C4}"/>
              </a:ext>
            </a:extLst>
          </p:cNvPr>
          <p:cNvSpPr txBox="1"/>
          <p:nvPr/>
        </p:nvSpPr>
        <p:spPr>
          <a:xfrm>
            <a:off x="976274" y="3215850"/>
            <a:ext cx="712568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Hệ số của y trong hai phương trình đối nhau.</a:t>
            </a:r>
          </a:p>
        </p:txBody>
      </p:sp>
      <p:sp>
        <p:nvSpPr>
          <p:cNvPr id="23" name="TextBox 22">
            <a:extLst>
              <a:ext uri="{FF2B5EF4-FFF2-40B4-BE49-F238E27FC236}">
                <a16:creationId xmlns:a16="http://schemas.microsoft.com/office/drawing/2014/main" id="{D4CC2A30-7DC5-0730-C83B-CED8F800699F}"/>
              </a:ext>
            </a:extLst>
          </p:cNvPr>
          <p:cNvSpPr txBox="1"/>
          <p:nvPr/>
        </p:nvSpPr>
        <p:spPr>
          <a:xfrm>
            <a:off x="976274" y="3961292"/>
            <a:ext cx="108555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t>Cộng từng vế hai phương trình của hệ, ta nhận được phương trình</a:t>
            </a:r>
            <a:r>
              <a:rPr lang="en-US"/>
              <a:t>:</a:t>
            </a:r>
            <a:endParaRPr lang="vi-VN"/>
          </a:p>
        </p:txBody>
      </p:sp>
      <p:sp>
        <p:nvSpPr>
          <p:cNvPr id="24" name="Isosceles Triangle 23">
            <a:extLst>
              <a:ext uri="{FF2B5EF4-FFF2-40B4-BE49-F238E27FC236}">
                <a16:creationId xmlns:a16="http://schemas.microsoft.com/office/drawing/2014/main" id="{3264AD7B-5C4D-351C-8317-AAD87F09A2B2}"/>
              </a:ext>
            </a:extLst>
          </p:cNvPr>
          <p:cNvSpPr/>
          <p:nvPr/>
        </p:nvSpPr>
        <p:spPr>
          <a:xfrm>
            <a:off x="779562" y="4155414"/>
            <a:ext cx="152400" cy="131379"/>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74AAAF-706F-3314-0AED-78D21586723C}"/>
              </a:ext>
            </a:extLst>
          </p:cNvPr>
          <p:cNvSpPr txBox="1"/>
          <p:nvPr/>
        </p:nvSpPr>
        <p:spPr>
          <a:xfrm>
            <a:off x="4405276" y="4526211"/>
            <a:ext cx="3616396"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 + y) + (x – y) = 7 + 1</a:t>
            </a:r>
          </a:p>
        </p:txBody>
      </p:sp>
      <p:sp>
        <p:nvSpPr>
          <p:cNvPr id="26" name="TextBox 25">
            <a:extLst>
              <a:ext uri="{FF2B5EF4-FFF2-40B4-BE49-F238E27FC236}">
                <a16:creationId xmlns:a16="http://schemas.microsoft.com/office/drawing/2014/main" id="{E3B11B92-7591-4872-B56B-835D5ACEA81B}"/>
              </a:ext>
            </a:extLst>
          </p:cNvPr>
          <p:cNvSpPr txBox="1"/>
          <p:nvPr/>
        </p:nvSpPr>
        <p:spPr>
          <a:xfrm>
            <a:off x="4922142" y="5135571"/>
            <a:ext cx="2554984"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 + y + x – y = 8</a:t>
            </a:r>
          </a:p>
        </p:txBody>
      </p:sp>
      <p:sp>
        <p:nvSpPr>
          <p:cNvPr id="27" name="TextBox 26">
            <a:extLst>
              <a:ext uri="{FF2B5EF4-FFF2-40B4-BE49-F238E27FC236}">
                <a16:creationId xmlns:a16="http://schemas.microsoft.com/office/drawing/2014/main" id="{C7699611-4415-ADA6-205D-A06BB8C979A0}"/>
              </a:ext>
            </a:extLst>
          </p:cNvPr>
          <p:cNvSpPr txBox="1"/>
          <p:nvPr/>
        </p:nvSpPr>
        <p:spPr>
          <a:xfrm>
            <a:off x="6359997" y="5744930"/>
            <a:ext cx="116205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2x = 8</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6">
                                            <p:txEl>
                                              <p:pRg st="0" end="0"/>
                                            </p:txEl>
                                          </p:spTgt>
                                        </p:tgtEl>
                                        <p:attrNameLst>
                                          <p:attrName>style.visibility</p:attrName>
                                        </p:attrNameLst>
                                      </p:cBhvr>
                                      <p:to>
                                        <p:strVal val="visible"/>
                                      </p:to>
                                    </p:set>
                                    <p:animEffect transition="in" filter="wipe(left)">
                                      <p:cBhvr>
                                        <p:cTn id="63" dur="500"/>
                                        <p:tgtEl>
                                          <p:spTgt spid="2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6" grpId="0" animBg="1"/>
      <p:bldP spid="17" grpId="0"/>
      <p:bldP spid="18" grpId="0"/>
      <p:bldP spid="19" grpId="0"/>
      <p:bldP spid="21" grpId="0" animBg="1"/>
      <p:bldP spid="22" grpId="0"/>
      <p:bldP spid="23" grpId="0"/>
      <p:bldP spid="24" grpId="0" animBg="1"/>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sp>
        <p:nvSpPr>
          <p:cNvPr id="39" name="Freeform 31">
            <a:extLst>
              <a:ext uri="{FF2B5EF4-FFF2-40B4-BE49-F238E27FC236}">
                <a16:creationId xmlns:a16="http://schemas.microsoft.com/office/drawing/2014/main" id="{78637BE4-D275-4E54-BC5C-202D49BB2505}"/>
              </a:ext>
            </a:extLst>
          </p:cNvPr>
          <p:cNvSpPr/>
          <p:nvPr/>
        </p:nvSpPr>
        <p:spPr>
          <a:xfrm>
            <a:off x="2941638" y="241828"/>
            <a:ext cx="6543672" cy="831811"/>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1248229" y="-87762"/>
            <a:ext cx="9695542" cy="1115311"/>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sp>
        <p:nvSpPr>
          <p:cNvPr id="3" name="TextBox 2">
            <a:extLst>
              <a:ext uri="{FF2B5EF4-FFF2-40B4-BE49-F238E27FC236}">
                <a16:creationId xmlns:a16="http://schemas.microsoft.com/office/drawing/2014/main" id="{5FF47264-FCED-9DE8-5870-A8808F6F4396}"/>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15" name="TextBox 14">
            <a:extLst>
              <a:ext uri="{FF2B5EF4-FFF2-40B4-BE49-F238E27FC236}">
                <a16:creationId xmlns:a16="http://schemas.microsoft.com/office/drawing/2014/main" id="{10371C2C-AB93-C694-4F2E-D961E59DE8B5}"/>
              </a:ext>
            </a:extLst>
          </p:cNvPr>
          <p:cNvSpPr txBox="1"/>
          <p:nvPr/>
        </p:nvSpPr>
        <p:spPr>
          <a:xfrm>
            <a:off x="976274" y="4748692"/>
            <a:ext cx="10358475"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t>Giải phương trình nhận đượ</a:t>
            </a:r>
            <a:r>
              <a:rPr lang="en-US"/>
              <a:t>c để</a:t>
            </a:r>
            <a:r>
              <a:rPr lang="vi-VN"/>
              <a:t> tìm nghiệm của hệ phương trình</a:t>
            </a:r>
            <a:r>
              <a:rPr lang="en-US"/>
              <a:t>.</a:t>
            </a:r>
          </a:p>
        </p:txBody>
      </p:sp>
      <p:sp>
        <p:nvSpPr>
          <p:cNvPr id="8" name="TextBox 7">
            <a:extLst>
              <a:ext uri="{FF2B5EF4-FFF2-40B4-BE49-F238E27FC236}">
                <a16:creationId xmlns:a16="http://schemas.microsoft.com/office/drawing/2014/main" id="{9E68DE0B-CBCA-56FF-C1EF-21A7B084B248}"/>
              </a:ext>
            </a:extLst>
          </p:cNvPr>
          <p:cNvSpPr txBox="1"/>
          <p:nvPr/>
        </p:nvSpPr>
        <p:spPr>
          <a:xfrm>
            <a:off x="3700933" y="15582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A7BC70B2-D68F-B76F-A4A3-AEF1492E0889}"/>
              </a:ext>
            </a:extLst>
          </p:cNvPr>
          <p:cNvSpPr txBox="1"/>
          <p:nvPr/>
        </p:nvSpPr>
        <p:spPr>
          <a:xfrm>
            <a:off x="7226490" y="12670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y = 7</a:t>
            </a:r>
          </a:p>
        </p:txBody>
      </p:sp>
      <p:grpSp>
        <p:nvGrpSpPr>
          <p:cNvPr id="10" name="Group 9">
            <a:extLst>
              <a:ext uri="{FF2B5EF4-FFF2-40B4-BE49-F238E27FC236}">
                <a16:creationId xmlns:a16="http://schemas.microsoft.com/office/drawing/2014/main" id="{C8718141-88A5-71A9-702C-C4EF3A3A439B}"/>
              </a:ext>
            </a:extLst>
          </p:cNvPr>
          <p:cNvGrpSpPr/>
          <p:nvPr/>
        </p:nvGrpSpPr>
        <p:grpSpPr>
          <a:xfrm>
            <a:off x="2859347" y="1369898"/>
            <a:ext cx="841586" cy="656527"/>
            <a:chOff x="1303925" y="2753514"/>
            <a:chExt cx="841586" cy="656527"/>
          </a:xfrm>
        </p:grpSpPr>
        <p:grpSp>
          <p:nvGrpSpPr>
            <p:cNvPr id="11" name="Group 10">
              <a:extLst>
                <a:ext uri="{FF2B5EF4-FFF2-40B4-BE49-F238E27FC236}">
                  <a16:creationId xmlns:a16="http://schemas.microsoft.com/office/drawing/2014/main" id="{607C751B-AC72-C6E8-6E8E-9EDC66D68113}"/>
                </a:ext>
              </a:extLst>
            </p:cNvPr>
            <p:cNvGrpSpPr/>
            <p:nvPr/>
          </p:nvGrpSpPr>
          <p:grpSpPr>
            <a:xfrm>
              <a:off x="1303925" y="2753514"/>
              <a:ext cx="841586" cy="651847"/>
              <a:chOff x="1303925" y="2753514"/>
              <a:chExt cx="841586" cy="651847"/>
            </a:xfrm>
          </p:grpSpPr>
          <p:sp>
            <p:nvSpPr>
              <p:cNvPr id="13" name="Freeform 9">
                <a:extLst>
                  <a:ext uri="{FF2B5EF4-FFF2-40B4-BE49-F238E27FC236}">
                    <a16:creationId xmlns:a16="http://schemas.microsoft.com/office/drawing/2014/main" id="{E4D013CB-09C7-7147-3A87-9958B0BAD693}"/>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Rectangle 13">
                <a:extLst>
                  <a:ext uri="{FF2B5EF4-FFF2-40B4-BE49-F238E27FC236}">
                    <a16:creationId xmlns:a16="http://schemas.microsoft.com/office/drawing/2014/main" id="{37F988EC-1D34-DD00-AEF5-0E3762437103}"/>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65B7A2F-CA66-A651-988E-4C950440CA2C}"/>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?1</a:t>
              </a:r>
            </a:p>
          </p:txBody>
        </p:sp>
      </p:grpSp>
      <p:sp>
        <p:nvSpPr>
          <p:cNvPr id="16" name="Left Brace 15">
            <a:extLst>
              <a:ext uri="{FF2B5EF4-FFF2-40B4-BE49-F238E27FC236}">
                <a16:creationId xmlns:a16="http://schemas.microsoft.com/office/drawing/2014/main" id="{393405A9-D413-8CA3-F032-3FCA0A3DA5D5}"/>
              </a:ext>
            </a:extLst>
          </p:cNvPr>
          <p:cNvSpPr/>
          <p:nvPr/>
        </p:nvSpPr>
        <p:spPr>
          <a:xfrm>
            <a:off x="7089341" y="14214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B0C49CD-1513-A5CB-02CA-9C1AF17457CB}"/>
              </a:ext>
            </a:extLst>
          </p:cNvPr>
          <p:cNvSpPr txBox="1"/>
          <p:nvPr/>
        </p:nvSpPr>
        <p:spPr>
          <a:xfrm>
            <a:off x="7226490" y="1871571"/>
            <a:ext cx="185057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y = 1</a:t>
            </a:r>
          </a:p>
        </p:txBody>
      </p:sp>
      <p:sp>
        <p:nvSpPr>
          <p:cNvPr id="18" name="TextBox 17">
            <a:extLst>
              <a:ext uri="{FF2B5EF4-FFF2-40B4-BE49-F238E27FC236}">
                <a16:creationId xmlns:a16="http://schemas.microsoft.com/office/drawing/2014/main" id="{CEFBA714-C4E9-4565-7F6F-E459947AABC3}"/>
              </a:ext>
            </a:extLst>
          </p:cNvPr>
          <p:cNvSpPr txBox="1"/>
          <p:nvPr/>
        </p:nvSpPr>
        <p:spPr>
          <a:xfrm>
            <a:off x="9094610" y="12789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19" name="TextBox 18">
            <a:extLst>
              <a:ext uri="{FF2B5EF4-FFF2-40B4-BE49-F238E27FC236}">
                <a16:creationId xmlns:a16="http://schemas.microsoft.com/office/drawing/2014/main" id="{01331EC7-BCFB-220B-14EB-242270B3A029}"/>
              </a:ext>
            </a:extLst>
          </p:cNvPr>
          <p:cNvSpPr txBox="1"/>
          <p:nvPr/>
        </p:nvSpPr>
        <p:spPr>
          <a:xfrm>
            <a:off x="9061606" y="18544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1" name="Isosceles Triangle 20">
            <a:extLst>
              <a:ext uri="{FF2B5EF4-FFF2-40B4-BE49-F238E27FC236}">
                <a16:creationId xmlns:a16="http://schemas.microsoft.com/office/drawing/2014/main" id="{6DB8A9FE-9D77-EFED-8973-2F7E941FBB17}"/>
              </a:ext>
            </a:extLst>
          </p:cNvPr>
          <p:cNvSpPr/>
          <p:nvPr/>
        </p:nvSpPr>
        <p:spPr>
          <a:xfrm>
            <a:off x="779562" y="2771708"/>
            <a:ext cx="152400" cy="131379"/>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4CC2A30-7DC5-0730-C83B-CED8F800699F}"/>
              </a:ext>
            </a:extLst>
          </p:cNvPr>
          <p:cNvSpPr txBox="1"/>
          <p:nvPr/>
        </p:nvSpPr>
        <p:spPr>
          <a:xfrm>
            <a:off x="976274" y="2580167"/>
            <a:ext cx="108555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t>Cộng từng vế hai phương trình của hệ, ta nhận được phương trình</a:t>
            </a:r>
            <a:r>
              <a:rPr lang="en-US"/>
              <a:t>:</a:t>
            </a:r>
            <a:endParaRPr lang="vi-VN"/>
          </a:p>
        </p:txBody>
      </p:sp>
      <p:sp>
        <p:nvSpPr>
          <p:cNvPr id="24" name="Isosceles Triangle 23">
            <a:extLst>
              <a:ext uri="{FF2B5EF4-FFF2-40B4-BE49-F238E27FC236}">
                <a16:creationId xmlns:a16="http://schemas.microsoft.com/office/drawing/2014/main" id="{3264AD7B-5C4D-351C-8317-AAD87F09A2B2}"/>
              </a:ext>
            </a:extLst>
          </p:cNvPr>
          <p:cNvSpPr/>
          <p:nvPr/>
        </p:nvSpPr>
        <p:spPr>
          <a:xfrm>
            <a:off x="779562" y="4917414"/>
            <a:ext cx="152400" cy="131379"/>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74AAAF-706F-3314-0AED-78D21586723C}"/>
              </a:ext>
            </a:extLst>
          </p:cNvPr>
          <p:cNvSpPr txBox="1"/>
          <p:nvPr/>
        </p:nvSpPr>
        <p:spPr>
          <a:xfrm>
            <a:off x="4405276" y="3116511"/>
            <a:ext cx="3616396"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 + y) + (x – y) = 7 + 1</a:t>
            </a:r>
          </a:p>
        </p:txBody>
      </p:sp>
      <p:sp>
        <p:nvSpPr>
          <p:cNvPr id="27" name="TextBox 26">
            <a:extLst>
              <a:ext uri="{FF2B5EF4-FFF2-40B4-BE49-F238E27FC236}">
                <a16:creationId xmlns:a16="http://schemas.microsoft.com/office/drawing/2014/main" id="{C7699611-4415-ADA6-205D-A06BB8C979A0}"/>
              </a:ext>
            </a:extLst>
          </p:cNvPr>
          <p:cNvSpPr txBox="1"/>
          <p:nvPr/>
        </p:nvSpPr>
        <p:spPr>
          <a:xfrm>
            <a:off x="6359997" y="3620137"/>
            <a:ext cx="116205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2x = 8</a:t>
            </a:r>
          </a:p>
        </p:txBody>
      </p:sp>
      <p:sp>
        <p:nvSpPr>
          <p:cNvPr id="2" name="TextBox 1">
            <a:extLst>
              <a:ext uri="{FF2B5EF4-FFF2-40B4-BE49-F238E27FC236}">
                <a16:creationId xmlns:a16="http://schemas.microsoft.com/office/drawing/2014/main" id="{E67C0D96-7C77-D2DC-C3BC-D8853E22A06B}"/>
              </a:ext>
            </a:extLst>
          </p:cNvPr>
          <p:cNvSpPr txBox="1"/>
          <p:nvPr/>
        </p:nvSpPr>
        <p:spPr>
          <a:xfrm>
            <a:off x="6553788" y="4148174"/>
            <a:ext cx="116205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 = 4</a:t>
            </a:r>
          </a:p>
        </p:txBody>
      </p:sp>
      <p:sp>
        <p:nvSpPr>
          <p:cNvPr id="5" name="TextBox 4">
            <a:extLst>
              <a:ext uri="{FF2B5EF4-FFF2-40B4-BE49-F238E27FC236}">
                <a16:creationId xmlns:a16="http://schemas.microsoft.com/office/drawing/2014/main" id="{35938F1E-2828-DC24-E632-B1D2D98DF9C8}"/>
              </a:ext>
            </a:extLst>
          </p:cNvPr>
          <p:cNvSpPr txBox="1"/>
          <p:nvPr/>
        </p:nvSpPr>
        <p:spPr>
          <a:xfrm>
            <a:off x="2777724" y="5289930"/>
            <a:ext cx="427131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Thay x = 4 vào (1) ta được:</a:t>
            </a:r>
          </a:p>
        </p:txBody>
      </p:sp>
      <p:sp>
        <p:nvSpPr>
          <p:cNvPr id="7" name="TextBox 6">
            <a:extLst>
              <a:ext uri="{FF2B5EF4-FFF2-40B4-BE49-F238E27FC236}">
                <a16:creationId xmlns:a16="http://schemas.microsoft.com/office/drawing/2014/main" id="{9443D8DA-7A0D-0AC3-38C6-A90786B363C2}"/>
              </a:ext>
            </a:extLst>
          </p:cNvPr>
          <p:cNvSpPr txBox="1"/>
          <p:nvPr/>
        </p:nvSpPr>
        <p:spPr>
          <a:xfrm>
            <a:off x="6898536" y="5292066"/>
            <a:ext cx="325307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4 + y = 7 hay y = 3.</a:t>
            </a:r>
          </a:p>
        </p:txBody>
      </p:sp>
      <p:sp>
        <p:nvSpPr>
          <p:cNvPr id="20" name="TextBox 19">
            <a:extLst>
              <a:ext uri="{FF2B5EF4-FFF2-40B4-BE49-F238E27FC236}">
                <a16:creationId xmlns:a16="http://schemas.microsoft.com/office/drawing/2014/main" id="{320E0993-19E8-CD9C-D2F7-08E898DDD436}"/>
              </a:ext>
            </a:extLst>
          </p:cNvPr>
          <p:cNvSpPr txBox="1"/>
          <p:nvPr/>
        </p:nvSpPr>
        <p:spPr>
          <a:xfrm>
            <a:off x="2777042" y="5880603"/>
            <a:ext cx="716591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Vậy hệ phương trình đã cho có nghiệm (4 ; 3).</a:t>
            </a:r>
          </a:p>
        </p:txBody>
      </p:sp>
    </p:spTree>
    <p:custDataLst>
      <p:tags r:id="rId1"/>
    </p:custDataLst>
    <p:extLst>
      <p:ext uri="{BB962C8B-B14F-4D97-AF65-F5344CB8AC3E}">
        <p14:creationId xmlns:p14="http://schemas.microsoft.com/office/powerpoint/2010/main" val="433610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5" grpId="0"/>
      <p:bldP spid="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9" name="TextBox 18">
            <a:extLst>
              <a:ext uri="{FF2B5EF4-FFF2-40B4-BE49-F238E27FC236}">
                <a16:creationId xmlns:a16="http://schemas.microsoft.com/office/drawing/2014/main" id="{2582EE24-1581-857B-3132-DEA10C659A9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42" name="TextBox 41">
            <a:extLst>
              <a:ext uri="{FF2B5EF4-FFF2-40B4-BE49-F238E27FC236}">
                <a16:creationId xmlns:a16="http://schemas.microsoft.com/office/drawing/2014/main" id="{69BE2C45-7B96-5A21-FE6B-A1890AE02460}"/>
              </a:ext>
            </a:extLst>
          </p:cNvPr>
          <p:cNvSpPr txBox="1"/>
          <p:nvPr/>
        </p:nvSpPr>
        <p:spPr>
          <a:xfrm>
            <a:off x="516878" y="1280713"/>
            <a:ext cx="11295978" cy="2000548"/>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b="1">
                <a:solidFill>
                  <a:srgbClr val="002060"/>
                </a:solidFill>
              </a:rPr>
              <a:t>Cách giải hệ phương trình bằng phương pháp cộng đại số:</a:t>
            </a:r>
            <a:r>
              <a:rPr lang="en-US" b="1">
                <a:solidFill>
                  <a:srgbClr val="002060"/>
                </a:solidFill>
              </a:rPr>
              <a:t> </a:t>
            </a:r>
          </a:p>
          <a:p>
            <a:endParaRPr lang="en-US" sz="1600" b="1">
              <a:solidFill>
                <a:srgbClr val="002060"/>
              </a:solidFill>
            </a:endParaRPr>
          </a:p>
          <a:p>
            <a:r>
              <a:rPr lang="vi-VN" i="1">
                <a:solidFill>
                  <a:srgbClr val="002060"/>
                </a:solidFill>
              </a:rPr>
              <a:t>Để giải một hệ hai phương trình bậc nh</a:t>
            </a:r>
            <a:r>
              <a:rPr lang="en-US" i="1">
                <a:solidFill>
                  <a:srgbClr val="002060"/>
                </a:solidFill>
              </a:rPr>
              <a:t>ấ</a:t>
            </a:r>
            <a:r>
              <a:rPr lang="vi-VN" i="1">
                <a:solidFill>
                  <a:srgbClr val="002060"/>
                </a:solidFill>
              </a:rPr>
              <a:t>t hai ẩn có h</a:t>
            </a:r>
            <a:r>
              <a:rPr lang="en-US" i="1">
                <a:solidFill>
                  <a:srgbClr val="002060"/>
                </a:solidFill>
              </a:rPr>
              <a:t>ệ</a:t>
            </a:r>
            <a:r>
              <a:rPr lang="vi-VN" i="1">
                <a:solidFill>
                  <a:srgbClr val="002060"/>
                </a:solidFill>
              </a:rPr>
              <a:t> s</a:t>
            </a:r>
            <a:r>
              <a:rPr lang="en-US" i="1">
                <a:solidFill>
                  <a:srgbClr val="002060"/>
                </a:solidFill>
              </a:rPr>
              <a:t>ố</a:t>
            </a:r>
            <a:r>
              <a:rPr lang="vi-VN" i="1">
                <a:solidFill>
                  <a:srgbClr val="002060"/>
                </a:solidFill>
              </a:rPr>
              <a:t> của cùng m</a:t>
            </a:r>
            <a:r>
              <a:rPr lang="en-US" i="1">
                <a:solidFill>
                  <a:srgbClr val="002060"/>
                </a:solidFill>
              </a:rPr>
              <a:t>ộ</a:t>
            </a:r>
            <a:r>
              <a:rPr lang="vi-VN" i="1">
                <a:solidFill>
                  <a:srgbClr val="002060"/>
                </a:solidFill>
              </a:rPr>
              <a:t>t </a:t>
            </a:r>
            <a:r>
              <a:rPr lang="en-US" i="1">
                <a:solidFill>
                  <a:srgbClr val="002060"/>
                </a:solidFill>
              </a:rPr>
              <a:t>ẩ</a:t>
            </a:r>
            <a:r>
              <a:rPr lang="vi-VN" i="1">
                <a:solidFill>
                  <a:srgbClr val="002060"/>
                </a:solidFill>
              </a:rPr>
              <a:t>n nào đó trong hai phương trình bằng nhau hoặc đ</a:t>
            </a:r>
            <a:r>
              <a:rPr lang="en-US" i="1">
                <a:solidFill>
                  <a:srgbClr val="002060"/>
                </a:solidFill>
              </a:rPr>
              <a:t>ối</a:t>
            </a:r>
            <a:r>
              <a:rPr lang="hi-IN" i="1">
                <a:solidFill>
                  <a:srgbClr val="002060"/>
                </a:solidFill>
              </a:rPr>
              <a:t> </a:t>
            </a:r>
            <a:r>
              <a:rPr lang="vi-VN" i="1">
                <a:solidFill>
                  <a:srgbClr val="002060"/>
                </a:solidFill>
              </a:rPr>
              <a:t>nhau, ta có thể làm nh</a:t>
            </a:r>
            <a:r>
              <a:rPr lang="en-US" i="1">
                <a:solidFill>
                  <a:srgbClr val="002060"/>
                </a:solidFill>
              </a:rPr>
              <a:t>ư</a:t>
            </a:r>
            <a:r>
              <a:rPr lang="vi-VN" i="1">
                <a:solidFill>
                  <a:srgbClr val="002060"/>
                </a:solidFill>
              </a:rPr>
              <a:t> sau:</a:t>
            </a:r>
          </a:p>
        </p:txBody>
      </p:sp>
      <p:sp>
        <p:nvSpPr>
          <p:cNvPr id="43" name="TextBox 42">
            <a:extLst>
              <a:ext uri="{FF2B5EF4-FFF2-40B4-BE49-F238E27FC236}">
                <a16:creationId xmlns:a16="http://schemas.microsoft.com/office/drawing/2014/main" id="{03981B32-9CB8-4B1F-87F8-09FC3C080818}"/>
              </a:ext>
            </a:extLst>
          </p:cNvPr>
          <p:cNvSpPr txBox="1"/>
          <p:nvPr/>
        </p:nvSpPr>
        <p:spPr>
          <a:xfrm>
            <a:off x="1782757" y="3441008"/>
            <a:ext cx="9585599" cy="1224246"/>
          </a:xfrm>
          <a:prstGeom prst="rect">
            <a:avLst/>
          </a:prstGeom>
          <a:noFill/>
        </p:spPr>
        <p:txBody>
          <a:bodyPr wrap="square" rtlCol="0">
            <a:spAutoFit/>
          </a:bodyPr>
          <a:lstStyle>
            <a:defPPr>
              <a:defRPr lang="en-US"/>
            </a:defPPr>
            <a:lvl1pPr algn="just">
              <a:defRPr sz="2600" i="1">
                <a:latin typeface="#9Slide03 Quicksand" panose="00000500000000000000" pitchFamily="2" charset="0"/>
              </a:defRPr>
            </a:lvl1pPr>
          </a:lstStyle>
          <a:p>
            <a:pPr>
              <a:lnSpc>
                <a:spcPct val="150000"/>
              </a:lnSpc>
            </a:pPr>
            <a:r>
              <a:rPr lang="vi-VN" i="0"/>
              <a:t>Cộng hay trừ từng vế của hai phương trình trong hệ để được phương trình chỉ còn chứa một </a:t>
            </a:r>
            <a:r>
              <a:rPr lang="en-US" i="0"/>
              <a:t>ẩ</a:t>
            </a:r>
            <a:r>
              <a:rPr lang="vi-VN" i="0"/>
              <a:t>n.</a:t>
            </a:r>
            <a:endParaRPr lang="en-US" i="0"/>
          </a:p>
        </p:txBody>
      </p:sp>
      <p:sp>
        <p:nvSpPr>
          <p:cNvPr id="44" name="Rectangle: Rounded Corners 43">
            <a:extLst>
              <a:ext uri="{FF2B5EF4-FFF2-40B4-BE49-F238E27FC236}">
                <a16:creationId xmlns:a16="http://schemas.microsoft.com/office/drawing/2014/main" id="{9982372A-2343-36D8-F7D0-3B7215D4229B}"/>
              </a:ext>
            </a:extLst>
          </p:cNvPr>
          <p:cNvSpPr/>
          <p:nvPr/>
        </p:nvSpPr>
        <p:spPr>
          <a:xfrm>
            <a:off x="1179764" y="3561251"/>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03B49A7-581D-EA13-7F90-908693905DE3}"/>
              </a:ext>
            </a:extLst>
          </p:cNvPr>
          <p:cNvGrpSpPr/>
          <p:nvPr/>
        </p:nvGrpSpPr>
        <p:grpSpPr>
          <a:xfrm>
            <a:off x="1302878" y="3944921"/>
            <a:ext cx="280605" cy="338554"/>
            <a:chOff x="751563" y="4060343"/>
            <a:chExt cx="280605" cy="338554"/>
          </a:xfrm>
        </p:grpSpPr>
        <p:sp>
          <p:nvSpPr>
            <p:cNvPr id="47" name="Oval 46">
              <a:extLst>
                <a:ext uri="{FF2B5EF4-FFF2-40B4-BE49-F238E27FC236}">
                  <a16:creationId xmlns:a16="http://schemas.microsoft.com/office/drawing/2014/main" id="{83954C92-8B96-BF5E-2291-55498B3AC252}"/>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B32D7A6-29C7-FE76-876B-F8DEE1B0B32E}"/>
                </a:ext>
              </a:extLst>
            </p:cNvPr>
            <p:cNvSpPr txBox="1"/>
            <p:nvPr/>
          </p:nvSpPr>
          <p:spPr>
            <a:xfrm>
              <a:off x="7696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1</a:t>
              </a:r>
            </a:p>
          </p:txBody>
        </p:sp>
      </p:grpSp>
      <p:sp>
        <p:nvSpPr>
          <p:cNvPr id="49" name="Freeform 15">
            <a:extLst>
              <a:ext uri="{FF2B5EF4-FFF2-40B4-BE49-F238E27FC236}">
                <a16:creationId xmlns:a16="http://schemas.microsoft.com/office/drawing/2014/main" id="{C96F17A1-26DB-4998-3C9B-3032865B19DC}"/>
              </a:ext>
            </a:extLst>
          </p:cNvPr>
          <p:cNvSpPr/>
          <p:nvPr/>
        </p:nvSpPr>
        <p:spPr>
          <a:xfrm>
            <a:off x="372142" y="805280"/>
            <a:ext cx="472723" cy="554366"/>
          </a:xfrm>
          <a:custGeom>
            <a:avLst/>
            <a:gdLst/>
            <a:ahLst/>
            <a:cxnLst/>
            <a:rect l="l" t="t" r="r" b="b"/>
            <a:pathLst>
              <a:path w="1793610" h="2103380">
                <a:moveTo>
                  <a:pt x="0" y="0"/>
                </a:moveTo>
                <a:lnTo>
                  <a:pt x="1793610" y="0"/>
                </a:lnTo>
                <a:lnTo>
                  <a:pt x="1793610" y="2103381"/>
                </a:lnTo>
                <a:lnTo>
                  <a:pt x="0" y="2103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717D51BA-3E35-3F65-C090-43B1DA8D5A73}"/>
              </a:ext>
            </a:extLst>
          </p:cNvPr>
          <p:cNvSpPr txBox="1"/>
          <p:nvPr/>
        </p:nvSpPr>
        <p:spPr>
          <a:xfrm>
            <a:off x="1782757" y="4976021"/>
            <a:ext cx="9585599" cy="1224246"/>
          </a:xfrm>
          <a:prstGeom prst="rect">
            <a:avLst/>
          </a:prstGeom>
          <a:noFill/>
        </p:spPr>
        <p:txBody>
          <a:bodyPr wrap="square" rtlCol="0">
            <a:spAutoFit/>
          </a:bodyPr>
          <a:lstStyle>
            <a:defPPr>
              <a:defRPr lang="en-US"/>
            </a:defPPr>
            <a:lvl1pPr algn="just">
              <a:defRPr sz="2600" i="1">
                <a:latin typeface="#9Slide03 Quicksand" panose="00000500000000000000" pitchFamily="2" charset="0"/>
              </a:defRPr>
            </a:lvl1pPr>
          </a:lstStyle>
          <a:p>
            <a:pPr>
              <a:lnSpc>
                <a:spcPct val="150000"/>
              </a:lnSpc>
            </a:pPr>
            <a:r>
              <a:rPr lang="vi-VN" i="0"/>
              <a:t>Giải phương trình một </a:t>
            </a:r>
            <a:r>
              <a:rPr lang="en-US" i="0"/>
              <a:t>ẩ</a:t>
            </a:r>
            <a:r>
              <a:rPr lang="vi-VN" i="0"/>
              <a:t>n vừa nhận được, từ đó suy ra nghiệm của hệ phương trình đã cho.</a:t>
            </a:r>
            <a:endParaRPr lang="en-US" i="0"/>
          </a:p>
        </p:txBody>
      </p:sp>
      <p:sp>
        <p:nvSpPr>
          <p:cNvPr id="51" name="Rectangle: Rounded Corners 50">
            <a:extLst>
              <a:ext uri="{FF2B5EF4-FFF2-40B4-BE49-F238E27FC236}">
                <a16:creationId xmlns:a16="http://schemas.microsoft.com/office/drawing/2014/main" id="{8D390EF2-96D6-12EA-21CD-1A77F9B37D98}"/>
              </a:ext>
            </a:extLst>
          </p:cNvPr>
          <p:cNvSpPr/>
          <p:nvPr/>
        </p:nvSpPr>
        <p:spPr>
          <a:xfrm>
            <a:off x="1179764" y="5096264"/>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A1032D7-2588-59EE-102C-1F05CAEC00D3}"/>
              </a:ext>
            </a:extLst>
          </p:cNvPr>
          <p:cNvGrpSpPr/>
          <p:nvPr/>
        </p:nvGrpSpPr>
        <p:grpSpPr>
          <a:xfrm>
            <a:off x="1302878" y="5479934"/>
            <a:ext cx="280605" cy="338554"/>
            <a:chOff x="751563" y="4060343"/>
            <a:chExt cx="280605" cy="338554"/>
          </a:xfrm>
        </p:grpSpPr>
        <p:sp>
          <p:nvSpPr>
            <p:cNvPr id="53" name="Oval 52">
              <a:extLst>
                <a:ext uri="{FF2B5EF4-FFF2-40B4-BE49-F238E27FC236}">
                  <a16:creationId xmlns:a16="http://schemas.microsoft.com/office/drawing/2014/main" id="{828ED782-CB8C-8636-8ABA-A83B35322BA7}"/>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6D38055-031B-73A6-C62C-467A0CF31F91}"/>
                </a:ext>
              </a:extLst>
            </p:cNvPr>
            <p:cNvSpPr txBox="1"/>
            <p:nvPr/>
          </p:nvSpPr>
          <p:spPr>
            <a:xfrm>
              <a:off x="7569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2</a:t>
              </a:r>
            </a:p>
          </p:txBody>
        </p:sp>
      </p:grpSp>
    </p:spTree>
    <p:custDataLst>
      <p:tags r:id="rId1"/>
    </p:custDataLst>
    <p:extLst>
      <p:ext uri="{BB962C8B-B14F-4D97-AF65-F5344CB8AC3E}">
        <p14:creationId xmlns:p14="http://schemas.microsoft.com/office/powerpoint/2010/main" val="863406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par>
                                <p:cTn id="16" presetID="16" presetClass="entr" presetSubtype="21"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9" grpId="0" animBg="1"/>
      <p:bldP spid="50"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9" name="TextBox 18">
            <a:extLst>
              <a:ext uri="{FF2B5EF4-FFF2-40B4-BE49-F238E27FC236}">
                <a16:creationId xmlns:a16="http://schemas.microsoft.com/office/drawing/2014/main" id="{2582EE24-1581-857B-3132-DEA10C659A9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42" name="TextBox 41">
            <a:extLst>
              <a:ext uri="{FF2B5EF4-FFF2-40B4-BE49-F238E27FC236}">
                <a16:creationId xmlns:a16="http://schemas.microsoft.com/office/drawing/2014/main" id="{69BE2C45-7B96-5A21-FE6B-A1890AE02460}"/>
              </a:ext>
            </a:extLst>
          </p:cNvPr>
          <p:cNvSpPr txBox="1"/>
          <p:nvPr/>
        </p:nvSpPr>
        <p:spPr>
          <a:xfrm>
            <a:off x="516878" y="1280713"/>
            <a:ext cx="11295978" cy="2000548"/>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b="1">
                <a:solidFill>
                  <a:srgbClr val="002060"/>
                </a:solidFill>
              </a:rPr>
              <a:t>Cách giải hệ phương trình bằng phương pháp cộng đại số:</a:t>
            </a:r>
            <a:r>
              <a:rPr lang="en-US" b="1">
                <a:solidFill>
                  <a:srgbClr val="002060"/>
                </a:solidFill>
              </a:rPr>
              <a:t> </a:t>
            </a:r>
          </a:p>
          <a:p>
            <a:endParaRPr lang="en-US" sz="1600" b="1">
              <a:solidFill>
                <a:srgbClr val="002060"/>
              </a:solidFill>
            </a:endParaRPr>
          </a:p>
          <a:p>
            <a:r>
              <a:rPr lang="vi-VN" i="1">
                <a:solidFill>
                  <a:srgbClr val="002060"/>
                </a:solidFill>
              </a:rPr>
              <a:t>Để giải một hệ hai phương trình bậc nh</a:t>
            </a:r>
            <a:r>
              <a:rPr lang="en-US" i="1">
                <a:solidFill>
                  <a:srgbClr val="002060"/>
                </a:solidFill>
              </a:rPr>
              <a:t>ấ</a:t>
            </a:r>
            <a:r>
              <a:rPr lang="vi-VN" i="1">
                <a:solidFill>
                  <a:srgbClr val="002060"/>
                </a:solidFill>
              </a:rPr>
              <a:t>t hai ẩn có h</a:t>
            </a:r>
            <a:r>
              <a:rPr lang="en-US" i="1">
                <a:solidFill>
                  <a:srgbClr val="002060"/>
                </a:solidFill>
              </a:rPr>
              <a:t>ệ</a:t>
            </a:r>
            <a:r>
              <a:rPr lang="vi-VN" i="1">
                <a:solidFill>
                  <a:srgbClr val="002060"/>
                </a:solidFill>
              </a:rPr>
              <a:t> s</a:t>
            </a:r>
            <a:r>
              <a:rPr lang="en-US" i="1">
                <a:solidFill>
                  <a:srgbClr val="002060"/>
                </a:solidFill>
              </a:rPr>
              <a:t>ố</a:t>
            </a:r>
            <a:r>
              <a:rPr lang="vi-VN" i="1">
                <a:solidFill>
                  <a:srgbClr val="002060"/>
                </a:solidFill>
              </a:rPr>
              <a:t> của cùng m</a:t>
            </a:r>
            <a:r>
              <a:rPr lang="en-US" i="1">
                <a:solidFill>
                  <a:srgbClr val="002060"/>
                </a:solidFill>
              </a:rPr>
              <a:t>ộ</a:t>
            </a:r>
            <a:r>
              <a:rPr lang="vi-VN" i="1">
                <a:solidFill>
                  <a:srgbClr val="002060"/>
                </a:solidFill>
              </a:rPr>
              <a:t>t </a:t>
            </a:r>
            <a:r>
              <a:rPr lang="en-US" i="1">
                <a:solidFill>
                  <a:srgbClr val="002060"/>
                </a:solidFill>
              </a:rPr>
              <a:t>ẩ</a:t>
            </a:r>
            <a:r>
              <a:rPr lang="vi-VN" i="1">
                <a:solidFill>
                  <a:srgbClr val="002060"/>
                </a:solidFill>
              </a:rPr>
              <a:t>n nào đó trong hai phương trình </a:t>
            </a:r>
            <a:r>
              <a:rPr lang="vi-VN" i="1">
                <a:solidFill>
                  <a:srgbClr val="C00000"/>
                </a:solidFill>
              </a:rPr>
              <a:t>bằng nhau</a:t>
            </a:r>
            <a:r>
              <a:rPr lang="vi-VN" i="1">
                <a:solidFill>
                  <a:srgbClr val="002060"/>
                </a:solidFill>
              </a:rPr>
              <a:t> hoặc </a:t>
            </a:r>
            <a:r>
              <a:rPr lang="vi-VN" i="1">
                <a:solidFill>
                  <a:srgbClr val="00B050"/>
                </a:solidFill>
              </a:rPr>
              <a:t>đ</a:t>
            </a:r>
            <a:r>
              <a:rPr lang="en-US" i="1">
                <a:solidFill>
                  <a:srgbClr val="00B050"/>
                </a:solidFill>
              </a:rPr>
              <a:t>ối</a:t>
            </a:r>
            <a:r>
              <a:rPr lang="hi-IN" i="1">
                <a:solidFill>
                  <a:srgbClr val="00B050"/>
                </a:solidFill>
              </a:rPr>
              <a:t> </a:t>
            </a:r>
            <a:r>
              <a:rPr lang="vi-VN" i="1">
                <a:solidFill>
                  <a:srgbClr val="00B050"/>
                </a:solidFill>
              </a:rPr>
              <a:t>nhau</a:t>
            </a:r>
            <a:r>
              <a:rPr lang="vi-VN" i="1">
                <a:solidFill>
                  <a:srgbClr val="002060"/>
                </a:solidFill>
              </a:rPr>
              <a:t>, ta có thể làm nh</a:t>
            </a:r>
            <a:r>
              <a:rPr lang="en-US" i="1">
                <a:solidFill>
                  <a:srgbClr val="002060"/>
                </a:solidFill>
              </a:rPr>
              <a:t>ư</a:t>
            </a:r>
            <a:r>
              <a:rPr lang="vi-VN" i="1">
                <a:solidFill>
                  <a:srgbClr val="002060"/>
                </a:solidFill>
              </a:rPr>
              <a:t> sau:</a:t>
            </a:r>
          </a:p>
        </p:txBody>
      </p:sp>
      <p:sp>
        <p:nvSpPr>
          <p:cNvPr id="43" name="TextBox 42">
            <a:extLst>
              <a:ext uri="{FF2B5EF4-FFF2-40B4-BE49-F238E27FC236}">
                <a16:creationId xmlns:a16="http://schemas.microsoft.com/office/drawing/2014/main" id="{03981B32-9CB8-4B1F-87F8-09FC3C080818}"/>
              </a:ext>
            </a:extLst>
          </p:cNvPr>
          <p:cNvSpPr txBox="1"/>
          <p:nvPr/>
        </p:nvSpPr>
        <p:spPr>
          <a:xfrm>
            <a:off x="1782757" y="3441008"/>
            <a:ext cx="9585599" cy="1224246"/>
          </a:xfrm>
          <a:prstGeom prst="rect">
            <a:avLst/>
          </a:prstGeom>
          <a:noFill/>
        </p:spPr>
        <p:txBody>
          <a:bodyPr wrap="square" rtlCol="0">
            <a:spAutoFit/>
          </a:bodyPr>
          <a:lstStyle>
            <a:defPPr>
              <a:defRPr lang="en-US"/>
            </a:defPPr>
            <a:lvl1pPr algn="just">
              <a:defRPr sz="2600" i="1">
                <a:latin typeface="#9Slide03 Quicksand" panose="00000500000000000000" pitchFamily="2" charset="0"/>
              </a:defRPr>
            </a:lvl1pPr>
          </a:lstStyle>
          <a:p>
            <a:pPr>
              <a:lnSpc>
                <a:spcPct val="150000"/>
              </a:lnSpc>
            </a:pPr>
            <a:r>
              <a:rPr lang="vi-VN" i="0">
                <a:solidFill>
                  <a:srgbClr val="00B050"/>
                </a:solidFill>
              </a:rPr>
              <a:t>Cộng </a:t>
            </a:r>
            <a:r>
              <a:rPr lang="vi-VN" i="0"/>
              <a:t>hay </a:t>
            </a:r>
            <a:r>
              <a:rPr lang="vi-VN" i="0">
                <a:solidFill>
                  <a:srgbClr val="C00000"/>
                </a:solidFill>
              </a:rPr>
              <a:t>trừ</a:t>
            </a:r>
            <a:r>
              <a:rPr lang="vi-VN" i="0"/>
              <a:t> từng vế của hai phương trình trong hệ để được phương trình chỉ còn chứa một </a:t>
            </a:r>
            <a:r>
              <a:rPr lang="en-US" i="0"/>
              <a:t>ẩ</a:t>
            </a:r>
            <a:r>
              <a:rPr lang="vi-VN" i="0"/>
              <a:t>n.</a:t>
            </a:r>
            <a:endParaRPr lang="en-US" i="0"/>
          </a:p>
        </p:txBody>
      </p:sp>
      <p:sp>
        <p:nvSpPr>
          <p:cNvPr id="44" name="Rectangle: Rounded Corners 43">
            <a:extLst>
              <a:ext uri="{FF2B5EF4-FFF2-40B4-BE49-F238E27FC236}">
                <a16:creationId xmlns:a16="http://schemas.microsoft.com/office/drawing/2014/main" id="{9982372A-2343-36D8-F7D0-3B7215D4229B}"/>
              </a:ext>
            </a:extLst>
          </p:cNvPr>
          <p:cNvSpPr/>
          <p:nvPr/>
        </p:nvSpPr>
        <p:spPr>
          <a:xfrm>
            <a:off x="1179764" y="3561251"/>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03B49A7-581D-EA13-7F90-908693905DE3}"/>
              </a:ext>
            </a:extLst>
          </p:cNvPr>
          <p:cNvGrpSpPr/>
          <p:nvPr/>
        </p:nvGrpSpPr>
        <p:grpSpPr>
          <a:xfrm>
            <a:off x="1302878" y="3944921"/>
            <a:ext cx="280605" cy="338554"/>
            <a:chOff x="751563" y="4060343"/>
            <a:chExt cx="280605" cy="338554"/>
          </a:xfrm>
        </p:grpSpPr>
        <p:sp>
          <p:nvSpPr>
            <p:cNvPr id="47" name="Oval 46">
              <a:extLst>
                <a:ext uri="{FF2B5EF4-FFF2-40B4-BE49-F238E27FC236}">
                  <a16:creationId xmlns:a16="http://schemas.microsoft.com/office/drawing/2014/main" id="{83954C92-8B96-BF5E-2291-55498B3AC252}"/>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B32D7A6-29C7-FE76-876B-F8DEE1B0B32E}"/>
                </a:ext>
              </a:extLst>
            </p:cNvPr>
            <p:cNvSpPr txBox="1"/>
            <p:nvPr/>
          </p:nvSpPr>
          <p:spPr>
            <a:xfrm>
              <a:off x="7696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1</a:t>
              </a:r>
            </a:p>
          </p:txBody>
        </p:sp>
      </p:grpSp>
      <p:sp>
        <p:nvSpPr>
          <p:cNvPr id="49" name="Freeform 15">
            <a:extLst>
              <a:ext uri="{FF2B5EF4-FFF2-40B4-BE49-F238E27FC236}">
                <a16:creationId xmlns:a16="http://schemas.microsoft.com/office/drawing/2014/main" id="{C96F17A1-26DB-4998-3C9B-3032865B19DC}"/>
              </a:ext>
            </a:extLst>
          </p:cNvPr>
          <p:cNvSpPr/>
          <p:nvPr/>
        </p:nvSpPr>
        <p:spPr>
          <a:xfrm>
            <a:off x="372142" y="805280"/>
            <a:ext cx="472723" cy="554366"/>
          </a:xfrm>
          <a:custGeom>
            <a:avLst/>
            <a:gdLst/>
            <a:ahLst/>
            <a:cxnLst/>
            <a:rect l="l" t="t" r="r" b="b"/>
            <a:pathLst>
              <a:path w="1793610" h="2103380">
                <a:moveTo>
                  <a:pt x="0" y="0"/>
                </a:moveTo>
                <a:lnTo>
                  <a:pt x="1793610" y="0"/>
                </a:lnTo>
                <a:lnTo>
                  <a:pt x="1793610" y="2103381"/>
                </a:lnTo>
                <a:lnTo>
                  <a:pt x="0" y="2103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717D51BA-3E35-3F65-C090-43B1DA8D5A73}"/>
              </a:ext>
            </a:extLst>
          </p:cNvPr>
          <p:cNvSpPr txBox="1"/>
          <p:nvPr/>
        </p:nvSpPr>
        <p:spPr>
          <a:xfrm>
            <a:off x="1782757" y="4976021"/>
            <a:ext cx="9585599" cy="1224246"/>
          </a:xfrm>
          <a:prstGeom prst="rect">
            <a:avLst/>
          </a:prstGeom>
          <a:noFill/>
        </p:spPr>
        <p:txBody>
          <a:bodyPr wrap="square" rtlCol="0">
            <a:spAutoFit/>
          </a:bodyPr>
          <a:lstStyle>
            <a:defPPr>
              <a:defRPr lang="en-US"/>
            </a:defPPr>
            <a:lvl1pPr algn="just">
              <a:defRPr sz="2600" i="1">
                <a:latin typeface="#9Slide03 Quicksand" panose="00000500000000000000" pitchFamily="2" charset="0"/>
              </a:defRPr>
            </a:lvl1pPr>
          </a:lstStyle>
          <a:p>
            <a:pPr>
              <a:lnSpc>
                <a:spcPct val="150000"/>
              </a:lnSpc>
            </a:pPr>
            <a:r>
              <a:rPr lang="vi-VN" i="0"/>
              <a:t>Giải phương trình một </a:t>
            </a:r>
            <a:r>
              <a:rPr lang="en-US" i="0"/>
              <a:t>ẩ</a:t>
            </a:r>
            <a:r>
              <a:rPr lang="vi-VN" i="0"/>
              <a:t>n vừa nhận được, từ đó suy ra nghiệm của hệ phương trình đã cho.</a:t>
            </a:r>
            <a:endParaRPr lang="en-US" i="0"/>
          </a:p>
        </p:txBody>
      </p:sp>
      <p:sp>
        <p:nvSpPr>
          <p:cNvPr id="51" name="Rectangle: Rounded Corners 50">
            <a:extLst>
              <a:ext uri="{FF2B5EF4-FFF2-40B4-BE49-F238E27FC236}">
                <a16:creationId xmlns:a16="http://schemas.microsoft.com/office/drawing/2014/main" id="{8D390EF2-96D6-12EA-21CD-1A77F9B37D98}"/>
              </a:ext>
            </a:extLst>
          </p:cNvPr>
          <p:cNvSpPr/>
          <p:nvPr/>
        </p:nvSpPr>
        <p:spPr>
          <a:xfrm>
            <a:off x="1179764" y="5096264"/>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A1032D7-2588-59EE-102C-1F05CAEC00D3}"/>
              </a:ext>
            </a:extLst>
          </p:cNvPr>
          <p:cNvGrpSpPr/>
          <p:nvPr/>
        </p:nvGrpSpPr>
        <p:grpSpPr>
          <a:xfrm>
            <a:off x="1302878" y="5479934"/>
            <a:ext cx="280605" cy="338554"/>
            <a:chOff x="751563" y="4060343"/>
            <a:chExt cx="280605" cy="338554"/>
          </a:xfrm>
        </p:grpSpPr>
        <p:sp>
          <p:nvSpPr>
            <p:cNvPr id="53" name="Oval 52">
              <a:extLst>
                <a:ext uri="{FF2B5EF4-FFF2-40B4-BE49-F238E27FC236}">
                  <a16:creationId xmlns:a16="http://schemas.microsoft.com/office/drawing/2014/main" id="{828ED782-CB8C-8636-8ABA-A83B35322BA7}"/>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6D38055-031B-73A6-C62C-467A0CF31F91}"/>
                </a:ext>
              </a:extLst>
            </p:cNvPr>
            <p:cNvSpPr txBox="1"/>
            <p:nvPr/>
          </p:nvSpPr>
          <p:spPr>
            <a:xfrm>
              <a:off x="7569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2</a:t>
              </a:r>
            </a:p>
          </p:txBody>
        </p:sp>
      </p:grpSp>
    </p:spTree>
    <p:custDataLst>
      <p:tags r:id="rId1"/>
    </p:custDataLst>
    <p:extLst>
      <p:ext uri="{BB962C8B-B14F-4D97-AF65-F5344CB8AC3E}">
        <p14:creationId xmlns:p14="http://schemas.microsoft.com/office/powerpoint/2010/main" val="3495928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3" name="TextBox 12">
            <a:extLst>
              <a:ext uri="{FF2B5EF4-FFF2-40B4-BE49-F238E27FC236}">
                <a16:creationId xmlns:a16="http://schemas.microsoft.com/office/drawing/2014/main" id="{739F4D25-7244-46BB-17A1-312765147B18}"/>
              </a:ext>
            </a:extLst>
          </p:cNvPr>
          <p:cNvSpPr txBox="1"/>
          <p:nvPr/>
        </p:nvSpPr>
        <p:spPr>
          <a:xfrm>
            <a:off x="1235022" y="3443856"/>
            <a:ext cx="9580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Cộng từng vế hai phương trình ta được 8y = 16, suy ra y = 2.</a:t>
            </a:r>
          </a:p>
        </p:txBody>
      </p:sp>
      <p:sp>
        <p:nvSpPr>
          <p:cNvPr id="15" name="TextBox 14">
            <a:extLst>
              <a:ext uri="{FF2B5EF4-FFF2-40B4-BE49-F238E27FC236}">
                <a16:creationId xmlns:a16="http://schemas.microsoft.com/office/drawing/2014/main" id="{492029A2-C005-6E39-D9F6-08F2AB9502E8}"/>
              </a:ext>
            </a:extLst>
          </p:cNvPr>
          <p:cNvSpPr txBox="1"/>
          <p:nvPr/>
        </p:nvSpPr>
        <p:spPr>
          <a:xfrm>
            <a:off x="1235022" y="4144716"/>
            <a:ext cx="9080553"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Thế y = 2 vào phương trình thứ hai ta được 2x + 3 . 2 = 4</a:t>
            </a:r>
          </a:p>
        </p:txBody>
      </p:sp>
      <p:sp>
        <p:nvSpPr>
          <p:cNvPr id="17" name="TextBox 16">
            <a:extLst>
              <a:ext uri="{FF2B5EF4-FFF2-40B4-BE49-F238E27FC236}">
                <a16:creationId xmlns:a16="http://schemas.microsoft.com/office/drawing/2014/main" id="{EAA80314-2CAA-6C15-6CFA-4DD515D4D022}"/>
              </a:ext>
            </a:extLst>
          </p:cNvPr>
          <p:cNvSpPr txBox="1"/>
          <p:nvPr/>
        </p:nvSpPr>
        <p:spPr>
          <a:xfrm>
            <a:off x="1235022" y="5533173"/>
            <a:ext cx="802737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Vậy hệ phương trình đã cho có nghiệm là (-1 ; 2).</a:t>
            </a:r>
          </a:p>
        </p:txBody>
      </p:sp>
      <p:sp>
        <p:nvSpPr>
          <p:cNvPr id="4" name="TextBox 3">
            <a:extLst>
              <a:ext uri="{FF2B5EF4-FFF2-40B4-BE49-F238E27FC236}">
                <a16:creationId xmlns:a16="http://schemas.microsoft.com/office/drawing/2014/main" id="{D320BC14-55DF-36E7-3F09-16CED48D514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8" name="TextBox 7">
            <a:extLst>
              <a:ext uri="{FF2B5EF4-FFF2-40B4-BE49-F238E27FC236}">
                <a16:creationId xmlns:a16="http://schemas.microsoft.com/office/drawing/2014/main" id="{7B99C142-61B8-9802-CD6C-D2843A83C7B3}"/>
              </a:ext>
            </a:extLst>
          </p:cNvPr>
          <p:cNvSpPr txBox="1"/>
          <p:nvPr/>
        </p:nvSpPr>
        <p:spPr>
          <a:xfrm>
            <a:off x="3358033" y="1853561"/>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0" name="TextBox 9">
            <a:extLst>
              <a:ext uri="{FF2B5EF4-FFF2-40B4-BE49-F238E27FC236}">
                <a16:creationId xmlns:a16="http://schemas.microsoft.com/office/drawing/2014/main" id="{1D5DE5A5-3619-DA59-439C-739AADDA1F23}"/>
              </a:ext>
            </a:extLst>
          </p:cNvPr>
          <p:cNvSpPr txBox="1"/>
          <p:nvPr/>
        </p:nvSpPr>
        <p:spPr>
          <a:xfrm>
            <a:off x="6883590" y="1562284"/>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+ 5y = 12</a:t>
            </a:r>
          </a:p>
        </p:txBody>
      </p:sp>
      <p:grpSp>
        <p:nvGrpSpPr>
          <p:cNvPr id="12" name="Group 11">
            <a:extLst>
              <a:ext uri="{FF2B5EF4-FFF2-40B4-BE49-F238E27FC236}">
                <a16:creationId xmlns:a16="http://schemas.microsoft.com/office/drawing/2014/main" id="{88DCD82B-DAE5-5860-9F87-1BA8BD408642}"/>
              </a:ext>
            </a:extLst>
          </p:cNvPr>
          <p:cNvGrpSpPr/>
          <p:nvPr/>
        </p:nvGrpSpPr>
        <p:grpSpPr>
          <a:xfrm>
            <a:off x="2516447" y="1665173"/>
            <a:ext cx="841586" cy="656527"/>
            <a:chOff x="1303925" y="2753514"/>
            <a:chExt cx="841586" cy="656527"/>
          </a:xfrm>
        </p:grpSpPr>
        <p:grpSp>
          <p:nvGrpSpPr>
            <p:cNvPr id="14" name="Group 13">
              <a:extLst>
                <a:ext uri="{FF2B5EF4-FFF2-40B4-BE49-F238E27FC236}">
                  <a16:creationId xmlns:a16="http://schemas.microsoft.com/office/drawing/2014/main" id="{7C8AEBB3-1291-4744-CA3B-99B6309CBA24}"/>
                </a:ext>
              </a:extLst>
            </p:cNvPr>
            <p:cNvGrpSpPr/>
            <p:nvPr/>
          </p:nvGrpSpPr>
          <p:grpSpPr>
            <a:xfrm>
              <a:off x="1303925" y="2753514"/>
              <a:ext cx="841586" cy="651847"/>
              <a:chOff x="1303925" y="2753514"/>
              <a:chExt cx="841586" cy="651847"/>
            </a:xfrm>
          </p:grpSpPr>
          <p:sp>
            <p:nvSpPr>
              <p:cNvPr id="18" name="Freeform 9">
                <a:extLst>
                  <a:ext uri="{FF2B5EF4-FFF2-40B4-BE49-F238E27FC236}">
                    <a16:creationId xmlns:a16="http://schemas.microsoft.com/office/drawing/2014/main" id="{28601A36-2476-6B7C-1B43-76A8F67C3C7B}"/>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Rectangle 18">
                <a:extLst>
                  <a:ext uri="{FF2B5EF4-FFF2-40B4-BE49-F238E27FC236}">
                    <a16:creationId xmlns:a16="http://schemas.microsoft.com/office/drawing/2014/main" id="{77AD5CB4-B383-896C-AE91-E4467C342D9B}"/>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A5E19B5-5F47-DFEA-3020-D3748ECAD2EF}"/>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?2</a:t>
              </a:r>
            </a:p>
          </p:txBody>
        </p:sp>
      </p:grpSp>
      <p:sp>
        <p:nvSpPr>
          <p:cNvPr id="20" name="Left Brace 19">
            <a:extLst>
              <a:ext uri="{FF2B5EF4-FFF2-40B4-BE49-F238E27FC236}">
                <a16:creationId xmlns:a16="http://schemas.microsoft.com/office/drawing/2014/main" id="{B9265B16-5510-087A-DA75-38089B2DDEA1}"/>
              </a:ext>
            </a:extLst>
          </p:cNvPr>
          <p:cNvSpPr/>
          <p:nvPr/>
        </p:nvSpPr>
        <p:spPr>
          <a:xfrm>
            <a:off x="6746441" y="1716762"/>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B1A37E29-E0EE-24E3-2A57-DADED5EFE35D}"/>
              </a:ext>
            </a:extLst>
          </p:cNvPr>
          <p:cNvSpPr txBox="1"/>
          <p:nvPr/>
        </p:nvSpPr>
        <p:spPr>
          <a:xfrm>
            <a:off x="6883590" y="2166846"/>
            <a:ext cx="185057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4</a:t>
            </a:r>
          </a:p>
        </p:txBody>
      </p:sp>
      <p:sp>
        <p:nvSpPr>
          <p:cNvPr id="22" name="TextBox 21">
            <a:extLst>
              <a:ext uri="{FF2B5EF4-FFF2-40B4-BE49-F238E27FC236}">
                <a16:creationId xmlns:a16="http://schemas.microsoft.com/office/drawing/2014/main" id="{C41FD860-1A74-51B0-5730-273FF28589A9}"/>
              </a:ext>
            </a:extLst>
          </p:cNvPr>
          <p:cNvSpPr txBox="1"/>
          <p:nvPr/>
        </p:nvSpPr>
        <p:spPr>
          <a:xfrm>
            <a:off x="9094610" y="1574195"/>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3" name="TextBox 22">
            <a:extLst>
              <a:ext uri="{FF2B5EF4-FFF2-40B4-BE49-F238E27FC236}">
                <a16:creationId xmlns:a16="http://schemas.microsoft.com/office/drawing/2014/main" id="{ADD61A91-2D8C-EE74-F679-A00702471524}"/>
              </a:ext>
            </a:extLst>
          </p:cNvPr>
          <p:cNvSpPr txBox="1"/>
          <p:nvPr/>
        </p:nvSpPr>
        <p:spPr>
          <a:xfrm>
            <a:off x="9061606" y="2149700"/>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4" name="Freeform 8">
            <a:extLst>
              <a:ext uri="{FF2B5EF4-FFF2-40B4-BE49-F238E27FC236}">
                <a16:creationId xmlns:a16="http://schemas.microsoft.com/office/drawing/2014/main" id="{9CBA64F4-2107-AD9D-905F-EF88B829CCC1}"/>
              </a:ext>
            </a:extLst>
          </p:cNvPr>
          <p:cNvSpPr/>
          <p:nvPr/>
        </p:nvSpPr>
        <p:spPr>
          <a:xfrm>
            <a:off x="936440" y="3588982"/>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48B4F748-819F-9167-D884-AD516F34E795}"/>
              </a:ext>
            </a:extLst>
          </p:cNvPr>
          <p:cNvSpPr txBox="1"/>
          <p:nvPr/>
        </p:nvSpPr>
        <p:spPr>
          <a:xfrm>
            <a:off x="6063126" y="4721165"/>
            <a:ext cx="397532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hay 2x = -2, suy ra x = -1.</a:t>
            </a:r>
          </a:p>
        </p:txBody>
      </p:sp>
      <p:sp>
        <p:nvSpPr>
          <p:cNvPr id="27" name="Rectangle: Rounded Corners 26">
            <a:extLst>
              <a:ext uri="{FF2B5EF4-FFF2-40B4-BE49-F238E27FC236}">
                <a16:creationId xmlns:a16="http://schemas.microsoft.com/office/drawing/2014/main" id="{4F7AD8DB-39E5-76E8-A992-C9D9E29994F0}"/>
              </a:ext>
            </a:extLst>
          </p:cNvPr>
          <p:cNvSpPr/>
          <p:nvPr/>
        </p:nvSpPr>
        <p:spPr>
          <a:xfrm>
            <a:off x="10553518" y="3448669"/>
            <a:ext cx="523034" cy="49244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A0B443-EDBB-0F1D-64C6-78B3BF99EF72}"/>
              </a:ext>
            </a:extLst>
          </p:cNvPr>
          <p:cNvGrpSpPr/>
          <p:nvPr/>
        </p:nvGrpSpPr>
        <p:grpSpPr>
          <a:xfrm>
            <a:off x="10676632" y="3535104"/>
            <a:ext cx="280605" cy="338554"/>
            <a:chOff x="751563" y="4060343"/>
            <a:chExt cx="280605" cy="338554"/>
          </a:xfrm>
        </p:grpSpPr>
        <p:sp>
          <p:nvSpPr>
            <p:cNvPr id="29" name="Oval 28">
              <a:extLst>
                <a:ext uri="{FF2B5EF4-FFF2-40B4-BE49-F238E27FC236}">
                  <a16:creationId xmlns:a16="http://schemas.microsoft.com/office/drawing/2014/main" id="{F4D9CC17-CAAC-B99D-55D5-282D3AFD2DBF}"/>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9BCB951-6668-046B-1246-2E77F8AC5170}"/>
                </a:ext>
              </a:extLst>
            </p:cNvPr>
            <p:cNvSpPr txBox="1"/>
            <p:nvPr/>
          </p:nvSpPr>
          <p:spPr>
            <a:xfrm>
              <a:off x="7696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1</a:t>
              </a:r>
            </a:p>
          </p:txBody>
        </p:sp>
      </p:grpSp>
      <p:sp>
        <p:nvSpPr>
          <p:cNvPr id="41" name="Rectangle: Rounded Corners 40">
            <a:extLst>
              <a:ext uri="{FF2B5EF4-FFF2-40B4-BE49-F238E27FC236}">
                <a16:creationId xmlns:a16="http://schemas.microsoft.com/office/drawing/2014/main" id="{51E7B26C-C470-3C79-FD6A-2CAFDA2F0F94}"/>
              </a:ext>
            </a:extLst>
          </p:cNvPr>
          <p:cNvSpPr/>
          <p:nvPr/>
        </p:nvSpPr>
        <p:spPr>
          <a:xfrm>
            <a:off x="10553518" y="4124472"/>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580B88E-E601-BA23-6AD6-420240B9A516}"/>
              </a:ext>
            </a:extLst>
          </p:cNvPr>
          <p:cNvGrpSpPr/>
          <p:nvPr/>
        </p:nvGrpSpPr>
        <p:grpSpPr>
          <a:xfrm>
            <a:off x="10676632" y="4508142"/>
            <a:ext cx="280605" cy="338554"/>
            <a:chOff x="751563" y="4060343"/>
            <a:chExt cx="280605" cy="338554"/>
          </a:xfrm>
        </p:grpSpPr>
        <p:sp>
          <p:nvSpPr>
            <p:cNvPr id="43" name="Oval 42">
              <a:extLst>
                <a:ext uri="{FF2B5EF4-FFF2-40B4-BE49-F238E27FC236}">
                  <a16:creationId xmlns:a16="http://schemas.microsoft.com/office/drawing/2014/main" id="{2AE558ED-CEBC-F2FA-D965-2C033571ADB2}"/>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C72F449-A249-018A-61DB-1B0AD2440C33}"/>
                </a:ext>
              </a:extLst>
            </p:cNvPr>
            <p:cNvSpPr txBox="1"/>
            <p:nvPr/>
          </p:nvSpPr>
          <p:spPr>
            <a:xfrm>
              <a:off x="7569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2</a:t>
              </a:r>
            </a:p>
          </p:txBody>
        </p:sp>
      </p:grpSp>
    </p:spTree>
    <p:custDataLst>
      <p:tags r:id="rId1"/>
    </p:custDataLst>
    <p:extLst>
      <p:ext uri="{BB962C8B-B14F-4D97-AF65-F5344CB8AC3E}">
        <p14:creationId xmlns:p14="http://schemas.microsoft.com/office/powerpoint/2010/main" val="1506237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par>
                                <p:cTn id="44" presetID="22" presetClass="entr" presetSubtype="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up)">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0" grpId="0"/>
      <p:bldP spid="20" grpId="0" animBg="1"/>
      <p:bldP spid="21" grpId="0"/>
      <p:bldP spid="22" grpId="0"/>
      <p:bldP spid="23" grpId="0"/>
      <p:bldP spid="24" grpId="0" animBg="1"/>
      <p:bldP spid="26" grpId="0"/>
      <p:bldP spid="27"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8" name="TextBox 7">
            <a:extLst>
              <a:ext uri="{FF2B5EF4-FFF2-40B4-BE49-F238E27FC236}">
                <a16:creationId xmlns:a16="http://schemas.microsoft.com/office/drawing/2014/main" id="{E23A20C8-2019-0E67-B5E1-5A375409DD62}"/>
              </a:ext>
            </a:extLst>
          </p:cNvPr>
          <p:cNvSpPr txBox="1"/>
          <p:nvPr/>
        </p:nvSpPr>
        <p:spPr>
          <a:xfrm>
            <a:off x="5105414" y="3500399"/>
            <a:ext cx="328205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2y = -4, tức là y = -2</a:t>
            </a:r>
          </a:p>
        </p:txBody>
      </p:sp>
      <p:sp>
        <p:nvSpPr>
          <p:cNvPr id="10" name="TextBox 9">
            <a:extLst>
              <a:ext uri="{FF2B5EF4-FFF2-40B4-BE49-F238E27FC236}">
                <a16:creationId xmlns:a16="http://schemas.microsoft.com/office/drawing/2014/main" id="{2933EF11-E4A6-2105-C187-60D2B1881E3D}"/>
              </a:ext>
            </a:extLst>
          </p:cNvPr>
          <p:cNvSpPr txBox="1"/>
          <p:nvPr/>
        </p:nvSpPr>
        <p:spPr>
          <a:xfrm>
            <a:off x="1286945" y="4221433"/>
            <a:ext cx="8695256"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Thế y = -2 vào phương trình (2), ta được: 3x + 4.(-2) = -5</a:t>
            </a:r>
          </a:p>
        </p:txBody>
      </p:sp>
      <p:sp>
        <p:nvSpPr>
          <p:cNvPr id="12" name="TextBox 11">
            <a:extLst>
              <a:ext uri="{FF2B5EF4-FFF2-40B4-BE49-F238E27FC236}">
                <a16:creationId xmlns:a16="http://schemas.microsoft.com/office/drawing/2014/main" id="{A7B16D96-A7BE-5942-CB8C-52CDF562B4D3}"/>
              </a:ext>
            </a:extLst>
          </p:cNvPr>
          <p:cNvSpPr txBox="1"/>
          <p:nvPr/>
        </p:nvSpPr>
        <p:spPr>
          <a:xfrm>
            <a:off x="7469457" y="4726767"/>
            <a:ext cx="2398443"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3x – 8 = -5</a:t>
            </a:r>
          </a:p>
        </p:txBody>
      </p:sp>
      <p:sp>
        <p:nvSpPr>
          <p:cNvPr id="16" name="TextBox 15">
            <a:extLst>
              <a:ext uri="{FF2B5EF4-FFF2-40B4-BE49-F238E27FC236}">
                <a16:creationId xmlns:a16="http://schemas.microsoft.com/office/drawing/2014/main" id="{0D3AE024-239E-67ED-851A-1D28209871A8}"/>
              </a:ext>
            </a:extLst>
          </p:cNvPr>
          <p:cNvSpPr txBox="1"/>
          <p:nvPr/>
        </p:nvSpPr>
        <p:spPr>
          <a:xfrm>
            <a:off x="1286944" y="5844553"/>
            <a:ext cx="8580955"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Vậy hệ phương trình đã cho có nghiệm (x ; y) = (1 ; -2).</a:t>
            </a:r>
          </a:p>
        </p:txBody>
      </p:sp>
      <p:grpSp>
        <p:nvGrpSpPr>
          <p:cNvPr id="18" name="Group 30">
            <a:extLst>
              <a:ext uri="{FF2B5EF4-FFF2-40B4-BE49-F238E27FC236}">
                <a16:creationId xmlns:a16="http://schemas.microsoft.com/office/drawing/2014/main" id="{E3C2654C-D83C-26B8-9F82-117E9149174E}"/>
              </a:ext>
            </a:extLst>
          </p:cNvPr>
          <p:cNvGrpSpPr/>
          <p:nvPr/>
        </p:nvGrpSpPr>
        <p:grpSpPr>
          <a:xfrm>
            <a:off x="3172422" y="195738"/>
            <a:ext cx="5991884" cy="831811"/>
            <a:chOff x="0" y="0"/>
            <a:chExt cx="1610517" cy="223577"/>
          </a:xfrm>
        </p:grpSpPr>
        <p:sp>
          <p:nvSpPr>
            <p:cNvPr id="19" name="Freeform 31">
              <a:extLst>
                <a:ext uri="{FF2B5EF4-FFF2-40B4-BE49-F238E27FC236}">
                  <a16:creationId xmlns:a16="http://schemas.microsoft.com/office/drawing/2014/main" id="{88243467-9905-0E62-73A8-52453B36C7C7}"/>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20" name="TextBox 32">
              <a:extLst>
                <a:ext uri="{FF2B5EF4-FFF2-40B4-BE49-F238E27FC236}">
                  <a16:creationId xmlns:a16="http://schemas.microsoft.com/office/drawing/2014/main" id="{3ABE4D1C-19A5-5921-842C-6023CF6BA44D}"/>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21" name="TextBox 20">
            <a:extLst>
              <a:ext uri="{FF2B5EF4-FFF2-40B4-BE49-F238E27FC236}">
                <a16:creationId xmlns:a16="http://schemas.microsoft.com/office/drawing/2014/main" id="{F0505092-8041-DF14-67F4-7E41E88A51D0}"/>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23" name="TextBox 22">
            <a:extLst>
              <a:ext uri="{FF2B5EF4-FFF2-40B4-BE49-F238E27FC236}">
                <a16:creationId xmlns:a16="http://schemas.microsoft.com/office/drawing/2014/main" id="{8DCEE835-6AAD-1C19-60BB-4EE39B9FD124}"/>
              </a:ext>
            </a:extLst>
          </p:cNvPr>
          <p:cNvSpPr txBox="1"/>
          <p:nvPr/>
        </p:nvSpPr>
        <p:spPr>
          <a:xfrm>
            <a:off x="3358033" y="16344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grpSp>
        <p:nvGrpSpPr>
          <p:cNvPr id="25" name="Group 24">
            <a:extLst>
              <a:ext uri="{FF2B5EF4-FFF2-40B4-BE49-F238E27FC236}">
                <a16:creationId xmlns:a16="http://schemas.microsoft.com/office/drawing/2014/main" id="{D9778222-0194-0275-3769-E6F006DA4876}"/>
              </a:ext>
            </a:extLst>
          </p:cNvPr>
          <p:cNvGrpSpPr/>
          <p:nvPr/>
        </p:nvGrpSpPr>
        <p:grpSpPr>
          <a:xfrm>
            <a:off x="2516447" y="1446098"/>
            <a:ext cx="841586" cy="656527"/>
            <a:chOff x="1303925" y="2753514"/>
            <a:chExt cx="841586" cy="656527"/>
          </a:xfrm>
        </p:grpSpPr>
        <p:grpSp>
          <p:nvGrpSpPr>
            <p:cNvPr id="26" name="Group 25">
              <a:extLst>
                <a:ext uri="{FF2B5EF4-FFF2-40B4-BE49-F238E27FC236}">
                  <a16:creationId xmlns:a16="http://schemas.microsoft.com/office/drawing/2014/main" id="{EFFA6186-0508-1AB9-C24D-5DE0C5B79962}"/>
                </a:ext>
              </a:extLst>
            </p:cNvPr>
            <p:cNvGrpSpPr/>
            <p:nvPr/>
          </p:nvGrpSpPr>
          <p:grpSpPr>
            <a:xfrm>
              <a:off x="1303925" y="2753514"/>
              <a:ext cx="841586" cy="651847"/>
              <a:chOff x="1303925" y="2753514"/>
              <a:chExt cx="841586" cy="651847"/>
            </a:xfrm>
          </p:grpSpPr>
          <p:sp>
            <p:nvSpPr>
              <p:cNvPr id="28" name="Freeform 9">
                <a:extLst>
                  <a:ext uri="{FF2B5EF4-FFF2-40B4-BE49-F238E27FC236}">
                    <a16:creationId xmlns:a16="http://schemas.microsoft.com/office/drawing/2014/main" id="{3E0C35E6-BA96-31D0-0034-B823AF7F9998}"/>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Rectangle 28">
                <a:extLst>
                  <a:ext uri="{FF2B5EF4-FFF2-40B4-BE49-F238E27FC236}">
                    <a16:creationId xmlns:a16="http://schemas.microsoft.com/office/drawing/2014/main" id="{EC1020A3-16A2-70A5-2635-E493DED167E6}"/>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5EFBF415-0CDF-4D32-98A1-4428CF9464B3}"/>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?3</a:t>
              </a:r>
            </a:p>
          </p:txBody>
        </p:sp>
      </p:grpSp>
      <p:sp>
        <p:nvSpPr>
          <p:cNvPr id="30" name="Left Brace 29">
            <a:extLst>
              <a:ext uri="{FF2B5EF4-FFF2-40B4-BE49-F238E27FC236}">
                <a16:creationId xmlns:a16="http://schemas.microsoft.com/office/drawing/2014/main" id="{2A05F88C-37B0-FEFF-C876-F4FAFAC9CC71}"/>
              </a:ext>
            </a:extLst>
          </p:cNvPr>
          <p:cNvSpPr/>
          <p:nvPr/>
        </p:nvSpPr>
        <p:spPr>
          <a:xfrm>
            <a:off x="6746441" y="14976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358178BD-3E7C-368C-699F-06C930B53A48}"/>
              </a:ext>
            </a:extLst>
          </p:cNvPr>
          <p:cNvSpPr txBox="1"/>
          <p:nvPr/>
        </p:nvSpPr>
        <p:spPr>
          <a:xfrm>
            <a:off x="9094610" y="13551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43" name="TextBox 42">
            <a:extLst>
              <a:ext uri="{FF2B5EF4-FFF2-40B4-BE49-F238E27FC236}">
                <a16:creationId xmlns:a16="http://schemas.microsoft.com/office/drawing/2014/main" id="{B6CF818E-ECD7-0292-0D3C-2C97F92DC1C8}"/>
              </a:ext>
            </a:extLst>
          </p:cNvPr>
          <p:cNvSpPr txBox="1"/>
          <p:nvPr/>
        </p:nvSpPr>
        <p:spPr>
          <a:xfrm>
            <a:off x="9061606" y="19306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44" name="TextBox 43">
            <a:extLst>
              <a:ext uri="{FF2B5EF4-FFF2-40B4-BE49-F238E27FC236}">
                <a16:creationId xmlns:a16="http://schemas.microsoft.com/office/drawing/2014/main" id="{2E54702A-7D78-7A6F-69A6-5EF5E0D28194}"/>
              </a:ext>
            </a:extLst>
          </p:cNvPr>
          <p:cNvSpPr txBox="1"/>
          <p:nvPr/>
        </p:nvSpPr>
        <p:spPr>
          <a:xfrm>
            <a:off x="1286945" y="2938518"/>
            <a:ext cx="10371655"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Trừ từng vế hai phương trình (1) và (2), ta nhận được phương trình:</a:t>
            </a:r>
          </a:p>
        </p:txBody>
      </p:sp>
      <p:sp>
        <p:nvSpPr>
          <p:cNvPr id="45" name="Freeform 8">
            <a:extLst>
              <a:ext uri="{FF2B5EF4-FFF2-40B4-BE49-F238E27FC236}">
                <a16:creationId xmlns:a16="http://schemas.microsoft.com/office/drawing/2014/main" id="{B5F2D3C0-8C1F-B1FF-FDC2-09D9352A10AB}"/>
              </a:ext>
            </a:extLst>
          </p:cNvPr>
          <p:cNvSpPr/>
          <p:nvPr/>
        </p:nvSpPr>
        <p:spPr>
          <a:xfrm>
            <a:off x="1007413" y="3093169"/>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6" name="TextBox 45">
            <a:extLst>
              <a:ext uri="{FF2B5EF4-FFF2-40B4-BE49-F238E27FC236}">
                <a16:creationId xmlns:a16="http://schemas.microsoft.com/office/drawing/2014/main" id="{0453A8E1-F869-5191-2568-DCF17EDB66A5}"/>
              </a:ext>
            </a:extLst>
          </p:cNvPr>
          <p:cNvSpPr txBox="1"/>
          <p:nvPr/>
        </p:nvSpPr>
        <p:spPr>
          <a:xfrm>
            <a:off x="8176763" y="5232102"/>
            <a:ext cx="806782"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x = 1</a:t>
            </a:r>
          </a:p>
        </p:txBody>
      </p:sp>
      <p:sp>
        <p:nvSpPr>
          <p:cNvPr id="2" name="Rectangle: Rounded Corners 1">
            <a:extLst>
              <a:ext uri="{FF2B5EF4-FFF2-40B4-BE49-F238E27FC236}">
                <a16:creationId xmlns:a16="http://schemas.microsoft.com/office/drawing/2014/main" id="{9137B617-88E6-A6EA-C749-82F088F8EE80}"/>
              </a:ext>
            </a:extLst>
          </p:cNvPr>
          <p:cNvSpPr/>
          <p:nvPr/>
        </p:nvSpPr>
        <p:spPr>
          <a:xfrm>
            <a:off x="6906442" y="1223915"/>
            <a:ext cx="463526" cy="1333500"/>
          </a:xfrm>
          <a:prstGeom prst="roundRect">
            <a:avLst>
              <a:gd name="adj" fmla="val 6811"/>
            </a:avLst>
          </a:prstGeom>
          <a:solidFill>
            <a:srgbClr val="00B05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943D1FA-270E-B98B-289D-6C909FBE3267}"/>
              </a:ext>
            </a:extLst>
          </p:cNvPr>
          <p:cNvSpPr txBox="1"/>
          <p:nvPr/>
        </p:nvSpPr>
        <p:spPr>
          <a:xfrm>
            <a:off x="6883590" y="13432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+ 6y = -9</a:t>
            </a:r>
          </a:p>
        </p:txBody>
      </p:sp>
      <p:sp>
        <p:nvSpPr>
          <p:cNvPr id="41" name="TextBox 40">
            <a:extLst>
              <a:ext uri="{FF2B5EF4-FFF2-40B4-BE49-F238E27FC236}">
                <a16:creationId xmlns:a16="http://schemas.microsoft.com/office/drawing/2014/main" id="{A371B826-2366-880B-BDE5-4A05ED910C84}"/>
              </a:ext>
            </a:extLst>
          </p:cNvPr>
          <p:cNvSpPr txBox="1"/>
          <p:nvPr/>
        </p:nvSpPr>
        <p:spPr>
          <a:xfrm>
            <a:off x="6883590" y="194777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+ 4y = -5</a:t>
            </a:r>
          </a:p>
        </p:txBody>
      </p:sp>
      <p:sp>
        <p:nvSpPr>
          <p:cNvPr id="3" name="Rectangle: Rounded Corners 2">
            <a:extLst>
              <a:ext uri="{FF2B5EF4-FFF2-40B4-BE49-F238E27FC236}">
                <a16:creationId xmlns:a16="http://schemas.microsoft.com/office/drawing/2014/main" id="{4CABD46B-4E0B-5E78-072C-7826940EFB6F}"/>
              </a:ext>
            </a:extLst>
          </p:cNvPr>
          <p:cNvSpPr/>
          <p:nvPr/>
        </p:nvSpPr>
        <p:spPr>
          <a:xfrm>
            <a:off x="6956601" y="1223915"/>
            <a:ext cx="196676" cy="1333500"/>
          </a:xfrm>
          <a:prstGeom prst="roundRect">
            <a:avLst>
              <a:gd name="adj" fmla="val 6811"/>
            </a:avLst>
          </a:prstGeom>
          <a:solidFill>
            <a:srgbClr val="00B05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4471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6" grpId="0"/>
      <p:bldP spid="44" grpId="0"/>
      <p:bldP spid="45" grpId="0" animBg="1"/>
      <p:bldP spid="46" grpId="0"/>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8" name="TextBox 7">
            <a:extLst>
              <a:ext uri="{FF2B5EF4-FFF2-40B4-BE49-F238E27FC236}">
                <a16:creationId xmlns:a16="http://schemas.microsoft.com/office/drawing/2014/main" id="{DF8C8DB9-F0D5-2E99-22E1-8391142191E9}"/>
              </a:ext>
            </a:extLst>
          </p:cNvPr>
          <p:cNvSpPr txBox="1"/>
          <p:nvPr/>
        </p:nvSpPr>
        <p:spPr>
          <a:xfrm>
            <a:off x="1252343" y="5479832"/>
            <a:ext cx="9932246" cy="892552"/>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Cộng từng vế hai phương trình (3) và (4), ta được phương trình: </a:t>
            </a:r>
          </a:p>
          <a:p>
            <a:pPr algn="ctr"/>
            <a:r>
              <a:rPr lang="en-US"/>
              <a:t>13y = -13</a:t>
            </a:r>
          </a:p>
        </p:txBody>
      </p:sp>
      <p:sp>
        <p:nvSpPr>
          <p:cNvPr id="3" name="TextBox 2">
            <a:extLst>
              <a:ext uri="{FF2B5EF4-FFF2-40B4-BE49-F238E27FC236}">
                <a16:creationId xmlns:a16="http://schemas.microsoft.com/office/drawing/2014/main" id="{7F9162F7-BA3D-60BF-751B-8130B2070273}"/>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7" name="TextBox 6">
            <a:extLst>
              <a:ext uri="{FF2B5EF4-FFF2-40B4-BE49-F238E27FC236}">
                <a16:creationId xmlns:a16="http://schemas.microsoft.com/office/drawing/2014/main" id="{5569D6ED-BA27-1086-E695-0E1C7D6A888D}"/>
              </a:ext>
            </a:extLst>
          </p:cNvPr>
          <p:cNvSpPr txBox="1"/>
          <p:nvPr/>
        </p:nvSpPr>
        <p:spPr>
          <a:xfrm>
            <a:off x="3358033" y="16344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BBB84242-EA6C-8E14-A9DA-27F32DD69F55}"/>
              </a:ext>
            </a:extLst>
          </p:cNvPr>
          <p:cNvSpPr txBox="1"/>
          <p:nvPr/>
        </p:nvSpPr>
        <p:spPr>
          <a:xfrm>
            <a:off x="6883590" y="13432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4</a:t>
            </a:r>
          </a:p>
        </p:txBody>
      </p:sp>
      <p:grpSp>
        <p:nvGrpSpPr>
          <p:cNvPr id="11" name="Group 10">
            <a:extLst>
              <a:ext uri="{FF2B5EF4-FFF2-40B4-BE49-F238E27FC236}">
                <a16:creationId xmlns:a16="http://schemas.microsoft.com/office/drawing/2014/main" id="{67DDE6FA-CB33-8BE1-E844-EF4EF8DC582A}"/>
              </a:ext>
            </a:extLst>
          </p:cNvPr>
          <p:cNvGrpSpPr/>
          <p:nvPr/>
        </p:nvGrpSpPr>
        <p:grpSpPr>
          <a:xfrm>
            <a:off x="2516447" y="1446098"/>
            <a:ext cx="841586" cy="656527"/>
            <a:chOff x="1303925" y="2753514"/>
            <a:chExt cx="841586" cy="656527"/>
          </a:xfrm>
        </p:grpSpPr>
        <p:grpSp>
          <p:nvGrpSpPr>
            <p:cNvPr id="13" name="Group 12">
              <a:extLst>
                <a:ext uri="{FF2B5EF4-FFF2-40B4-BE49-F238E27FC236}">
                  <a16:creationId xmlns:a16="http://schemas.microsoft.com/office/drawing/2014/main" id="{BFEC7E51-C5FA-92E6-FFAF-8BFB0519A192}"/>
                </a:ext>
              </a:extLst>
            </p:cNvPr>
            <p:cNvGrpSpPr/>
            <p:nvPr/>
          </p:nvGrpSpPr>
          <p:grpSpPr>
            <a:xfrm>
              <a:off x="1303925" y="2753514"/>
              <a:ext cx="841586" cy="651847"/>
              <a:chOff x="1303925" y="2753514"/>
              <a:chExt cx="841586" cy="651847"/>
            </a:xfrm>
          </p:grpSpPr>
          <p:sp>
            <p:nvSpPr>
              <p:cNvPr id="17" name="Freeform 9">
                <a:extLst>
                  <a:ext uri="{FF2B5EF4-FFF2-40B4-BE49-F238E27FC236}">
                    <a16:creationId xmlns:a16="http://schemas.microsoft.com/office/drawing/2014/main" id="{49934F8E-187A-2666-F2A0-46E03D448B00}"/>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Rectangle 18">
                <a:extLst>
                  <a:ext uri="{FF2B5EF4-FFF2-40B4-BE49-F238E27FC236}">
                    <a16:creationId xmlns:a16="http://schemas.microsoft.com/office/drawing/2014/main" id="{56167475-25BD-3CCB-251B-B7A626A69910}"/>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E4D16FE-A230-5182-9983-CBF52A1AA655}"/>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?4</a:t>
              </a:r>
            </a:p>
          </p:txBody>
        </p:sp>
      </p:grpSp>
      <p:sp>
        <p:nvSpPr>
          <p:cNvPr id="21" name="Left Brace 20">
            <a:extLst>
              <a:ext uri="{FF2B5EF4-FFF2-40B4-BE49-F238E27FC236}">
                <a16:creationId xmlns:a16="http://schemas.microsoft.com/office/drawing/2014/main" id="{0DA88A7C-007F-6ADA-F190-F10FE2F306A4}"/>
              </a:ext>
            </a:extLst>
          </p:cNvPr>
          <p:cNvSpPr/>
          <p:nvPr/>
        </p:nvSpPr>
        <p:spPr>
          <a:xfrm>
            <a:off x="6746441" y="14976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DB4A9A6F-414E-E515-EF16-E45C5B809CBF}"/>
              </a:ext>
            </a:extLst>
          </p:cNvPr>
          <p:cNvSpPr txBox="1"/>
          <p:nvPr/>
        </p:nvSpPr>
        <p:spPr>
          <a:xfrm>
            <a:off x="6883590" y="194777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-7</a:t>
            </a:r>
          </a:p>
        </p:txBody>
      </p:sp>
      <p:sp>
        <p:nvSpPr>
          <p:cNvPr id="23" name="TextBox 22">
            <a:extLst>
              <a:ext uri="{FF2B5EF4-FFF2-40B4-BE49-F238E27FC236}">
                <a16:creationId xmlns:a16="http://schemas.microsoft.com/office/drawing/2014/main" id="{1FA843C8-F59C-913C-6F2B-F228467CDE6E}"/>
              </a:ext>
            </a:extLst>
          </p:cNvPr>
          <p:cNvSpPr txBox="1"/>
          <p:nvPr/>
        </p:nvSpPr>
        <p:spPr>
          <a:xfrm>
            <a:off x="9094610" y="13551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DA6F6F17-46C0-C7E4-2F52-ECF32868A420}"/>
              </a:ext>
            </a:extLst>
          </p:cNvPr>
          <p:cNvSpPr txBox="1"/>
          <p:nvPr/>
        </p:nvSpPr>
        <p:spPr>
          <a:xfrm>
            <a:off x="9061606" y="19306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4" name="TextBox 3">
            <a:extLst>
              <a:ext uri="{FF2B5EF4-FFF2-40B4-BE49-F238E27FC236}">
                <a16:creationId xmlns:a16="http://schemas.microsoft.com/office/drawing/2014/main" id="{F2506E66-F90E-38B6-2BC4-17D57E475C31}"/>
              </a:ext>
            </a:extLst>
          </p:cNvPr>
          <p:cNvSpPr txBox="1"/>
          <p:nvPr/>
        </p:nvSpPr>
        <p:spPr>
          <a:xfrm>
            <a:off x="1286946" y="2938518"/>
            <a:ext cx="9897642" cy="89255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Nhân hai vế của phương trình (1) với 2 và nhân hai vế của phương trình (2) với 3 , ta được hệ phương trình sau:</a:t>
            </a:r>
          </a:p>
        </p:txBody>
      </p:sp>
      <p:sp>
        <p:nvSpPr>
          <p:cNvPr id="25" name="Freeform 8">
            <a:extLst>
              <a:ext uri="{FF2B5EF4-FFF2-40B4-BE49-F238E27FC236}">
                <a16:creationId xmlns:a16="http://schemas.microsoft.com/office/drawing/2014/main" id="{3AF59BEE-743D-F583-77B2-5400E7F10F3E}"/>
              </a:ext>
            </a:extLst>
          </p:cNvPr>
          <p:cNvSpPr/>
          <p:nvPr/>
        </p:nvSpPr>
        <p:spPr>
          <a:xfrm>
            <a:off x="1007413" y="3093169"/>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A5C6A216-4976-052B-BEE9-B7272308137C}"/>
              </a:ext>
            </a:extLst>
          </p:cNvPr>
          <p:cNvSpPr txBox="1"/>
          <p:nvPr/>
        </p:nvSpPr>
        <p:spPr>
          <a:xfrm>
            <a:off x="4964333" y="4054088"/>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6x + 4y = 8</a:t>
            </a:r>
          </a:p>
        </p:txBody>
      </p:sp>
      <p:sp>
        <p:nvSpPr>
          <p:cNvPr id="27" name="Left Brace 26">
            <a:extLst>
              <a:ext uri="{FF2B5EF4-FFF2-40B4-BE49-F238E27FC236}">
                <a16:creationId xmlns:a16="http://schemas.microsoft.com/office/drawing/2014/main" id="{A9DA2CF0-7B8E-9B26-B8D8-999674410CAD}"/>
              </a:ext>
            </a:extLst>
          </p:cNvPr>
          <p:cNvSpPr/>
          <p:nvPr/>
        </p:nvSpPr>
        <p:spPr>
          <a:xfrm>
            <a:off x="4827184" y="4208566"/>
            <a:ext cx="129046" cy="769892"/>
          </a:xfrm>
          <a:prstGeom prst="leftBrace">
            <a:avLst>
              <a:gd name="adj1" fmla="val 86561"/>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28" name="TextBox 27">
            <a:extLst>
              <a:ext uri="{FF2B5EF4-FFF2-40B4-BE49-F238E27FC236}">
                <a16:creationId xmlns:a16="http://schemas.microsoft.com/office/drawing/2014/main" id="{28900385-2111-B4C9-D7B0-C20889791E63}"/>
              </a:ext>
            </a:extLst>
          </p:cNvPr>
          <p:cNvSpPr txBox="1"/>
          <p:nvPr/>
        </p:nvSpPr>
        <p:spPr>
          <a:xfrm>
            <a:off x="4964332" y="4658650"/>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-6x + 9y = -21</a:t>
            </a:r>
          </a:p>
        </p:txBody>
      </p:sp>
      <p:sp>
        <p:nvSpPr>
          <p:cNvPr id="29" name="TextBox 28">
            <a:extLst>
              <a:ext uri="{FF2B5EF4-FFF2-40B4-BE49-F238E27FC236}">
                <a16:creationId xmlns:a16="http://schemas.microsoft.com/office/drawing/2014/main" id="{EA786D10-4992-8D11-68D7-AB553DF43061}"/>
              </a:ext>
            </a:extLst>
          </p:cNvPr>
          <p:cNvSpPr txBox="1"/>
          <p:nvPr/>
        </p:nvSpPr>
        <p:spPr>
          <a:xfrm>
            <a:off x="7175353" y="4065999"/>
            <a:ext cx="697422"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solidFill>
                  <a:srgbClr val="002060"/>
                </a:solidFill>
              </a:rPr>
              <a:t>(3)</a:t>
            </a:r>
          </a:p>
        </p:txBody>
      </p:sp>
      <p:sp>
        <p:nvSpPr>
          <p:cNvPr id="30" name="TextBox 29">
            <a:extLst>
              <a:ext uri="{FF2B5EF4-FFF2-40B4-BE49-F238E27FC236}">
                <a16:creationId xmlns:a16="http://schemas.microsoft.com/office/drawing/2014/main" id="{FB759429-A3DE-C186-C016-9350CB4990E9}"/>
              </a:ext>
            </a:extLst>
          </p:cNvPr>
          <p:cNvSpPr txBox="1"/>
          <p:nvPr/>
        </p:nvSpPr>
        <p:spPr>
          <a:xfrm>
            <a:off x="7142349" y="4641504"/>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solidFill>
                  <a:srgbClr val="002060"/>
                </a:solidFill>
              </a:rPr>
              <a:t>(4)</a:t>
            </a:r>
          </a:p>
        </p:txBody>
      </p:sp>
      <p:sp>
        <p:nvSpPr>
          <p:cNvPr id="41" name="Rectangle: Rounded Corners 40">
            <a:extLst>
              <a:ext uri="{FF2B5EF4-FFF2-40B4-BE49-F238E27FC236}">
                <a16:creationId xmlns:a16="http://schemas.microsoft.com/office/drawing/2014/main" id="{F3CCC56B-6C54-5E15-E6EA-4307F259EA35}"/>
              </a:ext>
            </a:extLst>
          </p:cNvPr>
          <p:cNvSpPr/>
          <p:nvPr/>
        </p:nvSpPr>
        <p:spPr>
          <a:xfrm>
            <a:off x="5041827" y="4078437"/>
            <a:ext cx="196676" cy="461665"/>
          </a:xfrm>
          <a:prstGeom prst="roundRect">
            <a:avLst>
              <a:gd name="adj" fmla="val 6811"/>
            </a:avLst>
          </a:prstGeom>
          <a:solidFill>
            <a:srgbClr val="00B05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3E5058B1-5C19-6F56-7BFE-93EF4281F283}"/>
              </a:ext>
            </a:extLst>
          </p:cNvPr>
          <p:cNvSpPr/>
          <p:nvPr/>
        </p:nvSpPr>
        <p:spPr>
          <a:xfrm>
            <a:off x="5048675" y="4666963"/>
            <a:ext cx="318662" cy="461665"/>
          </a:xfrm>
          <a:prstGeom prst="roundRect">
            <a:avLst>
              <a:gd name="adj" fmla="val 6811"/>
            </a:avLst>
          </a:prstGeom>
          <a:solidFill>
            <a:srgbClr val="C0000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07975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25" grpId="0" animBg="1"/>
      <p:bldP spid="26" grpId="0"/>
      <p:bldP spid="27" grpId="0" animBg="1"/>
      <p:bldP spid="28" grpId="0"/>
      <p:bldP spid="29" grpId="0"/>
      <p:bldP spid="30" grpId="0"/>
      <p:bldP spid="41"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3. giải hệ PT 2"/>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ctr9Y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Fy2v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XLa/WA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Fy2v1i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Fy2v1i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XLa/WD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Fy2v1gBIvFpfQAAAH0AAAAcAAAAdW5pdmVyc2FsL2xvY2FsX3NldHRpbmdzLnhtbLOxr8jNUShLLSrOzM+zVTLUM1BSSM1Lzk/JzEu3VQoNcdO1UFIoLknMS0nMyc9LtVXKy1dSsLfjssnJT07MCU4tKQEqLFYoyEmsTC0KSc0FMkpS/RJzgSrDMh/ubi9RyDi8OVFH4eGulXkKyQ93zyxRyC/NycxLVdK34wIAUEsDBBQAAgAIAF22v1j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F22v1iRdQmITAAAAGsAAAAbAAAAdW5pdmVyc2FsL3VuaXZlcnNhbC5wbmcueG1ss7GvyM1RKEstKs7Mz7NVMtQzULK34+WyKShKLctMLVeoAIoBBSFASaHSVsnECMEtz0wpyQCqMDAxQAhmpGamZ5TYKplbIAT1gWYCAFBLAQIAABQAAgAIAHldz1I2YVgCRwMAAOEJAAAUAAAAAAAAAAEAAAAAAAAAAAB1bml2ZXJzYWwvcGxheWVyLnhtbFBLAQIAABQAAgAIAFy2v1gR9SNj9gYAAIAZAAAdAAAAAAAAAAEAAAAAAHkDAAB1bml2ZXJzYWwvY29tbW9uX21lc3NhZ2VzLmxuZ1BLAQIAABQAAgAIAFy2v1gVHmAbowAAAH8BAAAuAAAAAAAAAAEAAAAAAKoKAAB1bml2ZXJzYWwvcGxheWJhY2tfYW5kX25hdmlnYXRpb25fc2V0dGluZ3MueG1sUEsBAgAAFAACAAgAXLa/WA08H+QCBQAAFxkAACcAAAAAAAAAAQAAAAAAmQsAAHVuaXZlcnNhbC9mbGFzaF9wdWJsaXNoaW5nX3NldHRpbmdzLnhtbFBLAQIAABQAAgAIAFy2v1i0UPcKkwMAALQMAAAhAAAAAAAAAAEAAAAAAOAQAAB1bml2ZXJzYWwvZmxhc2hfc2tpbl9zZXR0aW5ncy54bWxQSwECAAAUAAIACABctr9YkshP9f4EAAChGAAAJgAAAAAAAAABAAAAAACyFAAAdW5pdmVyc2FsL2h0bWxfcHVibGlzaGluZ19zZXR0aW5ncy54bWxQSwECAAAUAAIACABctr9YN0ns4LwBAAB/BgAAHwAAAAAAAAABAAAAAAD0GQAAdW5pdmVyc2FsL2h0bWxfc2tpbl9zZXR0aW5ncy5qc1BLAQIAABQAAgAIAFy2v1gBIvFpfQAAAH0AAAAcAAAAAAAAAAEAAAAAAO0bAAB1bml2ZXJzYWwvbG9jYWxfc2V0dGluZ3MueG1sUEsBAgAAFAACAAgAXba/WMExaj8eGQAAoS4AABcAAAAAAAAAAAAAAAAApBwAAHVuaXZlcnNhbC91bml2ZXJzYWwucG5nUEsBAgAAFAACAAgAXba/WJF1CYhMAAAAawAAABsAAAAAAAAAAQAAAAAA9zUAAHVuaXZlcnNhbC91bml2ZXJzYWwucG5nLnhtbFBLBQYAAAAACgAKAAYDAAB8NgAAAAA="/>
  <p:tag name="ISPRING_LMS_API_VERSION" val="SCORM 2004 (4th edition)"/>
  <p:tag name="ISPRING_ULTRA_SCORM_COURSE_ID" val="DE68AE8B-AFB6-4A51-ACDF-E507E5D4CAD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n\uFFFD\uFFFDF{532D8254-983C-4E3B-B0A4-AAF7FD1CF8B9}&quot;,&quot;E:\\PowerPoin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Bài 3. giải hệ PT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269D68C-630F-4455-A58A-E9671DFE860C}:307"/>
</p:tagLst>
</file>

<file path=ppt/tags/tag11.xml><?xml version="1.0" encoding="utf-8"?>
<p:tagLst xmlns:a="http://schemas.openxmlformats.org/drawingml/2006/main" xmlns:r="http://schemas.openxmlformats.org/officeDocument/2006/relationships" xmlns:p="http://schemas.openxmlformats.org/presentationml/2006/main">
  <p:tag name="GENSWF_SLIDE_UID" val="{552F05AF-7658-4966-9E08-0A73568BA6E8}:274"/>
</p:tagLst>
</file>

<file path=ppt/tags/tag12.xml><?xml version="1.0" encoding="utf-8"?>
<p:tagLst xmlns:a="http://schemas.openxmlformats.org/drawingml/2006/main" xmlns:r="http://schemas.openxmlformats.org/officeDocument/2006/relationships" xmlns:p="http://schemas.openxmlformats.org/presentationml/2006/main">
  <p:tag name="GENSWF_SLIDE_UID" val="{F95F1AC3-EDBC-4C39-BF46-A7488E26FF20}:308"/>
</p:tagLst>
</file>

<file path=ppt/tags/tag13.xml><?xml version="1.0" encoding="utf-8"?>
<p:tagLst xmlns:a="http://schemas.openxmlformats.org/drawingml/2006/main" xmlns:r="http://schemas.openxmlformats.org/officeDocument/2006/relationships" xmlns:p="http://schemas.openxmlformats.org/presentationml/2006/main">
  <p:tag name="GENSWF_SLIDE_UID" val="{2A94F986-8EF0-4C8F-8442-2E2250EF7D19}:275"/>
</p:tagLst>
</file>

<file path=ppt/tags/tag14.xml><?xml version="1.0" encoding="utf-8"?>
<p:tagLst xmlns:a="http://schemas.openxmlformats.org/drawingml/2006/main" xmlns:r="http://schemas.openxmlformats.org/officeDocument/2006/relationships" xmlns:p="http://schemas.openxmlformats.org/presentationml/2006/main">
  <p:tag name="GENSWF_SLIDE_UID" val="{47EE070B-9BF2-4CB5-80D8-7240A8F566D4}:309"/>
</p:tagLst>
</file>

<file path=ppt/tags/tag15.xml><?xml version="1.0" encoding="utf-8"?>
<p:tagLst xmlns:a="http://schemas.openxmlformats.org/drawingml/2006/main" xmlns:r="http://schemas.openxmlformats.org/officeDocument/2006/relationships" xmlns:p="http://schemas.openxmlformats.org/presentationml/2006/main">
  <p:tag name="GENSWF_SLIDE_UID" val="{AD127497-5B50-4377-A43D-4912C252FE0F}:276"/>
</p:tagLst>
</file>

<file path=ppt/tags/tag16.xml><?xml version="1.0" encoding="utf-8"?>
<p:tagLst xmlns:a="http://schemas.openxmlformats.org/drawingml/2006/main" xmlns:r="http://schemas.openxmlformats.org/officeDocument/2006/relationships" xmlns:p="http://schemas.openxmlformats.org/presentationml/2006/main">
  <p:tag name="GENSWF_SLIDE_UID" val="{F042FA59-4BFC-4092-9C5C-BC2BF8EFEB80}:310"/>
</p:tagLst>
</file>

<file path=ppt/tags/tag17.xml><?xml version="1.0" encoding="utf-8"?>
<p:tagLst xmlns:a="http://schemas.openxmlformats.org/drawingml/2006/main" xmlns:r="http://schemas.openxmlformats.org/officeDocument/2006/relationships" xmlns:p="http://schemas.openxmlformats.org/presentationml/2006/main">
  <p:tag name="GENSWF_SLIDE_UID" val="{3A978E07-E415-4B75-8D71-5782ED1AFAD9}:280"/>
</p:tagLst>
</file>

<file path=ppt/tags/tag18.xml><?xml version="1.0" encoding="utf-8"?>
<p:tagLst xmlns:a="http://schemas.openxmlformats.org/drawingml/2006/main" xmlns:r="http://schemas.openxmlformats.org/officeDocument/2006/relationships" xmlns:p="http://schemas.openxmlformats.org/presentationml/2006/main">
  <p:tag name="GENSWF_SLIDE_UID" val="{FDB6C5DD-6D61-4C40-92AC-9DF17387361F}:281"/>
</p:tagLst>
</file>

<file path=ppt/tags/tag19.xml><?xml version="1.0" encoding="utf-8"?>
<p:tagLst xmlns:a="http://schemas.openxmlformats.org/drawingml/2006/main" xmlns:r="http://schemas.openxmlformats.org/officeDocument/2006/relationships" xmlns:p="http://schemas.openxmlformats.org/presentationml/2006/main">
  <p:tag name="GENSWF_SLIDE_UID" val="{99A755BB-1557-4A77-BA93-C8EAF00A1E56}:311"/>
</p:tagLst>
</file>

<file path=ppt/tags/tag2.xml><?xml version="1.0" encoding="utf-8"?>
<p:tagLst xmlns:a="http://schemas.openxmlformats.org/drawingml/2006/main" xmlns:r="http://schemas.openxmlformats.org/officeDocument/2006/relationships" xmlns:p="http://schemas.openxmlformats.org/presentationml/2006/main">
  <p:tag name="GENSWF_SLIDE_UID" val="{04C014D2-5CEE-4797-947D-1ACFB48F6DC7}:256"/>
</p:tagLst>
</file>

<file path=ppt/tags/tag3.xml><?xml version="1.0" encoding="utf-8"?>
<p:tagLst xmlns:a="http://schemas.openxmlformats.org/drawingml/2006/main" xmlns:r="http://schemas.openxmlformats.org/officeDocument/2006/relationships" xmlns:p="http://schemas.openxmlformats.org/presentationml/2006/main">
  <p:tag name="GENSWF_SLIDE_UID" val="{A973D8EE-5B2E-458E-AA96-64D9894AC394}:303"/>
</p:tagLst>
</file>

<file path=ppt/tags/tag4.xml><?xml version="1.0" encoding="utf-8"?>
<p:tagLst xmlns:a="http://schemas.openxmlformats.org/drawingml/2006/main" xmlns:r="http://schemas.openxmlformats.org/officeDocument/2006/relationships" xmlns:p="http://schemas.openxmlformats.org/presentationml/2006/main">
  <p:tag name="GENSWF_SLIDE_UID" val="{32705DDC-5F4D-4268-AEC6-B698405E75F4}:263"/>
</p:tagLst>
</file>

<file path=ppt/tags/tag5.xml><?xml version="1.0" encoding="utf-8"?>
<p:tagLst xmlns:a="http://schemas.openxmlformats.org/drawingml/2006/main" xmlns:r="http://schemas.openxmlformats.org/officeDocument/2006/relationships" xmlns:p="http://schemas.openxmlformats.org/presentationml/2006/main">
  <p:tag name="GENSWF_SLIDE_UID" val="{FB228294-32E2-447B-B701-086AAAD9A021}:304"/>
</p:tagLst>
</file>

<file path=ppt/tags/tag6.xml><?xml version="1.0" encoding="utf-8"?>
<p:tagLst xmlns:a="http://schemas.openxmlformats.org/drawingml/2006/main" xmlns:r="http://schemas.openxmlformats.org/officeDocument/2006/relationships" xmlns:p="http://schemas.openxmlformats.org/presentationml/2006/main">
  <p:tag name="GENSWF_SLIDE_UID" val="{842ADD1A-0309-434F-8C5F-EB6C761217F9}:272"/>
</p:tagLst>
</file>

<file path=ppt/tags/tag7.xml><?xml version="1.0" encoding="utf-8"?>
<p:tagLst xmlns:a="http://schemas.openxmlformats.org/drawingml/2006/main" xmlns:r="http://schemas.openxmlformats.org/officeDocument/2006/relationships" xmlns:p="http://schemas.openxmlformats.org/presentationml/2006/main">
  <p:tag name="GENSWF_SLIDE_UID" val="{DD40E90C-45DC-4A66-B251-FBE9203EBC04}:306"/>
</p:tagLst>
</file>

<file path=ppt/tags/tag8.xml><?xml version="1.0" encoding="utf-8"?>
<p:tagLst xmlns:a="http://schemas.openxmlformats.org/drawingml/2006/main" xmlns:r="http://schemas.openxmlformats.org/officeDocument/2006/relationships" xmlns:p="http://schemas.openxmlformats.org/presentationml/2006/main">
  <p:tag name="GENSWF_SLIDE_UID" val="{36834651-4519-48A2-94CC-45446B1C73BF}:305"/>
</p:tagLst>
</file>

<file path=ppt/tags/tag9.xml><?xml version="1.0" encoding="utf-8"?>
<p:tagLst xmlns:a="http://schemas.openxmlformats.org/drawingml/2006/main" xmlns:r="http://schemas.openxmlformats.org/officeDocument/2006/relationships" xmlns:p="http://schemas.openxmlformats.org/presentationml/2006/main">
  <p:tag name="GENSWF_SLIDE_UID" val="{8E4E51C2-AD64-4D85-8466-678FA12B450E}:2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1694</Words>
  <Application>Microsoft Office PowerPoint</Application>
  <PresentationFormat>Màn hình rộng</PresentationFormat>
  <Paragraphs>230</Paragraphs>
  <Slides>18</Slides>
  <Notes>18</Notes>
  <HiddenSlides>0</HiddenSlides>
  <MMClips>1</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18</vt:i4>
      </vt:variant>
    </vt:vector>
  </HeadingPairs>
  <TitlesOfParts>
    <vt:vector size="28" baseType="lpstr">
      <vt:lpstr>#9Slide03 AllRoundGothic</vt:lpstr>
      <vt:lpstr>#9Slide03 Quicksand</vt:lpstr>
      <vt:lpstr>Aptos</vt:lpstr>
      <vt:lpstr>CASIO ClassWiz</vt:lpstr>
      <vt:lpstr>Calibri</vt:lpstr>
      <vt:lpstr>#9Slide04 Chonburi</vt:lpstr>
      <vt:lpstr>Arial</vt:lpstr>
      <vt:lpstr>Aptos Display</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9Slide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giải hệ PT 2</dc:title>
  <dc:creator>Cao Đô</dc:creator>
  <cp:lastModifiedBy>Cẩm Vân</cp:lastModifiedBy>
  <cp:revision>45</cp:revision>
  <dcterms:created xsi:type="dcterms:W3CDTF">2024-05-07T02:19:31Z</dcterms:created>
  <dcterms:modified xsi:type="dcterms:W3CDTF">2025-09-07T16:03:32Z</dcterms:modified>
</cp:coreProperties>
</file>