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8" r:id="rId2"/>
    <p:sldId id="297" r:id="rId3"/>
    <p:sldId id="287" r:id="rId4"/>
    <p:sldId id="343" r:id="rId5"/>
    <p:sldId id="312" r:id="rId6"/>
    <p:sldId id="289" r:id="rId7"/>
    <p:sldId id="298" r:id="rId8"/>
    <p:sldId id="331" r:id="rId9"/>
    <p:sldId id="332" r:id="rId10"/>
    <p:sldId id="299" r:id="rId11"/>
    <p:sldId id="341" r:id="rId12"/>
    <p:sldId id="314" r:id="rId13"/>
    <p:sldId id="337" r:id="rId14"/>
    <p:sldId id="338" r:id="rId15"/>
    <p:sldId id="321" r:id="rId16"/>
    <p:sldId id="260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4ED0E2"/>
    <a:srgbClr val="E050E0"/>
    <a:srgbClr val="CCFF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A26A4-0326-472C-9943-AAAF88C791A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0E076-B949-4849-9DEC-B0588123D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99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6022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6022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37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1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5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4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1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989F-A220-4A31-BCC4-DDA0E16CF4A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8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6989F-A220-4A31-BCC4-DDA0E16CF4A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89FBD-56B8-47E8-828D-6311B0A2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3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7.jp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jp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15.jpg"/><Relationship Id="rId5" Type="http://schemas.openxmlformats.org/officeDocument/2006/relationships/tags" Target="../tags/tag10.xml"/><Relationship Id="rId10" Type="http://schemas.openxmlformats.org/officeDocument/2006/relationships/image" Target="../media/image14.png"/><Relationship Id="rId4" Type="http://schemas.openxmlformats.org/officeDocument/2006/relationships/tags" Target="../tags/tag9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19.jp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18.jp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3.png"/><Relationship Id="rId5" Type="http://schemas.openxmlformats.org/officeDocument/2006/relationships/tags" Target="../tags/tag16.xml"/><Relationship Id="rId15" Type="http://schemas.openxmlformats.org/officeDocument/2006/relationships/image" Target="../media/image21.jpg"/><Relationship Id="rId10" Type="http://schemas.openxmlformats.org/officeDocument/2006/relationships/notesSlide" Target="../notesSlides/notesSlide2.xml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6516"/>
          <a:stretch/>
        </p:blipFill>
        <p:spPr>
          <a:xfrm>
            <a:off x="219686" y="0"/>
            <a:ext cx="13013917" cy="73363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59199" y="1520208"/>
            <a:ext cx="5018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THANH TRÌ</a:t>
            </a:r>
          </a:p>
          <a:p>
            <a:pPr algn="ctr"/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A THỊ TRẤN VĂN ĐIỂN</a:t>
            </a:r>
          </a:p>
        </p:txBody>
      </p:sp>
      <p:pic>
        <p:nvPicPr>
          <p:cNvPr id="9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24003" y="6434071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6023" y="3106158"/>
            <a:ext cx="8604448" cy="1796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469F5-4442-4362-BDD7-62964B741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670" y="2245005"/>
            <a:ext cx="1324237" cy="87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972273" y="2181723"/>
            <a:ext cx="10116274" cy="24365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18647"/>
              </a:avLst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Hoạt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2: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Khám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phá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tính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chất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của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ánh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sáng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31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459" cy="6858000"/>
          </a:xfrm>
        </p:spPr>
      </p:pic>
      <p:sp>
        <p:nvSpPr>
          <p:cNvPr id="20" name="Rectangle 19"/>
          <p:cNvSpPr/>
          <p:nvPr/>
        </p:nvSpPr>
        <p:spPr>
          <a:xfrm>
            <a:off x="1787068" y="1422400"/>
            <a:ext cx="8530975" cy="25851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3330"/>
                <a:gd name="adj2" fmla="val 416"/>
              </a:avLst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:Áp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  <a:reflection blurRad="6350" stA="60000" endA="900" endPos="60000" dist="6000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33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0" cy="68585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39635" y="150743"/>
            <a:ext cx="91362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AA5E1-1CB8-4423-870B-EBB13BB7D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26" y="2055812"/>
            <a:ext cx="6520995" cy="55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37471-15DB-459F-A8EF-31112F20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F25FB8-9514-4879-ABCA-A58D5EA45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52C35C-5E9F-4246-A733-E0DE80177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66" y="1279083"/>
            <a:ext cx="8643531" cy="49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33" y="4993161"/>
            <a:ext cx="3106737" cy="2071158"/>
          </a:xfrm>
          <a:prstGeom prst="rect">
            <a:avLst/>
          </a:prstGeom>
        </p:spPr>
      </p:pic>
      <p:sp>
        <p:nvSpPr>
          <p:cNvPr id="68" name="任意多边形 67"/>
          <p:cNvSpPr/>
          <p:nvPr/>
        </p:nvSpPr>
        <p:spPr>
          <a:xfrm>
            <a:off x="4315275" y="19154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9" name="任意多边形 68"/>
          <p:cNvSpPr/>
          <p:nvPr/>
        </p:nvSpPr>
        <p:spPr>
          <a:xfrm flipH="1">
            <a:off x="7641889" y="19154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97DA9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E47BF-42CE-4F9A-9AF6-B8ABF84B5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2187"/>
            <a:ext cx="6045239" cy="4712132"/>
          </a:xfrm>
          <a:prstGeom prst="rect">
            <a:avLst/>
          </a:prstGeom>
        </p:spPr>
      </p:pic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864" y="-420696"/>
            <a:ext cx="336232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1E09F0-BD11-43AB-9566-F4CF003B7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" y="1145893"/>
            <a:ext cx="6045239" cy="3847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5CB57D-A3A2-4B14-813B-73F2BFE710BE}"/>
              </a:ext>
            </a:extLst>
          </p:cNvPr>
          <p:cNvSpPr txBox="1"/>
          <p:nvPr/>
        </p:nvSpPr>
        <p:spPr>
          <a:xfrm>
            <a:off x="630821" y="250082"/>
            <a:ext cx="6724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526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59792" y="133426"/>
            <a:ext cx="27270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3C290-E7F2-4A35-82D1-2E0AF000B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6" y="950999"/>
            <a:ext cx="6000750" cy="3143250"/>
          </a:xfrm>
          <a:prstGeom prst="rect">
            <a:avLst/>
          </a:prstGeom>
        </p:spPr>
      </p:pic>
      <p:pic>
        <p:nvPicPr>
          <p:cNvPr id="8" name="PA_库_图片 1">
            <a:extLst>
              <a:ext uri="{FF2B5EF4-FFF2-40B4-BE49-F238E27FC236}">
                <a16:creationId xmlns:a16="http://schemas.microsoft.com/office/drawing/2014/main" id="{BFD33E79-E7F2-4460-9DB0-595DFA4D0F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204" y="3781996"/>
            <a:ext cx="3362325" cy="3362325"/>
          </a:xfrm>
          <a:prstGeom prst="rect">
            <a:avLst/>
          </a:prstGeom>
        </p:spPr>
      </p:pic>
      <p:pic>
        <p:nvPicPr>
          <p:cNvPr id="9" name="图片 2124">
            <a:extLst>
              <a:ext uri="{FF2B5EF4-FFF2-40B4-BE49-F238E27FC236}">
                <a16:creationId xmlns:a16="http://schemas.microsoft.com/office/drawing/2014/main" id="{2F03346C-226E-4365-ADFF-C52D67C876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150" y="-84580"/>
            <a:ext cx="3106737" cy="2071158"/>
          </a:xfrm>
          <a:prstGeom prst="rect">
            <a:avLst/>
          </a:prstGeom>
        </p:spPr>
      </p:pic>
      <p:grpSp>
        <p:nvGrpSpPr>
          <p:cNvPr id="10" name="组合 2123">
            <a:extLst>
              <a:ext uri="{FF2B5EF4-FFF2-40B4-BE49-F238E27FC236}">
                <a16:creationId xmlns:a16="http://schemas.microsoft.com/office/drawing/2014/main" id="{21C5A727-FEDB-430E-932D-EF9D43D1EBF5}"/>
              </a:ext>
            </a:extLst>
          </p:cNvPr>
          <p:cNvGrpSpPr/>
          <p:nvPr/>
        </p:nvGrpSpPr>
        <p:grpSpPr>
          <a:xfrm>
            <a:off x="3914160" y="3368141"/>
            <a:ext cx="11843979" cy="6377829"/>
            <a:chOff x="-7938" y="-109538"/>
            <a:chExt cx="11843979" cy="6377829"/>
          </a:xfrm>
        </p:grpSpPr>
        <p:pic>
          <p:nvPicPr>
            <p:cNvPr id="11" name="图片 2122">
              <a:extLst>
                <a:ext uri="{FF2B5EF4-FFF2-40B4-BE49-F238E27FC236}">
                  <a16:creationId xmlns:a16="http://schemas.microsoft.com/office/drawing/2014/main" id="{1F7CBEFC-BFE9-4E6E-8907-9736C4AB7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68945"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3" name="图片 147">
              <a:extLst>
                <a:ext uri="{FF2B5EF4-FFF2-40B4-BE49-F238E27FC236}">
                  <a16:creationId xmlns:a16="http://schemas.microsoft.com/office/drawing/2014/main" id="{6DC80711-AD4C-482E-96BB-5C30D24EA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64968"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15" name="Oval 103">
              <a:extLst>
                <a:ext uri="{FF2B5EF4-FFF2-40B4-BE49-F238E27FC236}">
                  <a16:creationId xmlns:a16="http://schemas.microsoft.com/office/drawing/2014/main" id="{F7059857-D429-437C-A38F-F0619723B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" name="Oval 104">
              <a:extLst>
                <a:ext uri="{FF2B5EF4-FFF2-40B4-BE49-F238E27FC236}">
                  <a16:creationId xmlns:a16="http://schemas.microsoft.com/office/drawing/2014/main" id="{78D0D6D9-A43A-431B-9829-CD3C6D4FA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89B55CD1-56ED-4EA5-B5EA-F7C75B8F0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D6E46097-80A3-4F91-A82C-37F8E8CE6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C16CF8E9-0B9F-4CA1-8028-68F6952D4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3BD8DE90-8650-4889-8956-D94098EC6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" name="Oval 109">
              <a:extLst>
                <a:ext uri="{FF2B5EF4-FFF2-40B4-BE49-F238E27FC236}">
                  <a16:creationId xmlns:a16="http://schemas.microsoft.com/office/drawing/2014/main" id="{0E802A56-4C94-4C4E-971E-42985F884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" name="Oval 110">
              <a:extLst>
                <a:ext uri="{FF2B5EF4-FFF2-40B4-BE49-F238E27FC236}">
                  <a16:creationId xmlns:a16="http://schemas.microsoft.com/office/drawing/2014/main" id="{7C6CAA1A-1FCD-4555-BADA-3A97A8E29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F31274DD-533C-4F7B-B7B5-627A5A736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4" name="Oval 112">
              <a:extLst>
                <a:ext uri="{FF2B5EF4-FFF2-40B4-BE49-F238E27FC236}">
                  <a16:creationId xmlns:a16="http://schemas.microsoft.com/office/drawing/2014/main" id="{9141A326-1B61-48C1-9885-2C23D2D60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5" name="Oval 113">
              <a:extLst>
                <a:ext uri="{FF2B5EF4-FFF2-40B4-BE49-F238E27FC236}">
                  <a16:creationId xmlns:a16="http://schemas.microsoft.com/office/drawing/2014/main" id="{8C28DD8B-C553-43AB-B418-00D74AE62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6" name="Freeform 114">
              <a:extLst>
                <a:ext uri="{FF2B5EF4-FFF2-40B4-BE49-F238E27FC236}">
                  <a16:creationId xmlns:a16="http://schemas.microsoft.com/office/drawing/2014/main" id="{74E595F2-A9E4-4714-BF67-DF1962117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7" name="Freeform 115">
              <a:extLst>
                <a:ext uri="{FF2B5EF4-FFF2-40B4-BE49-F238E27FC236}">
                  <a16:creationId xmlns:a16="http://schemas.microsoft.com/office/drawing/2014/main" id="{BBEA99DF-4FBF-4694-BC6D-E661D1010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" name="Freeform 116">
              <a:extLst>
                <a:ext uri="{FF2B5EF4-FFF2-40B4-BE49-F238E27FC236}">
                  <a16:creationId xmlns:a16="http://schemas.microsoft.com/office/drawing/2014/main" id="{B0423DA4-4340-4C11-BD08-0810BBB1F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9" name="Freeform 117">
              <a:extLst>
                <a:ext uri="{FF2B5EF4-FFF2-40B4-BE49-F238E27FC236}">
                  <a16:creationId xmlns:a16="http://schemas.microsoft.com/office/drawing/2014/main" id="{9A722EE3-44BE-4855-83F5-CCB12F272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0" name="Oval 121">
              <a:extLst>
                <a:ext uri="{FF2B5EF4-FFF2-40B4-BE49-F238E27FC236}">
                  <a16:creationId xmlns:a16="http://schemas.microsoft.com/office/drawing/2014/main" id="{D844D702-C573-4F02-B07A-AE42468E8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1" name="Oval 122">
              <a:extLst>
                <a:ext uri="{FF2B5EF4-FFF2-40B4-BE49-F238E27FC236}">
                  <a16:creationId xmlns:a16="http://schemas.microsoft.com/office/drawing/2014/main" id="{EB44D11C-49DA-438F-AD67-37E30D2D1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2" name="Freeform 123">
              <a:extLst>
                <a:ext uri="{FF2B5EF4-FFF2-40B4-BE49-F238E27FC236}">
                  <a16:creationId xmlns:a16="http://schemas.microsoft.com/office/drawing/2014/main" id="{263AB79A-3D4A-4422-BDF7-AD0A3AE54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3" name="Freeform 124">
              <a:extLst>
                <a:ext uri="{FF2B5EF4-FFF2-40B4-BE49-F238E27FC236}">
                  <a16:creationId xmlns:a16="http://schemas.microsoft.com/office/drawing/2014/main" id="{96C9CD7B-7FB0-4BF7-8A44-0698F9080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4" name="Freeform 125">
              <a:extLst>
                <a:ext uri="{FF2B5EF4-FFF2-40B4-BE49-F238E27FC236}">
                  <a16:creationId xmlns:a16="http://schemas.microsoft.com/office/drawing/2014/main" id="{CEDBB4C0-B654-4FD9-A72C-15351CB58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5" name="Freeform 126">
              <a:extLst>
                <a:ext uri="{FF2B5EF4-FFF2-40B4-BE49-F238E27FC236}">
                  <a16:creationId xmlns:a16="http://schemas.microsoft.com/office/drawing/2014/main" id="{7A1EB781-8C0A-4E1F-8A48-AFC75E301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grpSp>
          <p:nvGrpSpPr>
            <p:cNvPr id="36" name="组合 2117">
              <a:extLst>
                <a:ext uri="{FF2B5EF4-FFF2-40B4-BE49-F238E27FC236}">
                  <a16:creationId xmlns:a16="http://schemas.microsoft.com/office/drawing/2014/main" id="{F4D0A0A6-AA35-405B-A4C9-CB5B2B480276}"/>
                </a:ext>
              </a:extLst>
            </p:cNvPr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38" name="Freeform 75">
                <a:extLst>
                  <a:ext uri="{FF2B5EF4-FFF2-40B4-BE49-F238E27FC236}">
                    <a16:creationId xmlns:a16="http://schemas.microsoft.com/office/drawing/2014/main" id="{77AFE6C0-7B2E-49BD-9E37-9EC0CAC83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39" name="Freeform 76">
                <a:extLst>
                  <a:ext uri="{FF2B5EF4-FFF2-40B4-BE49-F238E27FC236}">
                    <a16:creationId xmlns:a16="http://schemas.microsoft.com/office/drawing/2014/main" id="{97AC1D9F-9424-49A3-917D-9F405727E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0" name="Freeform 77">
                <a:extLst>
                  <a:ext uri="{FF2B5EF4-FFF2-40B4-BE49-F238E27FC236}">
                    <a16:creationId xmlns:a16="http://schemas.microsoft.com/office/drawing/2014/main" id="{A57C2432-E53B-4B7F-A3E6-62CBC7765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B8738169-AD81-4BE4-ABD3-EEF49C9B5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2" name="Freeform 79">
                <a:extLst>
                  <a:ext uri="{FF2B5EF4-FFF2-40B4-BE49-F238E27FC236}">
                    <a16:creationId xmlns:a16="http://schemas.microsoft.com/office/drawing/2014/main" id="{7D8FD1AB-4D55-405F-B0D3-4519A2E60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3" name="Freeform 80">
                <a:extLst>
                  <a:ext uri="{FF2B5EF4-FFF2-40B4-BE49-F238E27FC236}">
                    <a16:creationId xmlns:a16="http://schemas.microsoft.com/office/drawing/2014/main" id="{263A3AEB-7537-4515-8701-F243E1FC6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4" name="Freeform 81">
                <a:extLst>
                  <a:ext uri="{FF2B5EF4-FFF2-40B4-BE49-F238E27FC236}">
                    <a16:creationId xmlns:a16="http://schemas.microsoft.com/office/drawing/2014/main" id="{5A623261-E03E-4FE3-8739-542B315BF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5" name="Freeform 82">
                <a:extLst>
                  <a:ext uri="{FF2B5EF4-FFF2-40B4-BE49-F238E27FC236}">
                    <a16:creationId xmlns:a16="http://schemas.microsoft.com/office/drawing/2014/main" id="{CDFF9C2C-1534-4F07-85FA-10A30746E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6" name="Freeform 83">
                <a:extLst>
                  <a:ext uri="{FF2B5EF4-FFF2-40B4-BE49-F238E27FC236}">
                    <a16:creationId xmlns:a16="http://schemas.microsoft.com/office/drawing/2014/main" id="{81947754-2BD1-4079-85E3-45F7E3B50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7" name="Freeform 84">
                <a:extLst>
                  <a:ext uri="{FF2B5EF4-FFF2-40B4-BE49-F238E27FC236}">
                    <a16:creationId xmlns:a16="http://schemas.microsoft.com/office/drawing/2014/main" id="{D99A53FF-8380-4C2A-BF05-B61138443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8" name="Freeform 85">
                <a:extLst>
                  <a:ext uri="{FF2B5EF4-FFF2-40B4-BE49-F238E27FC236}">
                    <a16:creationId xmlns:a16="http://schemas.microsoft.com/office/drawing/2014/main" id="{3D74D44C-26F5-4B40-96BF-73AC2A070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9" name="Freeform 86">
                <a:extLst>
                  <a:ext uri="{FF2B5EF4-FFF2-40B4-BE49-F238E27FC236}">
                    <a16:creationId xmlns:a16="http://schemas.microsoft.com/office/drawing/2014/main" id="{1E7D0816-F680-402D-BF94-0D97CE349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0" name="Freeform 87">
                <a:extLst>
                  <a:ext uri="{FF2B5EF4-FFF2-40B4-BE49-F238E27FC236}">
                    <a16:creationId xmlns:a16="http://schemas.microsoft.com/office/drawing/2014/main" id="{034BEAD1-1CEE-46BC-8792-31125A6C2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1" name="Freeform 88">
                <a:extLst>
                  <a:ext uri="{FF2B5EF4-FFF2-40B4-BE49-F238E27FC236}">
                    <a16:creationId xmlns:a16="http://schemas.microsoft.com/office/drawing/2014/main" id="{B868D759-872B-4894-8A99-330BF2B0A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2" name="Freeform 89">
                <a:extLst>
                  <a:ext uri="{FF2B5EF4-FFF2-40B4-BE49-F238E27FC236}">
                    <a16:creationId xmlns:a16="http://schemas.microsoft.com/office/drawing/2014/main" id="{472EDCE7-252F-4EF0-9934-7CEB1F0BA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3" name="Freeform 90">
                <a:extLst>
                  <a:ext uri="{FF2B5EF4-FFF2-40B4-BE49-F238E27FC236}">
                    <a16:creationId xmlns:a16="http://schemas.microsoft.com/office/drawing/2014/main" id="{61E1193D-CA04-409A-AFE8-ABD7F0071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4" name="Freeform 91">
                <a:extLst>
                  <a:ext uri="{FF2B5EF4-FFF2-40B4-BE49-F238E27FC236}">
                    <a16:creationId xmlns:a16="http://schemas.microsoft.com/office/drawing/2014/main" id="{AEE65AB9-8785-4720-BD52-C1EF4A584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5" name="Freeform 92">
                <a:extLst>
                  <a:ext uri="{FF2B5EF4-FFF2-40B4-BE49-F238E27FC236}">
                    <a16:creationId xmlns:a16="http://schemas.microsoft.com/office/drawing/2014/main" id="{A55BE23E-D61F-496A-B47F-1DFDDB7AD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6" name="Freeform 93">
                <a:extLst>
                  <a:ext uri="{FF2B5EF4-FFF2-40B4-BE49-F238E27FC236}">
                    <a16:creationId xmlns:a16="http://schemas.microsoft.com/office/drawing/2014/main" id="{C9C84D93-D3B7-46C1-B49F-EA117328D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7" name="Freeform 94">
                <a:extLst>
                  <a:ext uri="{FF2B5EF4-FFF2-40B4-BE49-F238E27FC236}">
                    <a16:creationId xmlns:a16="http://schemas.microsoft.com/office/drawing/2014/main" id="{B8158D25-D264-4CDE-82C9-AC50AAFCE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8" name="Freeform 95">
                <a:extLst>
                  <a:ext uri="{FF2B5EF4-FFF2-40B4-BE49-F238E27FC236}">
                    <a16:creationId xmlns:a16="http://schemas.microsoft.com/office/drawing/2014/main" id="{15E669FE-D1D7-4731-A93F-AF543B238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9" name="Freeform 96">
                <a:extLst>
                  <a:ext uri="{FF2B5EF4-FFF2-40B4-BE49-F238E27FC236}">
                    <a16:creationId xmlns:a16="http://schemas.microsoft.com/office/drawing/2014/main" id="{2337D7F6-7C50-4074-BA33-87E4FE1D6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0" name="Freeform 97">
                <a:extLst>
                  <a:ext uri="{FF2B5EF4-FFF2-40B4-BE49-F238E27FC236}">
                    <a16:creationId xmlns:a16="http://schemas.microsoft.com/office/drawing/2014/main" id="{809FEEC1-FEE5-4327-AF8D-4C56E1FE1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1" name="Freeform 98">
                <a:extLst>
                  <a:ext uri="{FF2B5EF4-FFF2-40B4-BE49-F238E27FC236}">
                    <a16:creationId xmlns:a16="http://schemas.microsoft.com/office/drawing/2014/main" id="{EA4312AC-6833-492C-B67C-6F9FEFCEF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2" name="Freeform 99">
                <a:extLst>
                  <a:ext uri="{FF2B5EF4-FFF2-40B4-BE49-F238E27FC236}">
                    <a16:creationId xmlns:a16="http://schemas.microsoft.com/office/drawing/2014/main" id="{6960343D-3831-4EAF-8EAE-83046570E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3" name="Freeform 100">
                <a:extLst>
                  <a:ext uri="{FF2B5EF4-FFF2-40B4-BE49-F238E27FC236}">
                    <a16:creationId xmlns:a16="http://schemas.microsoft.com/office/drawing/2014/main" id="{8E1A7E90-366E-4E42-9B66-ADAFE9078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4" name="Freeform 101">
                <a:extLst>
                  <a:ext uri="{FF2B5EF4-FFF2-40B4-BE49-F238E27FC236}">
                    <a16:creationId xmlns:a16="http://schemas.microsoft.com/office/drawing/2014/main" id="{7FFF1318-8A6D-4647-AC29-A98D09A8E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5" name="Oval 127">
                <a:extLst>
                  <a:ext uri="{FF2B5EF4-FFF2-40B4-BE49-F238E27FC236}">
                    <a16:creationId xmlns:a16="http://schemas.microsoft.com/office/drawing/2014/main" id="{A6282063-CB78-4574-A3D3-F445E2CF3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6" name="Oval 128">
                <a:extLst>
                  <a:ext uri="{FF2B5EF4-FFF2-40B4-BE49-F238E27FC236}">
                    <a16:creationId xmlns:a16="http://schemas.microsoft.com/office/drawing/2014/main" id="{922A2278-FEFF-4BFA-8F4B-4739B4F56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7" name="Freeform 129">
                <a:extLst>
                  <a:ext uri="{FF2B5EF4-FFF2-40B4-BE49-F238E27FC236}">
                    <a16:creationId xmlns:a16="http://schemas.microsoft.com/office/drawing/2014/main" id="{8144911C-EED9-4C8B-819E-C11501B55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pic>
          <p:nvPicPr>
            <p:cNvPr id="37" name="图片 2121">
              <a:extLst>
                <a:ext uri="{FF2B5EF4-FFF2-40B4-BE49-F238E27FC236}">
                  <a16:creationId xmlns:a16="http://schemas.microsoft.com/office/drawing/2014/main" id="{D64A3359-D769-4C92-8B17-3F0A5750E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6435"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50DFC84-48F7-43B7-B60A-489EA6AC69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275" y="2305331"/>
            <a:ext cx="6300725" cy="4336012"/>
          </a:xfrm>
          <a:prstGeom prst="rect">
            <a:avLst/>
          </a:prstGeom>
        </p:spPr>
      </p:pic>
      <p:sp>
        <p:nvSpPr>
          <p:cNvPr id="68" name="Oval 113">
            <a:extLst>
              <a:ext uri="{FF2B5EF4-FFF2-40B4-BE49-F238E27FC236}">
                <a16:creationId xmlns:a16="http://schemas.microsoft.com/office/drawing/2014/main" id="{FAF5CE54-D0B9-4D97-ADBD-78394A2B8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1637" y="133426"/>
            <a:ext cx="1001713" cy="1006475"/>
          </a:xfrm>
          <a:prstGeom prst="ellipse">
            <a:avLst/>
          </a:prstGeom>
          <a:solidFill>
            <a:srgbClr val="A8CA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9" name="Oval 104">
            <a:extLst>
              <a:ext uri="{FF2B5EF4-FFF2-40B4-BE49-F238E27FC236}">
                <a16:creationId xmlns:a16="http://schemas.microsoft.com/office/drawing/2014/main" id="{0B5FCD5F-AB21-4170-831F-8A8810114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760" y="534348"/>
            <a:ext cx="1319213" cy="1316038"/>
          </a:xfrm>
          <a:prstGeom prst="ellipse">
            <a:avLst/>
          </a:prstGeom>
          <a:solidFill>
            <a:srgbClr val="CBE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9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43" y="0"/>
            <a:ext cx="9022914" cy="6768314"/>
          </a:xfrm>
        </p:spPr>
      </p:pic>
      <p:sp>
        <p:nvSpPr>
          <p:cNvPr id="7" name="TextBox 6"/>
          <p:cNvSpPr txBox="1"/>
          <p:nvPr/>
        </p:nvSpPr>
        <p:spPr>
          <a:xfrm>
            <a:off x="3078272" y="1504990"/>
            <a:ext cx="7658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Kết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thúc</a:t>
            </a:r>
            <a:endParaRPr lang="vi-VN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77645"/>
            <a:ext cx="12176628" cy="70705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06550" y="3157606"/>
            <a:ext cx="5654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30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30CCD6-969D-49DA-ACBE-126C7D0DC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698"/>
            <a:ext cx="12090400" cy="702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7383" y="1807302"/>
            <a:ext cx="34772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86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rối bằng bóng của bàn tay! Rất hay -) (online-video-cutter.com) (4)">
            <a:hlinkClick r:id="" action="ppaction://media"/>
            <a:extLst>
              <a:ext uri="{FF2B5EF4-FFF2-40B4-BE49-F238E27FC236}">
                <a16:creationId xmlns:a16="http://schemas.microsoft.com/office/drawing/2014/main" id="{752FD186-E160-483C-9BC6-64F03AE0C0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3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7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46" t="6916" r="4231" b="7859"/>
          <a:stretch/>
        </p:blipFill>
        <p:spPr>
          <a:xfrm>
            <a:off x="1420837" y="1589131"/>
            <a:ext cx="10072469" cy="5268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42" b="61711" l="5083" r="5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31" r="48685" b="34591"/>
          <a:stretch/>
        </p:blipFill>
        <p:spPr>
          <a:xfrm>
            <a:off x="4823152" y="-294817"/>
            <a:ext cx="3267837" cy="3099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6" b="26671" l="4917" r="48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514" b="70336"/>
          <a:stretch/>
        </p:blipFill>
        <p:spPr>
          <a:xfrm>
            <a:off x="-367209" y="-294817"/>
            <a:ext cx="4629339" cy="2667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10" b="30169" l="52583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82" b="66457"/>
          <a:stretch/>
        </p:blipFill>
        <p:spPr>
          <a:xfrm rot="1276983">
            <a:off x="8727163" y="-261223"/>
            <a:ext cx="3339996" cy="30124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2871" y="832578"/>
            <a:ext cx="3029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9041" y="900880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 rot="1706980">
            <a:off x="9286920" y="900879"/>
            <a:ext cx="22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058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261338"/>
            <a:ext cx="11977352" cy="69577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40489" y="3087949"/>
            <a:ext cx="6782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en-US" sz="5400" b="1" i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50" endPos="85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50" endPos="85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KHÁM PHÁ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97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459" cy="6858000"/>
          </a:xfrm>
        </p:spPr>
      </p:pic>
      <p:sp>
        <p:nvSpPr>
          <p:cNvPr id="20" name="Rectangle 19"/>
          <p:cNvSpPr/>
          <p:nvPr/>
        </p:nvSpPr>
        <p:spPr>
          <a:xfrm>
            <a:off x="1830512" y="1088577"/>
            <a:ext cx="8530975" cy="25851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3330"/>
                <a:gd name="adj2" fmla="val 416"/>
              </a:avLst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6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37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55125" y="0"/>
            <a:ext cx="12190992" cy="7736967"/>
            <a:chOff x="-706213" y="284946"/>
            <a:chExt cx="9143244" cy="580272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213" y="3905483"/>
              <a:ext cx="9143244" cy="218218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99" y="284946"/>
              <a:ext cx="1621402" cy="1749407"/>
            </a:xfrm>
            <a:prstGeom prst="rect">
              <a:avLst/>
            </a:prstGeom>
          </p:spPr>
        </p:pic>
      </p:grpSp>
      <p:sp>
        <p:nvSpPr>
          <p:cNvPr id="23" name="MH_Other_2"/>
          <p:cNvSpPr/>
          <p:nvPr>
            <p:custDataLst>
              <p:tags r:id="rId1"/>
            </p:custDataLst>
          </p:nvPr>
        </p:nvSpPr>
        <p:spPr>
          <a:xfrm rot="18925946">
            <a:off x="5792216" y="954956"/>
            <a:ext cx="812011" cy="609008"/>
          </a:xfrm>
          <a:prstGeom prst="notchedRightArrow">
            <a:avLst>
              <a:gd name="adj1" fmla="val 46829"/>
              <a:gd name="adj2" fmla="val 50000"/>
            </a:avLst>
          </a:prstGeom>
          <a:solidFill>
            <a:srgbClr val="EB666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33" b="1" dirty="0">
                <a:solidFill>
                  <a:srgbClr val="FEFFFF"/>
                </a:solidFill>
                <a:latin typeface="Calibri" pitchFamily="34" charset="0"/>
                <a:ea typeface="微软雅黑" panose="020B0503020204020204" pitchFamily="34" charset="-122"/>
              </a:rPr>
              <a:t>01</a:t>
            </a:r>
            <a:endParaRPr lang="zh-CN" altLang="en-US" sz="2133" b="1" dirty="0">
              <a:solidFill>
                <a:srgbClr val="FEFFFF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>
            <a:off x="7038123" y="283787"/>
            <a:ext cx="1548000" cy="1173336"/>
          </a:xfrm>
          <a:prstGeom prst="rect">
            <a:avLst/>
          </a:prstGeom>
          <a:solidFill>
            <a:srgbClr val="EB6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Mặt</a:t>
            </a:r>
            <a:r>
              <a:rPr lang="en-US" altLang="zh-CN" sz="1600" b="1" dirty="0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trời</a:t>
            </a:r>
            <a:endParaRPr lang="zh-CN" altLang="en-US" sz="1600" b="1" dirty="0">
              <a:solidFill>
                <a:srgbClr val="FE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MH_Other_2"/>
          <p:cNvSpPr/>
          <p:nvPr>
            <p:custDataLst>
              <p:tags r:id="rId3"/>
            </p:custDataLst>
          </p:nvPr>
        </p:nvSpPr>
        <p:spPr>
          <a:xfrm rot="18925946">
            <a:off x="5897317" y="2518216"/>
            <a:ext cx="812011" cy="609008"/>
          </a:xfrm>
          <a:prstGeom prst="notchedRightArrow">
            <a:avLst>
              <a:gd name="adj1" fmla="val 46829"/>
              <a:gd name="adj2" fmla="val 50000"/>
            </a:avLst>
          </a:prstGeom>
          <a:solidFill>
            <a:srgbClr val="7CB62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133" b="1" dirty="0">
                <a:solidFill>
                  <a:srgbClr val="FEFFFF"/>
                </a:solidFill>
                <a:latin typeface="Calibri" pitchFamily="34" charset="0"/>
                <a:ea typeface="微软雅黑" panose="020B0503020204020204" pitchFamily="34" charset="-122"/>
              </a:rPr>
              <a:t>02</a:t>
            </a:r>
            <a:endParaRPr lang="zh-CN" altLang="en-US" sz="2133" b="1" dirty="0">
              <a:solidFill>
                <a:srgbClr val="FEFFFF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MH_SubTitle_1"/>
          <p:cNvSpPr/>
          <p:nvPr>
            <p:custDataLst>
              <p:tags r:id="rId4"/>
            </p:custDataLst>
          </p:nvPr>
        </p:nvSpPr>
        <p:spPr>
          <a:xfrm>
            <a:off x="7038123" y="2099371"/>
            <a:ext cx="1548000" cy="1173336"/>
          </a:xfrm>
          <a:prstGeom prst="rect">
            <a:avLst/>
          </a:prstGeom>
          <a:solidFill>
            <a:srgbClr val="7CB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Mặt</a:t>
            </a:r>
            <a:r>
              <a:rPr lang="en-US" altLang="zh-CN" sz="1600" b="1" dirty="0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trăng</a:t>
            </a:r>
            <a:endParaRPr lang="zh-CN" altLang="en-US" sz="1600" b="1" dirty="0">
              <a:solidFill>
                <a:srgbClr val="FE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MH_Other_2"/>
          <p:cNvSpPr/>
          <p:nvPr>
            <p:custDataLst>
              <p:tags r:id="rId5"/>
            </p:custDataLst>
          </p:nvPr>
        </p:nvSpPr>
        <p:spPr>
          <a:xfrm rot="18925946">
            <a:off x="5897317" y="4321266"/>
            <a:ext cx="812011" cy="609008"/>
          </a:xfrm>
          <a:prstGeom prst="notchedRightArrow">
            <a:avLst>
              <a:gd name="adj1" fmla="val 46829"/>
              <a:gd name="adj2" fmla="val 50000"/>
            </a:avLst>
          </a:prstGeom>
          <a:solidFill>
            <a:srgbClr val="E9AC2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133" b="1" dirty="0">
                <a:solidFill>
                  <a:srgbClr val="FEFFFF"/>
                </a:solidFill>
                <a:latin typeface="Calibri" pitchFamily="34" charset="0"/>
                <a:ea typeface="微软雅黑" panose="020B0503020204020204" pitchFamily="34" charset="-122"/>
              </a:rPr>
              <a:t>03</a:t>
            </a:r>
            <a:endParaRPr lang="zh-CN" altLang="en-US" sz="2133" b="1" dirty="0">
              <a:solidFill>
                <a:srgbClr val="FEFFFF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MH_SubTitle_1"/>
          <p:cNvSpPr/>
          <p:nvPr>
            <p:custDataLst>
              <p:tags r:id="rId6"/>
            </p:custDataLst>
          </p:nvPr>
        </p:nvSpPr>
        <p:spPr>
          <a:xfrm>
            <a:off x="7038123" y="3954283"/>
            <a:ext cx="1548000" cy="1173336"/>
          </a:xfrm>
          <a:prstGeom prst="rect">
            <a:avLst/>
          </a:prstGeom>
          <a:solidFill>
            <a:srgbClr val="E9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 </a:t>
            </a: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đom</a:t>
            </a:r>
            <a:r>
              <a:rPr lang="en-US" altLang="zh-CN" sz="1600" b="1" dirty="0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đóm</a:t>
            </a:r>
            <a:endParaRPr lang="zh-CN" altLang="en-US" sz="1600" b="1" dirty="0">
              <a:solidFill>
                <a:srgbClr val="FE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E6265-BB87-4756-B288-09D3906E6922}"/>
              </a:ext>
            </a:extLst>
          </p:cNvPr>
          <p:cNvSpPr txBox="1"/>
          <p:nvPr/>
        </p:nvSpPr>
        <p:spPr>
          <a:xfrm>
            <a:off x="766989" y="2235497"/>
            <a:ext cx="5149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Ánh</a:t>
            </a:r>
            <a:r>
              <a:rPr lang="en-US" sz="40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sáng</a:t>
            </a:r>
            <a:r>
              <a:rPr lang="en-US" sz="40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tự</a:t>
            </a:r>
            <a:r>
              <a:rPr lang="en-US" sz="40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nhiên</a:t>
            </a:r>
            <a:endParaRPr lang="en-US" sz="4000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67FB73-7523-4E88-8A4B-14E861B02E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14" y="114585"/>
            <a:ext cx="2619374" cy="1543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D30DA6-4008-4361-88F4-00A54DB4F5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990" y="2023464"/>
            <a:ext cx="2619375" cy="17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315BA6-5099-43BA-8DD6-EF168644A4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504" y="415247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40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1" y="4956343"/>
            <a:ext cx="12190992" cy="2909584"/>
          </a:xfrm>
          <a:prstGeom prst="rect">
            <a:avLst/>
          </a:prstGeom>
        </p:spPr>
      </p:pic>
      <p:sp>
        <p:nvSpPr>
          <p:cNvPr id="23" name="MH_Other_2"/>
          <p:cNvSpPr/>
          <p:nvPr>
            <p:custDataLst>
              <p:tags r:id="rId1"/>
            </p:custDataLst>
          </p:nvPr>
        </p:nvSpPr>
        <p:spPr>
          <a:xfrm rot="18925946">
            <a:off x="1089887" y="3626346"/>
            <a:ext cx="812011" cy="609008"/>
          </a:xfrm>
          <a:prstGeom prst="notchedRightArrow">
            <a:avLst>
              <a:gd name="adj1" fmla="val 46829"/>
              <a:gd name="adj2" fmla="val 50000"/>
            </a:avLst>
          </a:prstGeom>
          <a:solidFill>
            <a:srgbClr val="EB666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33" b="1" dirty="0">
                <a:solidFill>
                  <a:srgbClr val="FEFFFF"/>
                </a:solidFill>
                <a:latin typeface="Calibri" pitchFamily="34" charset="0"/>
                <a:ea typeface="微软雅黑" panose="020B0503020204020204" pitchFamily="34" charset="-122"/>
              </a:rPr>
              <a:t>01</a:t>
            </a:r>
            <a:endParaRPr lang="zh-CN" altLang="en-US" sz="2133" b="1" dirty="0">
              <a:solidFill>
                <a:srgbClr val="FEFFFF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>
            <a:off x="834169" y="2192011"/>
            <a:ext cx="1548000" cy="1173336"/>
          </a:xfrm>
          <a:prstGeom prst="rect">
            <a:avLst/>
          </a:prstGeom>
          <a:solidFill>
            <a:srgbClr val="EB6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Đèn</a:t>
            </a:r>
            <a:r>
              <a:rPr lang="en-US" altLang="zh-CN" sz="1600" b="1" dirty="0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điện</a:t>
            </a:r>
            <a:endParaRPr lang="zh-CN" altLang="en-US" sz="1600" b="1" dirty="0">
              <a:solidFill>
                <a:srgbClr val="FE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MH_Other_2"/>
          <p:cNvSpPr/>
          <p:nvPr>
            <p:custDataLst>
              <p:tags r:id="rId3"/>
            </p:custDataLst>
          </p:nvPr>
        </p:nvSpPr>
        <p:spPr>
          <a:xfrm rot="18925946">
            <a:off x="3896169" y="3688322"/>
            <a:ext cx="812011" cy="609008"/>
          </a:xfrm>
          <a:prstGeom prst="notchedRightArrow">
            <a:avLst>
              <a:gd name="adj1" fmla="val 46829"/>
              <a:gd name="adj2" fmla="val 50000"/>
            </a:avLst>
          </a:prstGeom>
          <a:solidFill>
            <a:srgbClr val="7CB62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133" b="1" dirty="0">
                <a:solidFill>
                  <a:srgbClr val="FEFFFF"/>
                </a:solidFill>
                <a:latin typeface="Calibri" pitchFamily="34" charset="0"/>
                <a:ea typeface="微软雅黑" panose="020B0503020204020204" pitchFamily="34" charset="-122"/>
              </a:rPr>
              <a:t>02</a:t>
            </a:r>
            <a:endParaRPr lang="zh-CN" altLang="en-US" sz="2133" b="1" dirty="0">
              <a:solidFill>
                <a:srgbClr val="FEFFFF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MH_SubTitle_1"/>
          <p:cNvSpPr/>
          <p:nvPr>
            <p:custDataLst>
              <p:tags r:id="rId4"/>
            </p:custDataLst>
          </p:nvPr>
        </p:nvSpPr>
        <p:spPr>
          <a:xfrm>
            <a:off x="3846035" y="2172584"/>
            <a:ext cx="1548000" cy="1173336"/>
          </a:xfrm>
          <a:prstGeom prst="rect">
            <a:avLst/>
          </a:prstGeom>
          <a:solidFill>
            <a:srgbClr val="7CB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Đèn</a:t>
            </a:r>
            <a:r>
              <a:rPr lang="en-US" altLang="zh-CN" sz="1600" b="1" dirty="0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nhấp</a:t>
            </a:r>
            <a:r>
              <a:rPr lang="en-US" altLang="zh-CN" sz="1600" b="1" dirty="0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nháy</a:t>
            </a:r>
            <a:endParaRPr lang="zh-CN" altLang="en-US" sz="1600" b="1" dirty="0">
              <a:solidFill>
                <a:srgbClr val="FE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MH_Other_2"/>
          <p:cNvSpPr/>
          <p:nvPr>
            <p:custDataLst>
              <p:tags r:id="rId5"/>
            </p:custDataLst>
          </p:nvPr>
        </p:nvSpPr>
        <p:spPr>
          <a:xfrm rot="18925946">
            <a:off x="6702452" y="3616337"/>
            <a:ext cx="812011" cy="609008"/>
          </a:xfrm>
          <a:prstGeom prst="notchedRightArrow">
            <a:avLst>
              <a:gd name="adj1" fmla="val 46829"/>
              <a:gd name="adj2" fmla="val 50000"/>
            </a:avLst>
          </a:prstGeom>
          <a:solidFill>
            <a:srgbClr val="E9AC2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133" b="1" dirty="0">
                <a:solidFill>
                  <a:srgbClr val="FEFFFF"/>
                </a:solidFill>
                <a:latin typeface="Calibri" pitchFamily="34" charset="0"/>
                <a:ea typeface="微软雅黑" panose="020B0503020204020204" pitchFamily="34" charset="-122"/>
              </a:rPr>
              <a:t>03</a:t>
            </a:r>
            <a:endParaRPr lang="zh-CN" altLang="en-US" sz="2133" b="1" dirty="0">
              <a:solidFill>
                <a:srgbClr val="FEFFFF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MH_SubTitle_1"/>
          <p:cNvSpPr/>
          <p:nvPr>
            <p:custDataLst>
              <p:tags r:id="rId6"/>
            </p:custDataLst>
          </p:nvPr>
        </p:nvSpPr>
        <p:spPr>
          <a:xfrm>
            <a:off x="6857902" y="2136969"/>
            <a:ext cx="1548000" cy="1173336"/>
          </a:xfrm>
          <a:prstGeom prst="rect">
            <a:avLst/>
          </a:prstGeom>
          <a:solidFill>
            <a:srgbClr val="E9A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Đèn</a:t>
            </a:r>
            <a:r>
              <a:rPr lang="en-US" altLang="zh-CN" sz="1600" b="1" dirty="0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cao</a:t>
            </a:r>
            <a:r>
              <a:rPr lang="en-US" altLang="zh-CN" sz="1600" b="1" dirty="0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áp</a:t>
            </a:r>
            <a:endParaRPr lang="zh-CN" altLang="en-US" sz="1600" b="1" dirty="0">
              <a:solidFill>
                <a:srgbClr val="FE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MH_Other_2"/>
          <p:cNvSpPr/>
          <p:nvPr>
            <p:custDataLst>
              <p:tags r:id="rId7"/>
            </p:custDataLst>
          </p:nvPr>
        </p:nvSpPr>
        <p:spPr>
          <a:xfrm rot="18925946">
            <a:off x="9865948" y="3715807"/>
            <a:ext cx="812011" cy="609008"/>
          </a:xfrm>
          <a:prstGeom prst="notchedRightArrow">
            <a:avLst>
              <a:gd name="adj1" fmla="val 46829"/>
              <a:gd name="adj2" fmla="val 50000"/>
            </a:avLst>
          </a:prstGeom>
          <a:solidFill>
            <a:srgbClr val="EB666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133" b="1" dirty="0">
                <a:solidFill>
                  <a:srgbClr val="FEFFFF"/>
                </a:solidFill>
                <a:latin typeface="Calibri" pitchFamily="34" charset="0"/>
                <a:ea typeface="微软雅黑" panose="020B0503020204020204" pitchFamily="34" charset="-122"/>
              </a:rPr>
              <a:t>04</a:t>
            </a:r>
            <a:endParaRPr lang="zh-CN" altLang="en-US" sz="2133" b="1" dirty="0">
              <a:solidFill>
                <a:srgbClr val="FEFFFF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MH_SubTitle_1"/>
          <p:cNvSpPr/>
          <p:nvPr>
            <p:custDataLst>
              <p:tags r:id="rId8"/>
            </p:custDataLst>
          </p:nvPr>
        </p:nvSpPr>
        <p:spPr>
          <a:xfrm>
            <a:off x="9821393" y="2125803"/>
            <a:ext cx="1548000" cy="1173336"/>
          </a:xfrm>
          <a:prstGeom prst="rect">
            <a:avLst/>
          </a:prstGeom>
          <a:solidFill>
            <a:srgbClr val="EB6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Đèn</a:t>
            </a:r>
            <a:r>
              <a:rPr lang="en-US" altLang="zh-CN" sz="1600" b="1" dirty="0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>
                <a:solidFill>
                  <a:srgbClr val="FE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dầu</a:t>
            </a:r>
            <a:endParaRPr lang="zh-CN" altLang="en-US" sz="1600" b="1" dirty="0">
              <a:solidFill>
                <a:srgbClr val="FE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1CFE62-AAC0-4D58-9430-025D2F475FDF}"/>
              </a:ext>
            </a:extLst>
          </p:cNvPr>
          <p:cNvSpPr/>
          <p:nvPr/>
        </p:nvSpPr>
        <p:spPr>
          <a:xfrm>
            <a:off x="2984673" y="4033013"/>
            <a:ext cx="5421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Ánh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sáng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nhân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tạo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D45AB4-6A42-4FF3-8BF8-15AC5502C1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" y="86161"/>
            <a:ext cx="3141479" cy="19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58A420-C7D4-4353-A1B6-F5BBBAAD4D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41" y="98130"/>
            <a:ext cx="2983536" cy="1893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ADF94C-1E14-41B9-B624-C69051DEAD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197" y="86161"/>
            <a:ext cx="2759759" cy="190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55F2FE-7C84-4331-8FF9-F3E536EF03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56" y="124718"/>
            <a:ext cx="27717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21381&quot;&gt;&lt;object type=&quot;3&quot; unique_id=&quot;21382&quot;&gt;&lt;property id=&quot;20148&quot; value=&quot;5&quot;/&gt;&lt;property id=&quot;20300&quot; value=&quot;Slide 6&quot;/&gt;&lt;property id=&quot;20307&quot; value=&quot;256&quot;/&gt;&lt;/object&gt;&lt;object type=&quot;3&quot; unique_id=&quot;21385&quot;&gt;&lt;property id=&quot;20148&quot; value=&quot;5&quot;/&gt;&lt;property id=&quot;20300&quot; value=&quot;Slide 15&quot;/&gt;&lt;property id=&quot;20307&quot; value=&quot;265&quot;/&gt;&lt;/object&gt;&lt;object type=&quot;3&quot; unique_id=&quot;21387&quot;&gt;&lt;property id=&quot;20148&quot; value=&quot;5&quot;/&gt;&lt;property id=&quot;20300&quot; value=&quot;Slide 16&quot;/&gt;&lt;property id=&quot;20307&quot; value=&quot;268&quot;/&gt;&lt;/object&gt;&lt;object type=&quot;3&quot; unique_id=&quot;21581&quot;&gt;&lt;property id=&quot;20148&quot; value=&quot;5&quot;/&gt;&lt;property id=&quot;20300&quot; value=&quot;Slide 8&quot;/&gt;&lt;property id=&quot;20307&quot; value=&quot;269&quot;/&gt;&lt;/object&gt;&lt;object type=&quot;3&quot; unique_id=&quot;21583&quot;&gt;&lt;property id=&quot;20148&quot; value=&quot;5&quot;/&gt;&lt;property id=&quot;20300&quot; value=&quot;Slide 11&quot;/&gt;&lt;property id=&quot;20307&quot; value=&quot;270&quot;/&gt;&lt;/object&gt;&lt;object type=&quot;3&quot; unique_id=&quot;21584&quot;&gt;&lt;property id=&quot;20148&quot; value=&quot;5&quot;/&gt;&lt;property id=&quot;20300&quot; value=&quot;Slide 12&quot;/&gt;&lt;property id=&quot;20307&quot; value=&quot;271&quot;/&gt;&lt;/object&gt;&lt;object type=&quot;3&quot; unique_id=&quot;22068&quot;&gt;&lt;property id=&quot;20148&quot; value=&quot;5&quot;/&gt;&lt;property id=&quot;20300&quot; value=&quot;Slide 1&quot;/&gt;&lt;property id=&quot;20307&quot; value=&quot;278&quot;/&gt;&lt;/object&gt;&lt;object type=&quot;3&quot; unique_id=&quot;22284&quot;&gt;&lt;property id=&quot;20148&quot; value=&quot;5&quot;/&gt;&lt;property id=&quot;20300&quot; value=&quot;Slide 2&quot;/&gt;&lt;property id=&quot;20307&quot; value=&quot;287&quot;/&gt;&lt;/object&gt;&lt;object type=&quot;3&quot; unique_id=&quot;22285&quot;&gt;&lt;property id=&quot;20148&quot; value=&quot;5&quot;/&gt;&lt;property id=&quot;20300&quot; value=&quot;Slide 3&quot;/&gt;&lt;property id=&quot;20307&quot; value=&quot;284&quot;/&gt;&lt;/object&gt;&lt;object type=&quot;3&quot; unique_id=&quot;22286&quot;&gt;&lt;property id=&quot;20148&quot; value=&quot;5&quot;/&gt;&lt;property id=&quot;20300&quot; value=&quot;Slide 4&quot;/&gt;&lt;property id=&quot;20307&quot; value=&quot;289&quot;/&gt;&lt;/object&gt;&lt;object type=&quot;3&quot; unique_id=&quot;22287&quot;&gt;&lt;property id=&quot;20148&quot; value=&quot;5&quot;/&gt;&lt;property id=&quot;20300&quot; value=&quot;Slide 5&quot;/&gt;&lt;property id=&quot;20307&quot; value=&quot;282&quot;/&gt;&lt;/object&gt;&lt;object type=&quot;3&quot; unique_id=&quot;22288&quot;&gt;&lt;property id=&quot;20148&quot; value=&quot;5&quot;/&gt;&lt;property id=&quot;20300&quot; value=&quot;Slide 7&quot;/&gt;&lt;property id=&quot;20307&quot; value=&quot;283&quot;/&gt;&lt;/object&gt;&lt;object type=&quot;3&quot; unique_id=&quot;22289&quot;&gt;&lt;property id=&quot;20148&quot; value=&quot;5&quot;/&gt;&lt;property id=&quot;20300&quot; value=&quot;Slide 9&quot;/&gt;&lt;property id=&quot;20307&quot; value=&quot;290&quot;/&gt;&lt;/object&gt;&lt;object type=&quot;3&quot; unique_id=&quot;22290&quot;&gt;&lt;property id=&quot;20148&quot; value=&quot;5&quot;/&gt;&lt;property id=&quot;20300&quot; value=&quot;Slide 10&quot;/&gt;&lt;property id=&quot;20307&quot; value=&quot;291&quot;/&gt;&lt;/object&gt;&lt;object type=&quot;3&quot; unique_id=&quot;22291&quot;&gt;&lt;property id=&quot;20148&quot; value=&quot;5&quot;/&gt;&lt;property id=&quot;20300&quot; value=&quot;Slide 13&quot;/&gt;&lt;property id=&quot;20307&quot; value=&quot;294&quot;/&gt;&lt;/object&gt;&lt;object type=&quot;3&quot; unique_id=&quot;22292&quot;&gt;&lt;property id=&quot;20148&quot; value=&quot;5&quot;/&gt;&lt;property id=&quot;20300&quot; value=&quot;Slide 14&quot;/&gt;&lt;property id=&quot;20307&quot; value=&quot;293&quot;/&gt;&lt;/object&gt;&lt;object type=&quot;3&quot; unique_id=&quot;22293&quot;&gt;&lt;property id=&quot;20148&quot; value=&quot;5&quot;/&gt;&lt;property id=&quot;20300&quot; value=&quot;Slide 17&quot;/&gt;&lt;property id=&quot;20307&quot; value=&quot;292&quot;/&gt;&lt;/object&gt;&lt;object type=&quot;3&quot; unique_id=&quot;22388&quot;&gt;&lt;property id=&quot;20148&quot; value=&quot;5&quot;/&gt;&lt;property id=&quot;20300&quot; value=&quot;Slide 18&quot;/&gt;&lt;property id=&quot;20307&quot; value=&quot;295&quot;/&gt;&lt;/object&gt;&lt;/object&gt;&lt;object type=&quot;8&quot; unique_id=&quot;21397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Other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095138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4291</TotalTime>
  <Words>159</Words>
  <Application>Microsoft Office PowerPoint</Application>
  <PresentationFormat>Widescreen</PresentationFormat>
  <Paragraphs>44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微软雅黑</vt:lpstr>
      <vt:lpstr>Microsoft YaHei UI</vt:lpstr>
      <vt:lpstr>宋体</vt:lpstr>
      <vt:lpstr>Arial</vt:lpstr>
      <vt:lpstr>Bahnschrift SemiBold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112</cp:revision>
  <dcterms:created xsi:type="dcterms:W3CDTF">2021-07-19T16:09:20Z</dcterms:created>
  <dcterms:modified xsi:type="dcterms:W3CDTF">2022-11-28T17:18:38Z</dcterms:modified>
</cp:coreProperties>
</file>