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8" r:id="rId3"/>
    <p:sldId id="257" r:id="rId4"/>
    <p:sldId id="270" r:id="rId5"/>
    <p:sldId id="259" r:id="rId6"/>
    <p:sldId id="271" r:id="rId7"/>
    <p:sldId id="272" r:id="rId8"/>
    <p:sldId id="273" r:id="rId9"/>
    <p:sldId id="263" r:id="rId10"/>
    <p:sldId id="264" r:id="rId11"/>
    <p:sldId id="265" r:id="rId12"/>
    <p:sldId id="266" r:id="rId13"/>
    <p:sldId id="276" r:id="rId14"/>
    <p:sldId id="275" r:id="rId15"/>
    <p:sldId id="277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70706-78BD-4080-ADF4-99899B54A3DD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C6113-D3BE-4090-BD2F-20C8FBB5F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39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9EEDE-59A2-4BE2-B820-F4E5C8D472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8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9EEDE-59A2-4BE2-B820-F4E5C8D472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45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9EEDE-59A2-4BE2-B820-F4E5C8D472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20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9EEDE-59A2-4BE2-B820-F4E5C8D472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79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9EEDE-59A2-4BE2-B820-F4E5C8D472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26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9EEDE-59A2-4BE2-B820-F4E5C8D472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74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CECB8-CED7-4E1A-AE29-288FA8E17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F25E9-EC47-4858-B4C7-A00135992C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EA41E-2AB2-47D1-A08D-B4E309E98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A67-BE6B-47E4-9EE1-C219C50E800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E759F-70D4-4F8D-ADD0-434BF22A7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C07BF-DEF8-4FF9-8DFF-059EE4B93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665-504C-4EA3-9E95-31D01DD4D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0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21264-50E9-49EE-A45B-0CC48B3BD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A61C1-2210-4336-992F-0B8E0B802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207A5-D869-416D-960A-3D11F1F7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A67-BE6B-47E4-9EE1-C219C50E800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636A5-0B76-4663-925B-3CED2977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87C94-2C35-4FC2-83C0-779463064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665-504C-4EA3-9E95-31D01DD4D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D6D019-459C-400E-BD60-83C47580D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3C4F21-90CC-41EB-ABDA-58731AE11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54EEE-5DE4-4941-8130-E83D4437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A67-BE6B-47E4-9EE1-C219C50E800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0DEA9-E797-4650-A304-D867EF741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A2FEC-D429-4386-B3B0-A5CB54E7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665-504C-4EA3-9E95-31D01DD4D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8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7D843-283E-4583-AE12-C6B345EE2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50079-DE7C-46BB-8543-1493F9EDA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BC010-511D-4488-92A8-FF9382897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A67-BE6B-47E4-9EE1-C219C50E800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B331-546B-4008-8FDA-D692FAB9C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2B369-A6F5-4AE9-974C-7DA12688D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665-504C-4EA3-9E95-31D01DD4D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7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4CD9D-AA74-49D8-9FDD-CA7AC79FA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1AEB0-122E-4057-895A-E2F30A3ED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19D16-7621-46C7-B084-AA52E617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A67-BE6B-47E4-9EE1-C219C50E800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26ECB-0A4B-40CF-B321-E6F467ED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8E00F-0713-46FD-8C5C-AD01A70E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665-504C-4EA3-9E95-31D01DD4D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20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4BCB1-6814-4909-AC7D-F25820707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2132B-C91B-4FC6-9CBB-A9872AC31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A64E0-24A5-4365-A78E-48C42EBB4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93473-790D-40CC-929C-124A30F7B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A67-BE6B-47E4-9EE1-C219C50E800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5F0AD-AF31-4EAD-BD25-867F12A29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8BAC6-DABA-4D41-85C7-B0A806BC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665-504C-4EA3-9E95-31D01DD4D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5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296F7-81B7-45E5-8DCD-F8DD4FE3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82AAF-727C-4E6A-A94C-4A05FDB08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FC50B9-7328-479D-BC55-EBF935675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C5506-49B6-4807-BBA0-C9FE187773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0D9E5A-0356-430B-8C52-AFA559138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9F7165-3A3F-4457-8289-7C4FDDB7B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A67-BE6B-47E4-9EE1-C219C50E800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3DE31F-C6E4-4A6B-B823-FF4A017B6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A55E1C-EF14-4DA4-8E04-2333BBEFA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665-504C-4EA3-9E95-31D01DD4D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21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5C0B6-A465-491A-9E98-B41F46F86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5E3897-DE62-4AEB-97BE-DFAE7642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A67-BE6B-47E4-9EE1-C219C50E800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FA97F8-7995-4898-B61F-1C2704E1F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078C0-B32C-46A7-B329-A7BE66F67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665-504C-4EA3-9E95-31D01DD4D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5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20E2D-8FB4-427F-85D5-BF987A59F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A67-BE6B-47E4-9EE1-C219C50E800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D603B-E7F8-4660-B78D-FD826F87F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38503-0EFB-48BC-9A5F-C019ADDFF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665-504C-4EA3-9E95-31D01DD4D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4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FC869-FB21-4BCC-8E50-F52F79950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A67C5-A279-40B0-A1B7-532ED9515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BF6E0-4361-4215-9FC8-7B396C4C7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EB5A5-9A33-4F42-8269-733C5207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A67-BE6B-47E4-9EE1-C219C50E800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66A1F-BEB6-4BA5-9E6E-93877D7E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7806C-1D48-4EDB-ABE2-AC27EC004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665-504C-4EA3-9E95-31D01DD4D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23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6DC73-325E-4015-95A3-C64306C2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A158DC-B14D-4A53-90C1-C1BA32B39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1EBAFC-9256-4A55-8CD1-E5D22AE49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CCAA7-5A9A-49FC-BB53-38A2B05FD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2A67-BE6B-47E4-9EE1-C219C50E800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55724-8685-4918-80DA-2DAE0ACC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E95BD-616E-4824-A04A-60340FCD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B9665-504C-4EA3-9E95-31D01DD4D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2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2206AB-F427-44BE-9975-729E1117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B9C01-A9EC-4705-A3DF-144AF91B9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1CA2F-7F71-4724-92CC-528175BA1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12A67-BE6B-47E4-9EE1-C219C50E800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DC385-479B-4666-B1C8-E1EAC8DA9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BD0DF-89AF-4833-A5A8-CBC39A950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B9665-504C-4EA3-9E95-31D01DD4D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4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onghiep8882@gmail.com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jpg"/><Relationship Id="rId5" Type="http://schemas.openxmlformats.org/officeDocument/2006/relationships/image" Target="../media/image3.jpe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9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jpeg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jpg"/><Relationship Id="rId5" Type="http://schemas.openxmlformats.org/officeDocument/2006/relationships/image" Target="../media/image3.jpe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C2D7F3-6391-490D-BB1F-4B82A314E59E}"/>
              </a:ext>
            </a:extLst>
          </p:cNvPr>
          <p:cNvGrpSpPr/>
          <p:nvPr/>
        </p:nvGrpSpPr>
        <p:grpSpPr>
          <a:xfrm>
            <a:off x="0" y="0"/>
            <a:ext cx="12191999" cy="6957391"/>
            <a:chOff x="0" y="0"/>
            <a:chExt cx="12191999" cy="69573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551C7F-3C18-4785-9316-6868FE477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95739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CDAE52-8F6A-4A94-964A-32C383F484D6}"/>
                </a:ext>
              </a:extLst>
            </p:cNvPr>
            <p:cNvSpPr txBox="1"/>
            <p:nvPr/>
          </p:nvSpPr>
          <p:spPr>
            <a:xfrm>
              <a:off x="2411896" y="402653"/>
              <a:ext cx="75139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đào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huyện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Thanh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non a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Trấn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Điển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E2C00F-8FCB-4C03-823F-0D5136550897}"/>
                </a:ext>
              </a:extLst>
            </p:cNvPr>
            <p:cNvSpPr txBox="1"/>
            <p:nvPr/>
          </p:nvSpPr>
          <p:spPr>
            <a:xfrm>
              <a:off x="2877954" y="2290539"/>
              <a:ext cx="6599582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hoc</a:t>
              </a:r>
            </a:p>
            <a:p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Email: 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honghiep8882@gmail.com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0349586248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F0EA9B-23CF-47F1-968B-1C3FF04FF8C5}"/>
                </a:ext>
              </a:extLst>
            </p:cNvPr>
            <p:cNvSpPr txBox="1"/>
            <p:nvPr/>
          </p:nvSpPr>
          <p:spPr>
            <a:xfrm>
              <a:off x="7476457" y="5870459"/>
              <a:ext cx="40021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Thanh </a:t>
              </a:r>
              <a:r>
                <a:rPr lang="en-US" sz="2400" dirty="0" err="1"/>
                <a:t>trì</a:t>
              </a:r>
              <a:r>
                <a:rPr lang="en-US" sz="2400" dirty="0"/>
                <a:t>, </a:t>
              </a:r>
              <a:r>
                <a:rPr lang="en-US" sz="2400" dirty="0" err="1"/>
                <a:t>tháng</a:t>
              </a:r>
              <a:r>
                <a:rPr lang="en-US" sz="2400" dirty="0"/>
                <a:t> 11 </a:t>
              </a:r>
              <a:r>
                <a:rPr lang="en-US" sz="2400" dirty="0" err="1"/>
                <a:t>năm</a:t>
              </a:r>
              <a:r>
                <a:rPr lang="en-US" sz="2400" dirty="0"/>
                <a:t> 2020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308A78-E313-427E-A13C-81AC3696B048}"/>
                </a:ext>
              </a:extLst>
            </p:cNvPr>
            <p:cNvSpPr/>
            <p:nvPr/>
          </p:nvSpPr>
          <p:spPr>
            <a:xfrm>
              <a:off x="1644630" y="1274876"/>
              <a:ext cx="936346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Bài</a:t>
              </a:r>
              <a:r>
                <a:rPr lang="en-US" sz="6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</a:t>
              </a:r>
              <a:r>
                <a:rPr lang="en-US" sz="60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giảng</a:t>
              </a:r>
              <a:r>
                <a:rPr lang="en-US" sz="6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</a:t>
              </a:r>
              <a:r>
                <a:rPr lang="en-US" sz="60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điện</a:t>
              </a:r>
              <a:r>
                <a:rPr lang="en-US" sz="6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</a:t>
              </a:r>
              <a:r>
                <a:rPr lang="en-US" sz="60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tử</a:t>
              </a:r>
              <a:r>
                <a:rPr lang="en-US" sz="6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E - learning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3445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50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7"/>
    </mc:Choice>
    <mc:Fallback xmlns="">
      <p:transition spd="slow" advTm="1590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" b="1"/>
          <a:stretch/>
        </p:blipFill>
        <p:spPr>
          <a:xfrm>
            <a:off x="0" y="-91440"/>
            <a:ext cx="12192000" cy="694944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202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0"/>
    </mc:Choice>
    <mc:Fallback xmlns="">
      <p:transition spd="slow" advTm="656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413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70"/>
    </mc:Choice>
    <mc:Fallback xmlns="">
      <p:transition spd="slow" advTm="6167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4"/>
            <a:ext cx="12192000" cy="701951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61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96"/>
    </mc:Choice>
    <mc:Fallback xmlns="">
      <p:transition spd="slow" advTm="2779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E47833-11C4-421C-A5BC-8A141E9C46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D63DE3-FF71-46B6-B690-9E05184125BF}"/>
              </a:ext>
            </a:extLst>
          </p:cNvPr>
          <p:cNvSpPr txBox="1"/>
          <p:nvPr/>
        </p:nvSpPr>
        <p:spPr>
          <a:xfrm>
            <a:off x="3357154" y="91441"/>
            <a:ext cx="7406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latin typeface="+mj-lt"/>
              </a:rPr>
              <a:t>Trẻ xem video truyện</a:t>
            </a:r>
            <a:endParaRPr lang="en-US" sz="6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Picture 10" descr="clip_image002 (1).JPG">
            <a:extLst>
              <a:ext uri="{FF2B5EF4-FFF2-40B4-BE49-F238E27FC236}">
                <a16:creationId xmlns:a16="http://schemas.microsoft.com/office/drawing/2014/main" id="{1EF4F485-B5CA-413C-ABEF-AF8FD7205D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94" y="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48F4F-C715-4058-971B-5973BA53D0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5"/>
          <a:stretch/>
        </p:blipFill>
        <p:spPr>
          <a:xfrm>
            <a:off x="1" y="1280160"/>
            <a:ext cx="12192000" cy="5669281"/>
          </a:xfrm>
          <a:prstGeom prst="rect">
            <a:avLst/>
          </a:prstGeom>
        </p:spPr>
      </p:pic>
      <p:pic>
        <p:nvPicPr>
          <p:cNvPr id="2" name="Lần 3 chuẩn">
            <a:hlinkClick r:id="" action="ppaction://media"/>
            <a:extLst>
              <a:ext uri="{FF2B5EF4-FFF2-40B4-BE49-F238E27FC236}">
                <a16:creationId xmlns:a16="http://schemas.microsoft.com/office/drawing/2014/main" id="{9063DB80-BD06-4F53-9F9D-DC800CECC4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644" y="1622944"/>
            <a:ext cx="10641495" cy="492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E68D5B-F0C0-49BF-8E09-2705D7D1F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5"/>
          <a:stretch/>
        </p:blipFill>
        <p:spPr>
          <a:xfrm>
            <a:off x="0" y="-1438"/>
            <a:ext cx="12192000" cy="6998586"/>
          </a:xfrm>
          <a:prstGeom prst="rect">
            <a:avLst/>
          </a:prstGeom>
        </p:spPr>
      </p:pic>
      <p:pic>
        <p:nvPicPr>
          <p:cNvPr id="5" name="kết bai">
            <a:hlinkClick r:id="" action="ppaction://media"/>
            <a:extLst>
              <a:ext uri="{FF2B5EF4-FFF2-40B4-BE49-F238E27FC236}">
                <a16:creationId xmlns:a16="http://schemas.microsoft.com/office/drawing/2014/main" id="{EEAD19AB-0E5B-416D-8603-029884239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020" y="450573"/>
            <a:ext cx="10662110" cy="599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0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" y="0"/>
            <a:ext cx="12161572" cy="6858000"/>
          </a:xfrm>
        </p:spPr>
      </p:pic>
      <p:sp>
        <p:nvSpPr>
          <p:cNvPr id="5" name="TextBox 4"/>
          <p:cNvSpPr txBox="1"/>
          <p:nvPr/>
        </p:nvSpPr>
        <p:spPr>
          <a:xfrm>
            <a:off x="3865419" y="1412022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Tạm biệt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3342" y="2597419"/>
            <a:ext cx="91486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Chúc các con chăm ngoan,</a:t>
            </a:r>
          </a:p>
          <a:p>
            <a:pPr algn="ctr"/>
            <a:r>
              <a:rPr lang="vi-VN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học giỏi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726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F5EFB-0A2E-49E0-9463-7BAB390D3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ao hoi chuan">
            <a:hlinkClick r:id="" action="ppaction://media"/>
            <a:extLst>
              <a:ext uri="{FF2B5EF4-FFF2-40B4-BE49-F238E27FC236}">
                <a16:creationId xmlns:a16="http://schemas.microsoft.com/office/drawing/2014/main" id="{5C0BEDA3-87F8-4DCA-A6BA-2C49360C9F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19" y="0"/>
            <a:ext cx="12148581" cy="6858000"/>
          </a:xfrm>
        </p:spPr>
      </p:pic>
    </p:spTree>
    <p:extLst>
      <p:ext uri="{BB962C8B-B14F-4D97-AF65-F5344CB8AC3E}">
        <p14:creationId xmlns:p14="http://schemas.microsoft.com/office/powerpoint/2010/main" val="258204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8">
            <a:extLst>
              <a:ext uri="{FF2B5EF4-FFF2-40B4-BE49-F238E27FC236}">
                <a16:creationId xmlns:a16="http://schemas.microsoft.com/office/drawing/2014/main" id="{D87ACD77-D13A-410B-9CA1-196D2ADAB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049" y="189934"/>
            <a:ext cx="5029200" cy="12192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" name="Text Box 9">
            <a:extLst>
              <a:ext uri="{FF2B5EF4-FFF2-40B4-BE49-F238E27FC236}">
                <a16:creationId xmlns:a16="http://schemas.microsoft.com/office/drawing/2014/main" id="{E6A44F1B-F41F-4513-9517-0EBC9D2D5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978" y="624287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 b="1" dirty="0"/>
              <a:t>TRUYỆN: </a:t>
            </a:r>
            <a:r>
              <a:rPr lang="vi-VN" altLang="en-US" sz="2400" b="1" dirty="0"/>
              <a:t>Kiến con đi ô tô</a:t>
            </a:r>
            <a:endParaRPr lang="en-US" altLang="en-US" sz="2400" b="1" dirty="0"/>
          </a:p>
        </p:txBody>
      </p:sp>
      <p:pic>
        <p:nvPicPr>
          <p:cNvPr id="8201" name="Picture 9" descr="clip_image002 (1).JPG">
            <a:extLst>
              <a:ext uri="{FF2B5EF4-FFF2-40B4-BE49-F238E27FC236}">
                <a16:creationId xmlns:a16="http://schemas.microsoft.com/office/drawing/2014/main" id="{4A2853CF-73FC-49C0-8462-F81B905299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51" y="-4717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01A178-E05A-42BA-A180-1CB2D04D3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76830"/>
            <a:ext cx="9793357" cy="53811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41E3A8-7C22-4311-993E-B35E81834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2817"/>
          </a:xfrm>
          <a:prstGeom prst="rect">
            <a:avLst/>
          </a:prstGeom>
        </p:spPr>
      </p:pic>
      <p:pic>
        <p:nvPicPr>
          <p:cNvPr id="5" name="Picture 10" descr="clip_image002 (1).JPG">
            <a:extLst>
              <a:ext uri="{FF2B5EF4-FFF2-40B4-BE49-F238E27FC236}">
                <a16:creationId xmlns:a16="http://schemas.microsoft.com/office/drawing/2014/main" id="{B653846A-A235-4169-99CA-06607C611F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94" y="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2A0B16-212C-470C-9572-1344BF35573F}"/>
              </a:ext>
            </a:extLst>
          </p:cNvPr>
          <p:cNvSpPr txBox="1"/>
          <p:nvPr/>
        </p:nvSpPr>
        <p:spPr>
          <a:xfrm>
            <a:off x="3379588" y="278678"/>
            <a:ext cx="5600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D2B07F-ADB3-4E8E-9213-8D067BF0537F}"/>
              </a:ext>
            </a:extLst>
          </p:cNvPr>
          <p:cNvSpPr txBox="1"/>
          <p:nvPr/>
        </p:nvSpPr>
        <p:spPr>
          <a:xfrm>
            <a:off x="1702594" y="1986639"/>
            <a:ext cx="3353988" cy="2246769"/>
          </a:xfrm>
          <a:prstGeom prst="rect">
            <a:avLst/>
          </a:prstGeom>
          <a:noFill/>
          <a:ln w="63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tên truyện, tên nhân vật trong truyện</a:t>
            </a:r>
          </a:p>
          <a:p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hiểu nội dung câu chuyện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0E842B-C5FA-44D0-85C1-B1034721F4F4}"/>
              </a:ext>
            </a:extLst>
          </p:cNvPr>
          <p:cNvSpPr txBox="1"/>
          <p:nvPr/>
        </p:nvSpPr>
        <p:spPr>
          <a:xfrm>
            <a:off x="8000406" y="2055345"/>
            <a:ext cx="2611584" cy="175432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B050"/>
                </a:solidFill>
                <a:latin typeface="+mj-lt"/>
              </a:rPr>
              <a:t>Trẻ lựa chọn hình theo nội dung truyện</a:t>
            </a:r>
            <a:endParaRPr lang="en-US" sz="36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ADD5BBE-886B-4CD6-8500-D5DD48A7ECEB}"/>
              </a:ext>
            </a:extLst>
          </p:cNvPr>
          <p:cNvSpPr/>
          <p:nvPr/>
        </p:nvSpPr>
        <p:spPr>
          <a:xfrm>
            <a:off x="4913119" y="3863679"/>
            <a:ext cx="3765071" cy="22149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B050"/>
                </a:solidFill>
                <a:latin typeface="+mj-lt"/>
              </a:rPr>
              <a:t>Biết chia sẻ, giúp đỡ mọi người xung quanh</a:t>
            </a:r>
            <a:endParaRPr lang="en-US" sz="3200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4163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E47833-11C4-421C-A5BC-8A141E9C46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D63DE3-FF71-46B6-B690-9E05184125BF}"/>
              </a:ext>
            </a:extLst>
          </p:cNvPr>
          <p:cNvSpPr txBox="1"/>
          <p:nvPr/>
        </p:nvSpPr>
        <p:spPr>
          <a:xfrm>
            <a:off x="3357154" y="91441"/>
            <a:ext cx="62571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latin typeface="+mj-lt"/>
              </a:rPr>
              <a:t>Ổn định tổ chức</a:t>
            </a:r>
            <a:endParaRPr lang="en-US" sz="6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Picture 10" descr="clip_image002 (1).JPG">
            <a:extLst>
              <a:ext uri="{FF2B5EF4-FFF2-40B4-BE49-F238E27FC236}">
                <a16:creationId xmlns:a16="http://schemas.microsoft.com/office/drawing/2014/main" id="{1EF4F485-B5CA-413C-ABEF-AF8FD7205D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94" y="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 e di qua nga tu duong pho">
            <a:hlinkClick r:id="" action="ppaction://media"/>
            <a:extLst>
              <a:ext uri="{FF2B5EF4-FFF2-40B4-BE49-F238E27FC236}">
                <a16:creationId xmlns:a16="http://schemas.microsoft.com/office/drawing/2014/main" id="{80A65878-0A6D-4D20-8879-527F753323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90878"/>
            <a:ext cx="12192000" cy="556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1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D1EF1C-4317-432D-B9D3-CCB8B8C71A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755B9A6-6340-4120-9152-B040EF776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34375" r="36165" b="8333"/>
          <a:stretch>
            <a:fillRect/>
          </a:stretch>
        </p:blipFill>
        <p:spPr bwMode="auto">
          <a:xfrm>
            <a:off x="-1" y="1240970"/>
            <a:ext cx="12192001" cy="561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2CADB1-3D69-4BFF-94A4-06DAF48E276C}"/>
              </a:ext>
            </a:extLst>
          </p:cNvPr>
          <p:cNvSpPr txBox="1"/>
          <p:nvPr/>
        </p:nvSpPr>
        <p:spPr>
          <a:xfrm>
            <a:off x="3030583" y="158820"/>
            <a:ext cx="6479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+mj-lt"/>
              </a:rPr>
              <a:t>Trẻ nghe cô kể chuyện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10" descr="clip_image002 (1).JPG">
            <a:extLst>
              <a:ext uri="{FF2B5EF4-FFF2-40B4-BE49-F238E27FC236}">
                <a16:creationId xmlns:a16="http://schemas.microsoft.com/office/drawing/2014/main" id="{603E4C10-1AB4-4141-B18F-FCBEF90B000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234" y="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an 1 chuẩn">
            <a:hlinkClick r:id="" action="ppaction://media"/>
            <a:extLst>
              <a:ext uri="{FF2B5EF4-FFF2-40B4-BE49-F238E27FC236}">
                <a16:creationId xmlns:a16="http://schemas.microsoft.com/office/drawing/2014/main" id="{C5E9EF78-92FF-4967-8C86-88660864DD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810" y="1408872"/>
            <a:ext cx="11449878" cy="40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6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E47833-11C4-421C-A5BC-8A141E9C4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D63DE3-FF71-46B6-B690-9E05184125BF}"/>
              </a:ext>
            </a:extLst>
          </p:cNvPr>
          <p:cNvSpPr txBox="1"/>
          <p:nvPr/>
        </p:nvSpPr>
        <p:spPr>
          <a:xfrm>
            <a:off x="2521132" y="208002"/>
            <a:ext cx="93399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latin typeface="+mj-lt"/>
              </a:rPr>
              <a:t>Cô vừa kể câu chuyện gì?</a:t>
            </a:r>
            <a:endParaRPr lang="en-US" sz="6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Picture 10" descr="clip_image002 (1).JPG">
            <a:extLst>
              <a:ext uri="{FF2B5EF4-FFF2-40B4-BE49-F238E27FC236}">
                <a16:creationId xmlns:a16="http://schemas.microsoft.com/office/drawing/2014/main" id="{1EF4F485-B5CA-413C-ABEF-AF8FD7205D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94" y="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91EB87-2AD3-4227-9030-8424CBB80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656254"/>
            <a:ext cx="3103154" cy="2717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B925FD-8905-4F21-95C8-97E781302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40" y="2675334"/>
            <a:ext cx="3627120" cy="2720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7003D8-4314-4E05-BA41-BCACDCAEF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827" y="2675334"/>
            <a:ext cx="3233591" cy="27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3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E47833-11C4-421C-A5BC-8A141E9C46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D63DE3-FF71-46B6-B690-9E05184125BF}"/>
              </a:ext>
            </a:extLst>
          </p:cNvPr>
          <p:cNvSpPr txBox="1"/>
          <p:nvPr/>
        </p:nvSpPr>
        <p:spPr>
          <a:xfrm>
            <a:off x="1702594" y="91441"/>
            <a:ext cx="10027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+mj-lt"/>
              </a:rPr>
              <a:t>Trẻ nghe cô kể chuyện cùng tranh minh họa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Picture 10" descr="clip_image002 (1).JPG">
            <a:extLst>
              <a:ext uri="{FF2B5EF4-FFF2-40B4-BE49-F238E27FC236}">
                <a16:creationId xmlns:a16="http://schemas.microsoft.com/office/drawing/2014/main" id="{1EF4F485-B5CA-413C-ABEF-AF8FD7205D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94" y="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7085BB-19B4-4B6D-910D-0A7AABB812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5"/>
          <a:stretch/>
        </p:blipFill>
        <p:spPr>
          <a:xfrm>
            <a:off x="1" y="1280160"/>
            <a:ext cx="12192000" cy="5669281"/>
          </a:xfrm>
          <a:prstGeom prst="rect">
            <a:avLst/>
          </a:prstGeom>
        </p:spPr>
      </p:pic>
      <p:pic>
        <p:nvPicPr>
          <p:cNvPr id="5" name="Lân 2 chuẩn">
            <a:hlinkClick r:id="" action="ppaction://media"/>
            <a:extLst>
              <a:ext uri="{FF2B5EF4-FFF2-40B4-BE49-F238E27FC236}">
                <a16:creationId xmlns:a16="http://schemas.microsoft.com/office/drawing/2014/main" id="{BADF9309-9A32-432B-B74E-3DF942A3B1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887" y="1615441"/>
            <a:ext cx="10634559" cy="49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61" y="57944"/>
            <a:ext cx="12236661" cy="680005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701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93"/>
    </mc:Choice>
    <mc:Fallback xmlns="">
      <p:transition spd="slow" advTm="2879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ô kể lần 2"/>
  <p:tag name="ISPRING_SLIDE_INDENT_LEVEL" val="0"/>
  <p:tag name="ISPRING_PLAYER_PLAYLIST_ID" val="409759e6da34e9317db44e81b34b6615746c614e"/>
  <p:tag name="GENSWF_ADVANCE_TIME" val="28.793"/>
  <p:tag name="ISPRING_SLIDE_ID_2" val="{2E8AF262-7F91-49B7-8ADC-2FCD68F90B9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h minh họa 1"/>
  <p:tag name="ISPRING_SLIDE_INDENT_LEVEL" val="0"/>
  <p:tag name="ISPRING_PLAYER_PLAYLIST_ID" val="409759e6da34e9317db44e81b34b6615746c614e"/>
  <p:tag name="GENSWF_ADVANCE_TIME" val="15.907"/>
  <p:tag name="ISPRING_SLIDE_ID_2" val="{0141E811-6FC0-4B9A-86FD-1BB166D57D7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h minh họa 2"/>
  <p:tag name="ISPRING_SLIDE_INDENT_LEVEL" val="0"/>
  <p:tag name="ISPRING_PLAYER_PLAYLIST_ID" val="409759e6da34e9317db44e81b34b6615746c614e"/>
  <p:tag name="GENSWF_ADVANCE_TIME" val="6.560"/>
  <p:tag name="ISPRING_SLIDE_ID_2" val="{BA542736-D197-4EA0-ABA5-2320554B82D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h minh họa 3"/>
  <p:tag name="ISPRING_SLIDE_INDENT_LEVEL" val="0"/>
  <p:tag name="ISPRING_PLAYER_PLAYLIST_ID" val="409759e6da34e9317db44e81b34b6615746c614e"/>
  <p:tag name="GENSWF_ADVANCE_TIME" val="61.670"/>
  <p:tag name="ISPRING_SLIDE_ID_2" val="{09096EB7-A4DD-4A5D-9072-4F0E66FE159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h minh họa 4"/>
  <p:tag name="ISPRING_SLIDE_INDENT_LEVEL" val="0"/>
  <p:tag name="ISPRING_PLAYER_PLAYLIST_ID" val="409759e6da34e9317db44e81b34b6615746c614e"/>
  <p:tag name="ISPRING_CUSTOM_TIMING_USED" val="1"/>
  <p:tag name="GENSWF_ADVANCE_TIME" val="27.796"/>
  <p:tag name="ISPRING_SLIDE_ID_2" val="{9ABE1E1F-E478-4EE3-B2F7-F6F0A19D6C1C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8A03AA29-7B40-4E41-98A5-48F1782187E2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161</Words>
  <Application>Microsoft Office PowerPoint</Application>
  <PresentationFormat>Widescreen</PresentationFormat>
  <Paragraphs>30</Paragraphs>
  <Slides>16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Hiep</dc:creator>
  <cp:lastModifiedBy>Hong Hiep</cp:lastModifiedBy>
  <cp:revision>19</cp:revision>
  <dcterms:created xsi:type="dcterms:W3CDTF">2020-11-23T01:47:59Z</dcterms:created>
  <dcterms:modified xsi:type="dcterms:W3CDTF">2020-11-28T16:44:29Z</dcterms:modified>
</cp:coreProperties>
</file>