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58" r:id="rId5"/>
    <p:sldId id="259" r:id="rId6"/>
    <p:sldId id="261" r:id="rId7"/>
    <p:sldId id="263" r:id="rId8"/>
    <p:sldId id="316" r:id="rId9"/>
    <p:sldId id="315" r:id="rId10"/>
    <p:sldId id="320" r:id="rId11"/>
    <p:sldId id="270" r:id="rId12"/>
    <p:sldId id="32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CDDD-BFAF-40DF-94BD-EC413ED8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08CB9-ACEB-4B95-A49C-8ABF61B87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FA49-3F50-4C3F-A893-CB3FBB53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3644-910D-4590-8A8B-3BDE72FA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F458-40BC-461B-9BC6-9F32FEEC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F56A-E57D-4706-9D47-3286AF08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FF4C0-E130-4CCC-91F2-5A8BE492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ED6C-287C-494A-9A23-6ACE3760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193D-53DA-406E-8431-BDBD280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D6F1-0355-41D9-BF5A-F0052866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3FBAC-71D1-48B2-86FC-F096DE822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08905-BD81-48B0-8443-F6CE00EA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10A6-FBD8-4D20-B4CA-0A4007A4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D4E0-5769-421D-83A7-40350444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DB02-0940-4CC5-B402-630CDE28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2B5E-F167-4367-ABC7-0E9D5CFA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E714-2962-4CFF-869E-78287D3D2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184-49FE-4F98-A6EF-2B725342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95B8-C399-4343-9148-2C2DCBB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56BF-B986-4C4B-8FCE-4ECE9BF4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3A23-C4B3-4DD7-A04D-67211217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49E9-848F-407F-A377-B43E3FC2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86C2-D01E-4110-A7DC-557596F5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80BD-F017-4EC0-9D1A-0EBE7C8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DBCF-B037-482B-86C9-8B4D791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57B-67FE-4CBF-AF87-5CE048C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0821-B0B0-4E2B-9BC1-66A732EF5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33246-63B9-4E47-9631-6A384722C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B84A-BA20-4DCE-A64C-89E3FCE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CB07-0351-4E8F-968B-B8FDC17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18DB-CF46-4E0C-825C-D2B273F5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3C24-9174-4F1A-B351-E1990DC2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AEC0-FA98-47BE-BA89-403D9A66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FE7E-31FD-471A-864C-89097C88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7524F-39A5-4267-8959-7E518948C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E5AE-9A4D-4308-AEF9-546468AF3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8EA5E-F248-4516-8D77-385026C7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CCF9-01D5-40CE-8608-5CEBC154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BF550-F988-4EEC-8EE8-4312BE0C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E9DC-D001-4AB5-BBA5-D2A9901C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B7225-47CC-48AA-A638-47046ADB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D5C97-4CD9-4DBF-9A58-23D2B191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41BB9-A1B8-4C37-A4EE-816E4622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89F21-39A7-41F9-9B1F-906504BF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B29D-3FEB-4CA8-B17D-D033D014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4F19C-A99A-4999-8A8C-8031D738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DA5E-E94A-42A6-9B1E-3C72CFA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F9C2-0083-4951-8CF3-A03EF69F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4D352-B43B-4E0F-BFD0-1CD97084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2DCF6-9202-47C9-B320-1D4E7E97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3546-7242-445F-9D95-0D99B2DB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1158-D7A4-45B0-95E4-202D3630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9396-F3D1-4930-BC62-40FD6C67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2CD8B-6251-4F40-A7E6-153197060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0910E-ADF7-40DB-ADAB-7B2C705EE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AFE7-4D84-4D78-B2A5-D7E3D20E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FA4F-C4F6-475F-8733-3B28D29B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71AE0-1FAB-4DA9-9A23-9A8BFD30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5207B-E422-4EA6-95F0-F05251A8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ED25-14B0-4AB5-8BDE-9505401B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FCAE-3939-4DD8-B9F2-F5FF1CC0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7D6B-702F-4ABA-A51E-51D43B63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630B-66D4-4DAB-828D-F1CD1CD27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I&#202;U%20THU%20L&#7840;C\TapLamBacSi-BeSongSong_4d28e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4.jfif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I&#202;U%20THU%20L&#7840;C\TapLamBacSi-BeSongSong_4d28e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D4E8-162F-44C7-B346-934909BB8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D54D-B730-434A-A269-10E7DED6E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0B8DB-9FD0-490E-B5AE-4F48DD495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8"/>
            <a:ext cx="12192000" cy="6865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A0309-C425-4A6B-8CFB-147C9C4CC9F2}"/>
              </a:ext>
            </a:extLst>
          </p:cNvPr>
          <p:cNvSpPr txBox="1"/>
          <p:nvPr/>
        </p:nvSpPr>
        <p:spPr>
          <a:xfrm>
            <a:off x="1330961" y="470584"/>
            <a:ext cx="108610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 THANH TRÌ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TRƯỜNG MẦM NON XÃ VĨNH QUỲNH</a:t>
            </a: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Lứa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MGB (3-4 tuổi)</a:t>
            </a: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F7F28-53C9-4043-8C13-C04DEFE9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76" y="1707487"/>
            <a:ext cx="1695155" cy="16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2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F866C62C-ACA1-FD8F-5082-DEFA4B30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4CB1F-E696-EE95-FF7B-CA72DB5E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83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pLamBacSi-BeSongSong_4d28e.mp3">
            <a:hlinkClick r:id="" action="ppaction://media"/>
            <a:extLst>
              <a:ext uri="{FF2B5EF4-FFF2-40B4-BE49-F238E27FC236}">
                <a16:creationId xmlns:a16="http://schemas.microsoft.com/office/drawing/2014/main" id="{DE94448D-3B62-E770-1BEA-20AEFB9562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1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B10A-A798-77B4-57A9-CDC6DB48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609600"/>
            <a:ext cx="6743701" cy="14408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b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97E7EC-73E4-B0B7-BE38-CDFCA1017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86" y="3057268"/>
            <a:ext cx="1601743" cy="101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77CA08-C4CF-8C29-6F5C-D1CEB60F6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70" y="765224"/>
            <a:ext cx="1601743" cy="10167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365745-A3B0-B317-21BD-E48D62320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1" y="6128405"/>
            <a:ext cx="1652878" cy="8884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001467-1A5A-B8D5-180C-F8D557289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32" y="5981342"/>
            <a:ext cx="1695814" cy="87665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13FCAD-7A93-1B13-93A1-C37576B4D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0" y="105490"/>
            <a:ext cx="5191478" cy="287528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1B7A3-BF60-43CF-23F7-8B0B7FE99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05490"/>
            <a:ext cx="4734880" cy="2617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B4BA13-A611-4265-0B47-B5AC284D7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" y="3116947"/>
            <a:ext cx="4563813" cy="30114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5BBE13-B09D-BFDB-F798-A8133AB7F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09" y="2441667"/>
            <a:ext cx="5104331" cy="348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F866C62C-ACA1-FD8F-5082-DEFA4B30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4CB1F-E696-EE95-FF7B-CA72DB5E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83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latin typeface=".VnAvant" pitchFamily="34" charset="0"/>
              </a:rPr>
              <a:t>Trò</a:t>
            </a:r>
            <a:r>
              <a:rPr lang="en-US" altLang="en-US" sz="5400" b="1" dirty="0">
                <a:latin typeface=".VnAvant" pitchFamily="34" charset="0"/>
              </a:rPr>
              <a:t> </a:t>
            </a:r>
            <a:r>
              <a:rPr lang="en-US" altLang="en-US" sz="5400" b="1" dirty="0" err="1">
                <a:latin typeface=".VnAvant" pitchFamily="34" charset="0"/>
              </a:rPr>
              <a:t>chơi</a:t>
            </a:r>
            <a:r>
              <a:rPr lang="en-US" altLang="en-US" sz="5400" b="1" dirty="0">
                <a:latin typeface=".VnAvant" pitchFamily="34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.VnAvant" pitchFamily="34" charset="0"/>
              </a:rPr>
              <a:t>“</a:t>
            </a:r>
            <a:r>
              <a:rPr lang="en-US" altLang="en-US" sz="5400" b="1" dirty="0" err="1">
                <a:latin typeface=".VnAvant" pitchFamily="34" charset="0"/>
              </a:rPr>
              <a:t>Ghép</a:t>
            </a:r>
            <a:r>
              <a:rPr lang="en-US" altLang="en-US" sz="5400" b="1" dirty="0">
                <a:latin typeface=".VnAvant" pitchFamily="34" charset="0"/>
              </a:rPr>
              <a:t> </a:t>
            </a:r>
            <a:r>
              <a:rPr lang="en-US" altLang="en-US" sz="5400" b="1" dirty="0" err="1">
                <a:latin typeface=".VnAvant" pitchFamily="34" charset="0"/>
              </a:rPr>
              <a:t>tranh</a:t>
            </a:r>
            <a:r>
              <a:rPr lang="en-US" altLang="en-US" sz="5400" b="1" dirty="0">
                <a:latin typeface=".VnAvant" pitchFamily="34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.VnAvant" pitchFamily="34" charset="0"/>
            </a:endParaRPr>
          </a:p>
        </p:txBody>
      </p:sp>
      <p:pic>
        <p:nvPicPr>
          <p:cNvPr id="6" name="TapLamBacSi-BeSongSong_4d28e.mp3">
            <a:hlinkClick r:id="" action="ppaction://media"/>
            <a:extLst>
              <a:ext uri="{FF2B5EF4-FFF2-40B4-BE49-F238E27FC236}">
                <a16:creationId xmlns:a16="http://schemas.microsoft.com/office/drawing/2014/main" id="{DE94448D-3B62-E770-1BEA-20AEFB9562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8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65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98" y="0"/>
            <a:ext cx="12110301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m-Di-Qua-Nga-Tu-Duong-Pho-Hop-Ca">
            <a:hlinkClick r:id="" action="ppaction://media"/>
            <a:extLst>
              <a:ext uri="{FF2B5EF4-FFF2-40B4-BE49-F238E27FC236}">
                <a16:creationId xmlns:a16="http://schemas.microsoft.com/office/drawing/2014/main" id="{CF2F33A1-7017-CA5F-05CE-1A84BF19441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2782094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38460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85757-DB7D-9B9C-0FC1-0C9C2D3A7888}"/>
              </a:ext>
            </a:extLst>
          </p:cNvPr>
          <p:cNvSpPr txBox="1"/>
          <p:nvPr/>
        </p:nvSpPr>
        <p:spPr>
          <a:xfrm>
            <a:off x="7219950" y="495300"/>
            <a:ext cx="2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Xe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đạp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C9C28C-44DD-0DE2-D837-925C49BFAC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" y="1457876"/>
            <a:ext cx="11786061" cy="52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190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7072-92BD-C978-A3A7-00E6D487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Xe </a:t>
            </a:r>
            <a:r>
              <a:rPr lang="en-US" dirty="0" err="1">
                <a:solidFill>
                  <a:srgbClr val="FF0000"/>
                </a:solidFill>
              </a:rPr>
              <a:t>máy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CC859-81B1-8E47-72B7-1D020B9DC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3" y="1344854"/>
            <a:ext cx="11501230" cy="55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1FE19-64A8-97DC-5DEC-337648B82588}"/>
              </a:ext>
            </a:extLst>
          </p:cNvPr>
          <p:cNvSpPr txBox="1"/>
          <p:nvPr/>
        </p:nvSpPr>
        <p:spPr>
          <a:xfrm>
            <a:off x="4805362" y="292878"/>
            <a:ext cx="25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Ô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tô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541BE6-86A9-4D28-BAB9-390A5F775E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137236"/>
            <a:ext cx="11392295" cy="56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676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07F0-7FBC-D8B2-12B2-6F2C5530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So </a:t>
            </a:r>
            <a:r>
              <a:rPr lang="en-US" dirty="0" err="1">
                <a:solidFill>
                  <a:srgbClr val="00B050"/>
                </a:solidFill>
              </a:rPr>
              <a:t>sánh</a:t>
            </a:r>
            <a:r>
              <a:rPr lang="en-US" dirty="0">
                <a:solidFill>
                  <a:srgbClr val="00B050"/>
                </a:solidFill>
              </a:rPr>
              <a:t>: Xe </a:t>
            </a:r>
            <a:r>
              <a:rPr lang="en-US" dirty="0" err="1">
                <a:solidFill>
                  <a:srgbClr val="00B050"/>
                </a:solidFill>
              </a:rPr>
              <a:t>đạp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ô </a:t>
            </a:r>
            <a:r>
              <a:rPr lang="en-US" dirty="0" err="1">
                <a:solidFill>
                  <a:srgbClr val="00B050"/>
                </a:solidFill>
              </a:rPr>
              <a:t>tô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2D86B01-89AD-0958-2436-4774E72BBE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0078"/>
            <a:ext cx="5671933" cy="52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4631D7-AE10-7244-9BD2-9C9C4745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6" y="1411357"/>
            <a:ext cx="5451150" cy="5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789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BCEE-FF8E-7330-D76A-DDE5274C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</a:t>
            </a:r>
            <a:r>
              <a:rPr lang="vi-VN" dirty="0">
                <a:solidFill>
                  <a:srgbClr val="FF0000"/>
                </a:solidFill>
              </a:rPr>
              <a:t>Mở rộng: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D1763D-5182-3E6F-8C35-EF5D198A6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113"/>
            <a:ext cx="5804244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1E244-3CC6-4F75-D98C-767282A72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58" y="1590261"/>
            <a:ext cx="5500342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E6D9-5A90-1C0D-CD57-ADE404E9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3BAE2-16EA-FB38-0B60-E785E34F6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" y="0"/>
            <a:ext cx="12089918" cy="6858000"/>
          </a:xfrm>
        </p:spPr>
      </p:pic>
    </p:spTree>
    <p:extLst>
      <p:ext uri="{BB962C8B-B14F-4D97-AF65-F5344CB8AC3E}">
        <p14:creationId xmlns:p14="http://schemas.microsoft.com/office/powerpoint/2010/main" val="34744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99309B9-11BF-7B8D-6B73-CF09CA064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E736700-D38B-3D6A-AF01-67B67AEF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38B8BF9B-F5A6-E2E8-58F5-733EF2B5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1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solidFill>
                  <a:srgbClr val="CC0066"/>
                </a:solidFill>
              </a:rPr>
              <a:t> ô tô khách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98</Words>
  <Application>Microsoft Office PowerPoint</Application>
  <PresentationFormat>Widescreen</PresentationFormat>
  <Paragraphs>28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                               Xe máy</vt:lpstr>
      <vt:lpstr>PowerPoint Presentation</vt:lpstr>
      <vt:lpstr>So sánh: Xe đạp và ô tô</vt:lpstr>
      <vt:lpstr>                             Mở rộng:</vt:lpstr>
      <vt:lpstr>PowerPoint Presentation</vt:lpstr>
      <vt:lpstr>PowerPoint Presentation</vt:lpstr>
      <vt:lpstr>PowerPoint Presentation</vt:lpstr>
      <vt:lpstr>Tìm PTGT đường bộ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meoco</dc:creator>
  <cp:lastModifiedBy>Administrator</cp:lastModifiedBy>
  <cp:revision>12</cp:revision>
  <dcterms:created xsi:type="dcterms:W3CDTF">2022-03-24T01:02:34Z</dcterms:created>
  <dcterms:modified xsi:type="dcterms:W3CDTF">2023-04-03T08:26:02Z</dcterms:modified>
</cp:coreProperties>
</file>