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5" r:id="rId3"/>
    <p:sldId id="258" r:id="rId4"/>
    <p:sldId id="278" r:id="rId5"/>
    <p:sldId id="259" r:id="rId6"/>
    <p:sldId id="263" r:id="rId7"/>
    <p:sldId id="261" r:id="rId8"/>
    <p:sldId id="264" r:id="rId9"/>
    <p:sldId id="317" r:id="rId10"/>
    <p:sldId id="316" r:id="rId11"/>
    <p:sldId id="265" r:id="rId12"/>
    <p:sldId id="315" r:id="rId13"/>
    <p:sldId id="320" r:id="rId14"/>
    <p:sldId id="321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 Kem" initials="TK" lastIdx="1" clrIdx="0">
    <p:extLst>
      <p:ext uri="{19B8F6BF-5375-455C-9EA6-DF929625EA0E}">
        <p15:presenceInfo xmlns:p15="http://schemas.microsoft.com/office/powerpoint/2012/main" userId="3be9083d939cbc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7T10:01:33.933" idx="1">
    <p:pos x="6689" y="619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CDDD-BFAF-40DF-94BD-EC413ED88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08CB9-ACEB-4B95-A49C-8ABF61B87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FA49-3F50-4C3F-A893-CB3FBB53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3644-910D-4590-8A8B-3BDE72FA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F458-40BC-461B-9BC6-9F32FEEC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F56A-E57D-4706-9D47-3286AF08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FF4C0-E130-4CCC-91F2-5A8BE492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ED6C-287C-494A-9A23-6ACE3760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193D-53DA-406E-8431-BDBD2802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D6F1-0355-41D9-BF5A-F0052866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3FBAC-71D1-48B2-86FC-F096DE822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08905-BD81-48B0-8443-F6CE00EA8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10A6-FBD8-4D20-B4CA-0A4007A4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D4E0-5769-421D-83A7-40350444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DB02-0940-4CC5-B402-630CDE28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5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2B5E-F167-4367-ABC7-0E9D5CFA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FE714-2962-4CFF-869E-78287D3D2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B184-49FE-4F98-A6EF-2B725342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95B8-C399-4343-9148-2C2DCBB3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56BF-B986-4C4B-8FCE-4ECE9BF4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3A23-C4B3-4DD7-A04D-67211217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B49E9-848F-407F-A377-B43E3FC2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86C2-D01E-4110-A7DC-557596F5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180BD-F017-4EC0-9D1A-0EBE7C89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DDBCF-B037-482B-86C9-8B4D791F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57B-67FE-4CBF-AF87-5CE048CF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0821-B0B0-4E2B-9BC1-66A732EF5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33246-63B9-4E47-9631-6A384722C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2B84A-BA20-4DCE-A64C-89E3FCEE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3CB07-0351-4E8F-968B-B8FDC17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18DB-CF46-4E0C-825C-D2B273F5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3C24-9174-4F1A-B351-E1990DC2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AEC0-FA98-47BE-BA89-403D9A66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7FE7E-31FD-471A-864C-89097C88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7524F-39A5-4267-8959-7E518948C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0E5AE-9A4D-4308-AEF9-546468AF3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8EA5E-F248-4516-8D77-385026C7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FCCF9-01D5-40CE-8608-5CEBC154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BF550-F988-4EEC-8EE8-4312BE0C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E9DC-D001-4AB5-BBA5-D2A9901C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B7225-47CC-48AA-A638-47046ADB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D5C97-4CD9-4DBF-9A58-23D2B191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41BB9-A1B8-4C37-A4EE-816E4622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89F21-39A7-41F9-9B1F-906504BF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B29D-3FEB-4CA8-B17D-D033D014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4F19C-A99A-4999-8A8C-8031D738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DA5E-E94A-42A6-9B1E-3C72CFA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F9C2-0083-4951-8CF3-A03EF69F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4D352-B43B-4E0F-BFD0-1CD970842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2DCF6-9202-47C9-B320-1D4E7E97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33546-7242-445F-9D95-0D99B2DB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11158-D7A4-45B0-95E4-202D3630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9396-F3D1-4930-BC62-40FD6C67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2CD8B-6251-4F40-A7E6-153197060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0910E-ADF7-40DB-ADAB-7B2C705EE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BAFE7-4D84-4D78-B2A5-D7E3D20E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7FA4F-C4F6-475F-8733-3B28D29B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71AE0-1FAB-4DA9-9A23-9A8BFD30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5207B-E422-4EA6-95F0-F05251A8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2ED25-14B0-4AB5-8BDE-9505401B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FCAE-3939-4DD8-B9F2-F5FF1CC0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6151-701D-4A9F-8CB3-61C279D263C7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C7D6B-702F-4ABA-A51E-51D43B63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630B-66D4-4DAB-828D-F1CD1CD27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C9B1-CF8C-4165-9F6F-EB7625BE1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I&#202;U%20THU%20L&#7840;C\TapLamBacSi-BeSongSong_4d28e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I&#202;U%20THU%20L&#7840;C\TapLamBacSi-BeSongSong_4d28e.mp3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D4E8-162F-44C7-B346-934909BB8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2D54D-B730-434A-A269-10E7DED6E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0B8DB-9FD0-490E-B5AE-4F48DD495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8"/>
            <a:ext cx="12192000" cy="6865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A0309-C425-4A6B-8CFB-147C9C4CC9F2}"/>
              </a:ext>
            </a:extLst>
          </p:cNvPr>
          <p:cNvSpPr txBox="1"/>
          <p:nvPr/>
        </p:nvSpPr>
        <p:spPr>
          <a:xfrm>
            <a:off x="1330961" y="470584"/>
            <a:ext cx="1086104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 THANH TRÌ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TRƯỜNG MẦM NON XÃ VĨNH QUỲNH</a:t>
            </a:r>
          </a:p>
          <a:p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Đề tài: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Lứa tuổi: MGB (3-4 tuổi)</a:t>
            </a: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F7F28-53C9-4043-8C13-C04DEFE9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76" y="1707487"/>
            <a:ext cx="1695155" cy="16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2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B6F4-91E6-7838-1B0B-785EDAA7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192BB0-806D-4279-2F2B-A65EB7F92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" y="533538"/>
            <a:ext cx="12038267" cy="65033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DA491-2E03-AE9D-7986-7B333F4E21DE}"/>
              </a:ext>
            </a:extLst>
          </p:cNvPr>
          <p:cNvSpPr txBox="1"/>
          <p:nvPr/>
        </p:nvSpPr>
        <p:spPr>
          <a:xfrm>
            <a:off x="4651513" y="0"/>
            <a:ext cx="353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ăn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3241-4D21-EEC7-84D5-DCBB6FF1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63CAD6-17CC-1D0F-B6D6-2049D2015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" y="461666"/>
            <a:ext cx="12148476" cy="639633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A3229A-9148-A775-3015-F95BCCA93B77}"/>
              </a:ext>
            </a:extLst>
          </p:cNvPr>
          <p:cNvSpPr txBox="1"/>
          <p:nvPr/>
        </p:nvSpPr>
        <p:spPr>
          <a:xfrm>
            <a:off x="3747052" y="0"/>
            <a:ext cx="396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Làm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thiệp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tặng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bà,mẹ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cô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6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07A6-7EE1-49FD-9181-AD7A6870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31051-E6EF-90C8-2A67-42BE37050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368"/>
            <a:ext cx="6096000" cy="61956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3E3CD-844B-9E69-9CCC-5822BE61C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9835"/>
            <a:ext cx="6020628" cy="6195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DD26FC-86B4-44BF-0DDF-7361CA8574D2}"/>
              </a:ext>
            </a:extLst>
          </p:cNvPr>
          <p:cNvSpPr txBox="1"/>
          <p:nvPr/>
        </p:nvSpPr>
        <p:spPr>
          <a:xfrm>
            <a:off x="3786809" y="139148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Tặng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hoa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cho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các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bạn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gái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F866C62C-ACA1-FD8F-5082-DEFA4B30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4CB1F-E696-EE95-FF7B-CA72DB5E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883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pLamBacSi-BeSongSong_4d28e.mp3">
            <a:hlinkClick r:id="" action="ppaction://media"/>
            <a:extLst>
              <a:ext uri="{FF2B5EF4-FFF2-40B4-BE49-F238E27FC236}">
                <a16:creationId xmlns:a16="http://schemas.microsoft.com/office/drawing/2014/main" id="{DE94448D-3B62-E770-1BEA-20AEFB95621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45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67D602-E0C8-D9AD-390D-9AD45000EDF3}"/>
              </a:ext>
            </a:extLst>
          </p:cNvPr>
          <p:cNvSpPr txBox="1"/>
          <p:nvPr/>
        </p:nvSpPr>
        <p:spPr>
          <a:xfrm>
            <a:off x="1900719" y="2609636"/>
            <a:ext cx="509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, </a:t>
            </a:r>
            <a:r>
              <a:rPr lang="en-US" dirty="0" err="1"/>
              <a:t>mẹ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F866C62C-ACA1-FD8F-5082-DEFA4B309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4CB1F-E696-EE95-FF7B-CA72DB5E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8839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pLamBacSi-BeSongSong_4d28e.mp3">
            <a:hlinkClick r:id="" action="ppaction://media"/>
            <a:extLst>
              <a:ext uri="{FF2B5EF4-FFF2-40B4-BE49-F238E27FC236}">
                <a16:creationId xmlns:a16="http://schemas.microsoft.com/office/drawing/2014/main" id="{DE94448D-3B62-E770-1BEA-20AEFB95621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8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XIN TRÂN TRỌNG CẢM ƠN!</a:t>
            </a:r>
          </a:p>
        </p:txBody>
      </p:sp>
      <p:pic>
        <p:nvPicPr>
          <p:cNvPr id="4" name="Picture 3" descr="phong-canh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876" y="-152400"/>
            <a:ext cx="1242587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2600" y="1905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vi-VN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và hẹn gặp lại 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6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37762-C610-42F7-929A-31DB7D35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70BFD8B6-E073-49D9-A862-B7EF9896953E}"/>
              </a:ext>
            </a:extLst>
          </p:cNvPr>
          <p:cNvSpPr/>
          <p:nvPr/>
        </p:nvSpPr>
        <p:spPr>
          <a:xfrm>
            <a:off x="2309567" y="1423447"/>
            <a:ext cx="7824248" cy="3685881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FD165-4EEF-4512-9FAF-17446D4BDE66}"/>
              </a:ext>
            </a:extLst>
          </p:cNvPr>
          <p:cNvSpPr txBox="1"/>
          <p:nvPr/>
        </p:nvSpPr>
        <p:spPr>
          <a:xfrm>
            <a:off x="4446309" y="2850888"/>
            <a:ext cx="3698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</a:p>
        </p:txBody>
      </p:sp>
    </p:spTree>
    <p:extLst>
      <p:ext uri="{BB962C8B-B14F-4D97-AF65-F5344CB8AC3E}">
        <p14:creationId xmlns:p14="http://schemas.microsoft.com/office/powerpoint/2010/main" val="91958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7072-92BD-C978-A3A7-00E6D487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9B5A3E-341E-D558-EDF4-EF41F5E68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6" y="86276"/>
            <a:ext cx="12068084" cy="6841297"/>
          </a:xfrm>
        </p:spPr>
      </p:pic>
    </p:spTree>
    <p:extLst>
      <p:ext uri="{BB962C8B-B14F-4D97-AF65-F5344CB8AC3E}">
        <p14:creationId xmlns:p14="http://schemas.microsoft.com/office/powerpoint/2010/main" val="16659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B2716E74-C731-167A-D4C5-D040B0B7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7E77DBC0-76AB-0B18-51D9-94C76BBC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031C65DA-372E-500F-6110-02F48807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429000"/>
            <a:ext cx="60706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3DDA064A-DA1F-4605-B741-5106AC2D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18BD-AF13-B1F1-0875-CEBE6538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1FE19-64A8-97DC-5DEC-337648B82588}"/>
              </a:ext>
            </a:extLst>
          </p:cNvPr>
          <p:cNvSpPr txBox="1"/>
          <p:nvPr/>
        </p:nvSpPr>
        <p:spPr>
          <a:xfrm>
            <a:off x="4829175" y="523875"/>
            <a:ext cx="258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Quả chuối</a:t>
            </a:r>
            <a:endParaRPr lang="en-US" sz="4000" dirty="0">
              <a:latin typeface="+mj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83AE7F-3456-0195-02D0-9187535C6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454"/>
          </a:xfrm>
        </p:spPr>
      </p:pic>
    </p:spTree>
    <p:extLst>
      <p:ext uri="{BB962C8B-B14F-4D97-AF65-F5344CB8AC3E}">
        <p14:creationId xmlns:p14="http://schemas.microsoft.com/office/powerpoint/2010/main" val="20807676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BCEE-FF8E-7330-D76A-DDE5274C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B2CC21-CE68-74C2-09D4-B6D853968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B247B-3699-8FAD-5123-F8A8EA5A53B5}"/>
              </a:ext>
            </a:extLst>
          </p:cNvPr>
          <p:cNvSpPr txBox="1"/>
          <p:nvPr/>
        </p:nvSpPr>
        <p:spPr>
          <a:xfrm>
            <a:off x="9296400" y="311308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Quả Dưa Hấu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8386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6D51B4-91BE-A095-947F-2652D7FAC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38123"/>
          </a:xfrm>
        </p:spPr>
      </p:pic>
    </p:spTree>
    <p:extLst>
      <p:ext uri="{BB962C8B-B14F-4D97-AF65-F5344CB8AC3E}">
        <p14:creationId xmlns:p14="http://schemas.microsoft.com/office/powerpoint/2010/main" val="23859789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r: 7 Points 5">
            <a:extLst>
              <a:ext uri="{FF2B5EF4-FFF2-40B4-BE49-F238E27FC236}">
                <a16:creationId xmlns:a16="http://schemas.microsoft.com/office/drawing/2014/main" id="{A0475D3F-0F23-42A6-A079-9A770341529D}"/>
              </a:ext>
            </a:extLst>
          </p:cNvPr>
          <p:cNvSpPr/>
          <p:nvPr/>
        </p:nvSpPr>
        <p:spPr>
          <a:xfrm>
            <a:off x="2787192" y="1197204"/>
            <a:ext cx="6617616" cy="3214540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CE36F-975F-44D4-9A0B-4AE7D67C1AD2}"/>
              </a:ext>
            </a:extLst>
          </p:cNvPr>
          <p:cNvSpPr txBox="1"/>
          <p:nvPr/>
        </p:nvSpPr>
        <p:spPr>
          <a:xfrm>
            <a:off x="4903509" y="2419753"/>
            <a:ext cx="2384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348E-53BD-D94D-1484-2AF1538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B312F9-55E2-A551-76B7-C79B00E64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6" y="76338"/>
            <a:ext cx="12266866" cy="678166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2A400B-8163-DE88-89AF-9EE40ECA0B5D}"/>
              </a:ext>
            </a:extLst>
          </p:cNvPr>
          <p:cNvSpPr/>
          <p:nvPr/>
        </p:nvSpPr>
        <p:spPr>
          <a:xfrm>
            <a:off x="3811711" y="3402956"/>
            <a:ext cx="4119937" cy="331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20722-281C-583F-94C9-582D2700F25F}"/>
              </a:ext>
            </a:extLst>
          </p:cNvPr>
          <p:cNvSpPr txBox="1"/>
          <p:nvPr/>
        </p:nvSpPr>
        <p:spPr>
          <a:xfrm>
            <a:off x="3729519" y="3383961"/>
            <a:ext cx="411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CHÀO MỪNG NGÀY QUỐC TẾ PHỤ NỮ 8/3</a:t>
            </a:r>
          </a:p>
        </p:txBody>
      </p:sp>
    </p:spTree>
    <p:extLst>
      <p:ext uri="{BB962C8B-B14F-4D97-AF65-F5344CB8AC3E}">
        <p14:creationId xmlns:p14="http://schemas.microsoft.com/office/powerpoint/2010/main" val="4925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126</Words>
  <Application>Microsoft Office PowerPoint</Application>
  <PresentationFormat>Widescreen</PresentationFormat>
  <Paragraphs>32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meoco</dc:creator>
  <cp:lastModifiedBy>Administrator</cp:lastModifiedBy>
  <cp:revision>13</cp:revision>
  <dcterms:created xsi:type="dcterms:W3CDTF">2022-03-24T01:02:34Z</dcterms:created>
  <dcterms:modified xsi:type="dcterms:W3CDTF">2023-04-03T08:38:10Z</dcterms:modified>
</cp:coreProperties>
</file>