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2" r:id="rId4"/>
    <p:sldId id="258" r:id="rId5"/>
    <p:sldId id="261" r:id="rId6"/>
    <p:sldId id="326" r:id="rId7"/>
    <p:sldId id="325" r:id="rId8"/>
    <p:sldId id="315" r:id="rId9"/>
    <p:sldId id="272" r:id="rId10"/>
    <p:sldId id="264" r:id="rId11"/>
    <p:sldId id="265" r:id="rId12"/>
    <p:sldId id="323" r:id="rId13"/>
    <p:sldId id="316" r:id="rId14"/>
    <p:sldId id="322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5CDDD-BFAF-40DF-94BD-EC413ED88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08CB9-ACEB-4B95-A49C-8ABF61B87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6FA49-3F50-4C3F-A893-CB3FBB53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53644-910D-4590-8A8B-3BDE72FA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EF458-40BC-461B-9BC6-9F32FEEC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5F56A-E57D-4706-9D47-3286AF08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FF4C0-E130-4CCC-91F2-5A8BE4927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0ED6C-287C-494A-9A23-6ACE3760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8193D-53DA-406E-8431-BDBD2802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ED6F1-0355-41D9-BF5A-F0052866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83FBAC-71D1-48B2-86FC-F096DE822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08905-BD81-48B0-8443-F6CE00EA8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010A6-FBD8-4D20-B4CA-0A4007A4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ED4E0-5769-421D-83A7-40350444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8DB02-0940-4CC5-B402-630CDE28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5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2B5E-F167-4367-ABC7-0E9D5CFA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FE714-2962-4CFF-869E-78287D3D2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9B184-49FE-4F98-A6EF-2B725342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95B8-C399-4343-9148-2C2DCBB30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56BF-B986-4C4B-8FCE-4ECE9BF4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3A23-C4B3-4DD7-A04D-67211217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B49E9-848F-407F-A377-B43E3FC2E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586C2-D01E-4110-A7DC-557596F5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180BD-F017-4EC0-9D1A-0EBE7C89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DDBCF-B037-482B-86C9-8B4D791F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5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B57B-67FE-4CBF-AF87-5CE048CF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A0821-B0B0-4E2B-9BC1-66A732EF5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33246-63B9-4E47-9631-6A384722C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2B84A-BA20-4DCE-A64C-89E3FCEE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3CB07-0351-4E8F-968B-B8FDC17F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718DB-CF46-4E0C-825C-D2B273F5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3C24-9174-4F1A-B351-E1990DC2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AAEC0-FA98-47BE-BA89-403D9A66A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7FE7E-31FD-471A-864C-89097C88C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7524F-39A5-4267-8959-7E518948C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0E5AE-9A4D-4308-AEF9-546468AF3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8EA5E-F248-4516-8D77-385026C7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FCCF9-01D5-40CE-8608-5CEBC154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BF550-F988-4EEC-8EE8-4312BE0C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E9DC-D001-4AB5-BBA5-D2A9901C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B7225-47CC-48AA-A638-47046ADB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D5C97-4CD9-4DBF-9A58-23D2B191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41BB9-A1B8-4C37-A4EE-816E4622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1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89F21-39A7-41F9-9B1F-906504BF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8B29D-3FEB-4CA8-B17D-D033D014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4F19C-A99A-4999-8A8C-8031D738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3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DA5E-E94A-42A6-9B1E-3C72CFA8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5F9C2-0083-4951-8CF3-A03EF69FB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4D352-B43B-4E0F-BFD0-1CD970842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2DCF6-9202-47C9-B320-1D4E7E97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33546-7242-445F-9D95-0D99B2DB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11158-D7A4-45B0-95E4-202D3630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9396-F3D1-4930-BC62-40FD6C67E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2CD8B-6251-4F40-A7E6-153197060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0910E-ADF7-40DB-ADAB-7B2C705EE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BAFE7-4D84-4D78-B2A5-D7E3D20E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7FA4F-C4F6-475F-8733-3B28D29B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71AE0-1FAB-4DA9-9A23-9A8BFD30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0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5207B-E422-4EA6-95F0-F05251A8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2ED25-14B0-4AB5-8BDE-9505401B8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6FCAE-3939-4DD8-B9F2-F5FF1CC01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C7D6B-702F-4ABA-A51E-51D43B637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E630B-66D4-4DAB-828D-F1CD1CD27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I&#202;U%20THU%20L&#7840;C\TapLamBacSi-BeSongSong_4d28e.mp3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I&#202;U%20THU%20L&#7840;C\TapLamBacSi-BeSongSong_4d28e.mp3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D4E8-162F-44C7-B346-934909BB8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2D54D-B730-434A-A269-10E7DED6E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0B8DB-9FD0-490E-B5AE-4F48DD495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8"/>
            <a:ext cx="12192000" cy="6865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A0309-C425-4A6B-8CFB-147C9C4CC9F2}"/>
              </a:ext>
            </a:extLst>
          </p:cNvPr>
          <p:cNvSpPr txBox="1"/>
          <p:nvPr/>
        </p:nvSpPr>
        <p:spPr>
          <a:xfrm>
            <a:off x="1330961" y="470584"/>
            <a:ext cx="1086104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 THANH TRÌ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TRƯỜNG MẦM NON XÃ VĨNH QUỲNH</a:t>
            </a:r>
          </a:p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LĨNH VỰC PHÁT TRIỂN NHẬN THỨC</a:t>
            </a:r>
          </a:p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 </a:t>
            </a:r>
          </a:p>
          <a:p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vi-VN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PTGT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Lứa tuổi: MGB (3-4 tuổi)</a:t>
            </a:r>
          </a:p>
          <a:p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EF7F28-53C9-4043-8C13-C04DEFE9F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76" y="1707487"/>
            <a:ext cx="1695155" cy="16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2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12C426-F312-735D-D456-A6A4896CD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739"/>
            <a:ext cx="12192000" cy="615383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9FD051-E58B-86C0-FF15-C48A7733EB78}"/>
              </a:ext>
            </a:extLst>
          </p:cNvPr>
          <p:cNvSpPr txBox="1"/>
          <p:nvPr/>
        </p:nvSpPr>
        <p:spPr>
          <a:xfrm>
            <a:off x="4490416" y="-3167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+mj-lt"/>
              </a:rPr>
              <a:t>Thuyền</a:t>
            </a:r>
            <a:r>
              <a:rPr lang="en-US" sz="3600" dirty="0">
                <a:solidFill>
                  <a:srgbClr val="00B050"/>
                </a:solidFill>
                <a:latin typeface="+mj-lt"/>
              </a:rPr>
              <a:t> nan</a:t>
            </a:r>
          </a:p>
        </p:txBody>
      </p:sp>
    </p:spTree>
    <p:extLst>
      <p:ext uri="{BB962C8B-B14F-4D97-AF65-F5344CB8AC3E}">
        <p14:creationId xmlns:p14="http://schemas.microsoft.com/office/powerpoint/2010/main" val="117979197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8305DF-9FE2-225D-E503-DB03354EF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419"/>
            <a:ext cx="12192000" cy="633958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9B2479-D959-886C-20EF-47065017849E}"/>
              </a:ext>
            </a:extLst>
          </p:cNvPr>
          <p:cNvSpPr txBox="1"/>
          <p:nvPr/>
        </p:nvSpPr>
        <p:spPr>
          <a:xfrm>
            <a:off x="4273825" y="149087"/>
            <a:ext cx="278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 THÚNG</a:t>
            </a:r>
          </a:p>
        </p:txBody>
      </p:sp>
    </p:spTree>
    <p:extLst>
      <p:ext uri="{BB962C8B-B14F-4D97-AF65-F5344CB8AC3E}">
        <p14:creationId xmlns:p14="http://schemas.microsoft.com/office/powerpoint/2010/main" val="9418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>
            <a:extLst>
              <a:ext uri="{FF2B5EF4-FFF2-40B4-BE49-F238E27FC236}">
                <a16:creationId xmlns:a16="http://schemas.microsoft.com/office/drawing/2014/main" id="{F866C62C-ACA1-FD8F-5082-DEFA4B309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TapLamBacSi-BeSongSong_4d28e.mp3">
            <a:hlinkClick r:id="" action="ppaction://media"/>
            <a:extLst>
              <a:ext uri="{FF2B5EF4-FFF2-40B4-BE49-F238E27FC236}">
                <a16:creationId xmlns:a16="http://schemas.microsoft.com/office/drawing/2014/main" id="{DE94448D-3B62-E770-1BEA-20AEFB95621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781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8F5670-09A5-4F90-B851-B273363065F7}"/>
              </a:ext>
            </a:extLst>
          </p:cNvPr>
          <p:cNvSpPr txBox="1"/>
          <p:nvPr/>
        </p:nvSpPr>
        <p:spPr>
          <a:xfrm>
            <a:off x="3685881" y="980388"/>
            <a:ext cx="524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Ai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790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3755-A0B2-7104-98E0-63C5B09C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519F0-A6B5-AF09-DB6B-7DA2C12AB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2FB8AF36-2B4A-C6E8-26C3-3D99C95EA6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861668"/>
              </p:ext>
            </p:extLst>
          </p:nvPr>
        </p:nvGraphicFramePr>
        <p:xfrm>
          <a:off x="0" y="-1"/>
          <a:ext cx="12324522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3" imgW="4572042" imgH="3429229" progId="PowerPoint.Show.12">
                  <p:embed/>
                </p:oleObj>
              </mc:Choice>
              <mc:Fallback>
                <p:oleObj name="Presentation" r:id="rId3" imgW="4572042" imgH="3429229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42793B37-3067-2F5E-E5B9-E3DE7EE3D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12324522" cy="6858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923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>
            <a:extLst>
              <a:ext uri="{FF2B5EF4-FFF2-40B4-BE49-F238E27FC236}">
                <a16:creationId xmlns:a16="http://schemas.microsoft.com/office/drawing/2014/main" id="{F866C62C-ACA1-FD8F-5082-DEFA4B309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44CB1F-E696-EE95-FF7B-CA72DB5ED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0"/>
            <a:ext cx="8839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pLamBacSi-BeSongSong_4d28e.mp3">
            <a:hlinkClick r:id="" action="ppaction://media"/>
            <a:extLst>
              <a:ext uri="{FF2B5EF4-FFF2-40B4-BE49-F238E27FC236}">
                <a16:creationId xmlns:a16="http://schemas.microsoft.com/office/drawing/2014/main" id="{DE94448D-3B62-E770-1BEA-20AEFB95621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781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5650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XIN TRÂN TRỌNG CẢM ƠN!</a:t>
            </a:r>
          </a:p>
        </p:txBody>
      </p:sp>
      <p:pic>
        <p:nvPicPr>
          <p:cNvPr id="4" name="Picture 3" descr="phong-canh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876" y="-152400"/>
            <a:ext cx="1242587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1905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vi-VN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và hẹn gặp lại </a:t>
            </a:r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367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r: 7 Points 7">
            <a:extLst>
              <a:ext uri="{FF2B5EF4-FFF2-40B4-BE49-F238E27FC236}">
                <a16:creationId xmlns:a16="http://schemas.microsoft.com/office/drawing/2014/main" id="{33892DED-8866-4303-81F2-1D481F8F5889}"/>
              </a:ext>
            </a:extLst>
          </p:cNvPr>
          <p:cNvSpPr/>
          <p:nvPr/>
        </p:nvSpPr>
        <p:spPr>
          <a:xfrm>
            <a:off x="2102177" y="914400"/>
            <a:ext cx="7824248" cy="3685881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FFF2C-0408-4D48-9928-7599EA38EA94}"/>
              </a:ext>
            </a:extLst>
          </p:cNvPr>
          <p:cNvSpPr txBox="1"/>
          <p:nvPr/>
        </p:nvSpPr>
        <p:spPr>
          <a:xfrm>
            <a:off x="3601038" y="2311626"/>
            <a:ext cx="525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959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85757-DB7D-9B9C-0FC1-0C9C2D3A7888}"/>
              </a:ext>
            </a:extLst>
          </p:cNvPr>
          <p:cNvSpPr txBox="1"/>
          <p:nvPr/>
        </p:nvSpPr>
        <p:spPr>
          <a:xfrm>
            <a:off x="4373218" y="-69574"/>
            <a:ext cx="5340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+mj-lt"/>
              </a:rPr>
              <a:t>TÀU THỦY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761B4B-7464-6BC7-18EA-6FB65F5BB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6652"/>
            <a:ext cx="12192001" cy="6311348"/>
          </a:xfrm>
        </p:spPr>
      </p:pic>
    </p:spTree>
    <p:extLst>
      <p:ext uri="{BB962C8B-B14F-4D97-AF65-F5344CB8AC3E}">
        <p14:creationId xmlns:p14="http://schemas.microsoft.com/office/powerpoint/2010/main" val="107261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7072-92BD-C978-A3A7-00E6D487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 BUỒM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1A0B12-2A12-8D4B-96A6-ECA689B64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5437"/>
            <a:ext cx="12192001" cy="6000054"/>
          </a:xfrm>
        </p:spPr>
      </p:pic>
    </p:spTree>
    <p:extLst>
      <p:ext uri="{BB962C8B-B14F-4D97-AF65-F5344CB8AC3E}">
        <p14:creationId xmlns:p14="http://schemas.microsoft.com/office/powerpoint/2010/main" val="16659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7BC6E2-A34E-60A5-69BB-A9007F36E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237"/>
            <a:ext cx="6261652" cy="630976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D3488D-2919-2A9A-F31C-F05E92D09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61" y="548236"/>
            <a:ext cx="5801139" cy="63097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BA7072-FFBE-D54F-92A1-F6A58456D93D}"/>
              </a:ext>
            </a:extLst>
          </p:cNvPr>
          <p:cNvSpPr txBox="1"/>
          <p:nvPr/>
        </p:nvSpPr>
        <p:spPr>
          <a:xfrm>
            <a:off x="1316935" y="25016"/>
            <a:ext cx="348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 BUỒM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841EF9-C144-58DA-85A0-6A7DABD0240B}"/>
              </a:ext>
            </a:extLst>
          </p:cNvPr>
          <p:cNvSpPr txBox="1"/>
          <p:nvPr/>
        </p:nvSpPr>
        <p:spPr>
          <a:xfrm>
            <a:off x="8229600" y="99391"/>
            <a:ext cx="260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 THỦY</a:t>
            </a:r>
          </a:p>
        </p:txBody>
      </p:sp>
    </p:spTree>
    <p:extLst>
      <p:ext uri="{BB962C8B-B14F-4D97-AF65-F5344CB8AC3E}">
        <p14:creationId xmlns:p14="http://schemas.microsoft.com/office/powerpoint/2010/main" val="23859789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737762-C610-42F7-929A-31DB7D35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tar: 7 Points 2">
            <a:extLst>
              <a:ext uri="{FF2B5EF4-FFF2-40B4-BE49-F238E27FC236}">
                <a16:creationId xmlns:a16="http://schemas.microsoft.com/office/drawing/2014/main" id="{70BFD8B6-E073-49D9-A862-B7EF9896953E}"/>
              </a:ext>
            </a:extLst>
          </p:cNvPr>
          <p:cNvSpPr/>
          <p:nvPr/>
        </p:nvSpPr>
        <p:spPr>
          <a:xfrm>
            <a:off x="2309567" y="1423447"/>
            <a:ext cx="7824248" cy="3685881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FD165-4EEF-4512-9FAF-17446D4BDE66}"/>
              </a:ext>
            </a:extLst>
          </p:cNvPr>
          <p:cNvSpPr txBox="1"/>
          <p:nvPr/>
        </p:nvSpPr>
        <p:spPr>
          <a:xfrm>
            <a:off x="4889369" y="2850888"/>
            <a:ext cx="282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7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737762-C610-42F7-929A-31DB7D35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tar: 7 Points 2">
            <a:extLst>
              <a:ext uri="{FF2B5EF4-FFF2-40B4-BE49-F238E27FC236}">
                <a16:creationId xmlns:a16="http://schemas.microsoft.com/office/drawing/2014/main" id="{70BFD8B6-E073-49D9-A862-B7EF9896953E}"/>
              </a:ext>
            </a:extLst>
          </p:cNvPr>
          <p:cNvSpPr/>
          <p:nvPr/>
        </p:nvSpPr>
        <p:spPr>
          <a:xfrm>
            <a:off x="2309567" y="1423447"/>
            <a:ext cx="7824248" cy="3685881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FD165-4EEF-4512-9FAF-17446D4BDE66}"/>
              </a:ext>
            </a:extLst>
          </p:cNvPr>
          <p:cNvSpPr txBox="1"/>
          <p:nvPr/>
        </p:nvSpPr>
        <p:spPr>
          <a:xfrm>
            <a:off x="4889369" y="2850888"/>
            <a:ext cx="282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8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" y="1600200"/>
            <a:ext cx="11913909" cy="5257800"/>
          </a:xfrm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2974506594_f5ddcc0625_o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099176" cy="6858000"/>
          </a:xfrm>
          <a:prstGeom prst="rect">
            <a:avLst/>
          </a:prstGeom>
          <a:noFill/>
        </p:spPr>
      </p:pic>
      <p:pic>
        <p:nvPicPr>
          <p:cNvPr id="66565" name="Picture 5" descr="TNMCA5QCHBWCAAC2EQ1CA7FEUPJCAKKHH8ICAPJJKVHCAIU0SQ5CA0TXIL8CAUJKOR6CABYISSSCADOXMY4CAU0CECGCAGAWPQECAMXS4SICAETK75PCAO7L04TCAZ3CR07CAL8G72YCABSXM4ICA7E2BZ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9" y="0"/>
            <a:ext cx="6095999" cy="3276600"/>
          </a:xfrm>
          <a:prstGeom prst="rect">
            <a:avLst/>
          </a:prstGeom>
          <a:noFill/>
        </p:spPr>
      </p:pic>
      <p:pic>
        <p:nvPicPr>
          <p:cNvPr id="66567" name="Picture 7" descr="anh6_cantho_nl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276600"/>
            <a:ext cx="6096000" cy="3581400"/>
          </a:xfrm>
          <a:prstGeom prst="rect">
            <a:avLst/>
          </a:prstGeom>
          <a:noFill/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724400" y="6156326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Chiếc xuồng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105</Words>
  <Application>Microsoft Office PowerPoint</Application>
  <PresentationFormat>Widescreen</PresentationFormat>
  <Paragraphs>32</Paragraphs>
  <Slides>15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Presentation</vt:lpstr>
      <vt:lpstr>PowerPoint Presentation</vt:lpstr>
      <vt:lpstr>PowerPoint Presentation</vt:lpstr>
      <vt:lpstr>PowerPoint Presentation</vt:lpstr>
      <vt:lpstr>                          THUYỀN BUỒM</vt:lpstr>
      <vt:lpstr>PowerPoint Presentation</vt:lpstr>
      <vt:lpstr>PowerPoint Presentation</vt:lpstr>
      <vt:lpstr>PowerPoint Presentation</vt:lpstr>
      <vt:lpstr>Phà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meoco</dc:creator>
  <cp:lastModifiedBy>Administrator</cp:lastModifiedBy>
  <cp:revision>13</cp:revision>
  <dcterms:created xsi:type="dcterms:W3CDTF">2022-03-24T01:02:34Z</dcterms:created>
  <dcterms:modified xsi:type="dcterms:W3CDTF">2023-04-03T08:34:58Z</dcterms:modified>
</cp:coreProperties>
</file>