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19" r:id="rId3"/>
    <p:sldId id="305" r:id="rId4"/>
    <p:sldId id="304" r:id="rId5"/>
    <p:sldId id="306" r:id="rId6"/>
    <p:sldId id="307" r:id="rId7"/>
    <p:sldId id="292" r:id="rId8"/>
    <p:sldId id="308" r:id="rId9"/>
    <p:sldId id="310" r:id="rId10"/>
    <p:sldId id="258" r:id="rId11"/>
    <p:sldId id="259" r:id="rId12"/>
    <p:sldId id="260" r:id="rId13"/>
    <p:sldId id="311" r:id="rId14"/>
    <p:sldId id="314" r:id="rId15"/>
    <p:sldId id="313" r:id="rId16"/>
    <p:sldId id="315" r:id="rId17"/>
    <p:sldId id="317" r:id="rId18"/>
    <p:sldId id="299" r:id="rId19"/>
    <p:sldId id="3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50739-26DD-47AC-8BE3-98FFFED0F73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827C-984D-40FD-BD07-9ED1273C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A0E01EE-2AB5-4605-AC5D-413566852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9pPr>
          </a:lstStyle>
          <a:p>
            <a:fld id="{7067FEC1-87B9-48D5-B956-E9751D191D22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5574B82-B09B-497D-8025-CDA0D1CE7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29BBA26-F6FF-4877-8A4A-AA78C7603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4E98492-5012-45FC-9D44-544A5C80FB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§ç THÞ kiÒu Oanh</a:t>
            </a: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F7CAAD34-EEF5-48A2-9EDF-C25B18E44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itchFamily="34" charset="0"/>
              </a:defRPr>
            </a:lvl9pPr>
          </a:lstStyle>
          <a:p>
            <a:fld id="{101473F8-27C6-4490-B23E-DAEA4350F994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9B33F3DD-FD44-440D-8A2D-D09142878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EE478B0D-B8D8-4609-9C10-F1283B193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9B30-3D56-41D0-BE62-4218F9CE3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07433-8914-4ABA-ACFC-78CDF246F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D26A-B617-4ADB-AAA7-5633B00E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2F33F-01D4-4FD0-BF86-7690DE65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3705-C80F-464F-9581-5E8157AD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3F41-AC82-4D37-A29C-7C9AD446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168FD-23A0-4599-9130-23128D6D9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31101-C079-4F6D-8203-751C26AD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3D31-8DCB-4006-B08A-EC3EAEC8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E39CE-BC56-4344-9AB6-A4FF7048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8F895-6F77-4A8F-93E2-99FC5D8B7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C4800-BD63-49E3-AE43-528388DE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90C7E-C333-477A-AB85-C7848A9F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9745-F449-4040-9ABB-B8B49782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C69A2-DB46-4047-82AA-1642EA01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D609-2026-4590-8A11-BD78B300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F252-45F1-47C9-AC1B-16280FD3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A356-EA36-4E9F-8BC2-F89C83B3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601C7-71DB-441D-8B0A-BA05AB60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9BF0-B4A7-4E87-9BCA-403382FE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6E79-D062-4F43-AAF7-9B5A0B8A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5DF0C-49EB-4F55-A294-E098A0167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5CC5-F5A2-4A66-A08C-788FF0A0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DF76B-C7B8-4FC8-BC8E-C3FD084A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116E7-ADD8-46F5-B84F-353E0DC3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AD3B-46F3-4E9F-B405-DD656B8C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10F5-EC1B-4EAA-BC83-25DE590D0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D14C0-98C5-46D9-8BD6-8D541689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2028-3E09-469F-A8AE-B0E46ED7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EF11-32E1-43CC-A779-B6BC457E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21132-2705-4AE8-8253-FA905AF7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9B73-DF0A-4E8B-BCFD-55A0B9A4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0115-4CA0-49F2-8A9A-6D1AE87BE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61907-5194-423B-BE64-630CA9C5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C5CB2-66B0-46B4-AC65-DAD3B1671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95B9D-15D6-43CC-9298-317157B5F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804C4-10BA-41E9-9AD2-D74D4EC2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84005-2BE8-4667-8E29-31CFC719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30698-EB24-4440-9A9A-E90F22DB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3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C3A7-395C-43B8-A38D-6C6E66DC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A346A-4BB6-4F4B-9422-0E7BCECC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29A90-CC67-49E4-8FAA-A6637B5E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434B9-FFD4-4645-A4F8-0FB1E986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6D6D7-6266-4FBF-96F2-41F8648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6E8EB-423F-4A44-8D5C-070FBF3A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C510F-D835-47AE-A16F-9157A64D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7EE2-42A1-4E3D-8A3C-9253F369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BC43B-ECE8-496E-B3EB-01AD7138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86F87-BE25-4AFA-A200-EE06A7A84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8DB49-6F49-4763-8177-EDD6BD52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CDAAB-C884-4CC6-BC69-77B81840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319B9-F871-456C-87B9-91564A60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390-5A4F-4305-8EF9-3C59C7E3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EC49A-C157-4878-A342-A151BA54B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30276-4503-476F-9B0E-E16684BF6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D5860-DE5E-4665-AB08-AD17399D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2B86E-AE80-47BC-9E29-20969FFE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41CA-5829-42BA-83AF-D8AD3472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3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69425-F8CF-45E0-A674-AB95833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6FAFE-4F6B-4902-8831-1B36BF06E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10867-4F0F-4ECC-8FFA-BE0437A7C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1CF7-B7BE-422A-A118-165954A253A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3CBC9-4303-4A01-86CF-A8C5A4664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AC95-BAE0-4EFE-A6BB-CA6336D2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098A-6BF8-4A52-AFCB-E90900AC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780CFA0-633B-460F-B3D2-57551CA378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2A61C15E-27C0-42DD-BD96-C6BCED8DEC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46F251A-D461-41A8-870F-1584FAD3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26331-B1A0-4DF1-85DB-3F2302896E6B}"/>
              </a:ext>
            </a:extLst>
          </p:cNvPr>
          <p:cNvSpPr txBox="1"/>
          <p:nvPr/>
        </p:nvSpPr>
        <p:spPr>
          <a:xfrm>
            <a:off x="3504838" y="876080"/>
            <a:ext cx="500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THANH TRÌ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XÃ VĨNH QUỲNH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Box 8">
            <a:extLst>
              <a:ext uri="{FF2B5EF4-FFF2-40B4-BE49-F238E27FC236}">
                <a16:creationId xmlns:a16="http://schemas.microsoft.com/office/drawing/2014/main" id="{8BAD6B58-E034-4895-AD74-D2F5FA02F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15" y="2398491"/>
            <a:ext cx="6615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alt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2055" name="TextBox 9">
            <a:extLst>
              <a:ext uri="{FF2B5EF4-FFF2-40B4-BE49-F238E27FC236}">
                <a16:creationId xmlns:a16="http://schemas.microsoft.com/office/drawing/2014/main" id="{F48795B4-47AA-4339-8767-C5DB3433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133725"/>
            <a:ext cx="3856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6" name="TextBox 12">
            <a:extLst>
              <a:ext uri="{FF2B5EF4-FFF2-40B4-BE49-F238E27FC236}">
                <a16:creationId xmlns:a16="http://schemas.microsoft.com/office/drawing/2014/main" id="{EAE7B32D-285E-4559-A214-C17B4452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1" y="3290888"/>
            <a:ext cx="4532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71" y="1655139"/>
            <a:ext cx="683872" cy="68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D11EFE27-FF1F-4A49-8862-811D7F54A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DEBD05-8C0A-4993-AA44-AF3C298EBFF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60F2D82-774A-4C1F-BFC3-8A9E39456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0484" name="Picture 10" descr="untitled">
            <a:extLst>
              <a:ext uri="{FF2B5EF4-FFF2-40B4-BE49-F238E27FC236}">
                <a16:creationId xmlns:a16="http://schemas.microsoft.com/office/drawing/2014/main" id="{2D62B6D4-7F60-4AB9-86CC-4CD27A8A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>
            <a:extLst>
              <a:ext uri="{FF2B5EF4-FFF2-40B4-BE49-F238E27FC236}">
                <a16:creationId xmlns:a16="http://schemas.microsoft.com/office/drawing/2014/main" id="{9AF090F3-1A76-4254-9B16-040ECB3D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Mẹ đi làm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Từ sáng sớm 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56AEE3AF-CB1A-422A-9DD5-AF8D00C40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652D06-2C73-434D-9B50-82BF5B77BD5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C009FDC6-FF24-4778-BB2E-93BF92F66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2532" name="Picture 7" descr="2">
            <a:extLst>
              <a:ext uri="{FF2B5EF4-FFF2-40B4-BE49-F238E27FC236}">
                <a16:creationId xmlns:a16="http://schemas.microsoft.com/office/drawing/2014/main" id="{5B3F8AEE-CBFD-4D5C-9BE4-F7B0C504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>
            <a:extLst>
              <a:ext uri="{FF2B5EF4-FFF2-40B4-BE49-F238E27FC236}">
                <a16:creationId xmlns:a16="http://schemas.microsoft.com/office/drawing/2014/main" id="{DDDBC0F9-96EF-4C24-B9A7-2B6021FF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0"/>
            <a:ext cx="3000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Dậy thổi cơm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Mua thịt cá 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7247F339-D633-434E-81EB-4106A2446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49FB55-80EC-4AD8-9274-4A195903B02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23555" name="Picture 12" descr="untitled3">
            <a:extLst>
              <a:ext uri="{FF2B5EF4-FFF2-40B4-BE49-F238E27FC236}">
                <a16:creationId xmlns:a16="http://schemas.microsoft.com/office/drawing/2014/main" id="{3895B91D-E404-4353-A6AC-115919D1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0"/>
            <a:ext cx="120329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>
            <a:extLst>
              <a:ext uri="{FF2B5EF4-FFF2-40B4-BE49-F238E27FC236}">
                <a16:creationId xmlns:a16="http://schemas.microsoft.com/office/drawing/2014/main" id="{66C0354C-A9DB-4C90-B294-76B59E83B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1" y="-1588"/>
            <a:ext cx="31261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Em kề má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Được mẹ yêu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Ơi mẹ ơi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Con yêu mẹ lắm !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6ECE-0AEB-4FE5-812E-8F56D839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3CA711-6F32-4F02-B8CC-B4A94016A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227E-88E8-4F3A-BAC6-106517C0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63EF19-DFE2-4F47-B3F9-18A3EC329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311270" cy="6857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5D17A-8F5D-463C-934F-AFA11CEB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61" y="914400"/>
            <a:ext cx="9554817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5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F856-97B8-4767-84B1-AA99555F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A39E-10FD-49B2-A4FC-9E9E709C8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A345E-987F-4F68-BD9E-D94CB847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474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F1977E-F7ED-4D5C-8913-D190005A57A9}"/>
              </a:ext>
            </a:extLst>
          </p:cNvPr>
          <p:cNvSpPr txBox="1"/>
          <p:nvPr/>
        </p:nvSpPr>
        <p:spPr>
          <a:xfrm>
            <a:off x="2822713" y="0"/>
            <a:ext cx="375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Bahnschrift" panose="020B0502040204020203" pitchFamily="34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" panose="020B0502040204020203" pitchFamily="34" charset="0"/>
              </a:rPr>
              <a:t>đi</a:t>
            </a:r>
            <a:r>
              <a:rPr lang="en-US" sz="3200" dirty="0">
                <a:solidFill>
                  <a:srgbClr val="0070C0"/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ahnschrift" panose="020B0502040204020203" pitchFamily="34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Bahnschrift" panose="020B050204020402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7534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9BDC-F2E8-45FB-A07F-5E5F235A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2C030-5F97-44B6-B621-B416E6394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7EF96-82A1-4F81-B70F-5564D4C1C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52" y="0"/>
            <a:ext cx="991209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C33E8-C05D-48D8-A56A-419582F798DE}"/>
              </a:ext>
            </a:extLst>
          </p:cNvPr>
          <p:cNvSpPr txBox="1"/>
          <p:nvPr/>
        </p:nvSpPr>
        <p:spPr>
          <a:xfrm>
            <a:off x="3154017" y="238539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Tr</a:t>
            </a:r>
            <a:r>
              <a:rPr lang="vi-VN" dirty="0">
                <a:latin typeface="Bahnschrift" panose="020B0502040204020203" pitchFamily="34" charset="0"/>
              </a:rPr>
              <a:t>ư</a:t>
            </a:r>
            <a:r>
              <a:rPr lang="en-US" dirty="0" err="1">
                <a:latin typeface="Bahnschrift" panose="020B0502040204020203" pitchFamily="34" charset="0"/>
              </a:rPr>
              <a:t>ớc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khi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đi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làm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mẹ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làm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gì</a:t>
            </a:r>
            <a:r>
              <a:rPr lang="en-US" dirty="0"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000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B7E-AB20-4216-9EB4-9C236297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80142A-1BEC-4FD9-B4DF-DB76816F0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B98A89-6557-4622-9715-C88FEE8F16BE}"/>
              </a:ext>
            </a:extLst>
          </p:cNvPr>
          <p:cNvSpPr txBox="1"/>
          <p:nvPr/>
        </p:nvSpPr>
        <p:spPr>
          <a:xfrm>
            <a:off x="8163339" y="0"/>
            <a:ext cx="3803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44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4FB530C8-711F-4384-9156-099A9801E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1"/>
            <a:ext cx="6096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dục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trẻ</a:t>
            </a:r>
            <a:r>
              <a:rPr lang="en-US" altLang="en-US" sz="4400" b="1" dirty="0"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con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luôn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ngoan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ngoãn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vâng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lòng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nhé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93189" name="Picture 5" descr="Firewrk8">
            <a:extLst>
              <a:ext uri="{FF2B5EF4-FFF2-40B4-BE49-F238E27FC236}">
                <a16:creationId xmlns:a16="http://schemas.microsoft.com/office/drawing/2014/main" id="{F950A9D1-E883-42FE-94C4-2689FA99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1"/>
            <a:ext cx="16002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Firewrk8">
            <a:extLst>
              <a:ext uri="{FF2B5EF4-FFF2-40B4-BE49-F238E27FC236}">
                <a16:creationId xmlns:a16="http://schemas.microsoft.com/office/drawing/2014/main" id="{F35456C2-407E-432D-8BE6-52A68245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1"/>
            <a:ext cx="1447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 descr="Firewrk8">
            <a:extLst>
              <a:ext uri="{FF2B5EF4-FFF2-40B4-BE49-F238E27FC236}">
                <a16:creationId xmlns:a16="http://schemas.microsoft.com/office/drawing/2014/main" id="{7EB2A881-601D-4ABA-8AD2-CE33AA66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1"/>
            <a:ext cx="14478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kitty">
            <a:extLst>
              <a:ext uri="{FF2B5EF4-FFF2-40B4-BE49-F238E27FC236}">
                <a16:creationId xmlns:a16="http://schemas.microsoft.com/office/drawing/2014/main" id="{ADD1CD5A-ED09-44D3-A39A-C27AB70161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801"/>
            <a:ext cx="18843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9">
            <a:extLst>
              <a:ext uri="{FF2B5EF4-FFF2-40B4-BE49-F238E27FC236}">
                <a16:creationId xmlns:a16="http://schemas.microsoft.com/office/drawing/2014/main" id="{8B5CD6DD-A613-4EAB-ADF7-FF6776537E00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28600"/>
            <a:ext cx="3124200" cy="1987550"/>
            <a:chOff x="3024" y="192"/>
            <a:chExt cx="1872" cy="1060"/>
          </a:xfrm>
        </p:grpSpPr>
        <p:pic>
          <p:nvPicPr>
            <p:cNvPr id="30756" name="Picture 10" descr="3d butterfly">
              <a:extLst>
                <a:ext uri="{FF2B5EF4-FFF2-40B4-BE49-F238E27FC236}">
                  <a16:creationId xmlns:a16="http://schemas.microsoft.com/office/drawing/2014/main" id="{F3BC771A-A973-45C4-B466-49A65770E3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24" y="768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7" name="Picture 11" descr="3d butterfly">
              <a:extLst>
                <a:ext uri="{FF2B5EF4-FFF2-40B4-BE49-F238E27FC236}">
                  <a16:creationId xmlns:a16="http://schemas.microsoft.com/office/drawing/2014/main" id="{14D69AD1-FBD6-45CE-8187-E0FB33841C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056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8" name="Picture 12" descr="3d butterfly">
              <a:extLst>
                <a:ext uri="{FF2B5EF4-FFF2-40B4-BE49-F238E27FC236}">
                  <a16:creationId xmlns:a16="http://schemas.microsoft.com/office/drawing/2014/main" id="{ED49A729-94AA-4C45-9E36-CA046F113F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8" y="960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" name="Picture 13" descr="3d butterfly">
              <a:extLst>
                <a:ext uri="{FF2B5EF4-FFF2-40B4-BE49-F238E27FC236}">
                  <a16:creationId xmlns:a16="http://schemas.microsoft.com/office/drawing/2014/main" id="{0C0CBA95-F86B-4959-8AD4-E7D979469C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0" y="91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0" name="Picture 14" descr="3d butterfly">
              <a:extLst>
                <a:ext uri="{FF2B5EF4-FFF2-40B4-BE49-F238E27FC236}">
                  <a16:creationId xmlns:a16="http://schemas.microsoft.com/office/drawing/2014/main" id="{7CC042E6-2984-46FE-82AC-792892645E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43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" name="Picture 15" descr="3d butterfly">
              <a:extLst>
                <a:ext uri="{FF2B5EF4-FFF2-40B4-BE49-F238E27FC236}">
                  <a16:creationId xmlns:a16="http://schemas.microsoft.com/office/drawing/2014/main" id="{E96E2133-2DA3-4968-8E13-52A89F0D71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67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2" name="Picture 16" descr="3d butterfly">
              <a:extLst>
                <a:ext uri="{FF2B5EF4-FFF2-40B4-BE49-F238E27FC236}">
                  <a16:creationId xmlns:a16="http://schemas.microsoft.com/office/drawing/2014/main" id="{3C47DCD3-B163-4B55-900C-5867FCC63C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3" name="Picture 17" descr="3d butterfly">
              <a:extLst>
                <a:ext uri="{FF2B5EF4-FFF2-40B4-BE49-F238E27FC236}">
                  <a16:creationId xmlns:a16="http://schemas.microsoft.com/office/drawing/2014/main" id="{6EB6F6F8-7F9A-4CBC-BD3D-08DDD324A8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3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" name="Picture 18" descr="3d butterfly">
              <a:extLst>
                <a:ext uri="{FF2B5EF4-FFF2-40B4-BE49-F238E27FC236}">
                  <a16:creationId xmlns:a16="http://schemas.microsoft.com/office/drawing/2014/main" id="{C041CE97-6094-49E7-A799-871177FF8B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8" y="384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8" name="Picture 19" descr="flower2">
            <a:extLst>
              <a:ext uri="{FF2B5EF4-FFF2-40B4-BE49-F238E27FC236}">
                <a16:creationId xmlns:a16="http://schemas.microsoft.com/office/drawing/2014/main" id="{C00CAF25-E5EF-44AB-9705-2C432D41BC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1"/>
            <a:ext cx="1371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0" descr="kitty">
            <a:extLst>
              <a:ext uri="{FF2B5EF4-FFF2-40B4-BE49-F238E27FC236}">
                <a16:creationId xmlns:a16="http://schemas.microsoft.com/office/drawing/2014/main" id="{2090E984-BDA8-432A-A891-5FF5F79777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56" y="4183571"/>
            <a:ext cx="18843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21">
            <a:extLst>
              <a:ext uri="{FF2B5EF4-FFF2-40B4-BE49-F238E27FC236}">
                <a16:creationId xmlns:a16="http://schemas.microsoft.com/office/drawing/2014/main" id="{2564FC7C-3D7A-4009-B403-877BF5B6E7BE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5638800"/>
            <a:ext cx="6938963" cy="704850"/>
            <a:chOff x="864" y="3744"/>
            <a:chExt cx="4371" cy="444"/>
          </a:xfrm>
        </p:grpSpPr>
        <p:pic>
          <p:nvPicPr>
            <p:cNvPr id="30743" name="Picture 22" descr="floral">
              <a:extLst>
                <a:ext uri="{FF2B5EF4-FFF2-40B4-BE49-F238E27FC236}">
                  <a16:creationId xmlns:a16="http://schemas.microsoft.com/office/drawing/2014/main" id="{47448CD5-04B6-499B-BF1D-5A101C757E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23" descr="floral">
              <a:extLst>
                <a:ext uri="{FF2B5EF4-FFF2-40B4-BE49-F238E27FC236}">
                  <a16:creationId xmlns:a16="http://schemas.microsoft.com/office/drawing/2014/main" id="{549F5F0A-83B3-4BB4-B16A-2E17E815B2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5" name="Picture 24" descr="floral">
              <a:extLst>
                <a:ext uri="{FF2B5EF4-FFF2-40B4-BE49-F238E27FC236}">
                  <a16:creationId xmlns:a16="http://schemas.microsoft.com/office/drawing/2014/main" id="{06B86CF4-64EF-4AAF-AE62-22FE1B09E1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46" name="Group 25">
              <a:extLst>
                <a:ext uri="{FF2B5EF4-FFF2-40B4-BE49-F238E27FC236}">
                  <a16:creationId xmlns:a16="http://schemas.microsoft.com/office/drawing/2014/main" id="{7895707F-8430-4958-9DD4-507D53BC0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30747" name="Picture 26" descr="floral">
                <a:extLst>
                  <a:ext uri="{FF2B5EF4-FFF2-40B4-BE49-F238E27FC236}">
                    <a16:creationId xmlns:a16="http://schemas.microsoft.com/office/drawing/2014/main" id="{6DD39CFF-B75E-419A-B16A-E5F36105674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8" name="Picture 27" descr="floral">
                <a:extLst>
                  <a:ext uri="{FF2B5EF4-FFF2-40B4-BE49-F238E27FC236}">
                    <a16:creationId xmlns:a16="http://schemas.microsoft.com/office/drawing/2014/main" id="{C9368496-2CD7-4F17-8926-4BE7447B009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9" name="Picture 28" descr="floral">
                <a:extLst>
                  <a:ext uri="{FF2B5EF4-FFF2-40B4-BE49-F238E27FC236}">
                    <a16:creationId xmlns:a16="http://schemas.microsoft.com/office/drawing/2014/main" id="{5926BF19-4DA9-43DD-BE16-32301AB7E76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0" name="Picture 29" descr="floral">
                <a:extLst>
                  <a:ext uri="{FF2B5EF4-FFF2-40B4-BE49-F238E27FC236}">
                    <a16:creationId xmlns:a16="http://schemas.microsoft.com/office/drawing/2014/main" id="{282E2B50-79A0-43FB-9BE1-C48BC810E13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1" name="Picture 30" descr="floral">
                <a:extLst>
                  <a:ext uri="{FF2B5EF4-FFF2-40B4-BE49-F238E27FC236}">
                    <a16:creationId xmlns:a16="http://schemas.microsoft.com/office/drawing/2014/main" id="{E0348F00-667A-42E0-AE33-AA23EEF185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2" name="Picture 31" descr="floral">
                <a:extLst>
                  <a:ext uri="{FF2B5EF4-FFF2-40B4-BE49-F238E27FC236}">
                    <a16:creationId xmlns:a16="http://schemas.microsoft.com/office/drawing/2014/main" id="{205F353A-5C4C-4567-8298-C06312652D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3" name="Picture 32" descr="floral">
                <a:extLst>
                  <a:ext uri="{FF2B5EF4-FFF2-40B4-BE49-F238E27FC236}">
                    <a16:creationId xmlns:a16="http://schemas.microsoft.com/office/drawing/2014/main" id="{43D164FD-FDA2-4415-BC65-4EB52895FE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4" name="Picture 33" descr="floral">
                <a:extLst>
                  <a:ext uri="{FF2B5EF4-FFF2-40B4-BE49-F238E27FC236}">
                    <a16:creationId xmlns:a16="http://schemas.microsoft.com/office/drawing/2014/main" id="{925FEC5E-861D-46C9-A29F-C2E0B00B185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5" name="Picture 34" descr="floral">
                <a:extLst>
                  <a:ext uri="{FF2B5EF4-FFF2-40B4-BE49-F238E27FC236}">
                    <a16:creationId xmlns:a16="http://schemas.microsoft.com/office/drawing/2014/main" id="{1C679F75-08F6-4113-9522-48B61FF3A87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32" name="Group 36">
            <a:extLst>
              <a:ext uri="{FF2B5EF4-FFF2-40B4-BE49-F238E27FC236}">
                <a16:creationId xmlns:a16="http://schemas.microsoft.com/office/drawing/2014/main" id="{B676576F-59EB-421B-8DF0-134B3B2792D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28600"/>
            <a:ext cx="3124200" cy="1987550"/>
            <a:chOff x="3024" y="192"/>
            <a:chExt cx="1872" cy="1060"/>
          </a:xfrm>
        </p:grpSpPr>
        <p:pic>
          <p:nvPicPr>
            <p:cNvPr id="30734" name="Picture 37" descr="3d butterfly">
              <a:extLst>
                <a:ext uri="{FF2B5EF4-FFF2-40B4-BE49-F238E27FC236}">
                  <a16:creationId xmlns:a16="http://schemas.microsoft.com/office/drawing/2014/main" id="{928CE07F-DB65-405C-9AAB-ABCA6FFB34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24" y="768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38" descr="3d butterfly">
              <a:extLst>
                <a:ext uri="{FF2B5EF4-FFF2-40B4-BE49-F238E27FC236}">
                  <a16:creationId xmlns:a16="http://schemas.microsoft.com/office/drawing/2014/main" id="{3DACB2CD-6043-4F76-9E70-1CA2BD798D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056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Picture 39" descr="3d butterfly">
              <a:extLst>
                <a:ext uri="{FF2B5EF4-FFF2-40B4-BE49-F238E27FC236}">
                  <a16:creationId xmlns:a16="http://schemas.microsoft.com/office/drawing/2014/main" id="{4DD230CB-3B59-475C-A0A4-4CA88BDBA83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8" y="960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40" descr="3d butterfly">
              <a:extLst>
                <a:ext uri="{FF2B5EF4-FFF2-40B4-BE49-F238E27FC236}">
                  <a16:creationId xmlns:a16="http://schemas.microsoft.com/office/drawing/2014/main" id="{45564ED7-8B50-4148-A8ED-E0ADF05224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0" y="91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Picture 41" descr="3d butterfly">
              <a:extLst>
                <a:ext uri="{FF2B5EF4-FFF2-40B4-BE49-F238E27FC236}">
                  <a16:creationId xmlns:a16="http://schemas.microsoft.com/office/drawing/2014/main" id="{969E72B3-554E-4A77-9A7C-5EE174A918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43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Picture 42" descr="3d butterfly">
              <a:extLst>
                <a:ext uri="{FF2B5EF4-FFF2-40B4-BE49-F238E27FC236}">
                  <a16:creationId xmlns:a16="http://schemas.microsoft.com/office/drawing/2014/main" id="{ED899F93-B319-47D2-B571-F46BE2C8C5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67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Picture 43" descr="3d butterfly">
              <a:extLst>
                <a:ext uri="{FF2B5EF4-FFF2-40B4-BE49-F238E27FC236}">
                  <a16:creationId xmlns:a16="http://schemas.microsoft.com/office/drawing/2014/main" id="{85CFBADC-180F-43E6-AAEA-77C7CD43A3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1" name="Picture 44" descr="3d butterfly">
              <a:extLst>
                <a:ext uri="{FF2B5EF4-FFF2-40B4-BE49-F238E27FC236}">
                  <a16:creationId xmlns:a16="http://schemas.microsoft.com/office/drawing/2014/main" id="{3977E43C-00B7-493B-A9DE-4B107226DA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36" y="192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2" name="Picture 45" descr="3d butterfly">
              <a:extLst>
                <a:ext uri="{FF2B5EF4-FFF2-40B4-BE49-F238E27FC236}">
                  <a16:creationId xmlns:a16="http://schemas.microsoft.com/office/drawing/2014/main" id="{3D9CEC5C-D7CB-4ABF-ABCA-995B5449A2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8" y="384"/>
              <a:ext cx="38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33" name="Picture 46" descr="flower2">
            <a:extLst>
              <a:ext uri="{FF2B5EF4-FFF2-40B4-BE49-F238E27FC236}">
                <a16:creationId xmlns:a16="http://schemas.microsoft.com/office/drawing/2014/main" id="{5B5D7F3F-EE3B-4805-993C-7C9B40DFFA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1"/>
            <a:ext cx="1371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2EF9-E1A0-4EF1-84BB-AE469105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468D11-1743-43AA-93D4-0C03112E9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24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B696709-4C38-43B8-A289-E5087C86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4" y="61077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  <a:p>
            <a:pPr marL="0" indent="0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b="1" dirty="0">
                <a:latin typeface="+mj-lt"/>
                <a:cs typeface="Times New Roman" panose="02020603050405020304" pitchFamily="18" charset="0"/>
              </a:rPr>
              <a:t>. Kiến thức:</a:t>
            </a: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+ Trẻ biết tên bài </a:t>
            </a:r>
            <a:r>
              <a:rPr lang="vi-VN" dirty="0" smtClean="0">
                <a:latin typeface="+mj-lt"/>
              </a:rPr>
              <a:t>thơ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"Yêu </a:t>
            </a:r>
            <a:r>
              <a:rPr lang="vi-VN" dirty="0">
                <a:latin typeface="+mj-lt"/>
              </a:rPr>
              <a:t>mẹ" biết tên tác giả bài thơ </a:t>
            </a:r>
            <a:r>
              <a:rPr lang="vi-VN" dirty="0" smtClean="0">
                <a:latin typeface="+mj-lt"/>
              </a:rPr>
              <a:t>"Nguyễn </a:t>
            </a:r>
            <a:r>
              <a:rPr lang="vi-VN" dirty="0">
                <a:latin typeface="+mj-lt"/>
              </a:rPr>
              <a:t>Bao”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+ Trẻ hiểu nội dung bài thơ: Mẹ phải đi làm nhưng vẫn phải dậy sớm mua thức ăn và nấu cơm. Em bé rất yêu mẹ của mình.</a:t>
            </a:r>
          </a:p>
          <a:p>
            <a:pPr marL="0" indent="0">
              <a:buNone/>
            </a:pPr>
            <a:r>
              <a:rPr lang="vi-VN" b="1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+mj-lt"/>
                <a:cs typeface="Times New Roman" panose="02020603050405020304" pitchFamily="18" charset="0"/>
              </a:rPr>
              <a:t>. Kỹ năng:</a:t>
            </a: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+ Trẻ trả lời được các câu hỏi: Ai đây? Làm gì?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+ Trẻ có kỹ năng quan sát và ghi nhớ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+ Trẻ đọc được bài thơ với sự giúp đỡ của cô giáo</a:t>
            </a:r>
          </a:p>
          <a:p>
            <a:pPr marL="0" indent="0">
              <a:buNone/>
            </a:pPr>
            <a:r>
              <a:rPr lang="vi-VN" b="1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b="1" dirty="0">
                <a:latin typeface="+mj-lt"/>
                <a:cs typeface="Times New Roman" panose="02020603050405020304" pitchFamily="18" charset="0"/>
              </a:rPr>
              <a:t>. Thái độ:</a:t>
            </a:r>
            <a:endParaRPr lang="vi-VN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+ Trẻ hứng thú trong hoạt động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+ Trẻ lắng nghe cô đọc thơ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2175-4C84-4448-84BB-494AA633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EAAF-40A1-4CB3-B284-1ED4196A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B555-8CEC-4A66-B455-CA7D594E5073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696709-4C38-43B8-A289-E5087C860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36524"/>
            <a:ext cx="12046226" cy="6721475"/>
          </a:xfr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0B4F6FDD-5840-4A14-9E32-6A6C4B48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495" y="1374775"/>
            <a:ext cx="824304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*</a:t>
            </a:r>
            <a:r>
              <a:rPr lang="vi-VN" b="1" dirty="0" smtClean="0"/>
              <a:t> </a:t>
            </a:r>
            <a:r>
              <a:rPr lang="vi-VN" b="1" dirty="0"/>
              <a:t>Đồ dùng của cô: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+ Tranh minh họa thơ</a:t>
            </a:r>
          </a:p>
          <a:p>
            <a:pPr marL="0" indent="0">
              <a:buNone/>
            </a:pPr>
            <a:r>
              <a:rPr lang="vi-VN" dirty="0"/>
              <a:t>+ PP thơ</a:t>
            </a:r>
          </a:p>
          <a:p>
            <a:pPr marL="0" indent="0">
              <a:buNone/>
            </a:pPr>
            <a:r>
              <a:rPr lang="vi-VN" dirty="0"/>
              <a:t>+ Que chỉ</a:t>
            </a:r>
          </a:p>
          <a:p>
            <a:pPr marL="0" indent="0">
              <a:buNone/>
            </a:pPr>
            <a:r>
              <a:rPr lang="vi-VN" dirty="0"/>
              <a:t>+ Nhạc </a:t>
            </a:r>
            <a:r>
              <a:rPr lang="vi-VN" dirty="0" smtClean="0"/>
              <a:t>BH</a:t>
            </a:r>
            <a:r>
              <a:rPr lang="en-US" dirty="0" smtClean="0"/>
              <a:t> </a:t>
            </a:r>
            <a:r>
              <a:rPr lang="vi-VN" dirty="0" smtClean="0"/>
              <a:t>“Cô </a:t>
            </a:r>
            <a:r>
              <a:rPr lang="vi-VN" dirty="0"/>
              <a:t>và mẹ”</a:t>
            </a:r>
          </a:p>
          <a:p>
            <a:pPr marL="0" indent="0">
              <a:buNone/>
            </a:pPr>
            <a:r>
              <a:rPr lang="vi-VN" dirty="0"/>
              <a:t>+ Máy tính, loa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9767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2175-4C84-4448-84BB-494AA633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EAAF-40A1-4CB3-B284-1ED4196A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B555-8CEC-4A66-B455-CA7D594E507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45D22A-7963-42C3-9C03-A8559B97E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440577" y="2055813"/>
            <a:ext cx="7310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33333"/>
                </a:solidFill>
                <a:latin typeface="Time New Roman"/>
              </a:rPr>
              <a:t>1. </a:t>
            </a:r>
            <a:r>
              <a:rPr lang="en-US" sz="3600" b="1" dirty="0" err="1" smtClean="0">
                <a:solidFill>
                  <a:srgbClr val="333333"/>
                </a:solidFill>
                <a:latin typeface="Time New Roman"/>
              </a:rPr>
              <a:t>Ổn</a:t>
            </a:r>
            <a:r>
              <a:rPr lang="en-US" sz="3600" b="1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Time New Roman"/>
              </a:rPr>
              <a:t>định</a:t>
            </a:r>
            <a:r>
              <a:rPr lang="en-US" sz="36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Time New Roman"/>
              </a:rPr>
              <a:t>tổ</a:t>
            </a:r>
            <a:r>
              <a:rPr lang="en-US" sz="36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333333"/>
                </a:solidFill>
                <a:latin typeface="Time New Roman"/>
              </a:rPr>
              <a:t>chức</a:t>
            </a:r>
            <a:r>
              <a:rPr lang="en-US" sz="36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6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36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và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cùng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bài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: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và</a:t>
            </a:r>
            <a:r>
              <a:rPr lang="en-US" sz="36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ime New Roman"/>
              </a:rPr>
              <a:t>mẹ</a:t>
            </a:r>
            <a:endParaRPr lang="en-US" sz="36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90446"/>
      </p:ext>
    </p:extLst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1116-98CF-47D9-9228-AEAF5735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02892-EA91-4FD6-8CAA-082C36D4C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D1805-2BA6-4205-A66E-37CCC048D139}"/>
              </a:ext>
            </a:extLst>
          </p:cNvPr>
          <p:cNvSpPr txBox="1"/>
          <p:nvPr/>
        </p:nvSpPr>
        <p:spPr>
          <a:xfrm>
            <a:off x="1948071" y="1179443"/>
            <a:ext cx="80972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Phương pháp, hình thức tổ chức: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sz="2800" dirty="0">
                <a:latin typeface="+mj-lt"/>
              </a:rPr>
              <a:t>Cô cho cả lớp quan sát tranh minh họa bài thơ</a:t>
            </a:r>
            <a:endParaRPr lang="vi-VN" altLang="en-US" sz="440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6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B4A3-5971-42A8-9DC2-24A1B189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EFC33D-E5D7-4F64-9CC6-2D63DF9ED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6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3" descr="Hoa">
            <a:extLst>
              <a:ext uri="{FF2B5EF4-FFF2-40B4-BE49-F238E27FC236}">
                <a16:creationId xmlns:a16="http://schemas.microsoft.com/office/drawing/2014/main" id="{622E70FC-AC19-4B2F-A3C4-53CBBF0C0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3" descr="Hoa">
            <a:extLst>
              <a:ext uri="{FF2B5EF4-FFF2-40B4-BE49-F238E27FC236}">
                <a16:creationId xmlns:a16="http://schemas.microsoft.com/office/drawing/2014/main" id="{98546D35-9D89-4DAC-B2E4-4A91819735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1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3" descr="Hoa">
            <a:extLst>
              <a:ext uri="{FF2B5EF4-FFF2-40B4-BE49-F238E27FC236}">
                <a16:creationId xmlns:a16="http://schemas.microsoft.com/office/drawing/2014/main" id="{AF4CDFD5-3C47-4D7F-9F27-AEF3C2D54B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3" descr="Hoa">
            <a:extLst>
              <a:ext uri="{FF2B5EF4-FFF2-40B4-BE49-F238E27FC236}">
                <a16:creationId xmlns:a16="http://schemas.microsoft.com/office/drawing/2014/main" id="{D8CD18FB-D94D-4CCD-8D45-92280D1B8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3" descr="Hoa">
            <a:extLst>
              <a:ext uri="{FF2B5EF4-FFF2-40B4-BE49-F238E27FC236}">
                <a16:creationId xmlns:a16="http://schemas.microsoft.com/office/drawing/2014/main" id="{59A1A953-9317-4460-90E1-73D0BC6F4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birthdaynice[1]">
            <a:extLst>
              <a:ext uri="{FF2B5EF4-FFF2-40B4-BE49-F238E27FC236}">
                <a16:creationId xmlns:a16="http://schemas.microsoft.com/office/drawing/2014/main" id="{861409BA-1199-428C-A334-8A7F4D964FE4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6392" name="WordArt 9">
            <a:extLst>
              <a:ext uri="{FF2B5EF4-FFF2-40B4-BE49-F238E27FC236}">
                <a16:creationId xmlns:a16="http://schemas.microsoft.com/office/drawing/2014/main" id="{F7EDBB2B-F5C0-4A68-A620-D64D40784E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438400"/>
            <a:ext cx="7162800" cy="1265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 1: cô đọc diễn cảm +cử chỉ điệu bộ</a:t>
            </a:r>
          </a:p>
        </p:txBody>
      </p:sp>
    </p:spTree>
  </p:cSld>
  <p:clrMapOvr>
    <a:masterClrMapping/>
  </p:clrMapOvr>
  <p:transition spd="slow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661C-726F-4F6E-9A83-4C5E66DA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961D6D-525E-41AF-9A60-535A90D1F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1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7B3A-D073-4C8E-98F9-582E5873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D07178-6938-465D-A4A2-C301560BA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321</Words>
  <Application>Microsoft Office PowerPoint</Application>
  <PresentationFormat>Widescreen</PresentationFormat>
  <Paragraphs>49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Bahnschrift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L.A Technologies</dc:creator>
  <cp:lastModifiedBy>KHUC HIEN</cp:lastModifiedBy>
  <cp:revision>7</cp:revision>
  <dcterms:created xsi:type="dcterms:W3CDTF">2023-03-30T14:38:10Z</dcterms:created>
  <dcterms:modified xsi:type="dcterms:W3CDTF">2023-03-31T06:33:48Z</dcterms:modified>
</cp:coreProperties>
</file>