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1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  <p:sldMasterId id="2147483752" r:id="rId2"/>
  </p:sldMasterIdLst>
  <p:notesMasterIdLst>
    <p:notesMasterId r:id="rId16"/>
  </p:notesMasterIdLst>
  <p:sldIdLst>
    <p:sldId id="403" r:id="rId3"/>
    <p:sldId id="375" r:id="rId4"/>
    <p:sldId id="384" r:id="rId5"/>
    <p:sldId id="266" r:id="rId6"/>
    <p:sldId id="270" r:id="rId7"/>
    <p:sldId id="271" r:id="rId8"/>
    <p:sldId id="391" r:id="rId9"/>
    <p:sldId id="386" r:id="rId10"/>
    <p:sldId id="394" r:id="rId11"/>
    <p:sldId id="272" r:id="rId12"/>
    <p:sldId id="395" r:id="rId13"/>
    <p:sldId id="387" r:id="rId14"/>
    <p:sldId id="27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152" autoAdjust="0"/>
  </p:normalViewPr>
  <p:slideViewPr>
    <p:cSldViewPr>
      <p:cViewPr varScale="1">
        <p:scale>
          <a:sx n="64" d="100"/>
          <a:sy n="64" d="100"/>
        </p:scale>
        <p:origin x="900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2-01T01:44:05.2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1817 4568 0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2-01T01:43:48.6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2522 3898 0</inkml:trace>
  <inkml:trace contextRef="#ctx0" brushRef="#br0" timeOffset="12433.53">2522 3898 0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139D8-6B9B-4BEA-8E6D-55388CE2C870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AEE66-E47B-4FC3-AC2A-756AA7DA9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49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AEE66-E47B-4FC3-AC2A-756AA7DA97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45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AEE66-E47B-4FC3-AC2A-756AA7DA9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311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AEE66-E47B-4FC3-AC2A-756AA7DA9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589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AEE66-E47B-4FC3-AC2A-756AA7DA9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890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AEE66-E47B-4FC3-AC2A-756AA7DA97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52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51BD-5039-4ED9-893B-95A052A0AB6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56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51BD-5039-4ED9-893B-95A052A0AB6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18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51BD-5039-4ED9-893B-95A052A0AB6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8328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51BD-5039-4ED9-893B-95A052A0AB6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29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51BD-5039-4ED9-893B-95A052A0AB6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3253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51BD-5039-4ED9-893B-95A052A0AB6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62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51BD-5039-4ED9-893B-95A052A0AB6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67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51BD-5039-4ED9-893B-95A052A0AB6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05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996914A-6A38-4DFA-865E-1B2AAB9C07F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9CCD21F-2172-4D97-9A6B-8DF76B4F512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572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914A-6A38-4DFA-865E-1B2AAB9C07F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CD21F-2172-4D97-9A6B-8DF76B4F5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80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914A-6A38-4DFA-865E-1B2AAB9C07F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CD21F-2172-4D97-9A6B-8DF76B4F512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647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51BD-5039-4ED9-893B-95A052A0AB6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13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914A-6A38-4DFA-865E-1B2AAB9C07F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CD21F-2172-4D97-9A6B-8DF76B4F5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76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914A-6A38-4DFA-865E-1B2AAB9C07F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CD21F-2172-4D97-9A6B-8DF76B4F5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78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914A-6A38-4DFA-865E-1B2AAB9C07F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CD21F-2172-4D97-9A6B-8DF76B4F5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805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914A-6A38-4DFA-865E-1B2AAB9C07F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CD21F-2172-4D97-9A6B-8DF76B4F5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2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914A-6A38-4DFA-865E-1B2AAB9C07F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CD21F-2172-4D97-9A6B-8DF76B4F5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37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914A-6A38-4DFA-865E-1B2AAB9C07F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CD21F-2172-4D97-9A6B-8DF76B4F5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36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914A-6A38-4DFA-865E-1B2AAB9C07F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CD21F-2172-4D97-9A6B-8DF76B4F5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411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914A-6A38-4DFA-865E-1B2AAB9C07F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CD21F-2172-4D97-9A6B-8DF76B4F5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25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51BD-5039-4ED9-893B-95A052A0AB6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72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51BD-5039-4ED9-893B-95A052A0AB6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593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51BD-5039-4ED9-893B-95A052A0AB6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650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51BD-5039-4ED9-893B-95A052A0AB6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03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51BD-5039-4ED9-893B-95A052A0AB6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51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51BD-5039-4ED9-893B-95A052A0AB6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18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51BD-5039-4ED9-893B-95A052A0AB6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00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951BD-5039-4ED9-893B-95A052A0AB6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1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996914A-6A38-4DFA-865E-1B2AAB9C07FE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9CCD21F-2172-4D97-9A6B-8DF76B4F5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6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24.png"/><Relationship Id="rId3" Type="http://schemas.microsoft.com/office/2007/relationships/media" Target="../media/media7.mp3"/><Relationship Id="rId21" Type="http://schemas.openxmlformats.org/officeDocument/2006/relationships/image" Target="../media/image19.jfif"/><Relationship Id="rId7" Type="http://schemas.microsoft.com/office/2007/relationships/media" Target="../media/media4.mp3"/><Relationship Id="rId12" Type="http://schemas.microsoft.com/office/2007/relationships/media" Target="../media/media6.m4a"/><Relationship Id="rId17" Type="http://schemas.openxmlformats.org/officeDocument/2006/relationships/image" Target="../media/image15.jpg"/><Relationship Id="rId2" Type="http://schemas.openxmlformats.org/officeDocument/2006/relationships/audio" Target="../media/media9.m4a"/><Relationship Id="rId16" Type="http://schemas.openxmlformats.org/officeDocument/2006/relationships/audio" Target="../media/audio2.wav"/><Relationship Id="rId20" Type="http://schemas.openxmlformats.org/officeDocument/2006/relationships/image" Target="../media/image26.png"/><Relationship Id="rId1" Type="http://schemas.microsoft.com/office/2007/relationships/media" Target="../media/media9.m4a"/><Relationship Id="rId6" Type="http://schemas.openxmlformats.org/officeDocument/2006/relationships/audio" Target="../media/media3.mp3"/><Relationship Id="rId11" Type="http://schemas.openxmlformats.org/officeDocument/2006/relationships/audio" Target="NULL" TargetMode="External"/><Relationship Id="rId5" Type="http://schemas.microsoft.com/office/2007/relationships/media" Target="../media/media3.mp3"/><Relationship Id="rId15" Type="http://schemas.openxmlformats.org/officeDocument/2006/relationships/audio" Target="../media/audio1.wav"/><Relationship Id="rId10" Type="http://schemas.openxmlformats.org/officeDocument/2006/relationships/audio" Target="../media/media5.mp3"/><Relationship Id="rId19" Type="http://schemas.openxmlformats.org/officeDocument/2006/relationships/image" Target="../media/image25.png"/><Relationship Id="rId4" Type="http://schemas.openxmlformats.org/officeDocument/2006/relationships/audio" Target="../media/media7.mp3"/><Relationship Id="rId9" Type="http://schemas.microsoft.com/office/2007/relationships/media" Target="../media/media5.mp3"/><Relationship Id="rId14" Type="http://schemas.openxmlformats.org/officeDocument/2006/relationships/notesSlide" Target="../notesSlides/notesSlide5.xml"/><Relationship Id="rId2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0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customXml" Target="../ink/ink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g"/><Relationship Id="rId7" Type="http://schemas.openxmlformats.org/officeDocument/2006/relationships/image" Target="../media/image10.jpg"/><Relationship Id="rId12" Type="http://schemas.openxmlformats.org/officeDocument/2006/relationships/image" Target="../media/image19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customXml" Target="../ink/ink1.xml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openxmlformats.org/officeDocument/2006/relationships/image" Target="../media/image8.pn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audio" Target="../media/audio1.wav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17.jfif"/><Relationship Id="rId2" Type="http://schemas.openxmlformats.org/officeDocument/2006/relationships/audio" Target="../media/media2.mp3"/><Relationship Id="rId16" Type="http://schemas.openxmlformats.org/officeDocument/2006/relationships/image" Target="../media/image16.jpeg"/><Relationship Id="rId20" Type="http://schemas.openxmlformats.org/officeDocument/2006/relationships/image" Target="../media/image19.jf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7.xml"/><Relationship Id="rId5" Type="http://schemas.microsoft.com/office/2007/relationships/media" Target="../media/media4.mp3"/><Relationship Id="rId15" Type="http://schemas.openxmlformats.org/officeDocument/2006/relationships/image" Target="../media/image15.jpg"/><Relationship Id="rId10" Type="http://schemas.microsoft.com/office/2007/relationships/media" Target="../media/media6.m4a"/><Relationship Id="rId19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audio" Target="NULL" TargetMode="External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notesSlide" Target="../notesSlides/notesSlide3.xml"/><Relationship Id="rId18" Type="http://schemas.openxmlformats.org/officeDocument/2006/relationships/image" Target="../media/image21.jpg"/><Relationship Id="rId3" Type="http://schemas.openxmlformats.org/officeDocument/2006/relationships/audio" Target="NULL" TargetMode="External"/><Relationship Id="rId21" Type="http://schemas.openxmlformats.org/officeDocument/2006/relationships/image" Target="../media/image22.jfif"/><Relationship Id="rId7" Type="http://schemas.openxmlformats.org/officeDocument/2006/relationships/audio" Target="../media/media3.mp3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17.jfif"/><Relationship Id="rId2" Type="http://schemas.openxmlformats.org/officeDocument/2006/relationships/audio" Target="../media/media7.mp3"/><Relationship Id="rId16" Type="http://schemas.openxmlformats.org/officeDocument/2006/relationships/image" Target="../media/image15.jpg"/><Relationship Id="rId20" Type="http://schemas.openxmlformats.org/officeDocument/2006/relationships/image" Target="../media/image14.png"/><Relationship Id="rId1" Type="http://schemas.microsoft.com/office/2007/relationships/media" Target="../media/media7.mp3"/><Relationship Id="rId6" Type="http://schemas.microsoft.com/office/2007/relationships/media" Target="../media/media3.mp3"/><Relationship Id="rId11" Type="http://schemas.openxmlformats.org/officeDocument/2006/relationships/audio" Target="../media/media5.mp3"/><Relationship Id="rId5" Type="http://schemas.microsoft.com/office/2007/relationships/media" Target="../media/media6.m4a"/><Relationship Id="rId15" Type="http://schemas.openxmlformats.org/officeDocument/2006/relationships/audio" Target="../media/audio2.wav"/><Relationship Id="rId10" Type="http://schemas.microsoft.com/office/2007/relationships/media" Target="../media/media5.mp3"/><Relationship Id="rId19" Type="http://schemas.openxmlformats.org/officeDocument/2006/relationships/image" Target="../media/image19.jfif"/><Relationship Id="rId4" Type="http://schemas.microsoft.com/office/2007/relationships/media" Target="../media/media8.m4a"/><Relationship Id="rId9" Type="http://schemas.openxmlformats.org/officeDocument/2006/relationships/audio" Target="../media/media4.mp3"/><Relationship Id="rId1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fif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Top 123+] Hình nền Powerpoint “ĐẸP NHỨC NÁCH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1"/>
            <a:ext cx="9218613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76400" y="366713"/>
            <a:ext cx="8458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UBND HUYỆN THANH TRÌ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>
                <a:cs typeface="Times New Roman" panose="02020603050405020304" pitchFamily="18" charset="0"/>
              </a:rPr>
              <a:t>T</a:t>
            </a:r>
            <a:r>
              <a:rPr lang="en-US" altLang="en-US" sz="2400" b="1">
                <a:cs typeface="Times New Roman" panose="02020603050405020304" pitchFamily="18" charset="0"/>
              </a:rPr>
              <a:t>RƯỜNG MẦM NON XÃ VĨNH QUỲNH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481388" y="1747838"/>
            <a:ext cx="58912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B050"/>
                </a:solidFill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B050"/>
                </a:solidFill>
                <a:cs typeface="Times New Roman" panose="02020603050405020304" pitchFamily="18" charset="0"/>
              </a:rPr>
              <a:t>HOẠT ĐỘNG KHÁM PHÁ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52800" y="2784475"/>
            <a:ext cx="62722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Đề 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tài:Bé thực hành tham gia giao thông</a:t>
            </a:r>
            <a:endParaRPr lang="en-US" altLang="en-US" sz="28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Lứa tuổi: MGL 5 – 6 tuổi</a:t>
            </a:r>
          </a:p>
        </p:txBody>
      </p:sp>
    </p:spTree>
    <p:extLst>
      <p:ext uri="{BB962C8B-B14F-4D97-AF65-F5344CB8AC3E}">
        <p14:creationId xmlns:p14="http://schemas.microsoft.com/office/powerpoint/2010/main" val="208087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" t="9417" r="7673" b="9914"/>
          <a:stretch/>
        </p:blipFill>
        <p:spPr>
          <a:xfrm>
            <a:off x="0" y="-19268"/>
            <a:ext cx="12192000" cy="6815266"/>
          </a:xfrm>
          <a:prstGeom prst="rect">
            <a:avLst/>
          </a:prstGeom>
        </p:spPr>
      </p:pic>
      <p:sp>
        <p:nvSpPr>
          <p:cNvPr id="11" name="AutoShape 4" descr="Dạy bé cách tham gia các phương tiện giao thông an toàn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7962307" y="2159317"/>
            <a:ext cx="37266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350" b="1" dirty="0">
              <a:solidFill>
                <a:srgbClr val="00B0F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3046160" y="62003"/>
            <a:ext cx="6143159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tô</a:t>
            </a:r>
            <a:endParaRPr lang="en-US" sz="240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5447D5-39F4-FC7D-8637-C104FF3534D7}"/>
              </a:ext>
            </a:extLst>
          </p:cNvPr>
          <p:cNvGrpSpPr/>
          <p:nvPr/>
        </p:nvGrpSpPr>
        <p:grpSpPr>
          <a:xfrm>
            <a:off x="3364079" y="3765133"/>
            <a:ext cx="5684280" cy="2948599"/>
            <a:chOff x="5079407" y="3800937"/>
            <a:chExt cx="4388947" cy="254825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DE87275-E89E-1B74-98FA-B83E2244FA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674"/>
            <a:stretch/>
          </p:blipFill>
          <p:spPr>
            <a:xfrm>
              <a:off x="5079407" y="3800937"/>
              <a:ext cx="3524293" cy="2548254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74C8566-6C8E-3DC0-6098-2CD095EF8306}"/>
                </a:ext>
              </a:extLst>
            </p:cNvPr>
            <p:cNvSpPr/>
            <p:nvPr/>
          </p:nvSpPr>
          <p:spPr>
            <a:xfrm>
              <a:off x="8774458" y="5418093"/>
              <a:ext cx="693896" cy="696697"/>
            </a:xfrm>
            <a:prstGeom prst="ellipse">
              <a:avLst/>
            </a:prstGeom>
            <a:solidFill>
              <a:srgbClr val="0070C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 dirty="0"/>
                <a:t>3</a:t>
              </a:r>
              <a:endParaRPr lang="en-US" sz="3600" b="1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5A52CE7-5660-FA91-9734-7BC153107429}"/>
              </a:ext>
            </a:extLst>
          </p:cNvPr>
          <p:cNvGrpSpPr/>
          <p:nvPr/>
        </p:nvGrpSpPr>
        <p:grpSpPr>
          <a:xfrm>
            <a:off x="310477" y="562140"/>
            <a:ext cx="4872490" cy="3516757"/>
            <a:chOff x="909378" y="3689190"/>
            <a:chExt cx="3299115" cy="248333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BDD8303-8109-D389-FDE0-3B1B7A89E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40"/>
            <a:stretch/>
          </p:blipFill>
          <p:spPr>
            <a:xfrm>
              <a:off x="909378" y="3689190"/>
              <a:ext cx="3299115" cy="2211268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918CCB1-B03F-C6CB-C939-C06E084CF849}"/>
                </a:ext>
              </a:extLst>
            </p:cNvPr>
            <p:cNvSpPr/>
            <p:nvPr/>
          </p:nvSpPr>
          <p:spPr>
            <a:xfrm>
              <a:off x="2136390" y="5584216"/>
              <a:ext cx="588310" cy="588310"/>
            </a:xfrm>
            <a:prstGeom prst="ellipse">
              <a:avLst/>
            </a:prstGeom>
            <a:solidFill>
              <a:srgbClr val="00B05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 dirty="0"/>
                <a:t>1</a:t>
              </a:r>
              <a:endParaRPr lang="en-US" sz="3600" b="1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52066E-143F-2237-FA45-B8E3CE9BA9E0}"/>
              </a:ext>
            </a:extLst>
          </p:cNvPr>
          <p:cNvGrpSpPr/>
          <p:nvPr/>
        </p:nvGrpSpPr>
        <p:grpSpPr>
          <a:xfrm>
            <a:off x="6554390" y="601971"/>
            <a:ext cx="4870226" cy="3575482"/>
            <a:chOff x="5182873" y="792853"/>
            <a:chExt cx="3602935" cy="255080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9CB2AB4-2F85-1904-3956-699178004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170"/>
            <a:stretch/>
          </p:blipFill>
          <p:spPr>
            <a:xfrm>
              <a:off x="5182873" y="792853"/>
              <a:ext cx="3602935" cy="2103575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43F60FD-935D-FC37-38E3-9C54BF77A2AB}"/>
                </a:ext>
              </a:extLst>
            </p:cNvPr>
            <p:cNvSpPr/>
            <p:nvPr/>
          </p:nvSpPr>
          <p:spPr>
            <a:xfrm>
              <a:off x="6661613" y="2755346"/>
              <a:ext cx="588310" cy="588310"/>
            </a:xfrm>
            <a:prstGeom prst="ellipse">
              <a:avLst/>
            </a:prstGeom>
            <a:solidFill>
              <a:srgbClr val="FF00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 dirty="0"/>
                <a:t>2</a:t>
              </a:r>
              <a:endParaRPr lang="en-US" sz="3600" b="1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A2C03BA-25D2-BACA-CFAD-C4556C9666A4}"/>
              </a:ext>
            </a:extLst>
          </p:cNvPr>
          <p:cNvGrpSpPr/>
          <p:nvPr/>
        </p:nvGrpSpPr>
        <p:grpSpPr>
          <a:xfrm>
            <a:off x="9573528" y="4207052"/>
            <a:ext cx="2506680" cy="2506680"/>
            <a:chOff x="3593360" y="952500"/>
            <a:chExt cx="4953000" cy="4953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1AE517-4E46-E12C-6BBE-8D8EFD302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3360" y="952500"/>
              <a:ext cx="4953000" cy="495300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16D94FD-7E5A-46BD-3A6B-5E9EF2BE8297}"/>
                </a:ext>
              </a:extLst>
            </p:cNvPr>
            <p:cNvSpPr/>
            <p:nvPr/>
          </p:nvSpPr>
          <p:spPr>
            <a:xfrm>
              <a:off x="4888760" y="2743200"/>
              <a:ext cx="2362200" cy="23622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0BF87F22-3A69-5695-D3D9-128B977CA2E4}"/>
              </a:ext>
            </a:extLst>
          </p:cNvPr>
          <p:cNvSpPr/>
          <p:nvPr/>
        </p:nvSpPr>
        <p:spPr>
          <a:xfrm>
            <a:off x="10229122" y="5105400"/>
            <a:ext cx="1195493" cy="119549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dirty="0">
                <a:solidFill>
                  <a:srgbClr val="0070C0"/>
                </a:solidFill>
              </a:rPr>
              <a:t>5</a:t>
            </a:r>
            <a:endParaRPr lang="en-US" sz="8800" b="1" dirty="0">
              <a:solidFill>
                <a:srgbClr val="0070C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384B9B6-F551-9286-898C-F0D223771B22}"/>
              </a:ext>
            </a:extLst>
          </p:cNvPr>
          <p:cNvSpPr/>
          <p:nvPr/>
        </p:nvSpPr>
        <p:spPr>
          <a:xfrm>
            <a:off x="10229122" y="5105400"/>
            <a:ext cx="1195493" cy="119549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dirty="0">
                <a:solidFill>
                  <a:srgbClr val="0070C0"/>
                </a:solidFill>
              </a:rPr>
              <a:t>4</a:t>
            </a:r>
            <a:endParaRPr lang="en-US" sz="8800" b="1" dirty="0">
              <a:solidFill>
                <a:srgbClr val="0070C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80FABC0-BF81-27FC-CF75-7415715508EB}"/>
              </a:ext>
            </a:extLst>
          </p:cNvPr>
          <p:cNvSpPr/>
          <p:nvPr/>
        </p:nvSpPr>
        <p:spPr>
          <a:xfrm>
            <a:off x="10229122" y="5105400"/>
            <a:ext cx="1195493" cy="119549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dirty="0">
                <a:solidFill>
                  <a:srgbClr val="0070C0"/>
                </a:solidFill>
              </a:rPr>
              <a:t>3</a:t>
            </a:r>
            <a:endParaRPr lang="en-US" sz="8800" b="1" dirty="0">
              <a:solidFill>
                <a:srgbClr val="0070C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C2BFBEB-D833-1318-6C33-942094FB8EE4}"/>
              </a:ext>
            </a:extLst>
          </p:cNvPr>
          <p:cNvSpPr/>
          <p:nvPr/>
        </p:nvSpPr>
        <p:spPr>
          <a:xfrm>
            <a:off x="10229122" y="5105400"/>
            <a:ext cx="1195493" cy="119549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dirty="0">
                <a:solidFill>
                  <a:srgbClr val="0070C0"/>
                </a:solidFill>
              </a:rPr>
              <a:t>2</a:t>
            </a:r>
            <a:endParaRPr lang="en-US" sz="8800" b="1" dirty="0">
              <a:solidFill>
                <a:srgbClr val="0070C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E0BCF04-B79B-1FE9-CC2B-1A74FFCB7B05}"/>
              </a:ext>
            </a:extLst>
          </p:cNvPr>
          <p:cNvSpPr/>
          <p:nvPr/>
        </p:nvSpPr>
        <p:spPr>
          <a:xfrm>
            <a:off x="10229122" y="5105400"/>
            <a:ext cx="1195493" cy="119549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dirty="0">
                <a:solidFill>
                  <a:srgbClr val="0070C0"/>
                </a:solidFill>
              </a:rPr>
              <a:t>1</a:t>
            </a:r>
            <a:endParaRPr lang="en-US" sz="8800" b="1" dirty="0">
              <a:solidFill>
                <a:srgbClr val="0070C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4E6FA3B-2C7C-5B9E-485C-0AD171352C12}"/>
              </a:ext>
            </a:extLst>
          </p:cNvPr>
          <p:cNvSpPr/>
          <p:nvPr/>
        </p:nvSpPr>
        <p:spPr>
          <a:xfrm>
            <a:off x="10229122" y="5105400"/>
            <a:ext cx="1195493" cy="119549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dirty="0">
                <a:solidFill>
                  <a:srgbClr val="0070C0"/>
                </a:solidFill>
              </a:rPr>
              <a:t>0</a:t>
            </a:r>
            <a:endParaRPr lang="en-US" sz="8800" b="1" dirty="0">
              <a:solidFill>
                <a:srgbClr val="0070C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C1484A0-DD67-8EA1-BC20-69303C32514D}"/>
              </a:ext>
            </a:extLst>
          </p:cNvPr>
          <p:cNvSpPr/>
          <p:nvPr/>
        </p:nvSpPr>
        <p:spPr>
          <a:xfrm>
            <a:off x="10229122" y="5105400"/>
            <a:ext cx="1195493" cy="119549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3134A9-8BDD-38CA-BD68-353FF5645F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94572" y="2259488"/>
            <a:ext cx="609600" cy="609600"/>
          </a:xfrm>
          <a:prstGeom prst="rect">
            <a:avLst/>
          </a:prstGeom>
        </p:spPr>
      </p:pic>
      <p:pic>
        <p:nvPicPr>
          <p:cNvPr id="3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9344E018-FA1A-BCAD-07AF-AE14F4D483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55152" y="2788567"/>
            <a:ext cx="609600" cy="609600"/>
          </a:xfrm>
          <a:prstGeom prst="rect">
            <a:avLst/>
          </a:prstGeom>
        </p:spPr>
      </p:pic>
      <p:pic>
        <p:nvPicPr>
          <p:cNvPr id="31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3E5000FC-BD59-D984-3FA8-2F4ACE1641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07552" y="2940967"/>
            <a:ext cx="609600" cy="609600"/>
          </a:xfrm>
          <a:prstGeom prst="rect">
            <a:avLst/>
          </a:prstGeom>
        </p:spPr>
      </p:pic>
      <p:pic>
        <p:nvPicPr>
          <p:cNvPr id="8" name="câu hỏi (mp3cut.net) (1)">
            <a:hlinkClick r:id="" action="ppaction://media"/>
            <a:extLst>
              <a:ext uri="{FF2B5EF4-FFF2-40B4-BE49-F238E27FC236}">
                <a16:creationId xmlns:a16="http://schemas.microsoft.com/office/drawing/2014/main" id="{AEC8BD0C-193B-8B26-4C34-352D21E781C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77072" y="5600948"/>
            <a:ext cx="609600" cy="609600"/>
          </a:xfrm>
          <a:prstGeom prst="rect">
            <a:avLst/>
          </a:prstGeom>
        </p:spPr>
      </p:pic>
      <p:pic>
        <p:nvPicPr>
          <p:cNvPr id="9" name="câu hỏi (mp3cut.net)">
            <a:hlinkClick r:id="" action="ppaction://media"/>
            <a:extLst>
              <a:ext uri="{FF2B5EF4-FFF2-40B4-BE49-F238E27FC236}">
                <a16:creationId xmlns:a16="http://schemas.microsoft.com/office/drawing/2014/main" id="{96A1BE6F-B8E2-FAB7-8320-344C233358A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55152" y="4495800"/>
            <a:ext cx="609600" cy="609600"/>
          </a:xfrm>
          <a:prstGeom prst="rect">
            <a:avLst/>
          </a:prstGeom>
        </p:spPr>
      </p:pic>
      <p:pic>
        <p:nvPicPr>
          <p:cNvPr id="10" name="câu hỏi (mp3cut.net) (2)">
            <a:hlinkClick r:id="" action="ppaction://media"/>
            <a:extLst>
              <a:ext uri="{FF2B5EF4-FFF2-40B4-BE49-F238E27FC236}">
                <a16:creationId xmlns:a16="http://schemas.microsoft.com/office/drawing/2014/main" id="{F646DAEA-9093-4FC6-1FBE-AFC22AE22D6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39328" y="4942886"/>
            <a:ext cx="609600" cy="609600"/>
          </a:xfrm>
          <a:prstGeom prst="rect">
            <a:avLst/>
          </a:prstGeom>
        </p:spPr>
      </p:pic>
      <p:pic>
        <p:nvPicPr>
          <p:cNvPr id="13" name="câu hỏi">
            <a:hlinkClick r:id="" action="ppaction://media"/>
            <a:extLst>
              <a:ext uri="{FF2B5EF4-FFF2-40B4-BE49-F238E27FC236}">
                <a16:creationId xmlns:a16="http://schemas.microsoft.com/office/drawing/2014/main" id="{A911D3B0-CEE6-323E-58DE-49A785CE0B57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8454" end="9462.599899999999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32444" y="435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5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622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189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-chuong-het-gio-re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9" grpId="0" animBg="1"/>
      <p:bldP spid="19" grpId="1" animBg="1"/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  <p:bldP spid="29" grpId="0" animBg="1"/>
      <p:bldP spid="2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" t="3648" r="2433" b="3405"/>
          <a:stretch/>
        </p:blipFill>
        <p:spPr>
          <a:xfrm>
            <a:off x="-304800" y="0"/>
            <a:ext cx="12496800" cy="7010399"/>
          </a:xfrm>
          <a:prstGeom prst="rect">
            <a:avLst/>
          </a:prstGeom>
        </p:spPr>
      </p:pic>
      <p:sp>
        <p:nvSpPr>
          <p:cNvPr id="11" name="AutoShape 4" descr="Dạy bé cách tham gia các phương tiện giao thông an toàn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7962307" y="2159317"/>
            <a:ext cx="37266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2960342" y="185019"/>
            <a:ext cx="6143159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.VnAvant" panose="020B7200000000000000" pitchFamily="34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5447D5-39F4-FC7D-8637-C104FF3534D7}"/>
              </a:ext>
            </a:extLst>
          </p:cNvPr>
          <p:cNvGrpSpPr/>
          <p:nvPr/>
        </p:nvGrpSpPr>
        <p:grpSpPr>
          <a:xfrm>
            <a:off x="2675794" y="863204"/>
            <a:ext cx="6925405" cy="5613796"/>
            <a:chOff x="5261515" y="3674350"/>
            <a:chExt cx="3524293" cy="268495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DE87275-E89E-1B74-98FA-B83E2244FA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674"/>
            <a:stretch/>
          </p:blipFill>
          <p:spPr>
            <a:xfrm>
              <a:off x="5261515" y="3674350"/>
              <a:ext cx="3524293" cy="2211268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74C8566-6C8E-3DC0-6098-2CD095EF8306}"/>
                </a:ext>
              </a:extLst>
            </p:cNvPr>
            <p:cNvSpPr/>
            <p:nvPr/>
          </p:nvSpPr>
          <p:spPr>
            <a:xfrm>
              <a:off x="6729506" y="5770993"/>
              <a:ext cx="588310" cy="588310"/>
            </a:xfrm>
            <a:prstGeom prst="ellipse">
              <a:avLst/>
            </a:prstGeom>
            <a:solidFill>
              <a:srgbClr val="0070C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754D603-229F-D1C2-2DF9-67D1A422D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2450" y="513293"/>
            <a:ext cx="1292464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1803" y="2438400"/>
            <a:ext cx="6736461" cy="157735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54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wheels-on-the-bus-karaoke-nhac-thieu-nhi-hoc-tieng-anh-qua-bai-hat">
            <a:hlinkClick r:id="" action="ppaction://media"/>
            <a:extLst>
              <a:ext uri="{FF2B5EF4-FFF2-40B4-BE49-F238E27FC236}">
                <a16:creationId xmlns:a16="http://schemas.microsoft.com/office/drawing/2014/main" id="{633EE066-DC11-2ECC-8202-7E2556B8B2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096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61279" y="4572000"/>
            <a:ext cx="609600" cy="609600"/>
          </a:xfrm>
          <a:prstGeom prst="rect">
            <a:avLst/>
          </a:prstGeom>
        </p:spPr>
      </p:pic>
      <p:pic>
        <p:nvPicPr>
          <p:cNvPr id="4" name="nhac-choi-tro-choi">
            <a:hlinkClick r:id="" action="ppaction://media"/>
            <a:extLst>
              <a:ext uri="{FF2B5EF4-FFF2-40B4-BE49-F238E27FC236}">
                <a16:creationId xmlns:a16="http://schemas.microsoft.com/office/drawing/2014/main" id="{56CD50E2-55A3-01C9-8177-A4F6E15B44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339" end="102584.448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01599" y="5791200"/>
            <a:ext cx="538559" cy="53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7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59091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i hat ket thuc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6195897"/>
            <a:ext cx="609600" cy="609600"/>
          </a:xfrm>
        </p:spPr>
      </p:pic>
      <p:sp>
        <p:nvSpPr>
          <p:cNvPr id="7" name="TextBox 6"/>
          <p:cNvSpPr txBox="1"/>
          <p:nvPr/>
        </p:nvSpPr>
        <p:spPr>
          <a:xfrm>
            <a:off x="2244660" y="1319645"/>
            <a:ext cx="770268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.VnAvant" pitchFamily="34" charset="0"/>
              </a:rPr>
              <a:t> </a:t>
            </a:r>
          </a:p>
          <a:p>
            <a:pPr algn="ctr"/>
            <a:endParaRPr lang="en-US" sz="2800" b="1" dirty="0">
              <a:latin typeface=".VnAvant" pitchFamily="34" charset="0"/>
            </a:endParaRPr>
          </a:p>
          <a:p>
            <a:pPr algn="ctr"/>
            <a:endParaRPr lang="en-US" sz="3200" b="1" dirty="0">
              <a:latin typeface=".VnAvant" pitchFamily="34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2431920" y="1403280"/>
              <a:ext cx="360" cy="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22560" y="139392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5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0" y="308578"/>
            <a:ext cx="788670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5090735"/>
            <a:ext cx="7467600" cy="1458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GB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2384207"/>
            <a:ext cx="579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F85EF8-F1DA-9254-5787-DE607CC18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" y="4088380"/>
            <a:ext cx="4459224" cy="26172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69B3A1-1497-0AFA-55DD-1E85D3DA9F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2" b="22222"/>
          <a:stretch/>
        </p:blipFill>
        <p:spPr>
          <a:xfrm>
            <a:off x="762000" y="1054789"/>
            <a:ext cx="4495800" cy="2767221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23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326" y="222169"/>
            <a:ext cx="788670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5111461"/>
            <a:ext cx="5791200" cy="1458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thò</a:t>
            </a: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thò</a:t>
            </a: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1" b="16918"/>
          <a:stretch/>
        </p:blipFill>
        <p:spPr>
          <a:xfrm>
            <a:off x="694434" y="4228478"/>
            <a:ext cx="3505200" cy="234167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81" y="1133805"/>
            <a:ext cx="3340098" cy="2862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9634" y="2292223"/>
            <a:ext cx="579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96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47EF406-14FC-9DCD-D388-ADC6E4E51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6" t="11231" r="7119" b="7212"/>
          <a:stretch/>
        </p:blipFill>
        <p:spPr>
          <a:xfrm>
            <a:off x="-24899" y="164360"/>
            <a:ext cx="12546598" cy="66755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8896" y="18057"/>
            <a:ext cx="8596668" cy="1320800"/>
          </a:xfrm>
        </p:spPr>
        <p:txBody>
          <a:bodyPr>
            <a:normAutofit/>
          </a:bodyPr>
          <a:lstStyle/>
          <a:p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338857"/>
            <a:ext cx="4191000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>
              <a:latin typeface=".VnAvant" pitchFamily="34" charset="0"/>
            </a:endParaRPr>
          </a:p>
          <a:p>
            <a:endParaRPr lang="en-US" sz="2800" b="1" dirty="0">
              <a:latin typeface=".VnAvant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2" y="712959"/>
            <a:ext cx="3718096" cy="213878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309" y="709006"/>
            <a:ext cx="3677660" cy="2138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889" b="75556" l="26667" r="72444">
                        <a14:foregroundMark x1="70667" y1="40444" x2="64000" y2="32000"/>
                        <a14:foregroundMark x1="64000" y1="32000" x2="50222" y2="27111"/>
                        <a14:foregroundMark x1="50222" y1="27111" x2="34490" y2="31788"/>
                        <a14:foregroundMark x1="31098" y1="40610" x2="30222" y2="41778"/>
                        <a14:foregroundMark x1="38222" y1="31111" x2="36774" y2="33042"/>
                        <a14:foregroundMark x1="30222" y1="41778" x2="27111" y2="52444"/>
                        <a14:foregroundMark x1="27111" y1="52444" x2="38667" y2="65778"/>
                        <a14:foregroundMark x1="38667" y1="65778" x2="54222" y2="68444"/>
                        <a14:foregroundMark x1="54222" y1="68444" x2="66667" y2="63111"/>
                        <a14:foregroundMark x1="66667" y1="63111" x2="68444" y2="48889"/>
                        <a14:foregroundMark x1="68444" y1="48889" x2="60889" y2="37333"/>
                        <a14:foregroundMark x1="60889" y1="37333" x2="52889" y2="36444"/>
                        <a14:foregroundMark x1="52889" y1="36444" x2="52889" y2="36444"/>
                        <a14:backgroundMark x1="26667" y1="39111" x2="29778" y2="33778"/>
                        <a14:backgroundMark x1="32444" y1="30667" x2="27556" y2="3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27" t="19013" r="22136" b="18139"/>
          <a:stretch/>
        </p:blipFill>
        <p:spPr>
          <a:xfrm>
            <a:off x="8786712" y="313404"/>
            <a:ext cx="3417528" cy="292999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533" y="3885840"/>
            <a:ext cx="3506726" cy="22133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227" y="3875902"/>
            <a:ext cx="1992345" cy="20311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700" y="3854026"/>
            <a:ext cx="1858202" cy="21042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362" y="3885840"/>
            <a:ext cx="2452541" cy="20312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6574" y="2980005"/>
            <a:ext cx="5065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73896" y="2961357"/>
            <a:ext cx="4147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5969" y="2970141"/>
            <a:ext cx="36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35345" y="6192988"/>
            <a:ext cx="463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4600" y="5638800"/>
            <a:ext cx="1616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.VnArial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/>
              <p14:cNvContentPartPr/>
              <p14:nvPr/>
            </p14:nvContentPartPr>
            <p14:xfrm>
              <a:off x="2178120" y="1644480"/>
              <a:ext cx="360" cy="3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68760" y="1635120"/>
                <a:ext cx="1908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/>
          <p:cNvSpPr txBox="1"/>
          <p:nvPr/>
        </p:nvSpPr>
        <p:spPr>
          <a:xfrm>
            <a:off x="8834003" y="6147678"/>
            <a:ext cx="3675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03635" y="3185247"/>
            <a:ext cx="18473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­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80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9980" y="2438400"/>
            <a:ext cx="4420121" cy="157735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54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D chơi">
            <a:hlinkClick r:id="" action="ppaction://media"/>
            <a:extLst>
              <a:ext uri="{FF2B5EF4-FFF2-40B4-BE49-F238E27FC236}">
                <a16:creationId xmlns:a16="http://schemas.microsoft.com/office/drawing/2014/main" id="{08D755CB-251D-53CB-7F2F-9CDE87EDF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77800" y="23386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5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t="11343" r="8040" b="11219"/>
          <a:stretch/>
        </p:blipFill>
        <p:spPr>
          <a:xfrm>
            <a:off x="0" y="-87481"/>
            <a:ext cx="12232304" cy="70236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35474" y="24471"/>
            <a:ext cx="7427119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4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máy</a:t>
            </a:r>
            <a:endParaRPr lang="en-US" sz="240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AutoShape 4" descr="Dạy bé cách tham gia các phương tiện giao thông an toàn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37223C-97C9-CA33-CA33-A8DE0D0242D6}"/>
              </a:ext>
            </a:extLst>
          </p:cNvPr>
          <p:cNvGrpSpPr/>
          <p:nvPr/>
        </p:nvGrpSpPr>
        <p:grpSpPr>
          <a:xfrm>
            <a:off x="3411828" y="3801646"/>
            <a:ext cx="5489580" cy="3013321"/>
            <a:chOff x="3411828" y="3801646"/>
            <a:chExt cx="5489580" cy="301332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20F05-3550-1E70-6C86-8289258101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4"/>
            <a:stretch/>
          </p:blipFill>
          <p:spPr>
            <a:xfrm>
              <a:off x="3411828" y="3801646"/>
              <a:ext cx="4566409" cy="3013321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8AA68D1-CDF9-625A-3BE5-549977348D59}"/>
                </a:ext>
              </a:extLst>
            </p:cNvPr>
            <p:cNvSpPr/>
            <p:nvPr/>
          </p:nvSpPr>
          <p:spPr>
            <a:xfrm>
              <a:off x="8100269" y="5888065"/>
              <a:ext cx="801139" cy="687604"/>
            </a:xfrm>
            <a:prstGeom prst="ellipse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 dirty="0"/>
                <a:t>3</a:t>
              </a:r>
              <a:endParaRPr lang="en-US" sz="3600" b="1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5FC4419-4ABC-5857-E6D2-EB3291F01F93}"/>
              </a:ext>
            </a:extLst>
          </p:cNvPr>
          <p:cNvGrpSpPr/>
          <p:nvPr/>
        </p:nvGrpSpPr>
        <p:grpSpPr>
          <a:xfrm>
            <a:off x="6613776" y="707638"/>
            <a:ext cx="4411796" cy="3562914"/>
            <a:chOff x="5522284" y="1002550"/>
            <a:chExt cx="3493768" cy="30340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ABBC2C-154C-4C2F-7C92-870AABF33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2284" y="1002550"/>
              <a:ext cx="3493768" cy="2426450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86B1849-8125-CA82-3216-EBA799505DDE}"/>
                </a:ext>
              </a:extLst>
            </p:cNvPr>
            <p:cNvSpPr/>
            <p:nvPr/>
          </p:nvSpPr>
          <p:spPr>
            <a:xfrm>
              <a:off x="6975013" y="3448269"/>
              <a:ext cx="588310" cy="58831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 dirty="0"/>
                <a:t>2</a:t>
              </a:r>
              <a:endParaRPr lang="en-US" sz="3600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33112EB-55B0-BDEE-5C20-549BD81C794B}"/>
              </a:ext>
            </a:extLst>
          </p:cNvPr>
          <p:cNvGrpSpPr/>
          <p:nvPr/>
        </p:nvGrpSpPr>
        <p:grpSpPr>
          <a:xfrm>
            <a:off x="281341" y="646336"/>
            <a:ext cx="4708265" cy="3734890"/>
            <a:chOff x="739195" y="986489"/>
            <a:chExt cx="3470259" cy="3171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74BE58-8B3C-EB17-21A4-7868498E0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39195" y="986489"/>
              <a:ext cx="3470259" cy="2589289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6C58808-FC88-A142-2B60-21A8CB8FFEB9}"/>
                </a:ext>
              </a:extLst>
            </p:cNvPr>
            <p:cNvSpPr/>
            <p:nvPr/>
          </p:nvSpPr>
          <p:spPr>
            <a:xfrm>
              <a:off x="2053169" y="3570127"/>
              <a:ext cx="588310" cy="588310"/>
            </a:xfrm>
            <a:prstGeom prst="ellipse">
              <a:avLst/>
            </a:prstGeom>
            <a:solidFill>
              <a:srgbClr val="0070C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 dirty="0"/>
                <a:t>1</a:t>
              </a:r>
              <a:endParaRPr lang="en-US" sz="3600" b="1" dirty="0"/>
            </a:p>
          </p:txBody>
        </p:sp>
      </p:grpSp>
      <p:pic>
        <p:nvPicPr>
          <p:cNvPr id="3" name="Am-thanh-dong-ho-dem-nguoc-1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5081FF38-91A4-8DC8-BF62-C56EDDA5F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9501" y="2631651"/>
            <a:ext cx="609600" cy="609600"/>
          </a:xfrm>
          <a:prstGeom prst="rect">
            <a:avLst/>
          </a:prstGeom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152495AD-8EC4-8D6A-E809-6FF48EFD59CF}"/>
              </a:ext>
            </a:extLst>
          </p:cNvPr>
          <p:cNvGrpSpPr/>
          <p:nvPr/>
        </p:nvGrpSpPr>
        <p:grpSpPr>
          <a:xfrm>
            <a:off x="9310159" y="3895054"/>
            <a:ext cx="2881841" cy="2680615"/>
            <a:chOff x="3593360" y="952500"/>
            <a:chExt cx="4953000" cy="4953000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84EDEA3E-81CF-DFCC-F45B-1D3B9CFD4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3360" y="952500"/>
              <a:ext cx="4953000" cy="4953000"/>
            </a:xfrm>
            <a:prstGeom prst="rect">
              <a:avLst/>
            </a:prstGeom>
          </p:spPr>
        </p:pic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786BCFF9-717A-1D3E-154E-D059D4E62D19}"/>
                </a:ext>
              </a:extLst>
            </p:cNvPr>
            <p:cNvSpPr/>
            <p:nvPr/>
          </p:nvSpPr>
          <p:spPr>
            <a:xfrm>
              <a:off x="4888760" y="2743200"/>
              <a:ext cx="2362200" cy="23622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9" name="Oval 98">
            <a:extLst>
              <a:ext uri="{FF2B5EF4-FFF2-40B4-BE49-F238E27FC236}">
                <a16:creationId xmlns:a16="http://schemas.microsoft.com/office/drawing/2014/main" id="{0EA43018-9BE0-1667-B5C4-E4DA846B2E83}"/>
              </a:ext>
            </a:extLst>
          </p:cNvPr>
          <p:cNvSpPr/>
          <p:nvPr/>
        </p:nvSpPr>
        <p:spPr>
          <a:xfrm>
            <a:off x="10062593" y="4808117"/>
            <a:ext cx="1342245" cy="134224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dirty="0">
                <a:solidFill>
                  <a:srgbClr val="0070C0"/>
                </a:solidFill>
              </a:rPr>
              <a:t>5</a:t>
            </a:r>
            <a:endParaRPr lang="en-US" sz="8800" b="1" dirty="0">
              <a:solidFill>
                <a:srgbClr val="0070C0"/>
              </a:solidFill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14617A8C-E8E3-63F5-38DE-8CCBD01CF5BE}"/>
              </a:ext>
            </a:extLst>
          </p:cNvPr>
          <p:cNvSpPr/>
          <p:nvPr/>
        </p:nvSpPr>
        <p:spPr>
          <a:xfrm>
            <a:off x="10062593" y="4808117"/>
            <a:ext cx="1342245" cy="134224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dirty="0">
                <a:solidFill>
                  <a:srgbClr val="0070C0"/>
                </a:solidFill>
              </a:rPr>
              <a:t>4</a:t>
            </a:r>
            <a:endParaRPr lang="en-US" sz="8800" b="1" dirty="0">
              <a:solidFill>
                <a:srgbClr val="0070C0"/>
              </a:solidFill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AFAB2F7B-5CB3-5DBF-9634-8E4E7F51EF95}"/>
              </a:ext>
            </a:extLst>
          </p:cNvPr>
          <p:cNvSpPr/>
          <p:nvPr/>
        </p:nvSpPr>
        <p:spPr>
          <a:xfrm>
            <a:off x="10062593" y="4808117"/>
            <a:ext cx="1342245" cy="134224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dirty="0">
                <a:solidFill>
                  <a:srgbClr val="0070C0"/>
                </a:solidFill>
              </a:rPr>
              <a:t>3</a:t>
            </a:r>
            <a:endParaRPr lang="en-US" sz="8800" b="1" dirty="0">
              <a:solidFill>
                <a:srgbClr val="0070C0"/>
              </a:solidFill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C16553A9-2313-D46A-4CF9-53D810E0DECB}"/>
              </a:ext>
            </a:extLst>
          </p:cNvPr>
          <p:cNvSpPr/>
          <p:nvPr/>
        </p:nvSpPr>
        <p:spPr>
          <a:xfrm>
            <a:off x="10062593" y="4808117"/>
            <a:ext cx="1342245" cy="134224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dirty="0">
                <a:solidFill>
                  <a:srgbClr val="0070C0"/>
                </a:solidFill>
              </a:rPr>
              <a:t>2</a:t>
            </a:r>
            <a:endParaRPr lang="en-US" sz="8800" b="1" dirty="0">
              <a:solidFill>
                <a:srgbClr val="0070C0"/>
              </a:solidFill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F98BD9DF-6C07-B8A9-191D-4EF70DC21D22}"/>
              </a:ext>
            </a:extLst>
          </p:cNvPr>
          <p:cNvSpPr/>
          <p:nvPr/>
        </p:nvSpPr>
        <p:spPr>
          <a:xfrm>
            <a:off x="10062593" y="4808117"/>
            <a:ext cx="1342245" cy="134224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dirty="0">
                <a:solidFill>
                  <a:srgbClr val="0070C0"/>
                </a:solidFill>
              </a:rPr>
              <a:t>1</a:t>
            </a:r>
            <a:endParaRPr lang="en-US" sz="8800" b="1" dirty="0">
              <a:solidFill>
                <a:srgbClr val="0070C0"/>
              </a:solidFill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8F0EAB70-2A62-AE21-591D-3F3CC2D808EE}"/>
              </a:ext>
            </a:extLst>
          </p:cNvPr>
          <p:cNvSpPr/>
          <p:nvPr/>
        </p:nvSpPr>
        <p:spPr>
          <a:xfrm>
            <a:off x="10062593" y="4808117"/>
            <a:ext cx="1342245" cy="134224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dirty="0">
                <a:solidFill>
                  <a:srgbClr val="0070C0"/>
                </a:solidFill>
              </a:rPr>
              <a:t>0</a:t>
            </a:r>
            <a:endParaRPr lang="en-US" sz="8800" b="1" dirty="0">
              <a:solidFill>
                <a:srgbClr val="0070C0"/>
              </a:solidFill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A5E75CE4-7103-8934-C75F-5F0818FAAD8B}"/>
              </a:ext>
            </a:extLst>
          </p:cNvPr>
          <p:cNvSpPr/>
          <p:nvPr/>
        </p:nvSpPr>
        <p:spPr>
          <a:xfrm>
            <a:off x="10062593" y="4808117"/>
            <a:ext cx="1342245" cy="134224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GB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âu hỏi (mp3cut.net) (1)">
            <a:hlinkClick r:id="" action="ppaction://media"/>
            <a:extLst>
              <a:ext uri="{FF2B5EF4-FFF2-40B4-BE49-F238E27FC236}">
                <a16:creationId xmlns:a16="http://schemas.microsoft.com/office/drawing/2014/main" id="{194569AF-CAD1-5DF3-577C-2EA02DB406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63381" y="1733220"/>
            <a:ext cx="609600" cy="609600"/>
          </a:xfrm>
          <a:prstGeom prst="rect">
            <a:avLst/>
          </a:prstGeom>
        </p:spPr>
      </p:pic>
      <p:pic>
        <p:nvPicPr>
          <p:cNvPr id="5" name="câu hỏi (mp3cut.net)">
            <a:hlinkClick r:id="" action="ppaction://media"/>
            <a:extLst>
              <a:ext uri="{FF2B5EF4-FFF2-40B4-BE49-F238E27FC236}">
                <a16:creationId xmlns:a16="http://schemas.microsoft.com/office/drawing/2014/main" id="{9640BC79-5660-8035-B4D8-71C584C3589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41461" y="628072"/>
            <a:ext cx="609600" cy="609600"/>
          </a:xfrm>
          <a:prstGeom prst="rect">
            <a:avLst/>
          </a:prstGeom>
        </p:spPr>
      </p:pic>
      <p:pic>
        <p:nvPicPr>
          <p:cNvPr id="8" name="câu hỏi (mp3cut.net) (2)">
            <a:hlinkClick r:id="" action="ppaction://media"/>
            <a:extLst>
              <a:ext uri="{FF2B5EF4-FFF2-40B4-BE49-F238E27FC236}">
                <a16:creationId xmlns:a16="http://schemas.microsoft.com/office/drawing/2014/main" id="{32E9793A-FC59-7114-8769-32AAF9121BE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25637" y="1075158"/>
            <a:ext cx="609600" cy="609600"/>
          </a:xfrm>
          <a:prstGeom prst="rect">
            <a:avLst/>
          </a:prstGeom>
        </p:spPr>
      </p:pic>
      <p:pic>
        <p:nvPicPr>
          <p:cNvPr id="10" name="câu hỏi">
            <a:hlinkClick r:id="" action="ppaction://media"/>
            <a:extLst>
              <a:ext uri="{FF2B5EF4-FFF2-40B4-BE49-F238E27FC236}">
                <a16:creationId xmlns:a16="http://schemas.microsoft.com/office/drawing/2014/main" id="{CA619251-3EE3-040E-1887-1EF6E1F348C2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1325" end="17033.5999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84133" y="3285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3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7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18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747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eng-chuong-het-gio-re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28" y="0"/>
            <a:ext cx="12763500" cy="78100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26817" y="592168"/>
            <a:ext cx="7427119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.VnAvant" panose="020B7200000000000000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AutoShape 4" descr="Dạy bé cách tham gia các phương tiện giao thông an toàn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33112EB-55B0-BDEE-5C20-549BD81C794B}"/>
              </a:ext>
            </a:extLst>
          </p:cNvPr>
          <p:cNvGrpSpPr/>
          <p:nvPr/>
        </p:nvGrpSpPr>
        <p:grpSpPr>
          <a:xfrm>
            <a:off x="3175467" y="1039894"/>
            <a:ext cx="6069790" cy="5652205"/>
            <a:chOff x="739195" y="986489"/>
            <a:chExt cx="3470259" cy="3171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74BE58-8B3C-EB17-21A4-7868498E0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9195" y="986489"/>
              <a:ext cx="3470259" cy="2589289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6C58808-FC88-A142-2B60-21A8CB8FFEB9}"/>
                </a:ext>
              </a:extLst>
            </p:cNvPr>
            <p:cNvSpPr/>
            <p:nvPr/>
          </p:nvSpPr>
          <p:spPr>
            <a:xfrm>
              <a:off x="2053169" y="3570127"/>
              <a:ext cx="588310" cy="588310"/>
            </a:xfrm>
            <a:prstGeom prst="ellipse">
              <a:avLst/>
            </a:prstGeom>
            <a:solidFill>
              <a:srgbClr val="0070C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9DFD79E-7821-6AF1-E3BD-6D34A2379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0755" y="823392"/>
            <a:ext cx="1293331" cy="129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7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10478" r="7247" b="8975"/>
          <a:stretch/>
        </p:blipFill>
        <p:spPr>
          <a:xfrm>
            <a:off x="-1170" y="66019"/>
            <a:ext cx="12652664" cy="68552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46218" y="89549"/>
            <a:ext cx="7427119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400" b="0" i="0" u="none" strike="noStrike" kern="1200" cap="none" spc="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kumimoji="0" lang="en-US" sz="2400" b="0" i="0" u="none" strike="noStrike" kern="1200" cap="none" spc="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ngồi</a:t>
            </a:r>
            <a:r>
              <a:rPr kumimoji="0" lang="en-US" sz="2400" b="0" i="0" u="none" strike="noStrike" kern="1200" cap="none" spc="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máy</a:t>
            </a:r>
            <a:endParaRPr kumimoji="0" lang="en-US" sz="2400" b="0" i="0" u="none" strike="noStrike" kern="1200" cap="none" spc="0" normalizeH="0" baseline="0" noProof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.VnAvant" panose="020B7200000000000000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AutoShape 4" descr="Dạy bé cách tham gia các phương tiện giao thông an toàn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5FC4419-4ABC-5857-E6D2-EB3291F01F93}"/>
              </a:ext>
            </a:extLst>
          </p:cNvPr>
          <p:cNvGrpSpPr/>
          <p:nvPr/>
        </p:nvGrpSpPr>
        <p:grpSpPr>
          <a:xfrm>
            <a:off x="362952" y="559289"/>
            <a:ext cx="4971048" cy="3987671"/>
            <a:chOff x="5232041" y="739824"/>
            <a:chExt cx="3637091" cy="32370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ABBC2C-154C-4C2F-7C92-870AABF33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041" y="739824"/>
              <a:ext cx="3637091" cy="2525989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86B1849-8125-CA82-3216-EBA799505DDE}"/>
                </a:ext>
              </a:extLst>
            </p:cNvPr>
            <p:cNvSpPr/>
            <p:nvPr/>
          </p:nvSpPr>
          <p:spPr>
            <a:xfrm>
              <a:off x="6801931" y="3315482"/>
              <a:ext cx="716684" cy="6614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C4DDE20-1DB2-E5D6-3165-E372A505DA8E}"/>
              </a:ext>
            </a:extLst>
          </p:cNvPr>
          <p:cNvGrpSpPr/>
          <p:nvPr/>
        </p:nvGrpSpPr>
        <p:grpSpPr>
          <a:xfrm>
            <a:off x="3692304" y="3803351"/>
            <a:ext cx="5557962" cy="2965100"/>
            <a:chOff x="2991399" y="4342276"/>
            <a:chExt cx="4707611" cy="251572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8AA68D1-CDF9-625A-3BE5-549977348D59}"/>
                </a:ext>
              </a:extLst>
            </p:cNvPr>
            <p:cNvSpPr/>
            <p:nvPr/>
          </p:nvSpPr>
          <p:spPr>
            <a:xfrm>
              <a:off x="6982327" y="5843088"/>
              <a:ext cx="716683" cy="661432"/>
            </a:xfrm>
            <a:prstGeom prst="ellipse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51B35E-EF1E-A3FD-66AF-5578475C86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16" b="14605"/>
            <a:stretch/>
          </p:blipFill>
          <p:spPr>
            <a:xfrm>
              <a:off x="2991399" y="4342276"/>
              <a:ext cx="3810532" cy="251572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D6E5165-1744-2FD0-931B-76ECD281DA39}"/>
              </a:ext>
            </a:extLst>
          </p:cNvPr>
          <p:cNvGrpSpPr/>
          <p:nvPr/>
        </p:nvGrpSpPr>
        <p:grpSpPr>
          <a:xfrm>
            <a:off x="9830499" y="4175335"/>
            <a:ext cx="2517783" cy="2517783"/>
            <a:chOff x="3593360" y="952500"/>
            <a:chExt cx="4953000" cy="495300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FF47F32-E396-494C-605A-6C2534061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3360" y="952500"/>
              <a:ext cx="4953000" cy="4953000"/>
            </a:xfrm>
            <a:prstGeom prst="rect">
              <a:avLst/>
            </a:prstGeom>
          </p:spPr>
        </p:pic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C199D50A-4218-C072-C653-6683A52CB6F8}"/>
                </a:ext>
              </a:extLst>
            </p:cNvPr>
            <p:cNvSpPr/>
            <p:nvPr/>
          </p:nvSpPr>
          <p:spPr>
            <a:xfrm>
              <a:off x="4888760" y="2743200"/>
              <a:ext cx="2362200" cy="23622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7" name="Oval 96">
            <a:extLst>
              <a:ext uri="{FF2B5EF4-FFF2-40B4-BE49-F238E27FC236}">
                <a16:creationId xmlns:a16="http://schemas.microsoft.com/office/drawing/2014/main" id="{151C9102-5CAF-C761-5708-330D07143AEA}"/>
              </a:ext>
            </a:extLst>
          </p:cNvPr>
          <p:cNvSpPr/>
          <p:nvPr/>
        </p:nvSpPr>
        <p:spPr>
          <a:xfrm>
            <a:off x="10488997" y="5063012"/>
            <a:ext cx="1200789" cy="120078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dirty="0">
                <a:solidFill>
                  <a:srgbClr val="0070C0"/>
                </a:solidFill>
              </a:rPr>
              <a:t>5</a:t>
            </a:r>
            <a:endParaRPr lang="en-US" sz="8800" b="1" dirty="0">
              <a:solidFill>
                <a:srgbClr val="0070C0"/>
              </a:solidFill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B3EBD5D3-F5E1-7E38-5E30-1FF04CA40136}"/>
              </a:ext>
            </a:extLst>
          </p:cNvPr>
          <p:cNvSpPr/>
          <p:nvPr/>
        </p:nvSpPr>
        <p:spPr>
          <a:xfrm>
            <a:off x="10488997" y="5063012"/>
            <a:ext cx="1200789" cy="120078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dirty="0">
                <a:solidFill>
                  <a:srgbClr val="0070C0"/>
                </a:solidFill>
              </a:rPr>
              <a:t>4</a:t>
            </a:r>
            <a:endParaRPr lang="en-US" sz="8800" b="1" dirty="0">
              <a:solidFill>
                <a:srgbClr val="0070C0"/>
              </a:solidFill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62E62721-635B-6808-0EEC-83C31D836DEE}"/>
              </a:ext>
            </a:extLst>
          </p:cNvPr>
          <p:cNvSpPr/>
          <p:nvPr/>
        </p:nvSpPr>
        <p:spPr>
          <a:xfrm>
            <a:off x="10488997" y="5063012"/>
            <a:ext cx="1200789" cy="120078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dirty="0">
                <a:solidFill>
                  <a:srgbClr val="0070C0"/>
                </a:solidFill>
              </a:rPr>
              <a:t>3</a:t>
            </a:r>
            <a:endParaRPr lang="en-US" sz="8800" b="1" dirty="0">
              <a:solidFill>
                <a:srgbClr val="0070C0"/>
              </a:solidFill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90F40F90-CF00-6C7E-9221-72902405E5C4}"/>
              </a:ext>
            </a:extLst>
          </p:cNvPr>
          <p:cNvSpPr/>
          <p:nvPr/>
        </p:nvSpPr>
        <p:spPr>
          <a:xfrm>
            <a:off x="10488997" y="5063012"/>
            <a:ext cx="1200789" cy="120078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dirty="0">
                <a:solidFill>
                  <a:srgbClr val="0070C0"/>
                </a:solidFill>
              </a:rPr>
              <a:t>2</a:t>
            </a:r>
            <a:endParaRPr lang="en-US" sz="8800" b="1" dirty="0">
              <a:solidFill>
                <a:srgbClr val="0070C0"/>
              </a:solidFill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EAF94026-E31B-7BA7-A86A-7C0D41BA8A70}"/>
              </a:ext>
            </a:extLst>
          </p:cNvPr>
          <p:cNvSpPr/>
          <p:nvPr/>
        </p:nvSpPr>
        <p:spPr>
          <a:xfrm>
            <a:off x="10488997" y="5063012"/>
            <a:ext cx="1200789" cy="120078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dirty="0">
                <a:solidFill>
                  <a:srgbClr val="0070C0"/>
                </a:solidFill>
              </a:rPr>
              <a:t>1</a:t>
            </a:r>
            <a:endParaRPr lang="en-US" sz="8800" b="1" dirty="0">
              <a:solidFill>
                <a:srgbClr val="0070C0"/>
              </a:solidFill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E4DE6A40-F207-4763-7287-9027CE9953A6}"/>
              </a:ext>
            </a:extLst>
          </p:cNvPr>
          <p:cNvSpPr/>
          <p:nvPr/>
        </p:nvSpPr>
        <p:spPr>
          <a:xfrm>
            <a:off x="10488997" y="5063012"/>
            <a:ext cx="1200789" cy="120078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dirty="0">
                <a:solidFill>
                  <a:srgbClr val="0070C0"/>
                </a:solidFill>
              </a:rPr>
              <a:t>0</a:t>
            </a:r>
            <a:endParaRPr lang="en-US" sz="8800" b="1" dirty="0">
              <a:solidFill>
                <a:srgbClr val="0070C0"/>
              </a:solidFill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CE47506E-61A6-B12D-C7C1-21F85C14EE8D}"/>
              </a:ext>
            </a:extLst>
          </p:cNvPr>
          <p:cNvSpPr/>
          <p:nvPr/>
        </p:nvSpPr>
        <p:spPr>
          <a:xfrm>
            <a:off x="10488997" y="5063012"/>
            <a:ext cx="1200789" cy="120078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F2929B0-B833-BEEC-7873-EA6190677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55152" y="2788567"/>
            <a:ext cx="609600" cy="609600"/>
          </a:xfrm>
          <a:prstGeom prst="rect">
            <a:avLst/>
          </a:prstGeom>
        </p:spPr>
      </p:pic>
      <p:pic>
        <p:nvPicPr>
          <p:cNvPr id="13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9D551693-BFCC-3DF4-738D-A7F2B49AC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00794" y="1967049"/>
            <a:ext cx="609600" cy="6096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6BAF0D-24DF-2199-63C9-4D8F2279ED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91" end="2365.943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22127" y="2015123"/>
            <a:ext cx="609600" cy="609600"/>
          </a:xfrm>
          <a:prstGeom prst="rect">
            <a:avLst/>
          </a:prstGeom>
        </p:spPr>
      </p:pic>
      <p:pic>
        <p:nvPicPr>
          <p:cNvPr id="3" name="câu hỏi">
            <a:hlinkClick r:id="" action="ppaction://media"/>
            <a:extLst>
              <a:ext uri="{FF2B5EF4-FFF2-40B4-BE49-F238E27FC236}">
                <a16:creationId xmlns:a16="http://schemas.microsoft.com/office/drawing/2014/main" id="{6212D10B-126B-7213-9B92-C41A02CF7F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325" end="17033.5999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29735" y="1128509"/>
            <a:ext cx="609600" cy="609600"/>
          </a:xfrm>
          <a:prstGeom prst="rect">
            <a:avLst/>
          </a:prstGeom>
        </p:spPr>
      </p:pic>
      <p:pic>
        <p:nvPicPr>
          <p:cNvPr id="4" name="câu hỏi (mp3cut.net) (1)">
            <a:hlinkClick r:id="" action="ppaction://media"/>
            <a:extLst>
              <a:ext uri="{FF2B5EF4-FFF2-40B4-BE49-F238E27FC236}">
                <a16:creationId xmlns:a16="http://schemas.microsoft.com/office/drawing/2014/main" id="{757F1071-1F7F-4AB8-5B0D-A6898054D5C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04764" y="5205023"/>
            <a:ext cx="609600" cy="609600"/>
          </a:xfrm>
          <a:prstGeom prst="rect">
            <a:avLst/>
          </a:prstGeom>
        </p:spPr>
      </p:pic>
      <p:pic>
        <p:nvPicPr>
          <p:cNvPr id="6" name="câu hỏi (mp3cut.net)">
            <a:hlinkClick r:id="" action="ppaction://media"/>
            <a:extLst>
              <a:ext uri="{FF2B5EF4-FFF2-40B4-BE49-F238E27FC236}">
                <a16:creationId xmlns:a16="http://schemas.microsoft.com/office/drawing/2014/main" id="{4D5E3F63-CAE8-F100-2BC1-D4EB3BC09BA8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82844" y="4099875"/>
            <a:ext cx="609600" cy="609600"/>
          </a:xfrm>
          <a:prstGeom prst="rect">
            <a:avLst/>
          </a:prstGeom>
        </p:spPr>
      </p:pic>
      <p:pic>
        <p:nvPicPr>
          <p:cNvPr id="8" name="câu hỏi (mp3cut.net) (2)">
            <a:hlinkClick r:id="" action="ppaction://media"/>
            <a:extLst>
              <a:ext uri="{FF2B5EF4-FFF2-40B4-BE49-F238E27FC236}">
                <a16:creationId xmlns:a16="http://schemas.microsoft.com/office/drawing/2014/main" id="{DEFA014B-0BE6-0DED-B0E4-1A855350B54D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67020" y="4546961"/>
            <a:ext cx="609600" cy="6096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2987E6DF-E127-05CE-ACF7-1BD467A4C1FD}"/>
              </a:ext>
            </a:extLst>
          </p:cNvPr>
          <p:cNvGrpSpPr/>
          <p:nvPr/>
        </p:nvGrpSpPr>
        <p:grpSpPr>
          <a:xfrm>
            <a:off x="7419219" y="541702"/>
            <a:ext cx="4670420" cy="3987671"/>
            <a:chOff x="671238" y="4058678"/>
            <a:chExt cx="3794206" cy="31981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7C0259-F918-76C5-027D-EF17A65E4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38" y="4058678"/>
              <a:ext cx="3794206" cy="2515724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F04F8B2-1E2A-4200-A05C-B74EA659D752}"/>
                </a:ext>
              </a:extLst>
            </p:cNvPr>
            <p:cNvSpPr/>
            <p:nvPr/>
          </p:nvSpPr>
          <p:spPr>
            <a:xfrm>
              <a:off x="2032191" y="6615304"/>
              <a:ext cx="716685" cy="641549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601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7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18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747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eng-chuong-het-gio-re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52400"/>
            <a:ext cx="12877800" cy="7391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54167" y="247218"/>
            <a:ext cx="7427119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.VnAvant" panose="020B7200000000000000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AutoShape 4" descr="Dạy bé cách tham gia các phương tiện giao thông an toàn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87E6DF-E127-05CE-ACF7-1BD467A4C1FD}"/>
              </a:ext>
            </a:extLst>
          </p:cNvPr>
          <p:cNvGrpSpPr/>
          <p:nvPr/>
        </p:nvGrpSpPr>
        <p:grpSpPr>
          <a:xfrm>
            <a:off x="3238144" y="737702"/>
            <a:ext cx="6210656" cy="5873080"/>
            <a:chOff x="617798" y="3922651"/>
            <a:chExt cx="3794206" cy="333420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7C0259-F918-76C5-027D-EF17A65E4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798" y="3922651"/>
              <a:ext cx="3794206" cy="2515724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F04F8B2-1E2A-4200-A05C-B74EA659D752}"/>
                </a:ext>
              </a:extLst>
            </p:cNvPr>
            <p:cNvSpPr/>
            <p:nvPr/>
          </p:nvSpPr>
          <p:spPr>
            <a:xfrm>
              <a:off x="2032191" y="6615304"/>
              <a:ext cx="716685" cy="641549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C9BDF15-5F54-C9CB-FBE7-97A7C7AE1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5087" y="610577"/>
            <a:ext cx="1292464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6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2434</TotalTime>
  <Words>235</Words>
  <Application>Microsoft Office PowerPoint</Application>
  <PresentationFormat>Widescreen</PresentationFormat>
  <Paragraphs>73</Paragraphs>
  <Slides>13</Slides>
  <Notes>5</Notes>
  <HiddenSlides>0</HiddenSlides>
  <MMClips>23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.VnArial</vt:lpstr>
      <vt:lpstr>.VnAvant</vt:lpstr>
      <vt:lpstr>Arial</vt:lpstr>
      <vt:lpstr>Calibri</vt:lpstr>
      <vt:lpstr>Corbel</vt:lpstr>
      <vt:lpstr>Tahoma</vt:lpstr>
      <vt:lpstr>Times New Roman</vt:lpstr>
      <vt:lpstr>Trebuchet MS</vt:lpstr>
      <vt:lpstr>Wingdings 3</vt:lpstr>
      <vt:lpstr>Facet</vt:lpstr>
      <vt:lpstr>Basis</vt:lpstr>
      <vt:lpstr>PowerPoint Presentation</vt:lpstr>
      <vt:lpstr>Quy tắc an toàn khi ngồi trên xe máy</vt:lpstr>
      <vt:lpstr>Quy tắc an toàn khi ngồi trên xe ô tô</vt:lpstr>
      <vt:lpstr>Hành vi văn minh khi ngồi trên ô tô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 t« kh¸ch</dc:title>
  <dc:creator>Techsi.vn</dc:creator>
  <cp:lastModifiedBy>HOAITHU</cp:lastModifiedBy>
  <cp:revision>68</cp:revision>
  <dcterms:created xsi:type="dcterms:W3CDTF">2022-11-25T02:27:55Z</dcterms:created>
  <dcterms:modified xsi:type="dcterms:W3CDTF">2023-04-03T11:22:58Z</dcterms:modified>
</cp:coreProperties>
</file>