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7" r:id="rId2"/>
    <p:sldId id="271" r:id="rId3"/>
    <p:sldId id="264" r:id="rId4"/>
    <p:sldId id="267" r:id="rId5"/>
    <p:sldId id="269" r:id="rId6"/>
    <p:sldId id="268" r:id="rId7"/>
    <p:sldId id="265" r:id="rId8"/>
    <p:sldId id="266" r:id="rId9"/>
    <p:sldId id="258" r:id="rId10"/>
    <p:sldId id="259" r:id="rId11"/>
    <p:sldId id="261" r:id="rId12"/>
    <p:sldId id="275" r:id="rId13"/>
    <p:sldId id="262" r:id="rId14"/>
    <p:sldId id="276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574" autoAdjust="0"/>
  </p:normalViewPr>
  <p:slideViewPr>
    <p:cSldViewPr>
      <p:cViewPr>
        <p:scale>
          <a:sx n="90" d="100"/>
          <a:sy n="90" d="100"/>
        </p:scale>
        <p:origin x="-126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2023-C06F-4C8A-92FC-4CEF7A542A0A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35C3-483A-4407-BBD5-927BBD325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7A98-3FAC-4FF1-962D-F20D02BC070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78D8-C25B-424E-98A3-054658F29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yTinhDucDung\Desktop\B&#224;i%20H&#225;t%20Ch&#237;nh%20Th&#7913;c%20World%20Cup%20Brazil%202014%20-%20La%20La%20La%20(%20Shakira%20).mp3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ayTinhDucDung\Desktop\B&#224;i%20H&#225;t%20Ch&#237;nh%20Th&#7913;c%20World%20Cup%20Brazil%202014%20-%20La%20La%20La%20(%20Shakira%20).mp3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ownloads\T&#7853;p%20&#272;&#7871;m%20-%20Xu&#226;n%20Mai%20%5bOfficial%5d%20(online-video-cutter.com)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ownloads\M&#249;a%20Xu&#226;n%20&#416;i%20-%20Nh&#243;m%20Hoa%20M&#7863;t%20Tr&#7901;i%20Angela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TinhDucDung\Desktop\M&#224;u%20Hoa%20-%20Nh&#7841;c%20Thi&#7871;u%20Nhi%20C&#243;%20L&#7901;i%20(online-video-cutter.com).mp4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70866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Khám phá về một số loại rau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06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9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Users\Administrato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2517775" y="381000"/>
            <a:ext cx="448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HUYỆN THANH TRÌ</a:t>
            </a:r>
          </a:p>
        </p:txBody>
      </p:sp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2525713" y="723900"/>
            <a:ext cx="441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XÃ VĨNH QUỲNH</a:t>
            </a:r>
          </a:p>
        </p:txBody>
      </p:sp>
      <p:pic>
        <p:nvPicPr>
          <p:cNvPr id="15" name="Picture 3" descr="C:\Users\Administrator\Desktop\fd72a947fb710d2f5460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12954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3"/>
          <p:cNvSpPr>
            <a:spLocks noChangeArrowheads="1"/>
          </p:cNvSpPr>
          <p:nvPr/>
        </p:nvSpPr>
        <p:spPr bwMode="auto">
          <a:xfrm>
            <a:off x="2438400" y="2514600"/>
            <a:ext cx="430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lvl="1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4"/>
          <p:cNvSpPr>
            <a:spLocks noChangeArrowheads="1"/>
          </p:cNvSpPr>
          <p:nvPr/>
        </p:nvSpPr>
        <p:spPr bwMode="auto">
          <a:xfrm>
            <a:off x="2301875" y="346868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4- 5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39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374731-Rectangular-frame-with-happy-cartoon-kids-pets-and-flowers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2016-02-24_1519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95400"/>
            <a:ext cx="6172200" cy="40386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4e138379e609ae654fe4857d4b4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457200"/>
            <a:ext cx="9906000" cy="7772400"/>
          </a:xfrm>
          <a:prstGeom prst="rect">
            <a:avLst/>
          </a:prstGeom>
        </p:spPr>
      </p:pic>
      <p:pic>
        <p:nvPicPr>
          <p:cNvPr id="3" name="Picture 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14400"/>
            <a:ext cx="1143000" cy="2209800"/>
          </a:xfrm>
          <a:prstGeom prst="rect">
            <a:avLst/>
          </a:prstGeom>
        </p:spPr>
      </p:pic>
      <p:pic>
        <p:nvPicPr>
          <p:cNvPr id="4" name="Picture 3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914400"/>
            <a:ext cx="1219200" cy="2286000"/>
          </a:xfrm>
          <a:prstGeom prst="rect">
            <a:avLst/>
          </a:prstGeom>
        </p:spPr>
      </p:pic>
      <p:pic>
        <p:nvPicPr>
          <p:cNvPr id="5" name="Picture 4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14400"/>
            <a:ext cx="1219200" cy="228600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914400"/>
            <a:ext cx="1219200" cy="2286000"/>
          </a:xfrm>
          <a:prstGeom prst="rect">
            <a:avLst/>
          </a:prstGeom>
        </p:spPr>
      </p:pic>
      <p:pic>
        <p:nvPicPr>
          <p:cNvPr id="7" name="Picture 6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914400"/>
            <a:ext cx="1219200" cy="2286000"/>
          </a:xfrm>
          <a:prstGeom prst="rect">
            <a:avLst/>
          </a:prstGeom>
        </p:spPr>
      </p:pic>
      <p:pic>
        <p:nvPicPr>
          <p:cNvPr id="8" name="Picture 7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886200"/>
            <a:ext cx="1143000" cy="2205990"/>
          </a:xfrm>
          <a:prstGeom prst="rect">
            <a:avLst/>
          </a:prstGeom>
        </p:spPr>
      </p:pic>
      <p:pic>
        <p:nvPicPr>
          <p:cNvPr id="9" name="Picture 8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886200"/>
            <a:ext cx="1143000" cy="2205990"/>
          </a:xfrm>
          <a:prstGeom prst="rect">
            <a:avLst/>
          </a:prstGeom>
        </p:spPr>
      </p:pic>
      <p:pic>
        <p:nvPicPr>
          <p:cNvPr id="10" name="Picture 9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886200"/>
            <a:ext cx="1143000" cy="2205990"/>
          </a:xfrm>
          <a:prstGeom prst="rect">
            <a:avLst/>
          </a:prstGeom>
        </p:spPr>
      </p:pic>
      <p:pic>
        <p:nvPicPr>
          <p:cNvPr id="11" name="Picture 10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886200"/>
            <a:ext cx="1143000" cy="2205990"/>
          </a:xfrm>
          <a:prstGeom prst="rect">
            <a:avLst/>
          </a:prstGeom>
        </p:spPr>
      </p:pic>
      <p:pic>
        <p:nvPicPr>
          <p:cNvPr id="12" name="Picture 11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810000"/>
            <a:ext cx="1143000" cy="220599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5208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71666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9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96667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7083 -0.00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47083 -0.0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625 -0.00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8875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1.04584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ạ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ài Hát Chính Thức World Cup Brazil 2014 - La La La ( Shakira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7200" y="5867400"/>
            <a:ext cx="731837" cy="73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209800"/>
            <a:ext cx="9057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3:THỬ TÀI BÉ YÊU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_9d79b00202daaa101d50d2d426fd1b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ài Hát Chính Thức World Cup Brazil 2014 - La La La ( Shakira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10668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ập Đếm - Xuân Mai [Official]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ùa Xuân Ơi - Nhóm Hoa Mặt Trời Angel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743200" y="-685800"/>
            <a:ext cx="146304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876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1" y="228600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CÔ GIÁO VÀ CÁC BẠN LUÔN THÀNH CÔNG VÀ HẠNH PHÚC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9560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àu Hoa - Nhạc Thiếu Nhi Có Lời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1" y="2286000"/>
            <a:ext cx="762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CỦA BÉ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04e138379e609ae654fe4857d4b4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0"/>
            <a:ext cx="10287000" cy="7239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19200"/>
            <a:ext cx="1295400" cy="2171700"/>
          </a:xfrm>
          <a:prstGeom prst="rect">
            <a:avLst/>
          </a:prstGeom>
        </p:spPr>
      </p:pic>
      <p:pic>
        <p:nvPicPr>
          <p:cNvPr id="7" name="Picture 6" descr="3476c0cf10986cd8796d768a9b201d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990600"/>
            <a:ext cx="2819400" cy="2362200"/>
          </a:xfrm>
          <a:prstGeom prst="rect">
            <a:avLst/>
          </a:prstGeom>
        </p:spPr>
      </p:pic>
      <p:pic>
        <p:nvPicPr>
          <p:cNvPr id="10" name="Picture 9" descr="tải xuố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066800"/>
            <a:ext cx="1576197" cy="2209800"/>
          </a:xfrm>
          <a:prstGeom prst="rect">
            <a:avLst/>
          </a:prstGeom>
        </p:spPr>
      </p:pic>
      <p:pic>
        <p:nvPicPr>
          <p:cNvPr id="11" name="Picture 10" descr="a41d9b7313ea064a8b52ad9d6671953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657600"/>
            <a:ext cx="2400300" cy="2514600"/>
          </a:xfrm>
          <a:prstGeom prst="rect">
            <a:avLst/>
          </a:prstGeom>
        </p:spPr>
      </p:pic>
      <p:pic>
        <p:nvPicPr>
          <p:cNvPr id="14" name="Picture 13" descr="17687510-Pink-Rose-in-the-flower-pot-isolated-on-white-background-Stock-Pho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1066800"/>
            <a:ext cx="1938528" cy="2514600"/>
          </a:xfrm>
          <a:prstGeom prst="rect">
            <a:avLst/>
          </a:prstGeom>
        </p:spPr>
      </p:pic>
      <p:pic>
        <p:nvPicPr>
          <p:cNvPr id="15" name="Picture 14" descr="XO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3276600"/>
            <a:ext cx="1409839" cy="2618509"/>
          </a:xfrm>
          <a:prstGeom prst="rect">
            <a:avLst/>
          </a:prstGeom>
        </p:spPr>
      </p:pic>
      <p:pic>
        <p:nvPicPr>
          <p:cNvPr id="16" name="Picture 15" descr="flowers-pot-140948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3657600"/>
            <a:ext cx="1924812" cy="2362200"/>
          </a:xfrm>
          <a:prstGeom prst="rect">
            <a:avLst/>
          </a:prstGeom>
        </p:spPr>
      </p:pic>
      <p:pic>
        <p:nvPicPr>
          <p:cNvPr id="18" name="Picture 17" descr="H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3276600"/>
            <a:ext cx="1584960" cy="268986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87698-Cute-cartoon-kids-fram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152400"/>
            <a:ext cx="93726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828800"/>
            <a:ext cx="7924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2:BÉ YÊU KHÁM PHÁ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nic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90600"/>
            <a:ext cx="2819400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1" y="4495800"/>
            <a:ext cx="281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 MAI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oa đà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990600"/>
            <a:ext cx="291084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5800" y="4495800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HOA ĐÀO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4" name="Picture 3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1371600" cy="3253740"/>
          </a:xfrm>
          <a:prstGeom prst="rect">
            <a:avLst/>
          </a:prstGeom>
        </p:spPr>
      </p:pic>
      <p:pic>
        <p:nvPicPr>
          <p:cNvPr id="5" name="Picture 4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28800"/>
            <a:ext cx="1371600" cy="325374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28800"/>
            <a:ext cx="1371600" cy="3253740"/>
          </a:xfrm>
          <a:prstGeom prst="rect">
            <a:avLst/>
          </a:prstGeom>
        </p:spPr>
      </p:pic>
      <p:pic>
        <p:nvPicPr>
          <p:cNvPr id="7" name="Picture 6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1371600" cy="3253740"/>
          </a:xfrm>
          <a:prstGeom prst="rect">
            <a:avLst/>
          </a:prstGeom>
        </p:spPr>
      </p:pic>
      <p:pic>
        <p:nvPicPr>
          <p:cNvPr id="8" name="Picture 7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828800"/>
            <a:ext cx="1371600" cy="325374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pic>
        <p:nvPicPr>
          <p:cNvPr id="4" name="Picture 3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1752600"/>
            <a:ext cx="1539240" cy="3505200"/>
          </a:xfrm>
          <a:prstGeom prst="rect">
            <a:avLst/>
          </a:prstGeom>
        </p:spPr>
      </p:pic>
      <p:pic>
        <p:nvPicPr>
          <p:cNvPr id="5" name="Picture 4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752600"/>
            <a:ext cx="1539240" cy="3505200"/>
          </a:xfrm>
          <a:prstGeom prst="rect">
            <a:avLst/>
          </a:prstGeom>
        </p:spPr>
      </p:pic>
      <p:pic>
        <p:nvPicPr>
          <p:cNvPr id="6" name="Picture 5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752600"/>
            <a:ext cx="1539240" cy="3505200"/>
          </a:xfrm>
          <a:prstGeom prst="rect">
            <a:avLst/>
          </a:prstGeom>
        </p:spPr>
      </p:pic>
      <p:pic>
        <p:nvPicPr>
          <p:cNvPr id="7" name="Picture 6" descr="hoa đà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752600"/>
            <a:ext cx="1539240" cy="35052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0d09ffa2e42a566b56be2b64bbe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386" cy="6858000"/>
          </a:xfrm>
          <a:prstGeom prst="rect">
            <a:avLst/>
          </a:prstGeom>
        </p:spPr>
      </p:pic>
      <p:pic>
        <p:nvPicPr>
          <p:cNvPr id="6" name="Picture 5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85800"/>
            <a:ext cx="1219200" cy="1676400"/>
          </a:xfrm>
          <a:prstGeom prst="rect">
            <a:avLst/>
          </a:prstGeom>
        </p:spPr>
      </p:pic>
      <p:pic>
        <p:nvPicPr>
          <p:cNvPr id="10" name="Picture 9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685800"/>
            <a:ext cx="1219200" cy="1676400"/>
          </a:xfrm>
          <a:prstGeom prst="rect">
            <a:avLst/>
          </a:prstGeom>
        </p:spPr>
      </p:pic>
      <p:pic>
        <p:nvPicPr>
          <p:cNvPr id="11" name="Picture 10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685800"/>
            <a:ext cx="1219200" cy="1676400"/>
          </a:xfrm>
          <a:prstGeom prst="rect">
            <a:avLst/>
          </a:prstGeom>
        </p:spPr>
      </p:pic>
      <p:pic>
        <p:nvPicPr>
          <p:cNvPr id="12" name="Picture 11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85800"/>
            <a:ext cx="1219200" cy="1676400"/>
          </a:xfrm>
          <a:prstGeom prst="rect">
            <a:avLst/>
          </a:prstGeom>
        </p:spPr>
      </p:pic>
      <p:pic>
        <p:nvPicPr>
          <p:cNvPr id="13" name="Picture 12" descr="hinh-anh-hoa-mai-v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685800"/>
            <a:ext cx="1219200" cy="1676400"/>
          </a:xfrm>
          <a:prstGeom prst="rect">
            <a:avLst/>
          </a:prstGeom>
        </p:spPr>
      </p:pic>
      <p:pic>
        <p:nvPicPr>
          <p:cNvPr id="14" name="Picture 13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191000"/>
            <a:ext cx="1143000" cy="1905000"/>
          </a:xfrm>
          <a:prstGeom prst="rect">
            <a:avLst/>
          </a:prstGeom>
        </p:spPr>
      </p:pic>
      <p:pic>
        <p:nvPicPr>
          <p:cNvPr id="15" name="Picture 14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191000"/>
            <a:ext cx="1143000" cy="1905000"/>
          </a:xfrm>
          <a:prstGeom prst="rect">
            <a:avLst/>
          </a:prstGeom>
        </p:spPr>
      </p:pic>
      <p:pic>
        <p:nvPicPr>
          <p:cNvPr id="16" name="Picture 15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191000"/>
            <a:ext cx="1143000" cy="1905000"/>
          </a:xfrm>
          <a:prstGeom prst="rect">
            <a:avLst/>
          </a:prstGeom>
        </p:spPr>
      </p:pic>
      <p:pic>
        <p:nvPicPr>
          <p:cNvPr id="17" name="Picture 16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191000"/>
            <a:ext cx="1143000" cy="1905000"/>
          </a:xfrm>
          <a:prstGeom prst="rect">
            <a:avLst/>
          </a:prstGeom>
        </p:spPr>
      </p:pic>
      <p:pic>
        <p:nvPicPr>
          <p:cNvPr id="18" name="Picture 17" descr="hoa đà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6858000"/>
            <a:ext cx="1143000" cy="1905000"/>
          </a:xfrm>
          <a:prstGeom prst="rect">
            <a:avLst/>
          </a:prstGeom>
        </p:spPr>
      </p:pic>
      <p:pic>
        <p:nvPicPr>
          <p:cNvPr id="19" name="Picture 18" descr="2016-02-24_151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0" y="2590800"/>
            <a:ext cx="3581400" cy="1447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417 -0.38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1666 L -0.4427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87</Words>
  <Application>Microsoft Office PowerPoint</Application>
  <PresentationFormat>On-screen Show (4:3)</PresentationFormat>
  <Paragraphs>13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</cp:lastModifiedBy>
  <cp:revision>72</cp:revision>
  <dcterms:created xsi:type="dcterms:W3CDTF">2017-09-15T06:27:34Z</dcterms:created>
  <dcterms:modified xsi:type="dcterms:W3CDTF">2023-03-31T16:03:11Z</dcterms:modified>
</cp:coreProperties>
</file>