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mp4" ContentType="video/unknown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4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theme/theme5.xml" ContentType="application/vnd.openxmlformats-officedocument.theme+xml"/>
  <Override PartName="/ppt/slideLayouts/slideLayout42.xml" ContentType="application/vnd.openxmlformats-officedocument.presentationml.slideLayout+xml"/>
  <Override PartName="/ppt/theme/theme6.xml" ContentType="application/vnd.openxmlformats-officedocument.theme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theme/theme7.xml" ContentType="application/vnd.openxmlformats-officedocument.theme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8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theme/theme9.xml" ContentType="application/vnd.openxmlformats-officedocument.theme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theme/theme10.xml" ContentType="application/vnd.openxmlformats-officedocument.theme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11.xml" ContentType="application/vnd.openxmlformats-officedocument.theme+xml"/>
  <Override PartName="/ppt/theme/theme1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3" r:id="rId3"/>
    <p:sldMasterId id="2147483690" r:id="rId4"/>
    <p:sldMasterId id="2147483704" r:id="rId5"/>
    <p:sldMasterId id="2147483722" r:id="rId6"/>
    <p:sldMasterId id="2147483724" r:id="rId7"/>
    <p:sldMasterId id="2147483729" r:id="rId8"/>
    <p:sldMasterId id="2147483734" r:id="rId9"/>
    <p:sldMasterId id="2147483759" r:id="rId10"/>
    <p:sldMasterId id="2147483778" r:id="rId11"/>
  </p:sldMasterIdLst>
  <p:notesMasterIdLst>
    <p:notesMasterId r:id="rId30"/>
  </p:notesMasterIdLst>
  <p:sldIdLst>
    <p:sldId id="257" r:id="rId12"/>
    <p:sldId id="4385" r:id="rId13"/>
    <p:sldId id="8880" r:id="rId14"/>
    <p:sldId id="8818" r:id="rId15"/>
    <p:sldId id="8879" r:id="rId16"/>
    <p:sldId id="380" r:id="rId17"/>
    <p:sldId id="8825" r:id="rId18"/>
    <p:sldId id="8827" r:id="rId19"/>
    <p:sldId id="8831" r:id="rId20"/>
    <p:sldId id="8828" r:id="rId21"/>
    <p:sldId id="8829" r:id="rId22"/>
    <p:sldId id="8876" r:id="rId23"/>
    <p:sldId id="8875" r:id="rId24"/>
    <p:sldId id="8870" r:id="rId25"/>
    <p:sldId id="8878" r:id="rId26"/>
    <p:sldId id="8834" r:id="rId27"/>
    <p:sldId id="332" r:id="rId28"/>
    <p:sldId id="292" r:id="rId2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5DB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97" autoAdjust="0"/>
    <p:restoredTop sz="95268" autoAdjust="0"/>
  </p:normalViewPr>
  <p:slideViewPr>
    <p:cSldViewPr snapToGrid="0">
      <p:cViewPr varScale="1">
        <p:scale>
          <a:sx n="70" d="100"/>
          <a:sy n="70" d="100"/>
        </p:scale>
        <p:origin x="-61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2.xml"/><Relationship Id="rId18" Type="http://schemas.openxmlformats.org/officeDocument/2006/relationships/slide" Target="slides/slide7.xml"/><Relationship Id="rId26" Type="http://schemas.openxmlformats.org/officeDocument/2006/relationships/slide" Target="slides/slide1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0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1.xml"/><Relationship Id="rId17" Type="http://schemas.openxmlformats.org/officeDocument/2006/relationships/slide" Target="slides/slide6.xml"/><Relationship Id="rId25" Type="http://schemas.openxmlformats.org/officeDocument/2006/relationships/slide" Target="slides/slide14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5.xml"/><Relationship Id="rId20" Type="http://schemas.openxmlformats.org/officeDocument/2006/relationships/slide" Target="slides/slide9.xml"/><Relationship Id="rId29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3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4.xml"/><Relationship Id="rId23" Type="http://schemas.openxmlformats.org/officeDocument/2006/relationships/slide" Target="slides/slide12.xml"/><Relationship Id="rId28" Type="http://schemas.openxmlformats.org/officeDocument/2006/relationships/slide" Target="slides/slide17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8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3.xml"/><Relationship Id="rId22" Type="http://schemas.openxmlformats.org/officeDocument/2006/relationships/slide" Target="slides/slide11.xml"/><Relationship Id="rId27" Type="http://schemas.openxmlformats.org/officeDocument/2006/relationships/slide" Target="slides/slide16.xml"/><Relationship Id="rId30" Type="http://schemas.openxmlformats.org/officeDocument/2006/relationships/notesMaster" Target="notesMasters/notesMaster1.xml"/><Relationship Id="rId8" Type="http://schemas.openxmlformats.org/officeDocument/2006/relationships/slideMaster" Target="slideMasters/slideMaster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664667-22DD-4DE5-9D92-EE45B91DB990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F059D1-F431-4CF5-AEB2-4030DBEC770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4774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9F059D1-F431-4CF5-AEB2-4030DBEC7707}" type="slidenum">
              <a:rPr lang="en-US" smtClean="0"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1F95A67-2869-4D78-A886-AF0B81BA4D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9" name="Google Shape;1499;gaca33d7c17_0_126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00" name="Google Shape;1500;gaca33d7c17_0_126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031448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4E0DB654-4362-48BC-B638-435D685DE507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fld id="{81F95A67-2869-4D78-A886-AF0B81BA4D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F95A67-2869-4D78-A886-AF0B81BA4D11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33659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8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9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random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9649572" y="6356233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www.1ppt.com/hangye/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www.1ppt.com/sucai/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www.1ppt.com/tubiao/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www.1ppt.com/powerpoint/      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www.1ppt.com/excel/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www.1ppt.com/kejian/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www.1ppt.com/shiti/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www.1ppt.com/jiaoan/        </a:t>
            </a:r>
          </a:p>
          <a:p>
            <a:r>
              <a:rPr lang="zh-CN" altLang="en-US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字体下载：</a:t>
            </a:r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www.1ppt.com/ziti/</a:t>
            </a:r>
          </a:p>
          <a:p>
            <a:r>
              <a:rPr lang="en-US" altLang="zh-CN" sz="100" dirty="0">
                <a:solidFill>
                  <a:prstClr val="white"/>
                </a:solidFill>
                <a:latin typeface="Calibri" panose="020F0502020204030204"/>
                <a:ea typeface="SimSun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 panose="020F0502020204030204"/>
              <a:ea typeface="SimSun"/>
            </a:endParaRPr>
          </a:p>
        </p:txBody>
      </p:sp>
    </p:spTree>
  </p:cSld>
  <p:clrMapOvr>
    <a:masterClrMapping/>
  </p:clrMapOvr>
  <p:transition spd="slow">
    <p:random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C9C0FB2B-981F-4088-B947-A0E4505177C6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1140FB24-3B23-49E4-A9E2-6CE9F9A839D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random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1" y="2130433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1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45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8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129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17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219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258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303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3489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5" y="4406904"/>
            <a:ext cx="10363200" cy="1362076"/>
          </a:xfrm>
        </p:spPr>
        <p:txBody>
          <a:bodyPr anchor="t"/>
          <a:lstStyle>
            <a:lvl1pPr algn="l">
              <a:defRPr sz="5325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5" y="2906714"/>
            <a:ext cx="10363200" cy="1500187"/>
          </a:xfrm>
        </p:spPr>
        <p:txBody>
          <a:bodyPr anchor="b"/>
          <a:lstStyle>
            <a:lvl1pPr marL="0" indent="0">
              <a:buNone/>
              <a:defRPr sz="2660">
                <a:solidFill>
                  <a:schemeClr val="tx1">
                    <a:tint val="75000"/>
                  </a:schemeClr>
                </a:solidFill>
              </a:defRPr>
            </a:lvl1pPr>
            <a:lvl2pPr marL="604520" indent="0">
              <a:buNone/>
              <a:defRPr sz="2420">
                <a:solidFill>
                  <a:schemeClr val="tx1">
                    <a:tint val="75000"/>
                  </a:schemeClr>
                </a:solidFill>
              </a:defRPr>
            </a:lvl2pPr>
            <a:lvl3pPr marL="1208405" indent="0">
              <a:buNone/>
              <a:defRPr sz="2055">
                <a:solidFill>
                  <a:schemeClr val="tx1">
                    <a:tint val="75000"/>
                  </a:schemeClr>
                </a:solidFill>
              </a:defRPr>
            </a:lvl3pPr>
            <a:lvl4pPr marL="1812925" indent="0">
              <a:buNone/>
              <a:defRPr sz="1815">
                <a:solidFill>
                  <a:schemeClr val="tx1">
                    <a:tint val="75000"/>
                  </a:schemeClr>
                </a:solidFill>
              </a:defRPr>
            </a:lvl4pPr>
            <a:lvl5pPr marL="2417445" indent="0">
              <a:buNone/>
              <a:defRPr sz="1815">
                <a:solidFill>
                  <a:schemeClr val="tx1">
                    <a:tint val="75000"/>
                  </a:schemeClr>
                </a:solidFill>
              </a:defRPr>
            </a:lvl5pPr>
            <a:lvl6pPr marL="3021965" indent="0">
              <a:buNone/>
              <a:defRPr sz="1815">
                <a:solidFill>
                  <a:schemeClr val="tx1">
                    <a:tint val="75000"/>
                  </a:schemeClr>
                </a:solidFill>
              </a:defRPr>
            </a:lvl6pPr>
            <a:lvl7pPr marL="3625850" indent="0">
              <a:buNone/>
              <a:defRPr sz="1815">
                <a:solidFill>
                  <a:schemeClr val="tx1">
                    <a:tint val="75000"/>
                  </a:schemeClr>
                </a:solidFill>
              </a:defRPr>
            </a:lvl7pPr>
            <a:lvl8pPr marL="4230370" indent="0">
              <a:buNone/>
              <a:defRPr sz="1815">
                <a:solidFill>
                  <a:schemeClr val="tx1">
                    <a:tint val="75000"/>
                  </a:schemeClr>
                </a:solidFill>
              </a:defRPr>
            </a:lvl8pPr>
            <a:lvl9pPr marL="4834890" indent="0">
              <a:buNone/>
              <a:defRPr sz="181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2"/>
            <a:ext cx="5384800" cy="4525962"/>
          </a:xfrm>
        </p:spPr>
        <p:txBody>
          <a:bodyPr/>
          <a:lstStyle>
            <a:lvl1pPr>
              <a:defRPr sz="3750"/>
            </a:lvl1pPr>
            <a:lvl2pPr>
              <a:defRPr sz="3145"/>
            </a:lvl2pPr>
            <a:lvl3pPr>
              <a:defRPr sz="2660"/>
            </a:lvl3pPr>
            <a:lvl4pPr>
              <a:defRPr sz="2420"/>
            </a:lvl4pPr>
            <a:lvl5pPr>
              <a:defRPr sz="2420"/>
            </a:lvl5pPr>
            <a:lvl6pPr>
              <a:defRPr sz="2420"/>
            </a:lvl6pPr>
            <a:lvl7pPr>
              <a:defRPr sz="2420"/>
            </a:lvl7pPr>
            <a:lvl8pPr>
              <a:defRPr sz="2420"/>
            </a:lvl8pPr>
            <a:lvl9pPr>
              <a:defRPr sz="24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2"/>
            <a:ext cx="5384800" cy="4525962"/>
          </a:xfrm>
        </p:spPr>
        <p:txBody>
          <a:bodyPr/>
          <a:lstStyle>
            <a:lvl1pPr>
              <a:defRPr sz="3750"/>
            </a:lvl1pPr>
            <a:lvl2pPr>
              <a:defRPr sz="3145"/>
            </a:lvl2pPr>
            <a:lvl3pPr>
              <a:defRPr sz="2660"/>
            </a:lvl3pPr>
            <a:lvl4pPr>
              <a:defRPr sz="2420"/>
            </a:lvl4pPr>
            <a:lvl5pPr>
              <a:defRPr sz="2420"/>
            </a:lvl5pPr>
            <a:lvl6pPr>
              <a:defRPr sz="2420"/>
            </a:lvl6pPr>
            <a:lvl7pPr>
              <a:defRPr sz="2420"/>
            </a:lvl7pPr>
            <a:lvl8pPr>
              <a:defRPr sz="2420"/>
            </a:lvl8pPr>
            <a:lvl9pPr>
              <a:defRPr sz="242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7"/>
            <a:ext cx="5386917" cy="639763"/>
          </a:xfrm>
        </p:spPr>
        <p:txBody>
          <a:bodyPr anchor="b"/>
          <a:lstStyle>
            <a:lvl1pPr marL="0" indent="0">
              <a:buNone/>
              <a:defRPr sz="3145" b="1"/>
            </a:lvl1pPr>
            <a:lvl2pPr marL="604520" indent="0">
              <a:buNone/>
              <a:defRPr sz="2660" b="1"/>
            </a:lvl2pPr>
            <a:lvl3pPr marL="1208405" indent="0">
              <a:buNone/>
              <a:defRPr sz="2420" b="1"/>
            </a:lvl3pPr>
            <a:lvl4pPr marL="1812925" indent="0">
              <a:buNone/>
              <a:defRPr sz="2055" b="1"/>
            </a:lvl4pPr>
            <a:lvl5pPr marL="2417445" indent="0">
              <a:buNone/>
              <a:defRPr sz="2055" b="1"/>
            </a:lvl5pPr>
            <a:lvl6pPr marL="3021965" indent="0">
              <a:buNone/>
              <a:defRPr sz="2055" b="1"/>
            </a:lvl6pPr>
            <a:lvl7pPr marL="3625850" indent="0">
              <a:buNone/>
              <a:defRPr sz="2055" b="1"/>
            </a:lvl7pPr>
            <a:lvl8pPr marL="4230370" indent="0">
              <a:buNone/>
              <a:defRPr sz="2055" b="1"/>
            </a:lvl8pPr>
            <a:lvl9pPr marL="4834890" indent="0">
              <a:buNone/>
              <a:defRPr sz="205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6"/>
            <a:ext cx="5386917" cy="3951287"/>
          </a:xfrm>
        </p:spPr>
        <p:txBody>
          <a:bodyPr/>
          <a:lstStyle>
            <a:lvl1pPr>
              <a:defRPr sz="3145"/>
            </a:lvl1pPr>
            <a:lvl2pPr>
              <a:defRPr sz="2660"/>
            </a:lvl2pPr>
            <a:lvl3pPr>
              <a:defRPr sz="2420"/>
            </a:lvl3pPr>
            <a:lvl4pPr>
              <a:defRPr sz="2055"/>
            </a:lvl4pPr>
            <a:lvl5pPr>
              <a:defRPr sz="2055"/>
            </a:lvl5pPr>
            <a:lvl6pPr>
              <a:defRPr sz="2055"/>
            </a:lvl6pPr>
            <a:lvl7pPr>
              <a:defRPr sz="2055"/>
            </a:lvl7pPr>
            <a:lvl8pPr>
              <a:defRPr sz="2055"/>
            </a:lvl8pPr>
            <a:lvl9pPr>
              <a:defRPr sz="20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0" y="1535117"/>
            <a:ext cx="5389033" cy="639763"/>
          </a:xfrm>
        </p:spPr>
        <p:txBody>
          <a:bodyPr anchor="b"/>
          <a:lstStyle>
            <a:lvl1pPr marL="0" indent="0">
              <a:buNone/>
              <a:defRPr sz="3145" b="1"/>
            </a:lvl1pPr>
            <a:lvl2pPr marL="604520" indent="0">
              <a:buNone/>
              <a:defRPr sz="2660" b="1"/>
            </a:lvl2pPr>
            <a:lvl3pPr marL="1208405" indent="0">
              <a:buNone/>
              <a:defRPr sz="2420" b="1"/>
            </a:lvl3pPr>
            <a:lvl4pPr marL="1812925" indent="0">
              <a:buNone/>
              <a:defRPr sz="2055" b="1"/>
            </a:lvl4pPr>
            <a:lvl5pPr marL="2417445" indent="0">
              <a:buNone/>
              <a:defRPr sz="2055" b="1"/>
            </a:lvl5pPr>
            <a:lvl6pPr marL="3021965" indent="0">
              <a:buNone/>
              <a:defRPr sz="2055" b="1"/>
            </a:lvl6pPr>
            <a:lvl7pPr marL="3625850" indent="0">
              <a:buNone/>
              <a:defRPr sz="2055" b="1"/>
            </a:lvl7pPr>
            <a:lvl8pPr marL="4230370" indent="0">
              <a:buNone/>
              <a:defRPr sz="2055" b="1"/>
            </a:lvl8pPr>
            <a:lvl9pPr marL="4834890" indent="0">
              <a:buNone/>
              <a:defRPr sz="2055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0" y="2174876"/>
            <a:ext cx="5389033" cy="3951287"/>
          </a:xfrm>
        </p:spPr>
        <p:txBody>
          <a:bodyPr/>
          <a:lstStyle>
            <a:lvl1pPr>
              <a:defRPr sz="3145"/>
            </a:lvl1pPr>
            <a:lvl2pPr>
              <a:defRPr sz="2660"/>
            </a:lvl2pPr>
            <a:lvl3pPr>
              <a:defRPr sz="2420"/>
            </a:lvl3pPr>
            <a:lvl4pPr>
              <a:defRPr sz="2055"/>
            </a:lvl4pPr>
            <a:lvl5pPr>
              <a:defRPr sz="2055"/>
            </a:lvl5pPr>
            <a:lvl6pPr>
              <a:defRPr sz="2055"/>
            </a:lvl6pPr>
            <a:lvl7pPr>
              <a:defRPr sz="2055"/>
            </a:lvl7pPr>
            <a:lvl8pPr>
              <a:defRPr sz="2055"/>
            </a:lvl8pPr>
            <a:lvl9pPr>
              <a:defRPr sz="2055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14" y="273053"/>
            <a:ext cx="4011084" cy="1162051"/>
          </a:xfrm>
        </p:spPr>
        <p:txBody>
          <a:bodyPr anchor="b"/>
          <a:lstStyle>
            <a:lvl1pPr algn="l">
              <a:defRPr sz="266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5" y="273055"/>
            <a:ext cx="6815667" cy="5853113"/>
          </a:xfrm>
        </p:spPr>
        <p:txBody>
          <a:bodyPr/>
          <a:lstStyle>
            <a:lvl1pPr>
              <a:defRPr sz="4235"/>
            </a:lvl1pPr>
            <a:lvl2pPr>
              <a:defRPr sz="3750"/>
            </a:lvl2pPr>
            <a:lvl3pPr>
              <a:defRPr sz="3145"/>
            </a:lvl3pPr>
            <a:lvl4pPr>
              <a:defRPr sz="2660"/>
            </a:lvl4pPr>
            <a:lvl5pPr>
              <a:defRPr sz="2660"/>
            </a:lvl5pPr>
            <a:lvl6pPr>
              <a:defRPr sz="2660"/>
            </a:lvl6pPr>
            <a:lvl7pPr>
              <a:defRPr sz="2660"/>
            </a:lvl7pPr>
            <a:lvl8pPr>
              <a:defRPr sz="2660"/>
            </a:lvl8pPr>
            <a:lvl9pPr>
              <a:defRPr sz="266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14" y="1435105"/>
            <a:ext cx="4011084" cy="4691062"/>
          </a:xfrm>
        </p:spPr>
        <p:txBody>
          <a:bodyPr/>
          <a:lstStyle>
            <a:lvl1pPr marL="0" indent="0">
              <a:buNone/>
              <a:defRPr sz="1815"/>
            </a:lvl1pPr>
            <a:lvl2pPr marL="604520" indent="0">
              <a:buNone/>
              <a:defRPr sz="1575"/>
            </a:lvl2pPr>
            <a:lvl3pPr marL="1208405" indent="0">
              <a:buNone/>
              <a:defRPr sz="1330"/>
            </a:lvl3pPr>
            <a:lvl4pPr marL="1812925" indent="0">
              <a:buNone/>
              <a:defRPr sz="1210"/>
            </a:lvl4pPr>
            <a:lvl5pPr marL="2417445" indent="0">
              <a:buNone/>
              <a:defRPr sz="1210"/>
            </a:lvl5pPr>
            <a:lvl6pPr marL="3021965" indent="0">
              <a:buNone/>
              <a:defRPr sz="1210"/>
            </a:lvl6pPr>
            <a:lvl7pPr marL="3625850" indent="0">
              <a:buNone/>
              <a:defRPr sz="1210"/>
            </a:lvl7pPr>
            <a:lvl8pPr marL="4230370" indent="0">
              <a:buNone/>
              <a:defRPr sz="1210"/>
            </a:lvl8pPr>
            <a:lvl9pPr marL="4834890" indent="0">
              <a:buNone/>
              <a:defRPr sz="121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1"/>
            <a:ext cx="7315200" cy="566739"/>
          </a:xfrm>
        </p:spPr>
        <p:txBody>
          <a:bodyPr anchor="b"/>
          <a:lstStyle>
            <a:lvl1pPr algn="l">
              <a:defRPr sz="266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4235"/>
            </a:lvl1pPr>
            <a:lvl2pPr marL="604520" indent="0">
              <a:buNone/>
              <a:defRPr sz="3750"/>
            </a:lvl2pPr>
            <a:lvl3pPr marL="1208405" indent="0">
              <a:buNone/>
              <a:defRPr sz="3145"/>
            </a:lvl3pPr>
            <a:lvl4pPr marL="1812925" indent="0">
              <a:buNone/>
              <a:defRPr sz="2660"/>
            </a:lvl4pPr>
            <a:lvl5pPr marL="2417445" indent="0">
              <a:buNone/>
              <a:defRPr sz="2660"/>
            </a:lvl5pPr>
            <a:lvl6pPr marL="3021965" indent="0">
              <a:buNone/>
              <a:defRPr sz="2660"/>
            </a:lvl6pPr>
            <a:lvl7pPr marL="3625850" indent="0">
              <a:buNone/>
              <a:defRPr sz="2660"/>
            </a:lvl7pPr>
            <a:lvl8pPr marL="4230370" indent="0">
              <a:buNone/>
              <a:defRPr sz="2660"/>
            </a:lvl8pPr>
            <a:lvl9pPr marL="4834890" indent="0">
              <a:buNone/>
              <a:defRPr sz="266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40"/>
            <a:ext cx="7315200" cy="804863"/>
          </a:xfrm>
        </p:spPr>
        <p:txBody>
          <a:bodyPr/>
          <a:lstStyle>
            <a:lvl1pPr marL="0" indent="0">
              <a:buNone/>
              <a:defRPr sz="1815"/>
            </a:lvl1pPr>
            <a:lvl2pPr marL="604520" indent="0">
              <a:buNone/>
              <a:defRPr sz="1575"/>
            </a:lvl2pPr>
            <a:lvl3pPr marL="1208405" indent="0">
              <a:buNone/>
              <a:defRPr sz="1330"/>
            </a:lvl3pPr>
            <a:lvl4pPr marL="1812925" indent="0">
              <a:buNone/>
              <a:defRPr sz="1210"/>
            </a:lvl4pPr>
            <a:lvl5pPr marL="2417445" indent="0">
              <a:buNone/>
              <a:defRPr sz="1210"/>
            </a:lvl5pPr>
            <a:lvl6pPr marL="3021965" indent="0">
              <a:buNone/>
              <a:defRPr sz="1210"/>
            </a:lvl6pPr>
            <a:lvl7pPr marL="3625850" indent="0">
              <a:buNone/>
              <a:defRPr sz="1210"/>
            </a:lvl7pPr>
            <a:lvl8pPr marL="4230370" indent="0">
              <a:buNone/>
              <a:defRPr sz="1210"/>
            </a:lvl8pPr>
            <a:lvl9pPr marL="4834890" indent="0">
              <a:buNone/>
              <a:defRPr sz="121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1" y="274642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5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197600" y="3938595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609600" y="6245226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4165601" y="6245226"/>
            <a:ext cx="3860800" cy="476251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8737600" y="6245226"/>
            <a:ext cx="2844800" cy="476251"/>
          </a:xfrm>
        </p:spPr>
        <p:txBody>
          <a:bodyPr/>
          <a:lstStyle>
            <a:lvl1pPr>
              <a:defRPr/>
            </a:lvl1pPr>
          </a:lstStyle>
          <a:p>
            <a:fld id="{C91BDDEE-AC63-44B8-94EC-FCB0EBBC2A3F}" type="slidenum">
              <a:rPr lang="vi-VN"/>
              <a:t>‹#›</a:t>
            </a:fld>
            <a:endParaRPr lang="vi-VN"/>
          </a:p>
        </p:txBody>
      </p:sp>
    </p:spTree>
  </p:cSld>
  <p:clrMapOvr>
    <a:masterClrMapping/>
  </p:clrMapOvr>
  <p:transition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1"/>
    </mc:Choice>
    <mc:Fallback xmlns="">
      <p:transition spd="slow" advTm="6981"/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/>
                </a:solidFill>
              </a:rPr>
              <a:t>2023/9/20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1"/>
    </mc:Choice>
    <mc:Fallback xmlns="">
      <p:transition spd="slow" advTm="6981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A8482-1F54-4DBD-B90B-0983A24660A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t>20/09/2023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67E22D-5469-4C5D-BD9A-775577DBA1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cover dir="ld"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1"/>
    </mc:Choice>
    <mc:Fallback xmlns="">
      <p:transition spd="slow" advTm="6981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1"/>
    </mc:Choice>
    <mc:Fallback xmlns="">
      <p:transition spd="slow" advTm="6981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>
                <a:solidFill>
                  <a:prstClr val="black"/>
                </a:solidFill>
              </a:rPr>
              <a:t>2023/9/20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1"/>
    </mc:Choice>
    <mc:Fallback xmlns="">
      <p:transition spd="slow" advTm="6981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8DA8482-1F54-4DBD-B90B-0983A24660A2}" type="datetimeFigureOut">
              <a:rPr lang="en-GB" smtClean="0">
                <a:solidFill>
                  <a:prstClr val="black">
                    <a:tint val="75000"/>
                  </a:prstClr>
                </a:solidFill>
              </a:rPr>
              <a:t>20/09/2023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1A67E22D-5469-4C5D-BD9A-775577DBA1DE}" type="slidenum">
              <a:rPr lang="en-GB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en-GB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cover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 userDrawn="1">
  <p:cSld name="Title and three columns"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Shape 9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4" name="Google Shape;984;p14"/>
          <p:cNvSpPr/>
          <p:nvPr/>
        </p:nvSpPr>
        <p:spPr>
          <a:xfrm>
            <a:off x="8502318" y="311467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914400"/>
            <a:endParaRPr sz="2400">
              <a:solidFill>
                <a:prstClr val="black"/>
              </a:solidFill>
            </a:endParaRPr>
          </a:p>
        </p:txBody>
      </p:sp>
      <p:sp>
        <p:nvSpPr>
          <p:cNvPr id="985" name="Google Shape;985;p14"/>
          <p:cNvSpPr/>
          <p:nvPr/>
        </p:nvSpPr>
        <p:spPr>
          <a:xfrm>
            <a:off x="586918" y="6035234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914400"/>
            <a:endParaRPr sz="2400">
              <a:solidFill>
                <a:prstClr val="black"/>
              </a:solidFill>
            </a:endParaRPr>
          </a:p>
        </p:txBody>
      </p:sp>
      <p:sp>
        <p:nvSpPr>
          <p:cNvPr id="986" name="Google Shape;986;p14"/>
          <p:cNvSpPr/>
          <p:nvPr/>
        </p:nvSpPr>
        <p:spPr>
          <a:xfrm>
            <a:off x="719201" y="311467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914400"/>
            <a:endParaRPr sz="2400">
              <a:solidFill>
                <a:prstClr val="black"/>
              </a:solidFill>
            </a:endParaRPr>
          </a:p>
        </p:txBody>
      </p:sp>
      <p:sp>
        <p:nvSpPr>
          <p:cNvPr id="987" name="Google Shape;987;p14"/>
          <p:cNvSpPr/>
          <p:nvPr/>
        </p:nvSpPr>
        <p:spPr>
          <a:xfrm>
            <a:off x="11432701" y="6035234"/>
            <a:ext cx="277292" cy="277237"/>
          </a:xfrm>
          <a:custGeom>
            <a:avLst/>
            <a:gdLst/>
            <a:ahLst/>
            <a:cxnLst/>
            <a:rect l="l" t="t" r="r" b="b"/>
            <a:pathLst>
              <a:path w="5011" h="5010" extrusionOk="0">
                <a:moveTo>
                  <a:pt x="2484" y="0"/>
                </a:moveTo>
                <a:lnTo>
                  <a:pt x="2013" y="1070"/>
                </a:lnTo>
                <a:lnTo>
                  <a:pt x="1842" y="1413"/>
                </a:lnTo>
                <a:lnTo>
                  <a:pt x="1628" y="1627"/>
                </a:lnTo>
                <a:lnTo>
                  <a:pt x="1371" y="1841"/>
                </a:lnTo>
                <a:lnTo>
                  <a:pt x="1028" y="2012"/>
                </a:lnTo>
                <a:lnTo>
                  <a:pt x="1" y="2526"/>
                </a:lnTo>
                <a:lnTo>
                  <a:pt x="1028" y="2997"/>
                </a:lnTo>
                <a:lnTo>
                  <a:pt x="1371" y="3168"/>
                </a:lnTo>
                <a:lnTo>
                  <a:pt x="1628" y="3382"/>
                </a:lnTo>
                <a:lnTo>
                  <a:pt x="1842" y="3639"/>
                </a:lnTo>
                <a:lnTo>
                  <a:pt x="2013" y="3982"/>
                </a:lnTo>
                <a:lnTo>
                  <a:pt x="2484" y="5009"/>
                </a:lnTo>
                <a:lnTo>
                  <a:pt x="2955" y="3982"/>
                </a:lnTo>
                <a:lnTo>
                  <a:pt x="3169" y="3639"/>
                </a:lnTo>
                <a:lnTo>
                  <a:pt x="3383" y="3382"/>
                </a:lnTo>
                <a:lnTo>
                  <a:pt x="3597" y="3168"/>
                </a:lnTo>
                <a:lnTo>
                  <a:pt x="3940" y="2997"/>
                </a:lnTo>
                <a:lnTo>
                  <a:pt x="5010" y="2526"/>
                </a:lnTo>
                <a:lnTo>
                  <a:pt x="3940" y="2012"/>
                </a:lnTo>
                <a:lnTo>
                  <a:pt x="3597" y="1841"/>
                </a:lnTo>
                <a:lnTo>
                  <a:pt x="3383" y="1627"/>
                </a:lnTo>
                <a:lnTo>
                  <a:pt x="3169" y="1413"/>
                </a:lnTo>
                <a:lnTo>
                  <a:pt x="2955" y="1070"/>
                </a:lnTo>
                <a:lnTo>
                  <a:pt x="2484" y="0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defTabSz="914400"/>
            <a:endParaRPr sz="2400">
              <a:solidFill>
                <a:prstClr val="black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981"/>
    </mc:Choice>
    <mc:Fallback xmlns="">
      <p:transition spd="slow" advTm="6981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1988B1-9478-4CA8-A859-8731952A2021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DEA60D-3979-47EA-9678-D6ECC4925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1988B1-9478-4CA8-A859-8731952A2021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DEA60D-3979-47EA-9678-D6ECC4925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1988B1-9478-4CA8-A859-8731952A2021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DEA60D-3979-47EA-9678-D6ECC4925CDF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1988B1-9478-4CA8-A859-8731952A2021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DEA60D-3979-47EA-9678-D6ECC4925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1988B1-9478-4CA8-A859-8731952A2021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DEA60D-3979-47EA-9678-D6ECC4925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1988B1-9478-4CA8-A859-8731952A2021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DEA60D-3979-47EA-9678-D6ECC4925CD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503553" y="-1278286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683" y="-26898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8147" y="24612600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00299" y="-2926613"/>
            <a:ext cx="2195254" cy="21952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521988B1-9478-4CA8-A859-8731952A2021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79DEA60D-3979-47EA-9678-D6ECC4925C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1" y="2130429"/>
            <a:ext cx="103632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1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09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185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281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377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473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563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659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755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3"/>
            <a:ext cx="10972801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  <a:prstGeom prst="rect">
            <a:avLst/>
          </a:prstGeom>
        </p:spPr>
        <p:txBody>
          <a:bodyPr anchor="t"/>
          <a:lstStyle>
            <a:lvl1pPr algn="l">
              <a:defRPr sz="5335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5">
                <a:solidFill>
                  <a:schemeClr val="tx1">
                    <a:tint val="75000"/>
                  </a:schemeClr>
                </a:solidFill>
              </a:defRPr>
            </a:lvl1pPr>
            <a:lvl2pPr marL="609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18565" indent="0">
              <a:buNone/>
              <a:defRPr sz="2135">
                <a:solidFill>
                  <a:schemeClr val="tx1">
                    <a:tint val="75000"/>
                  </a:schemeClr>
                </a:solidFill>
              </a:defRPr>
            </a:lvl3pPr>
            <a:lvl4pPr marL="18281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4pPr>
            <a:lvl5pPr marL="24377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5pPr>
            <a:lvl6pPr marL="3047365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6pPr>
            <a:lvl7pPr marL="36563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7pPr>
            <a:lvl8pPr marL="42659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8pPr>
            <a:lvl9pPr marL="4875530" indent="0">
              <a:buNone/>
              <a:defRPr sz="1865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3"/>
            <a:ext cx="5384800" cy="4525963"/>
          </a:xfrm>
          <a:prstGeom prst="rect">
            <a:avLst/>
          </a:prstGeom>
        </p:spPr>
        <p:txBody>
          <a:bodyPr/>
          <a:lstStyle>
            <a:lvl1pPr>
              <a:defRPr sz="3735"/>
            </a:lvl1pPr>
            <a:lvl2pPr>
              <a:defRPr sz="3200"/>
            </a:lvl2pPr>
            <a:lvl3pPr>
              <a:defRPr sz="2665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1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1" y="1535115"/>
            <a:ext cx="5386917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8565" indent="0">
              <a:buNone/>
              <a:defRPr sz="2400" b="1"/>
            </a:lvl3pPr>
            <a:lvl4pPr marL="1828165" indent="0">
              <a:buNone/>
              <a:defRPr sz="2135" b="1"/>
            </a:lvl4pPr>
            <a:lvl5pPr marL="2437765" indent="0">
              <a:buNone/>
              <a:defRPr sz="2135" b="1"/>
            </a:lvl5pPr>
            <a:lvl6pPr marL="3047365" indent="0">
              <a:buNone/>
              <a:defRPr sz="2135" b="1"/>
            </a:lvl6pPr>
            <a:lvl7pPr marL="3656330" indent="0">
              <a:buNone/>
              <a:defRPr sz="2135" b="1"/>
            </a:lvl7pPr>
            <a:lvl8pPr marL="4265930" indent="0">
              <a:buNone/>
              <a:defRPr sz="2135" b="1"/>
            </a:lvl8pPr>
            <a:lvl9pPr marL="487553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1" y="2174875"/>
            <a:ext cx="5386917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1" y="1535115"/>
            <a:ext cx="5389033" cy="63976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600" indent="0">
              <a:buNone/>
              <a:defRPr sz="2665" b="1"/>
            </a:lvl2pPr>
            <a:lvl3pPr marL="1218565" indent="0">
              <a:buNone/>
              <a:defRPr sz="2400" b="1"/>
            </a:lvl3pPr>
            <a:lvl4pPr marL="1828165" indent="0">
              <a:buNone/>
              <a:defRPr sz="2135" b="1"/>
            </a:lvl4pPr>
            <a:lvl5pPr marL="2437765" indent="0">
              <a:buNone/>
              <a:defRPr sz="2135" b="1"/>
            </a:lvl5pPr>
            <a:lvl6pPr marL="3047365" indent="0">
              <a:buNone/>
              <a:defRPr sz="2135" b="1"/>
            </a:lvl6pPr>
            <a:lvl7pPr marL="3656330" indent="0">
              <a:buNone/>
              <a:defRPr sz="2135" b="1"/>
            </a:lvl7pPr>
            <a:lvl8pPr marL="4265930" indent="0">
              <a:buNone/>
              <a:defRPr sz="2135" b="1"/>
            </a:lvl8pPr>
            <a:lvl9pPr marL="4875530" indent="0">
              <a:buNone/>
              <a:defRPr sz="2135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1" y="2174875"/>
            <a:ext cx="5389033" cy="3951288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5"/>
            </a:lvl2pPr>
            <a:lvl3pPr>
              <a:defRPr sz="2400"/>
            </a:lvl3pPr>
            <a:lvl4pPr>
              <a:defRPr sz="2135"/>
            </a:lvl4pPr>
            <a:lvl5pPr>
              <a:defRPr sz="2135"/>
            </a:lvl5pPr>
            <a:lvl6pPr>
              <a:defRPr sz="2135"/>
            </a:lvl6pPr>
            <a:lvl7pPr>
              <a:defRPr sz="2135"/>
            </a:lvl7pPr>
            <a:lvl8pPr>
              <a:defRPr sz="2135"/>
            </a:lvl8pPr>
            <a:lvl9pPr>
              <a:defRPr sz="213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1"/>
            <a:ext cx="4011084" cy="1162051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4"/>
            <a:ext cx="6815667" cy="5853113"/>
          </a:xfrm>
          <a:prstGeom prst="rect">
            <a:avLst/>
          </a:prstGeom>
        </p:spPr>
        <p:txBody>
          <a:bodyPr/>
          <a:lstStyle>
            <a:lvl1pPr>
              <a:defRPr sz="4265"/>
            </a:lvl1pPr>
            <a:lvl2pPr>
              <a:defRPr sz="3735"/>
            </a:lvl2pPr>
            <a:lvl3pPr>
              <a:defRPr sz="3200"/>
            </a:lvl3pPr>
            <a:lvl4pPr>
              <a:defRPr sz="2665"/>
            </a:lvl4pPr>
            <a:lvl5pPr>
              <a:defRPr sz="2665"/>
            </a:lvl5pPr>
            <a:lvl6pPr>
              <a:defRPr sz="2665"/>
            </a:lvl6pPr>
            <a:lvl7pPr>
              <a:defRPr sz="2665"/>
            </a:lvl7pPr>
            <a:lvl8pPr>
              <a:defRPr sz="2665"/>
            </a:lvl8pPr>
            <a:lvl9pPr>
              <a:defRPr sz="2665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8565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330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8" y="4800602"/>
            <a:ext cx="7315200" cy="566739"/>
          </a:xfrm>
          <a:prstGeom prst="rect">
            <a:avLst/>
          </a:prstGeom>
        </p:spPr>
        <p:txBody>
          <a:bodyPr anchor="b"/>
          <a:lstStyle>
            <a:lvl1pPr algn="l">
              <a:defRPr sz="2665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8" y="612775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5"/>
            </a:lvl1pPr>
            <a:lvl2pPr marL="609600" indent="0">
              <a:buNone/>
              <a:defRPr sz="3735"/>
            </a:lvl2pPr>
            <a:lvl3pPr marL="1218565" indent="0">
              <a:buNone/>
              <a:defRPr sz="3200"/>
            </a:lvl3pPr>
            <a:lvl4pPr marL="1828165" indent="0">
              <a:buNone/>
              <a:defRPr sz="2665"/>
            </a:lvl4pPr>
            <a:lvl5pPr marL="2437765" indent="0">
              <a:buNone/>
              <a:defRPr sz="2665"/>
            </a:lvl5pPr>
            <a:lvl6pPr marL="3047365" indent="0">
              <a:buNone/>
              <a:defRPr sz="2665"/>
            </a:lvl6pPr>
            <a:lvl7pPr marL="3656330" indent="0">
              <a:buNone/>
              <a:defRPr sz="2665"/>
            </a:lvl7pPr>
            <a:lvl8pPr marL="4265930" indent="0">
              <a:buNone/>
              <a:defRPr sz="2665"/>
            </a:lvl8pPr>
            <a:lvl9pPr marL="4875530" indent="0">
              <a:buNone/>
              <a:defRPr sz="2665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8" y="5367341"/>
            <a:ext cx="7315200" cy="8048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5"/>
            </a:lvl1pPr>
            <a:lvl2pPr marL="609600" indent="0">
              <a:buNone/>
              <a:defRPr sz="1600"/>
            </a:lvl2pPr>
            <a:lvl3pPr marL="1218565" indent="0">
              <a:buNone/>
              <a:defRPr sz="1335"/>
            </a:lvl3pPr>
            <a:lvl4pPr marL="1828165" indent="0">
              <a:buNone/>
              <a:defRPr sz="1200"/>
            </a:lvl4pPr>
            <a:lvl5pPr marL="2437765" indent="0">
              <a:buNone/>
              <a:defRPr sz="1200"/>
            </a:lvl5pPr>
            <a:lvl6pPr marL="3047365" indent="0">
              <a:buNone/>
              <a:defRPr sz="1200"/>
            </a:lvl6pPr>
            <a:lvl7pPr marL="3656330" indent="0">
              <a:buNone/>
              <a:defRPr sz="1200"/>
            </a:lvl7pPr>
            <a:lvl8pPr marL="4265930" indent="0">
              <a:buNone/>
              <a:defRPr sz="1200"/>
            </a:lvl8pPr>
            <a:lvl9pPr marL="4875530" indent="0">
              <a:buNone/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1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3"/>
            <a:ext cx="10972801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42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42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1" y="6356354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1" y="6356354"/>
            <a:ext cx="2844800" cy="365125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401050" y="1905000"/>
            <a:ext cx="2552700" cy="302895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1168433" y="1871005"/>
            <a:ext cx="3635924" cy="4471743"/>
          </a:xfrm>
          <a:custGeom>
            <a:avLst/>
            <a:gdLst>
              <a:gd name="connsiteX0" fmla="*/ 0 w 3635829"/>
              <a:gd name="connsiteY0" fmla="*/ 0 h 4471743"/>
              <a:gd name="connsiteX1" fmla="*/ 3635829 w 3635829"/>
              <a:gd name="connsiteY1" fmla="*/ 0 h 4471743"/>
              <a:gd name="connsiteX2" fmla="*/ 3635829 w 3635829"/>
              <a:gd name="connsiteY2" fmla="*/ 4471743 h 4471743"/>
              <a:gd name="connsiteX3" fmla="*/ 0 w 3635829"/>
              <a:gd name="connsiteY3" fmla="*/ 4471743 h 447174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35829" h="4471743">
                <a:moveTo>
                  <a:pt x="0" y="0"/>
                </a:moveTo>
                <a:lnTo>
                  <a:pt x="3635829" y="0"/>
                </a:lnTo>
                <a:lnTo>
                  <a:pt x="3635829" y="4471743"/>
                </a:lnTo>
                <a:lnTo>
                  <a:pt x="0" y="4471743"/>
                </a:lnTo>
                <a:close/>
              </a:path>
            </a:pathLst>
          </a:custGeom>
          <a:solidFill>
            <a:schemeClr val="bg1"/>
          </a:solidFill>
          <a:ln w="28575" cap="sq">
            <a:solidFill>
              <a:schemeClr val="bg1"/>
            </a:solidFill>
            <a:miter lim="800000"/>
          </a:ln>
          <a:effectLst>
            <a:outerShdw blurRad="139700" dist="38100" dir="2700000" algn="tl" rotWithShape="0">
              <a:prstClr val="black">
                <a:alpha val="38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1"/>
          </p:nvPr>
        </p:nvSpPr>
        <p:spPr>
          <a:xfrm>
            <a:off x="4991234" y="667658"/>
            <a:ext cx="6032657" cy="2818492"/>
          </a:xfrm>
          <a:custGeom>
            <a:avLst/>
            <a:gdLst>
              <a:gd name="connsiteX0" fmla="*/ 0 w 6032499"/>
              <a:gd name="connsiteY0" fmla="*/ 0 h 2818492"/>
              <a:gd name="connsiteX1" fmla="*/ 6032499 w 6032499"/>
              <a:gd name="connsiteY1" fmla="*/ 0 h 2818492"/>
              <a:gd name="connsiteX2" fmla="*/ 6032499 w 6032499"/>
              <a:gd name="connsiteY2" fmla="*/ 2818492 h 2818492"/>
              <a:gd name="connsiteX3" fmla="*/ 0 w 6032499"/>
              <a:gd name="connsiteY3" fmla="*/ 2818492 h 28184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32499" h="2818492">
                <a:moveTo>
                  <a:pt x="0" y="0"/>
                </a:moveTo>
                <a:lnTo>
                  <a:pt x="6032499" y="0"/>
                </a:lnTo>
                <a:lnTo>
                  <a:pt x="6032499" y="2818492"/>
                </a:lnTo>
                <a:lnTo>
                  <a:pt x="0" y="2818492"/>
                </a:lnTo>
                <a:close/>
              </a:path>
            </a:pathLst>
          </a:custGeom>
          <a:solidFill>
            <a:schemeClr val="bg1"/>
          </a:solidFill>
          <a:ln w="28575" cap="sq">
            <a:solidFill>
              <a:schemeClr val="bg1"/>
            </a:solidFill>
            <a:miter lim="800000"/>
          </a:ln>
          <a:effectLst>
            <a:outerShdw blurRad="139700" dist="38100" dir="2700000" algn="tl" rotWithShape="0">
              <a:prstClr val="black">
                <a:alpha val="38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6096160" y="3657607"/>
            <a:ext cx="4927729" cy="2685141"/>
          </a:xfrm>
          <a:custGeom>
            <a:avLst/>
            <a:gdLst>
              <a:gd name="connsiteX0" fmla="*/ 0 w 4927600"/>
              <a:gd name="connsiteY0" fmla="*/ 0 h 2685141"/>
              <a:gd name="connsiteX1" fmla="*/ 4927600 w 4927600"/>
              <a:gd name="connsiteY1" fmla="*/ 0 h 2685141"/>
              <a:gd name="connsiteX2" fmla="*/ 4927600 w 4927600"/>
              <a:gd name="connsiteY2" fmla="*/ 2685141 h 2685141"/>
              <a:gd name="connsiteX3" fmla="*/ 0 w 4927600"/>
              <a:gd name="connsiteY3" fmla="*/ 2685141 h 26851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927600" h="2685141">
                <a:moveTo>
                  <a:pt x="0" y="0"/>
                </a:moveTo>
                <a:lnTo>
                  <a:pt x="4927600" y="0"/>
                </a:lnTo>
                <a:lnTo>
                  <a:pt x="4927600" y="2685141"/>
                </a:lnTo>
                <a:lnTo>
                  <a:pt x="0" y="2685141"/>
                </a:lnTo>
                <a:close/>
              </a:path>
            </a:pathLst>
          </a:custGeom>
          <a:solidFill>
            <a:schemeClr val="bg1"/>
          </a:solidFill>
          <a:ln w="28575" cap="sq">
            <a:solidFill>
              <a:schemeClr val="bg1"/>
            </a:solidFill>
            <a:miter lim="800000"/>
          </a:ln>
          <a:effectLst>
            <a:outerShdw blurRad="139700" dist="38100" dir="2700000" algn="tl" rotWithShape="0">
              <a:prstClr val="black">
                <a:alpha val="38000"/>
              </a:prstClr>
            </a:outerShdw>
          </a:effectLst>
        </p:spPr>
        <p:txBody>
          <a:bodyPr wrap="square">
            <a:noAutofit/>
          </a:bodyPr>
          <a:lstStyle>
            <a:lvl1pPr>
              <a:defRPr lang="zh-CN" altLang="en-US"/>
            </a:lvl1pPr>
          </a:lstStyle>
          <a:p>
            <a:pPr lvl="0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/>
          </p:nvPr>
        </p:nvSpPr>
        <p:spPr>
          <a:xfrm>
            <a:off x="1" y="0"/>
            <a:ext cx="12192000" cy="685800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>
            <a:lvl1pPr>
              <a:defRPr sz="1000"/>
            </a:lvl1pPr>
          </a:lstStyle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: Shape 2"/>
          <p:cNvSpPr/>
          <p:nvPr userDrawn="1"/>
        </p:nvSpPr>
        <p:spPr>
          <a:xfrm>
            <a:off x="1" y="-176981"/>
            <a:ext cx="12191999" cy="4291740"/>
          </a:xfrm>
          <a:custGeom>
            <a:avLst/>
            <a:gdLst>
              <a:gd name="connsiteX0" fmla="*/ 0 w 12191999"/>
              <a:gd name="connsiteY0" fmla="*/ 0 h 4291740"/>
              <a:gd name="connsiteX1" fmla="*/ 12191999 w 12191999"/>
              <a:gd name="connsiteY1" fmla="*/ 0 h 4291740"/>
              <a:gd name="connsiteX2" fmla="*/ 12191999 w 12191999"/>
              <a:gd name="connsiteY2" fmla="*/ 1244082 h 4291740"/>
              <a:gd name="connsiteX3" fmla="*/ 12191998 w 12191999"/>
              <a:gd name="connsiteY3" fmla="*/ 1244082 h 4291740"/>
              <a:gd name="connsiteX4" fmla="*/ 12191998 w 12191999"/>
              <a:gd name="connsiteY4" fmla="*/ 3713545 h 4291740"/>
              <a:gd name="connsiteX5" fmla="*/ 9905998 w 12191999"/>
              <a:gd name="connsiteY5" fmla="*/ 4122524 h 4291740"/>
              <a:gd name="connsiteX6" fmla="*/ 9905998 w 12191999"/>
              <a:gd name="connsiteY6" fmla="*/ 4125232 h 4291740"/>
              <a:gd name="connsiteX7" fmla="*/ 9857087 w 12191999"/>
              <a:gd name="connsiteY7" fmla="*/ 4136195 h 4291740"/>
              <a:gd name="connsiteX8" fmla="*/ 9690569 w 12191999"/>
              <a:gd name="connsiteY8" fmla="*/ 4182739 h 4291740"/>
              <a:gd name="connsiteX9" fmla="*/ 8839877 w 12191999"/>
              <a:gd name="connsiteY9" fmla="*/ 4291723 h 4291740"/>
              <a:gd name="connsiteX10" fmla="*/ 8765196 w 12191999"/>
              <a:gd name="connsiteY10" fmla="*/ 4290006 h 4291740"/>
              <a:gd name="connsiteX11" fmla="*/ 8717158 w 12191999"/>
              <a:gd name="connsiteY11" fmla="*/ 4291490 h 4291740"/>
              <a:gd name="connsiteX12" fmla="*/ 7673594 w 12191999"/>
              <a:gd name="connsiteY12" fmla="*/ 4138313 h 4291740"/>
              <a:gd name="connsiteX13" fmla="*/ 7659974 w 12191999"/>
              <a:gd name="connsiteY13" fmla="*/ 4134175 h 4291740"/>
              <a:gd name="connsiteX14" fmla="*/ 7619998 w 12191999"/>
              <a:gd name="connsiteY14" fmla="*/ 4125232 h 4291740"/>
              <a:gd name="connsiteX15" fmla="*/ 7619998 w 12191999"/>
              <a:gd name="connsiteY15" fmla="*/ 4122032 h 4291740"/>
              <a:gd name="connsiteX16" fmla="*/ 7465547 w 12191999"/>
              <a:gd name="connsiteY16" fmla="*/ 4075115 h 4291740"/>
              <a:gd name="connsiteX17" fmla="*/ 5541753 w 12191999"/>
              <a:gd name="connsiteY17" fmla="*/ 3716264 h 4291740"/>
              <a:gd name="connsiteX18" fmla="*/ 5333999 w 12191999"/>
              <a:gd name="connsiteY18" fmla="*/ 3713545 h 4291740"/>
              <a:gd name="connsiteX19" fmla="*/ 5091621 w 12191999"/>
              <a:gd name="connsiteY19" fmla="*/ 3716264 h 4291740"/>
              <a:gd name="connsiteX20" fmla="*/ 235032 w 12191999"/>
              <a:gd name="connsiteY20" fmla="*/ 4170386 h 4291740"/>
              <a:gd name="connsiteX21" fmla="*/ 0 w 12191999"/>
              <a:gd name="connsiteY21" fmla="*/ 4125232 h 42917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12191999" h="4291740">
                <a:moveTo>
                  <a:pt x="0" y="0"/>
                </a:moveTo>
                <a:lnTo>
                  <a:pt x="12191999" y="0"/>
                </a:lnTo>
                <a:lnTo>
                  <a:pt x="12191999" y="1244082"/>
                </a:lnTo>
                <a:lnTo>
                  <a:pt x="12191998" y="1244082"/>
                </a:lnTo>
                <a:lnTo>
                  <a:pt x="12191998" y="3713545"/>
                </a:lnTo>
                <a:cubicBezTo>
                  <a:pt x="11048998" y="3713545"/>
                  <a:pt x="10477498" y="3951890"/>
                  <a:pt x="9905998" y="4122524"/>
                </a:cubicBezTo>
                <a:lnTo>
                  <a:pt x="9905998" y="4125232"/>
                </a:lnTo>
                <a:lnTo>
                  <a:pt x="9857087" y="4136195"/>
                </a:lnTo>
                <a:lnTo>
                  <a:pt x="9690569" y="4182739"/>
                </a:lnTo>
                <a:cubicBezTo>
                  <a:pt x="9436631" y="4247894"/>
                  <a:pt x="9169020" y="4292764"/>
                  <a:pt x="8839877" y="4291723"/>
                </a:cubicBezTo>
                <a:lnTo>
                  <a:pt x="8765196" y="4290006"/>
                </a:lnTo>
                <a:lnTo>
                  <a:pt x="8717158" y="4291490"/>
                </a:lnTo>
                <a:cubicBezTo>
                  <a:pt x="8302351" y="4296392"/>
                  <a:pt x="7985321" y="4228826"/>
                  <a:pt x="7673594" y="4138313"/>
                </a:cubicBezTo>
                <a:lnTo>
                  <a:pt x="7659974" y="4134175"/>
                </a:lnTo>
                <a:lnTo>
                  <a:pt x="7619998" y="4125232"/>
                </a:lnTo>
                <a:lnTo>
                  <a:pt x="7619998" y="4122032"/>
                </a:lnTo>
                <a:lnTo>
                  <a:pt x="7465547" y="4075115"/>
                </a:lnTo>
                <a:cubicBezTo>
                  <a:pt x="6977201" y="3922257"/>
                  <a:pt x="6451962" y="3740504"/>
                  <a:pt x="5541753" y="3716264"/>
                </a:cubicBezTo>
                <a:lnTo>
                  <a:pt x="5333999" y="3713545"/>
                </a:lnTo>
                <a:lnTo>
                  <a:pt x="5091621" y="3716264"/>
                </a:lnTo>
                <a:cubicBezTo>
                  <a:pt x="2740246" y="3769940"/>
                  <a:pt x="2590994" y="4595906"/>
                  <a:pt x="235032" y="4170386"/>
                </a:cubicBezTo>
                <a:lnTo>
                  <a:pt x="0" y="4125232"/>
                </a:lnTo>
                <a:close/>
              </a:path>
            </a:pathLst>
          </a:custGeom>
          <a:solidFill>
            <a:srgbClr val="9D4D2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240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7681" y="1156519"/>
            <a:ext cx="9199044" cy="5146631"/>
          </a:xfrm>
          <a:prstGeom prst="rect">
            <a:avLst/>
          </a:prstGeom>
        </p:spPr>
      </p:pic>
      <p:sp>
        <p:nvSpPr>
          <p:cNvPr id="8" name="Picture Placeholder 7"/>
          <p:cNvSpPr>
            <a:spLocks noGrp="1"/>
          </p:cNvSpPr>
          <p:nvPr>
            <p:ph type="pic" sz="quarter" idx="10"/>
          </p:nvPr>
        </p:nvSpPr>
        <p:spPr>
          <a:xfrm>
            <a:off x="4930141" y="1410614"/>
            <a:ext cx="5801591" cy="3627203"/>
          </a:xfrm>
          <a:custGeom>
            <a:avLst/>
            <a:gdLst>
              <a:gd name="connsiteX0" fmla="*/ 0 w 5778698"/>
              <a:gd name="connsiteY0" fmla="*/ 0 h 3627202"/>
              <a:gd name="connsiteX1" fmla="*/ 5778698 w 5778698"/>
              <a:gd name="connsiteY1" fmla="*/ 0 h 3627202"/>
              <a:gd name="connsiteX2" fmla="*/ 5778698 w 5778698"/>
              <a:gd name="connsiteY2" fmla="*/ 3627202 h 3627202"/>
              <a:gd name="connsiteX3" fmla="*/ 0 w 5778698"/>
              <a:gd name="connsiteY3" fmla="*/ 3627202 h 3627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78698" h="3627202">
                <a:moveTo>
                  <a:pt x="0" y="0"/>
                </a:moveTo>
                <a:lnTo>
                  <a:pt x="5778698" y="0"/>
                </a:lnTo>
                <a:lnTo>
                  <a:pt x="5778698" y="3627202"/>
                </a:lnTo>
                <a:lnTo>
                  <a:pt x="0" y="3627202"/>
                </a:lnTo>
                <a:close/>
              </a:path>
            </a:pathLst>
          </a:custGeom>
          <a:pattFill prst="ltUpDiag">
            <a:fgClr>
              <a:schemeClr val="bg1">
                <a:lumMod val="75000"/>
              </a:schemeClr>
            </a:fgClr>
            <a:bgClr>
              <a:schemeClr val="bg1">
                <a:lumMod val="95000"/>
              </a:schemeClr>
            </a:bgClr>
          </a:pattFill>
        </p:spPr>
        <p:txBody>
          <a:bodyPr wrap="square">
            <a:noAutofit/>
          </a:bodyPr>
          <a:lstStyle>
            <a:lvl1pPr>
              <a:defRPr lang="en-US" sz="1400" b="1" i="1" dirty="0"/>
            </a:lvl1pPr>
          </a:lstStyle>
          <a:p>
            <a:pPr marL="0" lvl="0" indent="0">
              <a:buNone/>
            </a:pPr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0"/>
          </p:nvPr>
        </p:nvSpPr>
        <p:spPr>
          <a:xfrm>
            <a:off x="535808" y="449028"/>
            <a:ext cx="11120386" cy="5959944"/>
          </a:xfrm>
          <a:custGeom>
            <a:avLst/>
            <a:gdLst>
              <a:gd name="connsiteX0" fmla="*/ 0 w 11120386"/>
              <a:gd name="connsiteY0" fmla="*/ 0 h 5959944"/>
              <a:gd name="connsiteX1" fmla="*/ 11120386 w 11120386"/>
              <a:gd name="connsiteY1" fmla="*/ 0 h 5959944"/>
              <a:gd name="connsiteX2" fmla="*/ 11120386 w 11120386"/>
              <a:gd name="connsiteY2" fmla="*/ 5959944 h 5959944"/>
              <a:gd name="connsiteX3" fmla="*/ 0 w 11120386"/>
              <a:gd name="connsiteY3" fmla="*/ 5959944 h 59599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120386" h="5959944">
                <a:moveTo>
                  <a:pt x="0" y="0"/>
                </a:moveTo>
                <a:lnTo>
                  <a:pt x="11120386" y="0"/>
                </a:lnTo>
                <a:lnTo>
                  <a:pt x="11120386" y="5959944"/>
                </a:lnTo>
                <a:lnTo>
                  <a:pt x="0" y="5959944"/>
                </a:lnTo>
                <a:close/>
              </a:path>
            </a:pathLst>
          </a:custGeom>
          <a:solidFill>
            <a:schemeClr val="accent1"/>
          </a:solidFill>
          <a:effectLst>
            <a:outerShdw blurRad="241300" sx="102000" sy="102000" algn="ctr" rotWithShape="0">
              <a:prstClr val="black">
                <a:alpha val="40000"/>
              </a:prstClr>
            </a:outerShdw>
          </a:effectLst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/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1999" cy="6858000"/>
          </a:xfrm>
          <a:prstGeom prst="rect">
            <a:avLst/>
          </a:prstGeom>
        </p:spPr>
        <p:txBody>
          <a:bodyPr anchor="ctr"/>
          <a:lstStyle>
            <a:lvl1pPr>
              <a:defRPr sz="400"/>
            </a:lvl1pPr>
          </a:lstStyle>
          <a:p>
            <a:r>
              <a:rPr lang="en-US" dirty="0"/>
              <a:t>+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4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200"/>
              <a:buNone/>
              <a:defRPr b="1"/>
            </a:lvl1pPr>
            <a:lvl2pPr lvl="1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4"/>
          <p:cNvSpPr txBox="1">
            <a:spLocks noGrp="1"/>
          </p:cNvSpPr>
          <p:nvPr>
            <p:ph type="body" idx="1"/>
          </p:nvPr>
        </p:nvSpPr>
        <p:spPr>
          <a:xfrm>
            <a:off x="913467" y="1536633"/>
            <a:ext cx="10365200" cy="4770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600" lvl="0" indent="-423545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65"/>
            </a:lvl1pPr>
            <a:lvl2pPr marL="1219200" lvl="1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2pPr>
            <a:lvl3pPr marL="1828800" lvl="2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3pPr>
            <a:lvl4pPr marL="2438400" lvl="3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4pPr>
            <a:lvl5pPr marL="3048000" lvl="4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5pPr>
            <a:lvl6pPr marL="3657600" lvl="5" indent="-423545">
              <a:spcBef>
                <a:spcPts val="2135"/>
              </a:spcBef>
              <a:spcAft>
                <a:spcPts val="0"/>
              </a:spcAft>
              <a:buSzPts val="1400"/>
              <a:buChar char="■"/>
              <a:defRPr/>
            </a:lvl6pPr>
            <a:lvl7pPr marL="4267200" lvl="6" indent="-423545">
              <a:spcBef>
                <a:spcPts val="2135"/>
              </a:spcBef>
              <a:spcAft>
                <a:spcPts val="0"/>
              </a:spcAft>
              <a:buSzPts val="1400"/>
              <a:buChar char="●"/>
              <a:defRPr/>
            </a:lvl7pPr>
            <a:lvl8pPr marL="4876800" lvl="7" indent="-423545">
              <a:spcBef>
                <a:spcPts val="2135"/>
              </a:spcBef>
              <a:spcAft>
                <a:spcPts val="0"/>
              </a:spcAft>
              <a:buSzPts val="1400"/>
              <a:buChar char="○"/>
              <a:defRPr/>
            </a:lvl8pPr>
            <a:lvl9pPr marL="5486400" lvl="8" indent="-423545">
              <a:spcBef>
                <a:spcPts val="2135"/>
              </a:spcBef>
              <a:spcAft>
                <a:spcPts val="2135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grpSp>
        <p:nvGrpSpPr>
          <p:cNvPr id="101" name="Google Shape;101;p4"/>
          <p:cNvGrpSpPr/>
          <p:nvPr/>
        </p:nvGrpSpPr>
        <p:grpSpPr>
          <a:xfrm rot="-2241120">
            <a:off x="9980546" y="499493"/>
            <a:ext cx="223377" cy="314312"/>
            <a:chOff x="5248950" y="2607450"/>
            <a:chExt cx="27575" cy="38800"/>
          </a:xfrm>
        </p:grpSpPr>
        <p:sp>
          <p:nvSpPr>
            <p:cNvPr id="102" name="Google Shape;102;p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3" name="Google Shape;103;p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04" name="Google Shape;104;p4"/>
          <p:cNvGrpSpPr/>
          <p:nvPr/>
        </p:nvGrpSpPr>
        <p:grpSpPr>
          <a:xfrm rot="1583875">
            <a:off x="11507814" y="6028591"/>
            <a:ext cx="213065" cy="299803"/>
            <a:chOff x="5248950" y="2607450"/>
            <a:chExt cx="27575" cy="38800"/>
          </a:xfrm>
        </p:grpSpPr>
        <p:sp>
          <p:nvSpPr>
            <p:cNvPr id="105" name="Google Shape;105;p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6" name="Google Shape;106;p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07" name="Google Shape;107;p4"/>
          <p:cNvGrpSpPr/>
          <p:nvPr/>
        </p:nvGrpSpPr>
        <p:grpSpPr>
          <a:xfrm rot="4025085">
            <a:off x="1094364" y="6311382"/>
            <a:ext cx="140875" cy="198223"/>
            <a:chOff x="5248950" y="2607450"/>
            <a:chExt cx="27575" cy="38800"/>
          </a:xfrm>
        </p:grpSpPr>
        <p:sp>
          <p:nvSpPr>
            <p:cNvPr id="108" name="Google Shape;108;p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9" name="Google Shape;109;p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0" name="Google Shape;110;p4"/>
          <p:cNvGrpSpPr/>
          <p:nvPr/>
        </p:nvGrpSpPr>
        <p:grpSpPr>
          <a:xfrm rot="-5243946">
            <a:off x="-112494" y="2989240"/>
            <a:ext cx="223379" cy="314309"/>
            <a:chOff x="5248950" y="2607450"/>
            <a:chExt cx="27575" cy="38800"/>
          </a:xfrm>
        </p:grpSpPr>
        <p:sp>
          <p:nvSpPr>
            <p:cNvPr id="111" name="Google Shape;111;p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2" name="Google Shape;112;p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3" name="Google Shape;113;p4"/>
          <p:cNvGrpSpPr/>
          <p:nvPr/>
        </p:nvGrpSpPr>
        <p:grpSpPr>
          <a:xfrm rot="-2700000">
            <a:off x="2632853" y="617964"/>
            <a:ext cx="139484" cy="196264"/>
            <a:chOff x="5248950" y="2607450"/>
            <a:chExt cx="27575" cy="38800"/>
          </a:xfrm>
        </p:grpSpPr>
        <p:sp>
          <p:nvSpPr>
            <p:cNvPr id="114" name="Google Shape;114;p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5" name="Google Shape;115;p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6" name="Google Shape;116;p4"/>
          <p:cNvGrpSpPr/>
          <p:nvPr/>
        </p:nvGrpSpPr>
        <p:grpSpPr>
          <a:xfrm rot="3320916">
            <a:off x="11502893" y="1444260"/>
            <a:ext cx="139487" cy="196267"/>
            <a:chOff x="5248950" y="2607450"/>
            <a:chExt cx="27575" cy="38800"/>
          </a:xfrm>
        </p:grpSpPr>
        <p:sp>
          <p:nvSpPr>
            <p:cNvPr id="117" name="Google Shape;117;p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8" name="Google Shape;118;p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19" name="Google Shape;119;p4"/>
          <p:cNvSpPr/>
          <p:nvPr/>
        </p:nvSpPr>
        <p:spPr>
          <a:xfrm>
            <a:off x="415600" y="57604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20" name="Google Shape;120;p4"/>
          <p:cNvSpPr/>
          <p:nvPr/>
        </p:nvSpPr>
        <p:spPr>
          <a:xfrm>
            <a:off x="10359000" y="63601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21" name="Google Shape;121;p4"/>
          <p:cNvSpPr/>
          <p:nvPr/>
        </p:nvSpPr>
        <p:spPr>
          <a:xfrm>
            <a:off x="11145900" y="606267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22" name="Google Shape;122;p4"/>
          <p:cNvSpPr/>
          <p:nvPr/>
        </p:nvSpPr>
        <p:spPr>
          <a:xfrm>
            <a:off x="11643467" y="4862667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23" name="Google Shape;123;p4"/>
          <p:cNvSpPr/>
          <p:nvPr/>
        </p:nvSpPr>
        <p:spPr>
          <a:xfrm>
            <a:off x="854300" y="6657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6905528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5"/>
          <p:cNvSpPr txBox="1">
            <a:spLocks noGrp="1"/>
          </p:cNvSpPr>
          <p:nvPr>
            <p:ph type="subTitle" idx="1"/>
          </p:nvPr>
        </p:nvSpPr>
        <p:spPr>
          <a:xfrm>
            <a:off x="2326233" y="4228029"/>
            <a:ext cx="3336400" cy="50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latin typeface="Gochi Hand"/>
                <a:ea typeface="Gochi Hand"/>
                <a:cs typeface="Gochi Hand"/>
                <a:sym typeface="Gochi Han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126" name="Google Shape;126;p5"/>
          <p:cNvSpPr txBox="1">
            <a:spLocks noGrp="1"/>
          </p:cNvSpPr>
          <p:nvPr>
            <p:ph type="subTitle" idx="2"/>
          </p:nvPr>
        </p:nvSpPr>
        <p:spPr>
          <a:xfrm>
            <a:off x="2326233" y="4784833"/>
            <a:ext cx="3336400" cy="124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7" name="Google Shape;127;p5"/>
          <p:cNvSpPr txBox="1">
            <a:spLocks noGrp="1"/>
          </p:cNvSpPr>
          <p:nvPr>
            <p:ph type="subTitle" idx="3"/>
          </p:nvPr>
        </p:nvSpPr>
        <p:spPr>
          <a:xfrm>
            <a:off x="6788788" y="4228029"/>
            <a:ext cx="3336400" cy="50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latin typeface="Gochi Hand"/>
                <a:ea typeface="Gochi Hand"/>
                <a:cs typeface="Gochi Hand"/>
                <a:sym typeface="Gochi Han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 rtl="0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128" name="Google Shape;128;p5"/>
          <p:cNvSpPr txBox="1">
            <a:spLocks noGrp="1"/>
          </p:cNvSpPr>
          <p:nvPr>
            <p:ph type="subTitle" idx="4"/>
          </p:nvPr>
        </p:nvSpPr>
        <p:spPr>
          <a:xfrm>
            <a:off x="6788800" y="4784833"/>
            <a:ext cx="3336400" cy="1244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29" name="Google Shape;129;p5"/>
          <p:cNvGrpSpPr/>
          <p:nvPr/>
        </p:nvGrpSpPr>
        <p:grpSpPr>
          <a:xfrm rot="-2241120">
            <a:off x="11651330" y="499493"/>
            <a:ext cx="223377" cy="314312"/>
            <a:chOff x="5248950" y="2607450"/>
            <a:chExt cx="27575" cy="38800"/>
          </a:xfrm>
        </p:grpSpPr>
        <p:sp>
          <p:nvSpPr>
            <p:cNvPr id="130" name="Google Shape;130;p5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1" name="Google Shape;131;p5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2" name="Google Shape;132;p5"/>
          <p:cNvGrpSpPr/>
          <p:nvPr/>
        </p:nvGrpSpPr>
        <p:grpSpPr>
          <a:xfrm rot="-2700000">
            <a:off x="656353" y="613931"/>
            <a:ext cx="139484" cy="196264"/>
            <a:chOff x="5248950" y="2607450"/>
            <a:chExt cx="27575" cy="38800"/>
          </a:xfrm>
        </p:grpSpPr>
        <p:sp>
          <p:nvSpPr>
            <p:cNvPr id="133" name="Google Shape;133;p5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4" name="Google Shape;134;p5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5" name="Google Shape;135;p5"/>
          <p:cNvGrpSpPr/>
          <p:nvPr/>
        </p:nvGrpSpPr>
        <p:grpSpPr>
          <a:xfrm rot="3488692">
            <a:off x="5226950" y="5477400"/>
            <a:ext cx="1201097" cy="1656627"/>
            <a:chOff x="330281" y="38723"/>
            <a:chExt cx="1614914" cy="2227176"/>
          </a:xfrm>
        </p:grpSpPr>
        <p:sp>
          <p:nvSpPr>
            <p:cNvPr id="136" name="Google Shape;136;p5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7" name="Google Shape;137;p5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8" name="Google Shape;138;p5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39" name="Google Shape;139;p5"/>
          <p:cNvSpPr/>
          <p:nvPr/>
        </p:nvSpPr>
        <p:spPr>
          <a:xfrm>
            <a:off x="7716300" y="62553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40" name="Google Shape;140;p5"/>
          <p:cNvSpPr/>
          <p:nvPr/>
        </p:nvSpPr>
        <p:spPr>
          <a:xfrm>
            <a:off x="10060151" y="60411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41" name="Google Shape;141;p5"/>
          <p:cNvSpPr/>
          <p:nvPr/>
        </p:nvSpPr>
        <p:spPr>
          <a:xfrm>
            <a:off x="2256667" y="62553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42" name="Google Shape;142;p5"/>
          <p:cNvSpPr/>
          <p:nvPr/>
        </p:nvSpPr>
        <p:spPr>
          <a:xfrm>
            <a:off x="415600" y="46081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143" name="Google Shape;143;p5"/>
          <p:cNvGrpSpPr/>
          <p:nvPr/>
        </p:nvGrpSpPr>
        <p:grpSpPr>
          <a:xfrm rot="3488692">
            <a:off x="-568350" y="1653316"/>
            <a:ext cx="1201097" cy="1656627"/>
            <a:chOff x="330281" y="38723"/>
            <a:chExt cx="1614914" cy="2227176"/>
          </a:xfrm>
        </p:grpSpPr>
        <p:sp>
          <p:nvSpPr>
            <p:cNvPr id="144" name="Google Shape;144;p5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45" name="Google Shape;145;p5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46" name="Google Shape;146;p5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47" name="Google Shape;147;p5"/>
          <p:cNvGrpSpPr/>
          <p:nvPr/>
        </p:nvGrpSpPr>
        <p:grpSpPr>
          <a:xfrm rot="3488692">
            <a:off x="11664383" y="1111983"/>
            <a:ext cx="1201097" cy="1656627"/>
            <a:chOff x="330281" y="38723"/>
            <a:chExt cx="1614914" cy="2227176"/>
          </a:xfrm>
        </p:grpSpPr>
        <p:sp>
          <p:nvSpPr>
            <p:cNvPr id="148" name="Google Shape;148;p5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49" name="Google Shape;149;p5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50" name="Google Shape;150;p5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51" name="Google Shape;151;p5"/>
          <p:cNvSpPr/>
          <p:nvPr/>
        </p:nvSpPr>
        <p:spPr>
          <a:xfrm>
            <a:off x="-1337299" y="5680167"/>
            <a:ext cx="2522796" cy="157292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52" name="Google Shape;152;p5"/>
          <p:cNvSpPr/>
          <p:nvPr/>
        </p:nvSpPr>
        <p:spPr>
          <a:xfrm>
            <a:off x="11241801" y="5680167"/>
            <a:ext cx="2522796" cy="157292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53" name="Google Shape;153;p5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27647032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5" name="Google Shape;155;p6"/>
          <p:cNvGrpSpPr/>
          <p:nvPr/>
        </p:nvGrpSpPr>
        <p:grpSpPr>
          <a:xfrm rot="-2241120">
            <a:off x="11651330" y="499493"/>
            <a:ext cx="223377" cy="314312"/>
            <a:chOff x="5248950" y="2607450"/>
            <a:chExt cx="27575" cy="38800"/>
          </a:xfrm>
        </p:grpSpPr>
        <p:sp>
          <p:nvSpPr>
            <p:cNvPr id="156" name="Google Shape;156;p6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57" name="Google Shape;157;p6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58" name="Google Shape;158;p6"/>
          <p:cNvGrpSpPr/>
          <p:nvPr/>
        </p:nvGrpSpPr>
        <p:grpSpPr>
          <a:xfrm rot="-2700000">
            <a:off x="656353" y="613931"/>
            <a:ext cx="139484" cy="196264"/>
            <a:chOff x="5248950" y="2607450"/>
            <a:chExt cx="27575" cy="38800"/>
          </a:xfrm>
        </p:grpSpPr>
        <p:sp>
          <p:nvSpPr>
            <p:cNvPr id="159" name="Google Shape;159;p6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60" name="Google Shape;160;p6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61" name="Google Shape;161;p6"/>
          <p:cNvGrpSpPr/>
          <p:nvPr/>
        </p:nvGrpSpPr>
        <p:grpSpPr>
          <a:xfrm rot="3488692">
            <a:off x="11664383" y="1111983"/>
            <a:ext cx="1201097" cy="1656627"/>
            <a:chOff x="330281" y="38723"/>
            <a:chExt cx="1614914" cy="2227176"/>
          </a:xfrm>
        </p:grpSpPr>
        <p:sp>
          <p:nvSpPr>
            <p:cNvPr id="162" name="Google Shape;162;p6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63" name="Google Shape;163;p6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64" name="Google Shape;164;p6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65" name="Google Shape;165;p6"/>
          <p:cNvGrpSpPr/>
          <p:nvPr/>
        </p:nvGrpSpPr>
        <p:grpSpPr>
          <a:xfrm rot="3488692">
            <a:off x="-568350" y="1653316"/>
            <a:ext cx="1201097" cy="1656627"/>
            <a:chOff x="330281" y="38723"/>
            <a:chExt cx="1614914" cy="2227176"/>
          </a:xfrm>
        </p:grpSpPr>
        <p:sp>
          <p:nvSpPr>
            <p:cNvPr id="166" name="Google Shape;166;p6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67" name="Google Shape;167;p6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68" name="Google Shape;168;p6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69" name="Google Shape;169;p6"/>
          <p:cNvSpPr/>
          <p:nvPr/>
        </p:nvSpPr>
        <p:spPr>
          <a:xfrm>
            <a:off x="415600" y="46081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70" name="Google Shape;170;p6"/>
          <p:cNvSpPr/>
          <p:nvPr/>
        </p:nvSpPr>
        <p:spPr>
          <a:xfrm>
            <a:off x="10060151" y="60411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171" name="Google Shape;171;p6"/>
          <p:cNvGrpSpPr/>
          <p:nvPr/>
        </p:nvGrpSpPr>
        <p:grpSpPr>
          <a:xfrm rot="3488692">
            <a:off x="5226950" y="5477400"/>
            <a:ext cx="1201097" cy="1656627"/>
            <a:chOff x="330281" y="38723"/>
            <a:chExt cx="1614914" cy="2227176"/>
          </a:xfrm>
        </p:grpSpPr>
        <p:sp>
          <p:nvSpPr>
            <p:cNvPr id="172" name="Google Shape;172;p6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73" name="Google Shape;173;p6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74" name="Google Shape;174;p6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75" name="Google Shape;175;p6"/>
          <p:cNvSpPr/>
          <p:nvPr/>
        </p:nvSpPr>
        <p:spPr>
          <a:xfrm>
            <a:off x="2256667" y="62553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76" name="Google Shape;176;p6"/>
          <p:cNvSpPr/>
          <p:nvPr/>
        </p:nvSpPr>
        <p:spPr>
          <a:xfrm>
            <a:off x="7716300" y="62553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77" name="Google Shape;177;p6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8255792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1"/>
          <p:cNvSpPr txBox="1">
            <a:spLocks noGrp="1"/>
          </p:cNvSpPr>
          <p:nvPr>
            <p:ph type="title" hasCustomPrompt="1"/>
          </p:nvPr>
        </p:nvSpPr>
        <p:spPr>
          <a:xfrm>
            <a:off x="415600" y="1716833"/>
            <a:ext cx="11360800" cy="1918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3065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6000"/>
            </a:lvl9pPr>
          </a:lstStyle>
          <a:p>
            <a:r>
              <a:t>xx%</a:t>
            </a:r>
          </a:p>
        </p:txBody>
      </p:sp>
      <p:sp>
        <p:nvSpPr>
          <p:cNvPr id="305" name="Google Shape;305;p11"/>
          <p:cNvSpPr txBox="1">
            <a:spLocks noGrp="1"/>
          </p:cNvSpPr>
          <p:nvPr>
            <p:ph type="subTitle" idx="1"/>
          </p:nvPr>
        </p:nvSpPr>
        <p:spPr>
          <a:xfrm>
            <a:off x="3399200" y="3839033"/>
            <a:ext cx="5393600" cy="57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800"/>
            </a:lvl9pPr>
          </a:lstStyle>
          <a:p>
            <a:endParaRPr/>
          </a:p>
        </p:txBody>
      </p:sp>
      <p:grpSp>
        <p:nvGrpSpPr>
          <p:cNvPr id="306" name="Google Shape;306;p11"/>
          <p:cNvGrpSpPr/>
          <p:nvPr/>
        </p:nvGrpSpPr>
        <p:grpSpPr>
          <a:xfrm>
            <a:off x="7409327" y="5688091"/>
            <a:ext cx="4367064" cy="1537619"/>
            <a:chOff x="5142175" y="4369850"/>
            <a:chExt cx="1625700" cy="572400"/>
          </a:xfrm>
        </p:grpSpPr>
        <p:sp>
          <p:nvSpPr>
            <p:cNvPr id="307" name="Google Shape;307;p11"/>
            <p:cNvSpPr/>
            <p:nvPr/>
          </p:nvSpPr>
          <p:spPr>
            <a:xfrm>
              <a:off x="5142175" y="4503500"/>
              <a:ext cx="1625700" cy="49425"/>
            </a:xfrm>
            <a:custGeom>
              <a:avLst/>
              <a:gdLst/>
              <a:ahLst/>
              <a:cxnLst/>
              <a:rect l="l" t="t" r="r" b="b"/>
              <a:pathLst>
                <a:path w="65028" h="1977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08" name="Google Shape;308;p11"/>
            <p:cNvSpPr/>
            <p:nvPr/>
          </p:nvSpPr>
          <p:spPr>
            <a:xfrm>
              <a:off x="5142175" y="4709800"/>
              <a:ext cx="1625700" cy="49400"/>
            </a:xfrm>
            <a:custGeom>
              <a:avLst/>
              <a:gdLst/>
              <a:ahLst/>
              <a:cxnLst/>
              <a:rect l="l" t="t" r="r" b="b"/>
              <a:pathLst>
                <a:path w="65028" h="1976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09" name="Google Shape;309;p11"/>
            <p:cNvSpPr/>
            <p:nvPr/>
          </p:nvSpPr>
          <p:spPr>
            <a:xfrm>
              <a:off x="5240975" y="4369850"/>
              <a:ext cx="107525" cy="572400"/>
            </a:xfrm>
            <a:custGeom>
              <a:avLst/>
              <a:gdLst/>
              <a:ahLst/>
              <a:cxnLst/>
              <a:rect l="l" t="t" r="r" b="b"/>
              <a:pathLst>
                <a:path w="4301" h="22896" extrusionOk="0">
                  <a:moveTo>
                    <a:pt x="0" y="0"/>
                  </a:moveTo>
                  <a:lnTo>
                    <a:pt x="1627" y="22896"/>
                  </a:lnTo>
                  <a:lnTo>
                    <a:pt x="4300" y="22896"/>
                  </a:lnTo>
                  <a:lnTo>
                    <a:pt x="32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10" name="Google Shape;310;p11"/>
            <p:cNvSpPr/>
            <p:nvPr/>
          </p:nvSpPr>
          <p:spPr>
            <a:xfrm>
              <a:off x="5840975" y="4369850"/>
              <a:ext cx="93000" cy="572400"/>
            </a:xfrm>
            <a:custGeom>
              <a:avLst/>
              <a:gdLst/>
              <a:ahLst/>
              <a:cxnLst/>
              <a:rect l="l" t="t" r="r" b="b"/>
              <a:pathLst>
                <a:path w="3720" h="22896" extrusionOk="0">
                  <a:moveTo>
                    <a:pt x="0" y="0"/>
                  </a:moveTo>
                  <a:lnTo>
                    <a:pt x="1046" y="22896"/>
                  </a:lnTo>
                  <a:lnTo>
                    <a:pt x="3719" y="22896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11" name="Google Shape;311;p11"/>
            <p:cNvSpPr/>
            <p:nvPr/>
          </p:nvSpPr>
          <p:spPr>
            <a:xfrm>
              <a:off x="6496175" y="4369850"/>
              <a:ext cx="94450" cy="572400"/>
            </a:xfrm>
            <a:custGeom>
              <a:avLst/>
              <a:gdLst/>
              <a:ahLst/>
              <a:cxnLst/>
              <a:rect l="l" t="t" r="r" b="b"/>
              <a:pathLst>
                <a:path w="3778" h="22896" extrusionOk="0">
                  <a:moveTo>
                    <a:pt x="523" y="0"/>
                  </a:moveTo>
                  <a:lnTo>
                    <a:pt x="0" y="22896"/>
                  </a:lnTo>
                  <a:lnTo>
                    <a:pt x="2673" y="22896"/>
                  </a:lnTo>
                  <a:lnTo>
                    <a:pt x="3778" y="0"/>
                  </a:lnTo>
                  <a:close/>
                </a:path>
              </a:pathLst>
            </a:custGeom>
            <a:solidFill>
              <a:srgbClr val="CC7F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312" name="Google Shape;312;p11"/>
          <p:cNvGrpSpPr/>
          <p:nvPr/>
        </p:nvGrpSpPr>
        <p:grpSpPr>
          <a:xfrm>
            <a:off x="-735579" y="5536889"/>
            <a:ext cx="4367064" cy="1537619"/>
            <a:chOff x="5142175" y="4369850"/>
            <a:chExt cx="1625700" cy="572400"/>
          </a:xfrm>
        </p:grpSpPr>
        <p:sp>
          <p:nvSpPr>
            <p:cNvPr id="313" name="Google Shape;313;p11"/>
            <p:cNvSpPr/>
            <p:nvPr/>
          </p:nvSpPr>
          <p:spPr>
            <a:xfrm>
              <a:off x="5142175" y="4503500"/>
              <a:ext cx="1625700" cy="49425"/>
            </a:xfrm>
            <a:custGeom>
              <a:avLst/>
              <a:gdLst/>
              <a:ahLst/>
              <a:cxnLst/>
              <a:rect l="l" t="t" r="r" b="b"/>
              <a:pathLst>
                <a:path w="65028" h="1977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14" name="Google Shape;314;p11"/>
            <p:cNvSpPr/>
            <p:nvPr/>
          </p:nvSpPr>
          <p:spPr>
            <a:xfrm>
              <a:off x="5142175" y="4709800"/>
              <a:ext cx="1625700" cy="49400"/>
            </a:xfrm>
            <a:custGeom>
              <a:avLst/>
              <a:gdLst/>
              <a:ahLst/>
              <a:cxnLst/>
              <a:rect l="l" t="t" r="r" b="b"/>
              <a:pathLst>
                <a:path w="65028" h="1976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15" name="Google Shape;315;p11"/>
            <p:cNvSpPr/>
            <p:nvPr/>
          </p:nvSpPr>
          <p:spPr>
            <a:xfrm>
              <a:off x="5240975" y="4369850"/>
              <a:ext cx="107525" cy="572400"/>
            </a:xfrm>
            <a:custGeom>
              <a:avLst/>
              <a:gdLst/>
              <a:ahLst/>
              <a:cxnLst/>
              <a:rect l="l" t="t" r="r" b="b"/>
              <a:pathLst>
                <a:path w="4301" h="22896" extrusionOk="0">
                  <a:moveTo>
                    <a:pt x="0" y="0"/>
                  </a:moveTo>
                  <a:lnTo>
                    <a:pt x="1627" y="22896"/>
                  </a:lnTo>
                  <a:lnTo>
                    <a:pt x="4300" y="22896"/>
                  </a:lnTo>
                  <a:lnTo>
                    <a:pt x="3254" y="0"/>
                  </a:lnTo>
                  <a:close/>
                </a:path>
              </a:pathLst>
            </a:custGeom>
            <a:solidFill>
              <a:srgbClr val="CC7F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16" name="Google Shape;316;p11"/>
            <p:cNvSpPr/>
            <p:nvPr/>
          </p:nvSpPr>
          <p:spPr>
            <a:xfrm>
              <a:off x="5840975" y="4369850"/>
              <a:ext cx="93000" cy="572400"/>
            </a:xfrm>
            <a:custGeom>
              <a:avLst/>
              <a:gdLst/>
              <a:ahLst/>
              <a:cxnLst/>
              <a:rect l="l" t="t" r="r" b="b"/>
              <a:pathLst>
                <a:path w="3720" h="22896" extrusionOk="0">
                  <a:moveTo>
                    <a:pt x="0" y="0"/>
                  </a:moveTo>
                  <a:lnTo>
                    <a:pt x="1046" y="22896"/>
                  </a:lnTo>
                  <a:lnTo>
                    <a:pt x="3719" y="22896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17" name="Google Shape;317;p11"/>
            <p:cNvSpPr/>
            <p:nvPr/>
          </p:nvSpPr>
          <p:spPr>
            <a:xfrm>
              <a:off x="6496175" y="4369850"/>
              <a:ext cx="94450" cy="572400"/>
            </a:xfrm>
            <a:custGeom>
              <a:avLst/>
              <a:gdLst/>
              <a:ahLst/>
              <a:cxnLst/>
              <a:rect l="l" t="t" r="r" b="b"/>
              <a:pathLst>
                <a:path w="3778" h="22896" extrusionOk="0">
                  <a:moveTo>
                    <a:pt x="523" y="0"/>
                  </a:moveTo>
                  <a:lnTo>
                    <a:pt x="0" y="22896"/>
                  </a:lnTo>
                  <a:lnTo>
                    <a:pt x="2673" y="22896"/>
                  </a:lnTo>
                  <a:lnTo>
                    <a:pt x="377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318" name="Google Shape;318;p11"/>
          <p:cNvGrpSpPr/>
          <p:nvPr/>
        </p:nvGrpSpPr>
        <p:grpSpPr>
          <a:xfrm rot="-2241120">
            <a:off x="11651330" y="499493"/>
            <a:ext cx="223377" cy="314312"/>
            <a:chOff x="5248950" y="2607450"/>
            <a:chExt cx="27575" cy="38800"/>
          </a:xfrm>
        </p:grpSpPr>
        <p:sp>
          <p:nvSpPr>
            <p:cNvPr id="319" name="Google Shape;319;p11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20" name="Google Shape;320;p11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321" name="Google Shape;321;p11"/>
          <p:cNvGrpSpPr/>
          <p:nvPr/>
        </p:nvGrpSpPr>
        <p:grpSpPr>
          <a:xfrm rot="-2700000">
            <a:off x="656353" y="613931"/>
            <a:ext cx="139484" cy="196264"/>
            <a:chOff x="5248950" y="2607450"/>
            <a:chExt cx="27575" cy="38800"/>
          </a:xfrm>
        </p:grpSpPr>
        <p:sp>
          <p:nvSpPr>
            <p:cNvPr id="322" name="Google Shape;322;p11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23" name="Google Shape;323;p11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324" name="Google Shape;324;p11"/>
          <p:cNvGrpSpPr/>
          <p:nvPr/>
        </p:nvGrpSpPr>
        <p:grpSpPr>
          <a:xfrm rot="3488692">
            <a:off x="5226950" y="5477400"/>
            <a:ext cx="1201097" cy="1656627"/>
            <a:chOff x="330281" y="38723"/>
            <a:chExt cx="1614914" cy="2227176"/>
          </a:xfrm>
        </p:grpSpPr>
        <p:sp>
          <p:nvSpPr>
            <p:cNvPr id="325" name="Google Shape;325;p11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26" name="Google Shape;326;p11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27" name="Google Shape;327;p11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328" name="Google Shape;328;p11"/>
          <p:cNvSpPr/>
          <p:nvPr/>
        </p:nvSpPr>
        <p:spPr>
          <a:xfrm>
            <a:off x="9947233" y="53217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329" name="Google Shape;329;p11"/>
          <p:cNvSpPr/>
          <p:nvPr/>
        </p:nvSpPr>
        <p:spPr>
          <a:xfrm>
            <a:off x="3951251" y="625530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330" name="Google Shape;330;p11"/>
          <p:cNvSpPr/>
          <p:nvPr/>
        </p:nvSpPr>
        <p:spPr>
          <a:xfrm>
            <a:off x="1090400" y="48835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331" name="Google Shape;331;p11"/>
          <p:cNvGrpSpPr/>
          <p:nvPr/>
        </p:nvGrpSpPr>
        <p:grpSpPr>
          <a:xfrm rot="3488692">
            <a:off x="125550" y="1388149"/>
            <a:ext cx="1201097" cy="1656627"/>
            <a:chOff x="330281" y="38723"/>
            <a:chExt cx="1614914" cy="2227176"/>
          </a:xfrm>
        </p:grpSpPr>
        <p:sp>
          <p:nvSpPr>
            <p:cNvPr id="332" name="Google Shape;332;p11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33" name="Google Shape;333;p11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34" name="Google Shape;334;p11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335" name="Google Shape;335;p11"/>
          <p:cNvGrpSpPr/>
          <p:nvPr/>
        </p:nvGrpSpPr>
        <p:grpSpPr>
          <a:xfrm rot="3488692">
            <a:off x="11333850" y="1249683"/>
            <a:ext cx="1201097" cy="1656627"/>
            <a:chOff x="330281" y="38723"/>
            <a:chExt cx="1614914" cy="2227176"/>
          </a:xfrm>
        </p:grpSpPr>
        <p:sp>
          <p:nvSpPr>
            <p:cNvPr id="336" name="Google Shape;336;p11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37" name="Google Shape;337;p11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38" name="Google Shape;338;p11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339" name="Google Shape;339;p11"/>
          <p:cNvGrpSpPr/>
          <p:nvPr/>
        </p:nvGrpSpPr>
        <p:grpSpPr>
          <a:xfrm>
            <a:off x="10469281" y="3467101"/>
            <a:ext cx="2394689" cy="4934176"/>
            <a:chOff x="6239025" y="396475"/>
            <a:chExt cx="480900" cy="990825"/>
          </a:xfrm>
        </p:grpSpPr>
        <p:sp>
          <p:nvSpPr>
            <p:cNvPr id="340" name="Google Shape;340;p11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41" name="Google Shape;341;p11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42" name="Google Shape;342;p11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43" name="Google Shape;343;p11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44" name="Google Shape;344;p11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45" name="Google Shape;345;p11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46" name="Google Shape;346;p11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47" name="Google Shape;347;p11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48" name="Google Shape;348;p11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349" name="Google Shape;349;p11"/>
          <p:cNvGrpSpPr/>
          <p:nvPr/>
        </p:nvGrpSpPr>
        <p:grpSpPr>
          <a:xfrm>
            <a:off x="-1410919" y="3744985"/>
            <a:ext cx="2394689" cy="4934176"/>
            <a:chOff x="6239025" y="396475"/>
            <a:chExt cx="480900" cy="990825"/>
          </a:xfrm>
        </p:grpSpPr>
        <p:sp>
          <p:nvSpPr>
            <p:cNvPr id="350" name="Google Shape;350;p11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51" name="Google Shape;351;p11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52" name="Google Shape;352;p11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53" name="Google Shape;353;p11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54" name="Google Shape;354;p11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55" name="Google Shape;355;p11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56" name="Google Shape;356;p11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57" name="Google Shape;357;p11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358" name="Google Shape;358;p11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46511493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35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1240026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 2">
  <p:cSld name="Section header 2">
    <p:spTree>
      <p:nvGrpSpPr>
        <p:cNvPr id="1" name="Shape 4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Google Shape;410;p14"/>
          <p:cNvSpPr txBox="1">
            <a:spLocks noGrp="1"/>
          </p:cNvSpPr>
          <p:nvPr>
            <p:ph type="title" hasCustomPrompt="1"/>
          </p:nvPr>
        </p:nvSpPr>
        <p:spPr>
          <a:xfrm>
            <a:off x="8460467" y="1400860"/>
            <a:ext cx="1691600" cy="1258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6900"/>
              <a:buNone/>
              <a:defRPr sz="10265" b="0">
                <a:solidFill>
                  <a:schemeClr val="lt2"/>
                </a:solidFill>
              </a:defRPr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6900"/>
              <a:buNone/>
              <a:defRPr sz="9200"/>
            </a:lvl9pPr>
          </a:lstStyle>
          <a:p>
            <a:r>
              <a:t>xx%</a:t>
            </a:r>
          </a:p>
        </p:txBody>
      </p:sp>
      <p:sp>
        <p:nvSpPr>
          <p:cNvPr id="411" name="Google Shape;411;p14"/>
          <p:cNvSpPr txBox="1">
            <a:spLocks noGrp="1"/>
          </p:cNvSpPr>
          <p:nvPr>
            <p:ph type="title" idx="2"/>
          </p:nvPr>
        </p:nvSpPr>
        <p:spPr>
          <a:xfrm>
            <a:off x="4074400" y="3065933"/>
            <a:ext cx="6383200" cy="1235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 sz="7735"/>
            </a:lvl1pPr>
            <a:lvl2pPr lvl="1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algn="r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12" name="Google Shape;412;p14"/>
          <p:cNvSpPr txBox="1">
            <a:spLocks noGrp="1"/>
          </p:cNvSpPr>
          <p:nvPr>
            <p:ph type="subTitle" idx="1"/>
          </p:nvPr>
        </p:nvSpPr>
        <p:spPr>
          <a:xfrm>
            <a:off x="6835800" y="4385933"/>
            <a:ext cx="3621600" cy="125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 sz="2135"/>
            </a:lvl1pPr>
            <a:lvl2pPr lvl="1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2pPr>
            <a:lvl3pPr lvl="2" algn="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3pPr>
            <a:lvl4pPr lvl="3" algn="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4pPr>
            <a:lvl5pPr lvl="4" algn="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5pPr>
            <a:lvl6pPr lvl="5" algn="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6pPr>
            <a:lvl7pPr lvl="6" algn="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7pPr>
            <a:lvl8pPr lvl="7" algn="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8pPr>
            <a:lvl9pPr lvl="8" algn="r" rtl="0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1400"/>
              <a:buNone/>
              <a:defRPr>
                <a:solidFill>
                  <a:schemeClr val="dk2"/>
                </a:solidFill>
              </a:defRPr>
            </a:lvl9pPr>
          </a:lstStyle>
          <a:p>
            <a:endParaRPr/>
          </a:p>
        </p:txBody>
      </p:sp>
      <p:grpSp>
        <p:nvGrpSpPr>
          <p:cNvPr id="413" name="Google Shape;413;p14"/>
          <p:cNvGrpSpPr/>
          <p:nvPr/>
        </p:nvGrpSpPr>
        <p:grpSpPr>
          <a:xfrm rot="7179494">
            <a:off x="10423076" y="218550"/>
            <a:ext cx="1201005" cy="1656601"/>
            <a:chOff x="330281" y="38723"/>
            <a:chExt cx="1614914" cy="2227176"/>
          </a:xfrm>
        </p:grpSpPr>
        <p:sp>
          <p:nvSpPr>
            <p:cNvPr id="414" name="Google Shape;414;p14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15" name="Google Shape;415;p14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16" name="Google Shape;416;p14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417" name="Google Shape;417;p14"/>
          <p:cNvGrpSpPr/>
          <p:nvPr/>
        </p:nvGrpSpPr>
        <p:grpSpPr>
          <a:xfrm rot="-4940312">
            <a:off x="5328917" y="5226733"/>
            <a:ext cx="1232307" cy="1640169"/>
            <a:chOff x="330281" y="38723"/>
            <a:chExt cx="1614914" cy="2227176"/>
          </a:xfrm>
        </p:grpSpPr>
        <p:sp>
          <p:nvSpPr>
            <p:cNvPr id="418" name="Google Shape;418;p14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19" name="Google Shape;419;p14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20" name="Google Shape;420;p14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421" name="Google Shape;421;p14"/>
          <p:cNvSpPr/>
          <p:nvPr/>
        </p:nvSpPr>
        <p:spPr>
          <a:xfrm>
            <a:off x="4683667" y="-928800"/>
            <a:ext cx="2522796" cy="157292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422" name="Google Shape;422;p14"/>
          <p:cNvSpPr/>
          <p:nvPr/>
        </p:nvSpPr>
        <p:spPr>
          <a:xfrm>
            <a:off x="7366700" y="6141901"/>
            <a:ext cx="2458781" cy="158877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423" name="Google Shape;423;p14"/>
          <p:cNvGrpSpPr/>
          <p:nvPr/>
        </p:nvGrpSpPr>
        <p:grpSpPr>
          <a:xfrm rot="-5856778">
            <a:off x="5344531" y="1074244"/>
            <a:ext cx="1201101" cy="1656475"/>
            <a:chOff x="330281" y="38723"/>
            <a:chExt cx="1614914" cy="2227176"/>
          </a:xfrm>
        </p:grpSpPr>
        <p:sp>
          <p:nvSpPr>
            <p:cNvPr id="424" name="Google Shape;424;p14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25" name="Google Shape;425;p14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26" name="Google Shape;426;p14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427" name="Google Shape;427;p14"/>
          <p:cNvGrpSpPr/>
          <p:nvPr/>
        </p:nvGrpSpPr>
        <p:grpSpPr>
          <a:xfrm rot="-2241120">
            <a:off x="9980546" y="499493"/>
            <a:ext cx="223377" cy="314312"/>
            <a:chOff x="5248950" y="2607450"/>
            <a:chExt cx="27575" cy="38800"/>
          </a:xfrm>
        </p:grpSpPr>
        <p:sp>
          <p:nvSpPr>
            <p:cNvPr id="428" name="Google Shape;428;p1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29" name="Google Shape;429;p1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430" name="Google Shape;430;p14"/>
          <p:cNvGrpSpPr/>
          <p:nvPr/>
        </p:nvGrpSpPr>
        <p:grpSpPr>
          <a:xfrm rot="1583875">
            <a:off x="11416248" y="5923791"/>
            <a:ext cx="213065" cy="299803"/>
            <a:chOff x="5248950" y="2607450"/>
            <a:chExt cx="27575" cy="38800"/>
          </a:xfrm>
        </p:grpSpPr>
        <p:sp>
          <p:nvSpPr>
            <p:cNvPr id="431" name="Google Shape;431;p1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32" name="Google Shape;432;p1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433" name="Google Shape;433;p14"/>
          <p:cNvGrpSpPr/>
          <p:nvPr/>
        </p:nvGrpSpPr>
        <p:grpSpPr>
          <a:xfrm rot="4025085">
            <a:off x="935031" y="6259682"/>
            <a:ext cx="140875" cy="198223"/>
            <a:chOff x="5248950" y="2607450"/>
            <a:chExt cx="27575" cy="38800"/>
          </a:xfrm>
        </p:grpSpPr>
        <p:sp>
          <p:nvSpPr>
            <p:cNvPr id="434" name="Google Shape;434;p1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35" name="Google Shape;435;p1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436" name="Google Shape;436;p14"/>
          <p:cNvGrpSpPr/>
          <p:nvPr/>
        </p:nvGrpSpPr>
        <p:grpSpPr>
          <a:xfrm rot="-5243946">
            <a:off x="-112494" y="3732874"/>
            <a:ext cx="223379" cy="314309"/>
            <a:chOff x="5248950" y="2607450"/>
            <a:chExt cx="27575" cy="38800"/>
          </a:xfrm>
        </p:grpSpPr>
        <p:sp>
          <p:nvSpPr>
            <p:cNvPr id="437" name="Google Shape;437;p1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38" name="Google Shape;438;p1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439" name="Google Shape;439;p14"/>
          <p:cNvGrpSpPr/>
          <p:nvPr/>
        </p:nvGrpSpPr>
        <p:grpSpPr>
          <a:xfrm rot="-2700000">
            <a:off x="2632853" y="617964"/>
            <a:ext cx="139484" cy="196264"/>
            <a:chOff x="5248950" y="2607450"/>
            <a:chExt cx="27575" cy="38800"/>
          </a:xfrm>
        </p:grpSpPr>
        <p:sp>
          <p:nvSpPr>
            <p:cNvPr id="440" name="Google Shape;440;p1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41" name="Google Shape;441;p1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442" name="Google Shape;442;p14"/>
          <p:cNvGrpSpPr/>
          <p:nvPr/>
        </p:nvGrpSpPr>
        <p:grpSpPr>
          <a:xfrm rot="3320916">
            <a:off x="11519175" y="731127"/>
            <a:ext cx="139487" cy="196267"/>
            <a:chOff x="5248950" y="2607450"/>
            <a:chExt cx="27575" cy="38800"/>
          </a:xfrm>
        </p:grpSpPr>
        <p:sp>
          <p:nvSpPr>
            <p:cNvPr id="443" name="Google Shape;443;p14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444" name="Google Shape;444;p14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445" name="Google Shape;445;p14"/>
          <p:cNvSpPr/>
          <p:nvPr/>
        </p:nvSpPr>
        <p:spPr>
          <a:xfrm>
            <a:off x="415600" y="55189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446" name="Google Shape;446;p14"/>
          <p:cNvSpPr/>
          <p:nvPr/>
        </p:nvSpPr>
        <p:spPr>
          <a:xfrm>
            <a:off x="10276367" y="602330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447" name="Google Shape;447;p14"/>
          <p:cNvSpPr/>
          <p:nvPr/>
        </p:nvSpPr>
        <p:spPr>
          <a:xfrm>
            <a:off x="11643467" y="2609985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448" name="Google Shape;448;p14"/>
          <p:cNvSpPr/>
          <p:nvPr/>
        </p:nvSpPr>
        <p:spPr>
          <a:xfrm>
            <a:off x="588167" y="10967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771052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hree columns">
  <p:cSld name="Title and three columns">
    <p:spTree>
      <p:nvGrpSpPr>
        <p:cNvPr id="1" name="Shape 5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4" name="Google Shape;534;p17"/>
          <p:cNvSpPr txBox="1">
            <a:spLocks noGrp="1"/>
          </p:cNvSpPr>
          <p:nvPr>
            <p:ph type="subTitle" idx="1"/>
          </p:nvPr>
        </p:nvSpPr>
        <p:spPr>
          <a:xfrm>
            <a:off x="1942767" y="3568700"/>
            <a:ext cx="2388400" cy="50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latin typeface="Gochi Hand"/>
                <a:ea typeface="Gochi Hand"/>
                <a:cs typeface="Gochi Hand"/>
                <a:sym typeface="Gochi Han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 algn="ctr" rtl="0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535" name="Google Shape;535;p17"/>
          <p:cNvSpPr txBox="1">
            <a:spLocks noGrp="1"/>
          </p:cNvSpPr>
          <p:nvPr>
            <p:ph type="subTitle" idx="2"/>
          </p:nvPr>
        </p:nvSpPr>
        <p:spPr>
          <a:xfrm>
            <a:off x="1942783" y="4213333"/>
            <a:ext cx="2388400" cy="94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6" name="Google Shape;536;p17"/>
          <p:cNvSpPr txBox="1">
            <a:spLocks noGrp="1"/>
          </p:cNvSpPr>
          <p:nvPr>
            <p:ph type="subTitle" idx="3"/>
          </p:nvPr>
        </p:nvSpPr>
        <p:spPr>
          <a:xfrm>
            <a:off x="4906849" y="3568700"/>
            <a:ext cx="2388400" cy="50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latin typeface="Gochi Hand"/>
                <a:ea typeface="Gochi Hand"/>
                <a:cs typeface="Gochi Hand"/>
                <a:sym typeface="Gochi Han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 algn="ctr" rtl="0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537" name="Google Shape;537;p17"/>
          <p:cNvSpPr txBox="1">
            <a:spLocks noGrp="1"/>
          </p:cNvSpPr>
          <p:nvPr>
            <p:ph type="subTitle" idx="4"/>
          </p:nvPr>
        </p:nvSpPr>
        <p:spPr>
          <a:xfrm>
            <a:off x="4901800" y="4213333"/>
            <a:ext cx="2388400" cy="94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8" name="Google Shape;538;p17"/>
          <p:cNvSpPr txBox="1">
            <a:spLocks noGrp="1"/>
          </p:cNvSpPr>
          <p:nvPr>
            <p:ph type="subTitle" idx="5"/>
          </p:nvPr>
        </p:nvSpPr>
        <p:spPr>
          <a:xfrm>
            <a:off x="7870932" y="3568700"/>
            <a:ext cx="2388400" cy="50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latin typeface="Gochi Hand"/>
                <a:ea typeface="Gochi Hand"/>
                <a:cs typeface="Gochi Hand"/>
                <a:sym typeface="Gochi Han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 algn="ctr" rtl="0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539" name="Google Shape;539;p17"/>
          <p:cNvSpPr txBox="1">
            <a:spLocks noGrp="1"/>
          </p:cNvSpPr>
          <p:nvPr>
            <p:ph type="subTitle" idx="6"/>
          </p:nvPr>
        </p:nvSpPr>
        <p:spPr>
          <a:xfrm>
            <a:off x="7860833" y="4213333"/>
            <a:ext cx="2388400" cy="944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540" name="Google Shape;540;p17"/>
          <p:cNvGrpSpPr/>
          <p:nvPr/>
        </p:nvGrpSpPr>
        <p:grpSpPr>
          <a:xfrm>
            <a:off x="7409327" y="5688091"/>
            <a:ext cx="4367064" cy="1537619"/>
            <a:chOff x="5142175" y="4369850"/>
            <a:chExt cx="1625700" cy="572400"/>
          </a:xfrm>
        </p:grpSpPr>
        <p:sp>
          <p:nvSpPr>
            <p:cNvPr id="541" name="Google Shape;541;p17"/>
            <p:cNvSpPr/>
            <p:nvPr/>
          </p:nvSpPr>
          <p:spPr>
            <a:xfrm>
              <a:off x="5142175" y="4503500"/>
              <a:ext cx="1625700" cy="49425"/>
            </a:xfrm>
            <a:custGeom>
              <a:avLst/>
              <a:gdLst/>
              <a:ahLst/>
              <a:cxnLst/>
              <a:rect l="l" t="t" r="r" b="b"/>
              <a:pathLst>
                <a:path w="65028" h="1977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42" name="Google Shape;542;p17"/>
            <p:cNvSpPr/>
            <p:nvPr/>
          </p:nvSpPr>
          <p:spPr>
            <a:xfrm>
              <a:off x="5142175" y="4709800"/>
              <a:ext cx="1625700" cy="49400"/>
            </a:xfrm>
            <a:custGeom>
              <a:avLst/>
              <a:gdLst/>
              <a:ahLst/>
              <a:cxnLst/>
              <a:rect l="l" t="t" r="r" b="b"/>
              <a:pathLst>
                <a:path w="65028" h="1976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43" name="Google Shape;543;p17"/>
            <p:cNvSpPr/>
            <p:nvPr/>
          </p:nvSpPr>
          <p:spPr>
            <a:xfrm>
              <a:off x="5240975" y="4369850"/>
              <a:ext cx="107525" cy="572400"/>
            </a:xfrm>
            <a:custGeom>
              <a:avLst/>
              <a:gdLst/>
              <a:ahLst/>
              <a:cxnLst/>
              <a:rect l="l" t="t" r="r" b="b"/>
              <a:pathLst>
                <a:path w="4301" h="22896" extrusionOk="0">
                  <a:moveTo>
                    <a:pt x="0" y="0"/>
                  </a:moveTo>
                  <a:lnTo>
                    <a:pt x="1627" y="22896"/>
                  </a:lnTo>
                  <a:lnTo>
                    <a:pt x="4300" y="22896"/>
                  </a:lnTo>
                  <a:lnTo>
                    <a:pt x="32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44" name="Google Shape;544;p17"/>
            <p:cNvSpPr/>
            <p:nvPr/>
          </p:nvSpPr>
          <p:spPr>
            <a:xfrm>
              <a:off x="5840975" y="4369850"/>
              <a:ext cx="93000" cy="572400"/>
            </a:xfrm>
            <a:custGeom>
              <a:avLst/>
              <a:gdLst/>
              <a:ahLst/>
              <a:cxnLst/>
              <a:rect l="l" t="t" r="r" b="b"/>
              <a:pathLst>
                <a:path w="3720" h="22896" extrusionOk="0">
                  <a:moveTo>
                    <a:pt x="0" y="0"/>
                  </a:moveTo>
                  <a:lnTo>
                    <a:pt x="1046" y="22896"/>
                  </a:lnTo>
                  <a:lnTo>
                    <a:pt x="3719" y="22896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45" name="Google Shape;545;p17"/>
            <p:cNvSpPr/>
            <p:nvPr/>
          </p:nvSpPr>
          <p:spPr>
            <a:xfrm>
              <a:off x="6496175" y="4369850"/>
              <a:ext cx="94450" cy="572400"/>
            </a:xfrm>
            <a:custGeom>
              <a:avLst/>
              <a:gdLst/>
              <a:ahLst/>
              <a:cxnLst/>
              <a:rect l="l" t="t" r="r" b="b"/>
              <a:pathLst>
                <a:path w="3778" h="22896" extrusionOk="0">
                  <a:moveTo>
                    <a:pt x="523" y="0"/>
                  </a:moveTo>
                  <a:lnTo>
                    <a:pt x="0" y="22896"/>
                  </a:lnTo>
                  <a:lnTo>
                    <a:pt x="2673" y="22896"/>
                  </a:lnTo>
                  <a:lnTo>
                    <a:pt x="3778" y="0"/>
                  </a:lnTo>
                  <a:close/>
                </a:path>
              </a:pathLst>
            </a:custGeom>
            <a:solidFill>
              <a:srgbClr val="CC7F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546" name="Google Shape;546;p17"/>
          <p:cNvGrpSpPr/>
          <p:nvPr/>
        </p:nvGrpSpPr>
        <p:grpSpPr>
          <a:xfrm>
            <a:off x="-735579" y="5536889"/>
            <a:ext cx="4367064" cy="1537619"/>
            <a:chOff x="5142175" y="4369850"/>
            <a:chExt cx="1625700" cy="572400"/>
          </a:xfrm>
        </p:grpSpPr>
        <p:sp>
          <p:nvSpPr>
            <p:cNvPr id="547" name="Google Shape;547;p17"/>
            <p:cNvSpPr/>
            <p:nvPr/>
          </p:nvSpPr>
          <p:spPr>
            <a:xfrm>
              <a:off x="5142175" y="4503500"/>
              <a:ext cx="1625700" cy="49425"/>
            </a:xfrm>
            <a:custGeom>
              <a:avLst/>
              <a:gdLst/>
              <a:ahLst/>
              <a:cxnLst/>
              <a:rect l="l" t="t" r="r" b="b"/>
              <a:pathLst>
                <a:path w="65028" h="1977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48" name="Google Shape;548;p17"/>
            <p:cNvSpPr/>
            <p:nvPr/>
          </p:nvSpPr>
          <p:spPr>
            <a:xfrm>
              <a:off x="5142175" y="4709800"/>
              <a:ext cx="1625700" cy="49400"/>
            </a:xfrm>
            <a:custGeom>
              <a:avLst/>
              <a:gdLst/>
              <a:ahLst/>
              <a:cxnLst/>
              <a:rect l="l" t="t" r="r" b="b"/>
              <a:pathLst>
                <a:path w="65028" h="1976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49" name="Google Shape;549;p17"/>
            <p:cNvSpPr/>
            <p:nvPr/>
          </p:nvSpPr>
          <p:spPr>
            <a:xfrm>
              <a:off x="5240975" y="4369850"/>
              <a:ext cx="107525" cy="572400"/>
            </a:xfrm>
            <a:custGeom>
              <a:avLst/>
              <a:gdLst/>
              <a:ahLst/>
              <a:cxnLst/>
              <a:rect l="l" t="t" r="r" b="b"/>
              <a:pathLst>
                <a:path w="4301" h="22896" extrusionOk="0">
                  <a:moveTo>
                    <a:pt x="0" y="0"/>
                  </a:moveTo>
                  <a:lnTo>
                    <a:pt x="1627" y="22896"/>
                  </a:lnTo>
                  <a:lnTo>
                    <a:pt x="4300" y="22896"/>
                  </a:lnTo>
                  <a:lnTo>
                    <a:pt x="3254" y="0"/>
                  </a:lnTo>
                  <a:close/>
                </a:path>
              </a:pathLst>
            </a:custGeom>
            <a:solidFill>
              <a:srgbClr val="CC7F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50" name="Google Shape;550;p17"/>
            <p:cNvSpPr/>
            <p:nvPr/>
          </p:nvSpPr>
          <p:spPr>
            <a:xfrm>
              <a:off x="5840975" y="4369850"/>
              <a:ext cx="93000" cy="572400"/>
            </a:xfrm>
            <a:custGeom>
              <a:avLst/>
              <a:gdLst/>
              <a:ahLst/>
              <a:cxnLst/>
              <a:rect l="l" t="t" r="r" b="b"/>
              <a:pathLst>
                <a:path w="3720" h="22896" extrusionOk="0">
                  <a:moveTo>
                    <a:pt x="0" y="0"/>
                  </a:moveTo>
                  <a:lnTo>
                    <a:pt x="1046" y="22896"/>
                  </a:lnTo>
                  <a:lnTo>
                    <a:pt x="3719" y="22896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51" name="Google Shape;551;p17"/>
            <p:cNvSpPr/>
            <p:nvPr/>
          </p:nvSpPr>
          <p:spPr>
            <a:xfrm>
              <a:off x="6496175" y="4369850"/>
              <a:ext cx="94450" cy="572400"/>
            </a:xfrm>
            <a:custGeom>
              <a:avLst/>
              <a:gdLst/>
              <a:ahLst/>
              <a:cxnLst/>
              <a:rect l="l" t="t" r="r" b="b"/>
              <a:pathLst>
                <a:path w="3778" h="22896" extrusionOk="0">
                  <a:moveTo>
                    <a:pt x="523" y="0"/>
                  </a:moveTo>
                  <a:lnTo>
                    <a:pt x="0" y="22896"/>
                  </a:lnTo>
                  <a:lnTo>
                    <a:pt x="2673" y="22896"/>
                  </a:lnTo>
                  <a:lnTo>
                    <a:pt x="377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552" name="Google Shape;552;p17"/>
          <p:cNvGrpSpPr/>
          <p:nvPr/>
        </p:nvGrpSpPr>
        <p:grpSpPr>
          <a:xfrm rot="-2241120">
            <a:off x="11651330" y="499493"/>
            <a:ext cx="223377" cy="314312"/>
            <a:chOff x="5248950" y="2607450"/>
            <a:chExt cx="27575" cy="38800"/>
          </a:xfrm>
        </p:grpSpPr>
        <p:sp>
          <p:nvSpPr>
            <p:cNvPr id="553" name="Google Shape;553;p17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54" name="Google Shape;554;p17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555" name="Google Shape;555;p17"/>
          <p:cNvGrpSpPr/>
          <p:nvPr/>
        </p:nvGrpSpPr>
        <p:grpSpPr>
          <a:xfrm rot="-2700000">
            <a:off x="656353" y="613931"/>
            <a:ext cx="139484" cy="196264"/>
            <a:chOff x="5248950" y="2607450"/>
            <a:chExt cx="27575" cy="38800"/>
          </a:xfrm>
        </p:grpSpPr>
        <p:sp>
          <p:nvSpPr>
            <p:cNvPr id="556" name="Google Shape;556;p17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57" name="Google Shape;557;p17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558" name="Google Shape;558;p17"/>
          <p:cNvGrpSpPr/>
          <p:nvPr/>
        </p:nvGrpSpPr>
        <p:grpSpPr>
          <a:xfrm rot="3488692">
            <a:off x="5226950" y="5477400"/>
            <a:ext cx="1201097" cy="1656627"/>
            <a:chOff x="330281" y="38723"/>
            <a:chExt cx="1614914" cy="2227176"/>
          </a:xfrm>
        </p:grpSpPr>
        <p:sp>
          <p:nvSpPr>
            <p:cNvPr id="559" name="Google Shape;559;p17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60" name="Google Shape;560;p17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61" name="Google Shape;561;p17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562" name="Google Shape;562;p17"/>
          <p:cNvSpPr/>
          <p:nvPr/>
        </p:nvSpPr>
        <p:spPr>
          <a:xfrm>
            <a:off x="9947233" y="53217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563" name="Google Shape;563;p17"/>
          <p:cNvSpPr/>
          <p:nvPr/>
        </p:nvSpPr>
        <p:spPr>
          <a:xfrm>
            <a:off x="10913951" y="51965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564" name="Google Shape;564;p17"/>
          <p:cNvSpPr/>
          <p:nvPr/>
        </p:nvSpPr>
        <p:spPr>
          <a:xfrm>
            <a:off x="3951251" y="625530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565" name="Google Shape;565;p17"/>
          <p:cNvSpPr/>
          <p:nvPr/>
        </p:nvSpPr>
        <p:spPr>
          <a:xfrm>
            <a:off x="1090400" y="48835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566" name="Google Shape;566;p17"/>
          <p:cNvGrpSpPr/>
          <p:nvPr/>
        </p:nvGrpSpPr>
        <p:grpSpPr>
          <a:xfrm rot="3488692">
            <a:off x="125550" y="1388149"/>
            <a:ext cx="1201097" cy="1656627"/>
            <a:chOff x="330281" y="38723"/>
            <a:chExt cx="1614914" cy="2227176"/>
          </a:xfrm>
        </p:grpSpPr>
        <p:sp>
          <p:nvSpPr>
            <p:cNvPr id="567" name="Google Shape;567;p17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68" name="Google Shape;568;p17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69" name="Google Shape;569;p17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570" name="Google Shape;570;p17"/>
          <p:cNvGrpSpPr/>
          <p:nvPr/>
        </p:nvGrpSpPr>
        <p:grpSpPr>
          <a:xfrm>
            <a:off x="10469281" y="3467101"/>
            <a:ext cx="2394689" cy="4934176"/>
            <a:chOff x="6239025" y="396475"/>
            <a:chExt cx="480900" cy="990825"/>
          </a:xfrm>
        </p:grpSpPr>
        <p:sp>
          <p:nvSpPr>
            <p:cNvPr id="571" name="Google Shape;571;p17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72" name="Google Shape;572;p17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73" name="Google Shape;573;p17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74" name="Google Shape;574;p17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75" name="Google Shape;575;p17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76" name="Google Shape;576;p17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77" name="Google Shape;577;p17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78" name="Google Shape;578;p17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79" name="Google Shape;579;p17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580" name="Google Shape;580;p17"/>
          <p:cNvGrpSpPr/>
          <p:nvPr/>
        </p:nvGrpSpPr>
        <p:grpSpPr>
          <a:xfrm>
            <a:off x="-1410919" y="3744985"/>
            <a:ext cx="2394689" cy="4934176"/>
            <a:chOff x="6239025" y="396475"/>
            <a:chExt cx="480900" cy="990825"/>
          </a:xfrm>
        </p:grpSpPr>
        <p:sp>
          <p:nvSpPr>
            <p:cNvPr id="581" name="Google Shape;581;p17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82" name="Google Shape;582;p17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83" name="Google Shape;583;p17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84" name="Google Shape;584;p17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85" name="Google Shape;585;p17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86" name="Google Shape;586;p17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87" name="Google Shape;587;p17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88" name="Google Shape;588;p17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89" name="Google Shape;589;p17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590" name="Google Shape;590;p17"/>
          <p:cNvGrpSpPr/>
          <p:nvPr/>
        </p:nvGrpSpPr>
        <p:grpSpPr>
          <a:xfrm rot="3488692">
            <a:off x="11333850" y="1249683"/>
            <a:ext cx="1201097" cy="1656627"/>
            <a:chOff x="330281" y="38723"/>
            <a:chExt cx="1614914" cy="2227176"/>
          </a:xfrm>
        </p:grpSpPr>
        <p:sp>
          <p:nvSpPr>
            <p:cNvPr id="591" name="Google Shape;591;p17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92" name="Google Shape;592;p17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593" name="Google Shape;593;p17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594" name="Google Shape;594;p17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90242548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 ">
  <p:cSld name="Title and four columns ">
    <p:spTree>
      <p:nvGrpSpPr>
        <p:cNvPr id="1" name="Shape 6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2" name="Google Shape;672;p20"/>
          <p:cNvSpPr txBox="1">
            <a:spLocks noGrp="1"/>
          </p:cNvSpPr>
          <p:nvPr>
            <p:ph type="subTitle" idx="1"/>
          </p:nvPr>
        </p:nvSpPr>
        <p:spPr>
          <a:xfrm>
            <a:off x="4050300" y="2093267"/>
            <a:ext cx="2005200" cy="50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latin typeface="Gochi Hand"/>
                <a:ea typeface="Gochi Hand"/>
                <a:cs typeface="Gochi Hand"/>
                <a:sym typeface="Gochi Han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 algn="ctr" rtl="0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673" name="Google Shape;673;p20"/>
          <p:cNvSpPr txBox="1">
            <a:spLocks noGrp="1"/>
          </p:cNvSpPr>
          <p:nvPr>
            <p:ph type="subTitle" idx="2"/>
          </p:nvPr>
        </p:nvSpPr>
        <p:spPr>
          <a:xfrm>
            <a:off x="4050300" y="2737900"/>
            <a:ext cx="2245200" cy="6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4" name="Google Shape;674;p20"/>
          <p:cNvSpPr txBox="1">
            <a:spLocks noGrp="1"/>
          </p:cNvSpPr>
          <p:nvPr>
            <p:ph type="subTitle" idx="3"/>
          </p:nvPr>
        </p:nvSpPr>
        <p:spPr>
          <a:xfrm>
            <a:off x="6497367" y="2093267"/>
            <a:ext cx="2005200" cy="50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latin typeface="Gochi Hand"/>
                <a:ea typeface="Gochi Hand"/>
                <a:cs typeface="Gochi Hand"/>
                <a:sym typeface="Gochi Han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 algn="ctr" rtl="0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675" name="Google Shape;675;p20"/>
          <p:cNvSpPr txBox="1">
            <a:spLocks noGrp="1"/>
          </p:cNvSpPr>
          <p:nvPr>
            <p:ph type="subTitle" idx="4"/>
          </p:nvPr>
        </p:nvSpPr>
        <p:spPr>
          <a:xfrm>
            <a:off x="6257400" y="2737900"/>
            <a:ext cx="2245200" cy="6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6" name="Google Shape;676;p20"/>
          <p:cNvSpPr txBox="1">
            <a:spLocks noGrp="1"/>
          </p:cNvSpPr>
          <p:nvPr>
            <p:ph type="subTitle" idx="5"/>
          </p:nvPr>
        </p:nvSpPr>
        <p:spPr>
          <a:xfrm>
            <a:off x="4050300" y="4529095"/>
            <a:ext cx="2005200" cy="50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latin typeface="Gochi Hand"/>
                <a:ea typeface="Gochi Hand"/>
                <a:cs typeface="Gochi Hand"/>
                <a:sym typeface="Gochi Han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 algn="ctr" rtl="0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677" name="Google Shape;677;p20"/>
          <p:cNvSpPr txBox="1">
            <a:spLocks noGrp="1"/>
          </p:cNvSpPr>
          <p:nvPr>
            <p:ph type="subTitle" idx="6"/>
          </p:nvPr>
        </p:nvSpPr>
        <p:spPr>
          <a:xfrm>
            <a:off x="4050315" y="5173733"/>
            <a:ext cx="2245200" cy="6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8" name="Google Shape;678;p20"/>
          <p:cNvSpPr txBox="1">
            <a:spLocks noGrp="1"/>
          </p:cNvSpPr>
          <p:nvPr>
            <p:ph type="subTitle" idx="7"/>
          </p:nvPr>
        </p:nvSpPr>
        <p:spPr>
          <a:xfrm>
            <a:off x="6497400" y="4529100"/>
            <a:ext cx="2005200" cy="50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latin typeface="Gochi Hand"/>
                <a:ea typeface="Gochi Hand"/>
                <a:cs typeface="Gochi Hand"/>
                <a:sym typeface="Gochi Hand"/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2pPr>
            <a:lvl3pPr lvl="2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3pPr>
            <a:lvl4pPr lvl="3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4pPr>
            <a:lvl5pPr lvl="4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5pPr>
            <a:lvl6pPr lvl="5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6pPr>
            <a:lvl7pPr lvl="6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7pPr>
            <a:lvl8pPr lvl="7" algn="ctr" rtl="0">
              <a:spcBef>
                <a:spcPts val="2135"/>
              </a:spcBef>
              <a:spcAft>
                <a:spcPts val="0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8pPr>
            <a:lvl9pPr lvl="8" algn="ctr" rtl="0">
              <a:spcBef>
                <a:spcPts val="2135"/>
              </a:spcBef>
              <a:spcAft>
                <a:spcPts val="2135"/>
              </a:spcAft>
              <a:buClr>
                <a:schemeClr val="dk2"/>
              </a:buClr>
              <a:buSzPts val="2400"/>
              <a:buFont typeface="Gochi Hand"/>
              <a:buNone/>
              <a:defRPr sz="3200">
                <a:solidFill>
                  <a:schemeClr val="dk2"/>
                </a:solidFill>
                <a:latin typeface="Gochi Hand"/>
                <a:ea typeface="Gochi Hand"/>
                <a:cs typeface="Gochi Hand"/>
                <a:sym typeface="Gochi Hand"/>
              </a:defRPr>
            </a:lvl9pPr>
          </a:lstStyle>
          <a:p>
            <a:endParaRPr/>
          </a:p>
        </p:txBody>
      </p:sp>
      <p:sp>
        <p:nvSpPr>
          <p:cNvPr id="679" name="Google Shape;679;p20"/>
          <p:cNvSpPr txBox="1">
            <a:spLocks noGrp="1"/>
          </p:cNvSpPr>
          <p:nvPr>
            <p:ph type="subTitle" idx="8"/>
          </p:nvPr>
        </p:nvSpPr>
        <p:spPr>
          <a:xfrm>
            <a:off x="6257439" y="5173733"/>
            <a:ext cx="2245200" cy="691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2135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680" name="Google Shape;680;p20"/>
          <p:cNvGrpSpPr/>
          <p:nvPr/>
        </p:nvGrpSpPr>
        <p:grpSpPr>
          <a:xfrm rot="-2241120">
            <a:off x="11651330" y="499493"/>
            <a:ext cx="223377" cy="314312"/>
            <a:chOff x="5248950" y="2607450"/>
            <a:chExt cx="27575" cy="38800"/>
          </a:xfrm>
        </p:grpSpPr>
        <p:sp>
          <p:nvSpPr>
            <p:cNvPr id="681" name="Google Shape;681;p20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682" name="Google Shape;682;p20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683" name="Google Shape;683;p20"/>
          <p:cNvGrpSpPr/>
          <p:nvPr/>
        </p:nvGrpSpPr>
        <p:grpSpPr>
          <a:xfrm rot="-2700000">
            <a:off x="656353" y="613931"/>
            <a:ext cx="139484" cy="196264"/>
            <a:chOff x="5248950" y="2607450"/>
            <a:chExt cx="27575" cy="38800"/>
          </a:xfrm>
        </p:grpSpPr>
        <p:sp>
          <p:nvSpPr>
            <p:cNvPr id="684" name="Google Shape;684;p20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685" name="Google Shape;685;p20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686" name="Google Shape;686;p20"/>
          <p:cNvGrpSpPr/>
          <p:nvPr/>
        </p:nvGrpSpPr>
        <p:grpSpPr>
          <a:xfrm rot="3488692">
            <a:off x="5226950" y="5477400"/>
            <a:ext cx="1201097" cy="1656627"/>
            <a:chOff x="330281" y="38723"/>
            <a:chExt cx="1614914" cy="2227176"/>
          </a:xfrm>
        </p:grpSpPr>
        <p:sp>
          <p:nvSpPr>
            <p:cNvPr id="687" name="Google Shape;687;p20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688" name="Google Shape;688;p20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689" name="Google Shape;689;p20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690" name="Google Shape;690;p20"/>
          <p:cNvSpPr/>
          <p:nvPr/>
        </p:nvSpPr>
        <p:spPr>
          <a:xfrm>
            <a:off x="10913951" y="51965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691" name="Google Shape;691;p20"/>
          <p:cNvSpPr/>
          <p:nvPr/>
        </p:nvSpPr>
        <p:spPr>
          <a:xfrm>
            <a:off x="3951251" y="625530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692" name="Google Shape;692;p20"/>
          <p:cNvSpPr/>
          <p:nvPr/>
        </p:nvSpPr>
        <p:spPr>
          <a:xfrm>
            <a:off x="1090400" y="48835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693" name="Google Shape;693;p20"/>
          <p:cNvGrpSpPr/>
          <p:nvPr/>
        </p:nvGrpSpPr>
        <p:grpSpPr>
          <a:xfrm rot="3488692">
            <a:off x="125550" y="1388149"/>
            <a:ext cx="1201097" cy="1656627"/>
            <a:chOff x="330281" y="38723"/>
            <a:chExt cx="1614914" cy="2227176"/>
          </a:xfrm>
        </p:grpSpPr>
        <p:sp>
          <p:nvSpPr>
            <p:cNvPr id="694" name="Google Shape;694;p20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695" name="Google Shape;695;p20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696" name="Google Shape;696;p20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697" name="Google Shape;697;p20"/>
          <p:cNvGrpSpPr/>
          <p:nvPr/>
        </p:nvGrpSpPr>
        <p:grpSpPr>
          <a:xfrm rot="3488692">
            <a:off x="11333850" y="1249683"/>
            <a:ext cx="1201097" cy="1656627"/>
            <a:chOff x="330281" y="38723"/>
            <a:chExt cx="1614914" cy="2227176"/>
          </a:xfrm>
        </p:grpSpPr>
        <p:sp>
          <p:nvSpPr>
            <p:cNvPr id="698" name="Google Shape;698;p20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699" name="Google Shape;699;p20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00" name="Google Shape;700;p20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701" name="Google Shape;701;p20"/>
          <p:cNvGrpSpPr/>
          <p:nvPr/>
        </p:nvGrpSpPr>
        <p:grpSpPr>
          <a:xfrm>
            <a:off x="10882593" y="2823724"/>
            <a:ext cx="4367064" cy="1537619"/>
            <a:chOff x="5142175" y="4369850"/>
            <a:chExt cx="1625700" cy="572400"/>
          </a:xfrm>
        </p:grpSpPr>
        <p:sp>
          <p:nvSpPr>
            <p:cNvPr id="702" name="Google Shape;702;p20"/>
            <p:cNvSpPr/>
            <p:nvPr/>
          </p:nvSpPr>
          <p:spPr>
            <a:xfrm>
              <a:off x="5142175" y="4503500"/>
              <a:ext cx="1625700" cy="49425"/>
            </a:xfrm>
            <a:custGeom>
              <a:avLst/>
              <a:gdLst/>
              <a:ahLst/>
              <a:cxnLst/>
              <a:rect l="l" t="t" r="r" b="b"/>
              <a:pathLst>
                <a:path w="65028" h="1977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03" name="Google Shape;703;p20"/>
            <p:cNvSpPr/>
            <p:nvPr/>
          </p:nvSpPr>
          <p:spPr>
            <a:xfrm>
              <a:off x="5142175" y="4709800"/>
              <a:ext cx="1625700" cy="49400"/>
            </a:xfrm>
            <a:custGeom>
              <a:avLst/>
              <a:gdLst/>
              <a:ahLst/>
              <a:cxnLst/>
              <a:rect l="l" t="t" r="r" b="b"/>
              <a:pathLst>
                <a:path w="65028" h="1976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04" name="Google Shape;704;p20"/>
            <p:cNvSpPr/>
            <p:nvPr/>
          </p:nvSpPr>
          <p:spPr>
            <a:xfrm>
              <a:off x="5240975" y="4369850"/>
              <a:ext cx="107525" cy="572400"/>
            </a:xfrm>
            <a:custGeom>
              <a:avLst/>
              <a:gdLst/>
              <a:ahLst/>
              <a:cxnLst/>
              <a:rect l="l" t="t" r="r" b="b"/>
              <a:pathLst>
                <a:path w="4301" h="22896" extrusionOk="0">
                  <a:moveTo>
                    <a:pt x="0" y="0"/>
                  </a:moveTo>
                  <a:lnTo>
                    <a:pt x="1627" y="22896"/>
                  </a:lnTo>
                  <a:lnTo>
                    <a:pt x="4300" y="22896"/>
                  </a:lnTo>
                  <a:lnTo>
                    <a:pt x="32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05" name="Google Shape;705;p20"/>
            <p:cNvSpPr/>
            <p:nvPr/>
          </p:nvSpPr>
          <p:spPr>
            <a:xfrm>
              <a:off x="5840975" y="4369850"/>
              <a:ext cx="93000" cy="572400"/>
            </a:xfrm>
            <a:custGeom>
              <a:avLst/>
              <a:gdLst/>
              <a:ahLst/>
              <a:cxnLst/>
              <a:rect l="l" t="t" r="r" b="b"/>
              <a:pathLst>
                <a:path w="3720" h="22896" extrusionOk="0">
                  <a:moveTo>
                    <a:pt x="0" y="0"/>
                  </a:moveTo>
                  <a:lnTo>
                    <a:pt x="1046" y="22896"/>
                  </a:lnTo>
                  <a:lnTo>
                    <a:pt x="3719" y="22896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06" name="Google Shape;706;p20"/>
            <p:cNvSpPr/>
            <p:nvPr/>
          </p:nvSpPr>
          <p:spPr>
            <a:xfrm>
              <a:off x="6496175" y="4369850"/>
              <a:ext cx="94450" cy="572400"/>
            </a:xfrm>
            <a:custGeom>
              <a:avLst/>
              <a:gdLst/>
              <a:ahLst/>
              <a:cxnLst/>
              <a:rect l="l" t="t" r="r" b="b"/>
              <a:pathLst>
                <a:path w="3778" h="22896" extrusionOk="0">
                  <a:moveTo>
                    <a:pt x="523" y="0"/>
                  </a:moveTo>
                  <a:lnTo>
                    <a:pt x="0" y="22896"/>
                  </a:lnTo>
                  <a:lnTo>
                    <a:pt x="2673" y="22896"/>
                  </a:lnTo>
                  <a:lnTo>
                    <a:pt x="3778" y="0"/>
                  </a:lnTo>
                  <a:close/>
                </a:path>
              </a:pathLst>
            </a:custGeom>
            <a:solidFill>
              <a:srgbClr val="CC7F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707" name="Google Shape;707;p20"/>
          <p:cNvGrpSpPr/>
          <p:nvPr/>
        </p:nvGrpSpPr>
        <p:grpSpPr>
          <a:xfrm>
            <a:off x="-2869812" y="3099123"/>
            <a:ext cx="4367064" cy="1537619"/>
            <a:chOff x="5142175" y="4369850"/>
            <a:chExt cx="1625700" cy="572400"/>
          </a:xfrm>
        </p:grpSpPr>
        <p:sp>
          <p:nvSpPr>
            <p:cNvPr id="708" name="Google Shape;708;p20"/>
            <p:cNvSpPr/>
            <p:nvPr/>
          </p:nvSpPr>
          <p:spPr>
            <a:xfrm>
              <a:off x="5142175" y="4503500"/>
              <a:ext cx="1625700" cy="49425"/>
            </a:xfrm>
            <a:custGeom>
              <a:avLst/>
              <a:gdLst/>
              <a:ahLst/>
              <a:cxnLst/>
              <a:rect l="l" t="t" r="r" b="b"/>
              <a:pathLst>
                <a:path w="65028" h="1977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09" name="Google Shape;709;p20"/>
            <p:cNvSpPr/>
            <p:nvPr/>
          </p:nvSpPr>
          <p:spPr>
            <a:xfrm>
              <a:off x="5142175" y="4709800"/>
              <a:ext cx="1625700" cy="49400"/>
            </a:xfrm>
            <a:custGeom>
              <a:avLst/>
              <a:gdLst/>
              <a:ahLst/>
              <a:cxnLst/>
              <a:rect l="l" t="t" r="r" b="b"/>
              <a:pathLst>
                <a:path w="65028" h="1976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10" name="Google Shape;710;p20"/>
            <p:cNvSpPr/>
            <p:nvPr/>
          </p:nvSpPr>
          <p:spPr>
            <a:xfrm>
              <a:off x="5240975" y="4369850"/>
              <a:ext cx="107525" cy="572400"/>
            </a:xfrm>
            <a:custGeom>
              <a:avLst/>
              <a:gdLst/>
              <a:ahLst/>
              <a:cxnLst/>
              <a:rect l="l" t="t" r="r" b="b"/>
              <a:pathLst>
                <a:path w="4301" h="22896" extrusionOk="0">
                  <a:moveTo>
                    <a:pt x="0" y="0"/>
                  </a:moveTo>
                  <a:lnTo>
                    <a:pt x="1627" y="22896"/>
                  </a:lnTo>
                  <a:lnTo>
                    <a:pt x="4300" y="22896"/>
                  </a:lnTo>
                  <a:lnTo>
                    <a:pt x="3254" y="0"/>
                  </a:lnTo>
                  <a:close/>
                </a:path>
              </a:pathLst>
            </a:custGeom>
            <a:solidFill>
              <a:srgbClr val="CC7F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11" name="Google Shape;711;p20"/>
            <p:cNvSpPr/>
            <p:nvPr/>
          </p:nvSpPr>
          <p:spPr>
            <a:xfrm>
              <a:off x="5840975" y="4369850"/>
              <a:ext cx="93000" cy="572400"/>
            </a:xfrm>
            <a:custGeom>
              <a:avLst/>
              <a:gdLst/>
              <a:ahLst/>
              <a:cxnLst/>
              <a:rect l="l" t="t" r="r" b="b"/>
              <a:pathLst>
                <a:path w="3720" h="22896" extrusionOk="0">
                  <a:moveTo>
                    <a:pt x="0" y="0"/>
                  </a:moveTo>
                  <a:lnTo>
                    <a:pt x="1046" y="22896"/>
                  </a:lnTo>
                  <a:lnTo>
                    <a:pt x="3719" y="22896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12" name="Google Shape;712;p20"/>
            <p:cNvSpPr/>
            <p:nvPr/>
          </p:nvSpPr>
          <p:spPr>
            <a:xfrm>
              <a:off x="6496175" y="4369850"/>
              <a:ext cx="94450" cy="572400"/>
            </a:xfrm>
            <a:custGeom>
              <a:avLst/>
              <a:gdLst/>
              <a:ahLst/>
              <a:cxnLst/>
              <a:rect l="l" t="t" r="r" b="b"/>
              <a:pathLst>
                <a:path w="3778" h="22896" extrusionOk="0">
                  <a:moveTo>
                    <a:pt x="523" y="0"/>
                  </a:moveTo>
                  <a:lnTo>
                    <a:pt x="0" y="22896"/>
                  </a:lnTo>
                  <a:lnTo>
                    <a:pt x="2673" y="22896"/>
                  </a:lnTo>
                  <a:lnTo>
                    <a:pt x="377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713" name="Google Shape;713;p20"/>
          <p:cNvGrpSpPr/>
          <p:nvPr/>
        </p:nvGrpSpPr>
        <p:grpSpPr>
          <a:xfrm>
            <a:off x="10799781" y="3496235"/>
            <a:ext cx="2394689" cy="4934176"/>
            <a:chOff x="6239025" y="396475"/>
            <a:chExt cx="480900" cy="990825"/>
          </a:xfrm>
        </p:grpSpPr>
        <p:sp>
          <p:nvSpPr>
            <p:cNvPr id="714" name="Google Shape;714;p20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15" name="Google Shape;715;p20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16" name="Google Shape;716;p20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17" name="Google Shape;717;p20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18" name="Google Shape;718;p20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19" name="Google Shape;719;p20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20" name="Google Shape;720;p20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21" name="Google Shape;721;p20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22" name="Google Shape;722;p20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723" name="Google Shape;723;p20"/>
          <p:cNvGrpSpPr/>
          <p:nvPr/>
        </p:nvGrpSpPr>
        <p:grpSpPr>
          <a:xfrm>
            <a:off x="-1410919" y="3744985"/>
            <a:ext cx="2394689" cy="4934176"/>
            <a:chOff x="6239025" y="396475"/>
            <a:chExt cx="480900" cy="990825"/>
          </a:xfrm>
        </p:grpSpPr>
        <p:sp>
          <p:nvSpPr>
            <p:cNvPr id="724" name="Google Shape;724;p20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25" name="Google Shape;725;p20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26" name="Google Shape;726;p20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27" name="Google Shape;727;p20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28" name="Google Shape;728;p20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29" name="Google Shape;729;p20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30" name="Google Shape;730;p20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31" name="Google Shape;731;p20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32" name="Google Shape;732;p20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733" name="Google Shape;733;p2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0759737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4">
  <p:cSld name="Title only 4">
    <p:spTree>
      <p:nvGrpSpPr>
        <p:cNvPr id="1" name="Shape 7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5" name="Google Shape;785;p23"/>
          <p:cNvGrpSpPr/>
          <p:nvPr/>
        </p:nvGrpSpPr>
        <p:grpSpPr>
          <a:xfrm rot="-2241120">
            <a:off x="11651330" y="499493"/>
            <a:ext cx="223377" cy="314312"/>
            <a:chOff x="5248950" y="2607450"/>
            <a:chExt cx="27575" cy="38800"/>
          </a:xfrm>
        </p:grpSpPr>
        <p:sp>
          <p:nvSpPr>
            <p:cNvPr id="786" name="Google Shape;786;p23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87" name="Google Shape;787;p23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788" name="Google Shape;788;p23"/>
          <p:cNvGrpSpPr/>
          <p:nvPr/>
        </p:nvGrpSpPr>
        <p:grpSpPr>
          <a:xfrm rot="-2700000">
            <a:off x="656353" y="613931"/>
            <a:ext cx="139484" cy="196264"/>
            <a:chOff x="5248950" y="2607450"/>
            <a:chExt cx="27575" cy="38800"/>
          </a:xfrm>
        </p:grpSpPr>
        <p:sp>
          <p:nvSpPr>
            <p:cNvPr id="789" name="Google Shape;789;p23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90" name="Google Shape;790;p23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791" name="Google Shape;791;p23"/>
          <p:cNvGrpSpPr/>
          <p:nvPr/>
        </p:nvGrpSpPr>
        <p:grpSpPr>
          <a:xfrm rot="3488692">
            <a:off x="7926084" y="5477416"/>
            <a:ext cx="1201097" cy="1656627"/>
            <a:chOff x="330281" y="38723"/>
            <a:chExt cx="1614914" cy="2227176"/>
          </a:xfrm>
        </p:grpSpPr>
        <p:sp>
          <p:nvSpPr>
            <p:cNvPr id="792" name="Google Shape;792;p23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93" name="Google Shape;793;p23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794" name="Google Shape;794;p23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795" name="Google Shape;795;p23"/>
          <p:cNvSpPr/>
          <p:nvPr/>
        </p:nvSpPr>
        <p:spPr>
          <a:xfrm>
            <a:off x="10911167" y="62553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796" name="Google Shape;796;p23"/>
          <p:cNvSpPr/>
          <p:nvPr/>
        </p:nvSpPr>
        <p:spPr>
          <a:xfrm>
            <a:off x="10073917" y="606267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797" name="Google Shape;797;p23"/>
          <p:cNvSpPr/>
          <p:nvPr/>
        </p:nvSpPr>
        <p:spPr>
          <a:xfrm>
            <a:off x="2256667" y="62553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798" name="Google Shape;798;p23"/>
          <p:cNvSpPr/>
          <p:nvPr/>
        </p:nvSpPr>
        <p:spPr>
          <a:xfrm>
            <a:off x="415600" y="46081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799" name="Google Shape;799;p23"/>
          <p:cNvGrpSpPr/>
          <p:nvPr/>
        </p:nvGrpSpPr>
        <p:grpSpPr>
          <a:xfrm rot="3488692">
            <a:off x="-568350" y="1653316"/>
            <a:ext cx="1201097" cy="1656627"/>
            <a:chOff x="330281" y="38723"/>
            <a:chExt cx="1614914" cy="2227176"/>
          </a:xfrm>
        </p:grpSpPr>
        <p:sp>
          <p:nvSpPr>
            <p:cNvPr id="800" name="Google Shape;800;p23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801" name="Google Shape;801;p23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802" name="Google Shape;802;p23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803" name="Google Shape;803;p23"/>
          <p:cNvGrpSpPr/>
          <p:nvPr/>
        </p:nvGrpSpPr>
        <p:grpSpPr>
          <a:xfrm rot="3488692">
            <a:off x="11661684" y="949816"/>
            <a:ext cx="1201097" cy="1656627"/>
            <a:chOff x="330281" y="38723"/>
            <a:chExt cx="1614914" cy="2227176"/>
          </a:xfrm>
        </p:grpSpPr>
        <p:sp>
          <p:nvSpPr>
            <p:cNvPr id="804" name="Google Shape;804;p23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805" name="Google Shape;805;p23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806" name="Google Shape;806;p23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807" name="Google Shape;807;p23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9467903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 7">
  <p:cSld name="Title only 7">
    <p:spTree>
      <p:nvGrpSpPr>
        <p:cNvPr id="1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3" name="Google Shape;983;p28"/>
          <p:cNvGrpSpPr/>
          <p:nvPr/>
        </p:nvGrpSpPr>
        <p:grpSpPr>
          <a:xfrm>
            <a:off x="8827760" y="2734040"/>
            <a:ext cx="4367064" cy="1537619"/>
            <a:chOff x="5142175" y="4369850"/>
            <a:chExt cx="1625700" cy="572400"/>
          </a:xfrm>
        </p:grpSpPr>
        <p:sp>
          <p:nvSpPr>
            <p:cNvPr id="984" name="Google Shape;984;p28"/>
            <p:cNvSpPr/>
            <p:nvPr/>
          </p:nvSpPr>
          <p:spPr>
            <a:xfrm>
              <a:off x="5142175" y="4503500"/>
              <a:ext cx="1625700" cy="49425"/>
            </a:xfrm>
            <a:custGeom>
              <a:avLst/>
              <a:gdLst/>
              <a:ahLst/>
              <a:cxnLst/>
              <a:rect l="l" t="t" r="r" b="b"/>
              <a:pathLst>
                <a:path w="65028" h="1977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985" name="Google Shape;985;p28"/>
            <p:cNvSpPr/>
            <p:nvPr/>
          </p:nvSpPr>
          <p:spPr>
            <a:xfrm>
              <a:off x="5142175" y="4709800"/>
              <a:ext cx="1625700" cy="49400"/>
            </a:xfrm>
            <a:custGeom>
              <a:avLst/>
              <a:gdLst/>
              <a:ahLst/>
              <a:cxnLst/>
              <a:rect l="l" t="t" r="r" b="b"/>
              <a:pathLst>
                <a:path w="65028" h="1976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986" name="Google Shape;986;p28"/>
            <p:cNvSpPr/>
            <p:nvPr/>
          </p:nvSpPr>
          <p:spPr>
            <a:xfrm>
              <a:off x="5240975" y="4369850"/>
              <a:ext cx="107525" cy="572400"/>
            </a:xfrm>
            <a:custGeom>
              <a:avLst/>
              <a:gdLst/>
              <a:ahLst/>
              <a:cxnLst/>
              <a:rect l="l" t="t" r="r" b="b"/>
              <a:pathLst>
                <a:path w="4301" h="22896" extrusionOk="0">
                  <a:moveTo>
                    <a:pt x="0" y="0"/>
                  </a:moveTo>
                  <a:lnTo>
                    <a:pt x="1627" y="22896"/>
                  </a:lnTo>
                  <a:lnTo>
                    <a:pt x="4300" y="22896"/>
                  </a:lnTo>
                  <a:lnTo>
                    <a:pt x="32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987" name="Google Shape;987;p28"/>
            <p:cNvSpPr/>
            <p:nvPr/>
          </p:nvSpPr>
          <p:spPr>
            <a:xfrm>
              <a:off x="5840975" y="4369850"/>
              <a:ext cx="93000" cy="572400"/>
            </a:xfrm>
            <a:custGeom>
              <a:avLst/>
              <a:gdLst/>
              <a:ahLst/>
              <a:cxnLst/>
              <a:rect l="l" t="t" r="r" b="b"/>
              <a:pathLst>
                <a:path w="3720" h="22896" extrusionOk="0">
                  <a:moveTo>
                    <a:pt x="0" y="0"/>
                  </a:moveTo>
                  <a:lnTo>
                    <a:pt x="1046" y="22896"/>
                  </a:lnTo>
                  <a:lnTo>
                    <a:pt x="3719" y="22896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988" name="Google Shape;988;p28"/>
            <p:cNvSpPr/>
            <p:nvPr/>
          </p:nvSpPr>
          <p:spPr>
            <a:xfrm>
              <a:off x="6496175" y="4369850"/>
              <a:ext cx="94450" cy="572400"/>
            </a:xfrm>
            <a:custGeom>
              <a:avLst/>
              <a:gdLst/>
              <a:ahLst/>
              <a:cxnLst/>
              <a:rect l="l" t="t" r="r" b="b"/>
              <a:pathLst>
                <a:path w="3778" h="22896" extrusionOk="0">
                  <a:moveTo>
                    <a:pt x="523" y="0"/>
                  </a:moveTo>
                  <a:lnTo>
                    <a:pt x="0" y="22896"/>
                  </a:lnTo>
                  <a:lnTo>
                    <a:pt x="2673" y="22896"/>
                  </a:lnTo>
                  <a:lnTo>
                    <a:pt x="377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989" name="Google Shape;989;p28"/>
          <p:cNvGrpSpPr/>
          <p:nvPr/>
        </p:nvGrpSpPr>
        <p:grpSpPr>
          <a:xfrm>
            <a:off x="-1002845" y="2770373"/>
            <a:ext cx="4367064" cy="1537619"/>
            <a:chOff x="5142175" y="4369850"/>
            <a:chExt cx="1625700" cy="572400"/>
          </a:xfrm>
        </p:grpSpPr>
        <p:sp>
          <p:nvSpPr>
            <p:cNvPr id="990" name="Google Shape;990;p28"/>
            <p:cNvSpPr/>
            <p:nvPr/>
          </p:nvSpPr>
          <p:spPr>
            <a:xfrm>
              <a:off x="5142175" y="4503500"/>
              <a:ext cx="1625700" cy="49425"/>
            </a:xfrm>
            <a:custGeom>
              <a:avLst/>
              <a:gdLst/>
              <a:ahLst/>
              <a:cxnLst/>
              <a:rect l="l" t="t" r="r" b="b"/>
              <a:pathLst>
                <a:path w="65028" h="1977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991" name="Google Shape;991;p28"/>
            <p:cNvSpPr/>
            <p:nvPr/>
          </p:nvSpPr>
          <p:spPr>
            <a:xfrm>
              <a:off x="5142175" y="4709800"/>
              <a:ext cx="1625700" cy="49400"/>
            </a:xfrm>
            <a:custGeom>
              <a:avLst/>
              <a:gdLst/>
              <a:ahLst/>
              <a:cxnLst/>
              <a:rect l="l" t="t" r="r" b="b"/>
              <a:pathLst>
                <a:path w="65028" h="1976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992" name="Google Shape;992;p28"/>
            <p:cNvSpPr/>
            <p:nvPr/>
          </p:nvSpPr>
          <p:spPr>
            <a:xfrm>
              <a:off x="5240975" y="4369850"/>
              <a:ext cx="107525" cy="572400"/>
            </a:xfrm>
            <a:custGeom>
              <a:avLst/>
              <a:gdLst/>
              <a:ahLst/>
              <a:cxnLst/>
              <a:rect l="l" t="t" r="r" b="b"/>
              <a:pathLst>
                <a:path w="4301" h="22896" extrusionOk="0">
                  <a:moveTo>
                    <a:pt x="0" y="0"/>
                  </a:moveTo>
                  <a:lnTo>
                    <a:pt x="1627" y="22896"/>
                  </a:lnTo>
                  <a:lnTo>
                    <a:pt x="4300" y="22896"/>
                  </a:lnTo>
                  <a:lnTo>
                    <a:pt x="32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993" name="Google Shape;993;p28"/>
            <p:cNvSpPr/>
            <p:nvPr/>
          </p:nvSpPr>
          <p:spPr>
            <a:xfrm>
              <a:off x="5840975" y="4369850"/>
              <a:ext cx="93000" cy="572400"/>
            </a:xfrm>
            <a:custGeom>
              <a:avLst/>
              <a:gdLst/>
              <a:ahLst/>
              <a:cxnLst/>
              <a:rect l="l" t="t" r="r" b="b"/>
              <a:pathLst>
                <a:path w="3720" h="22896" extrusionOk="0">
                  <a:moveTo>
                    <a:pt x="0" y="0"/>
                  </a:moveTo>
                  <a:lnTo>
                    <a:pt x="1046" y="22896"/>
                  </a:lnTo>
                  <a:lnTo>
                    <a:pt x="3719" y="22896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rgbClr val="CC7F39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994" name="Google Shape;994;p28"/>
            <p:cNvSpPr/>
            <p:nvPr/>
          </p:nvSpPr>
          <p:spPr>
            <a:xfrm>
              <a:off x="6496175" y="4369850"/>
              <a:ext cx="94450" cy="572400"/>
            </a:xfrm>
            <a:custGeom>
              <a:avLst/>
              <a:gdLst/>
              <a:ahLst/>
              <a:cxnLst/>
              <a:rect l="l" t="t" r="r" b="b"/>
              <a:pathLst>
                <a:path w="3778" h="22896" extrusionOk="0">
                  <a:moveTo>
                    <a:pt x="523" y="0"/>
                  </a:moveTo>
                  <a:lnTo>
                    <a:pt x="0" y="22896"/>
                  </a:lnTo>
                  <a:lnTo>
                    <a:pt x="2673" y="22896"/>
                  </a:lnTo>
                  <a:lnTo>
                    <a:pt x="377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995" name="Google Shape;995;p28"/>
          <p:cNvGrpSpPr/>
          <p:nvPr/>
        </p:nvGrpSpPr>
        <p:grpSpPr>
          <a:xfrm rot="-2241120">
            <a:off x="11651330" y="499493"/>
            <a:ext cx="223377" cy="314312"/>
            <a:chOff x="5248950" y="2607450"/>
            <a:chExt cx="27575" cy="38800"/>
          </a:xfrm>
        </p:grpSpPr>
        <p:sp>
          <p:nvSpPr>
            <p:cNvPr id="996" name="Google Shape;996;p28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997" name="Google Shape;997;p28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998" name="Google Shape;998;p28"/>
          <p:cNvGrpSpPr/>
          <p:nvPr/>
        </p:nvGrpSpPr>
        <p:grpSpPr>
          <a:xfrm rot="-2700000">
            <a:off x="656353" y="613931"/>
            <a:ext cx="139484" cy="196264"/>
            <a:chOff x="5248950" y="2607450"/>
            <a:chExt cx="27575" cy="38800"/>
          </a:xfrm>
        </p:grpSpPr>
        <p:sp>
          <p:nvSpPr>
            <p:cNvPr id="999" name="Google Shape;999;p28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00" name="Google Shape;1000;p28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001" name="Google Shape;1001;p28"/>
          <p:cNvGrpSpPr/>
          <p:nvPr/>
        </p:nvGrpSpPr>
        <p:grpSpPr>
          <a:xfrm rot="3488692">
            <a:off x="5226950" y="5477400"/>
            <a:ext cx="1201097" cy="1656627"/>
            <a:chOff x="330281" y="38723"/>
            <a:chExt cx="1614914" cy="2227176"/>
          </a:xfrm>
        </p:grpSpPr>
        <p:sp>
          <p:nvSpPr>
            <p:cNvPr id="1002" name="Google Shape;1002;p28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03" name="Google Shape;1003;p28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04" name="Google Shape;1004;p28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005" name="Google Shape;1005;p28"/>
          <p:cNvSpPr/>
          <p:nvPr/>
        </p:nvSpPr>
        <p:spPr>
          <a:xfrm>
            <a:off x="8827767" y="572585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06" name="Google Shape;1006;p28"/>
          <p:cNvSpPr/>
          <p:nvPr/>
        </p:nvSpPr>
        <p:spPr>
          <a:xfrm>
            <a:off x="2613367" y="588380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007" name="Google Shape;1007;p28"/>
          <p:cNvSpPr/>
          <p:nvPr/>
        </p:nvSpPr>
        <p:spPr>
          <a:xfrm>
            <a:off x="1090400" y="48835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1008" name="Google Shape;1008;p28"/>
          <p:cNvGrpSpPr/>
          <p:nvPr/>
        </p:nvGrpSpPr>
        <p:grpSpPr>
          <a:xfrm rot="3488692">
            <a:off x="125550" y="1388149"/>
            <a:ext cx="1201097" cy="1656627"/>
            <a:chOff x="330281" y="38723"/>
            <a:chExt cx="1614914" cy="2227176"/>
          </a:xfrm>
        </p:grpSpPr>
        <p:sp>
          <p:nvSpPr>
            <p:cNvPr id="1009" name="Google Shape;1009;p28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10" name="Google Shape;1010;p28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11" name="Google Shape;1011;p28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012" name="Google Shape;1012;p28"/>
          <p:cNvGrpSpPr/>
          <p:nvPr/>
        </p:nvGrpSpPr>
        <p:grpSpPr>
          <a:xfrm rot="3488692">
            <a:off x="11333850" y="1249683"/>
            <a:ext cx="1201097" cy="1656627"/>
            <a:chOff x="330281" y="38723"/>
            <a:chExt cx="1614914" cy="2227176"/>
          </a:xfrm>
        </p:grpSpPr>
        <p:sp>
          <p:nvSpPr>
            <p:cNvPr id="1013" name="Google Shape;1013;p28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14" name="Google Shape;1014;p28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15" name="Google Shape;1015;p28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016" name="Google Shape;1016;p28"/>
          <p:cNvGrpSpPr/>
          <p:nvPr/>
        </p:nvGrpSpPr>
        <p:grpSpPr>
          <a:xfrm>
            <a:off x="9712148" y="3306668"/>
            <a:ext cx="2394689" cy="4934176"/>
            <a:chOff x="6239025" y="396475"/>
            <a:chExt cx="480900" cy="990825"/>
          </a:xfrm>
        </p:grpSpPr>
        <p:sp>
          <p:nvSpPr>
            <p:cNvPr id="1017" name="Google Shape;1017;p28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18" name="Google Shape;1018;p28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19" name="Google Shape;1019;p28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20" name="Google Shape;1020;p28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21" name="Google Shape;1021;p28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22" name="Google Shape;1022;p28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23" name="Google Shape;1023;p28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24" name="Google Shape;1024;p28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25" name="Google Shape;1025;p28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026" name="Google Shape;1026;p28"/>
          <p:cNvGrpSpPr/>
          <p:nvPr/>
        </p:nvGrpSpPr>
        <p:grpSpPr>
          <a:xfrm>
            <a:off x="-983924" y="2150527"/>
            <a:ext cx="3228699" cy="6652663"/>
            <a:chOff x="6239025" y="396475"/>
            <a:chExt cx="480900" cy="990825"/>
          </a:xfrm>
        </p:grpSpPr>
        <p:sp>
          <p:nvSpPr>
            <p:cNvPr id="1027" name="Google Shape;1027;p28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28" name="Google Shape;1028;p28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29" name="Google Shape;1029;p28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30" name="Google Shape;1030;p28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31" name="Google Shape;1031;p28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32" name="Google Shape;1032;p28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33" name="Google Shape;1033;p28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34" name="Google Shape;1034;p28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035" name="Google Shape;1035;p28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036" name="Google Shape;1036;p28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200"/>
              <a:buNone/>
              <a:defRPr b="1"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4462100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ransition spd="slow">
    <p:random/>
  </p:transition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p31"/>
          <p:cNvSpPr txBox="1">
            <a:spLocks noGrp="1"/>
          </p:cNvSpPr>
          <p:nvPr>
            <p:ph type="title"/>
          </p:nvPr>
        </p:nvSpPr>
        <p:spPr>
          <a:xfrm>
            <a:off x="1140333" y="1635671"/>
            <a:ext cx="2586800" cy="13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solidFill>
                  <a:schemeClr val="lt2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>
                <a:latin typeface="Nunito"/>
                <a:ea typeface="Nunito"/>
                <a:cs typeface="Nunito"/>
                <a:sym typeface="Nunito"/>
              </a:defRPr>
            </a:lvl9pPr>
          </a:lstStyle>
          <a:p>
            <a:endParaRPr/>
          </a:p>
        </p:txBody>
      </p:sp>
      <p:sp>
        <p:nvSpPr>
          <p:cNvPr id="1101" name="Google Shape;1101;p31"/>
          <p:cNvSpPr txBox="1">
            <a:spLocks noGrp="1"/>
          </p:cNvSpPr>
          <p:nvPr>
            <p:ph type="subTitle" idx="1"/>
          </p:nvPr>
        </p:nvSpPr>
        <p:spPr>
          <a:xfrm>
            <a:off x="1140333" y="3627300"/>
            <a:ext cx="4629600" cy="133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3pPr>
            <a:lvl4pPr lvl="3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4pPr>
            <a:lvl5pPr lvl="4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5pPr>
            <a:lvl6pPr lvl="5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6pPr>
            <a:lvl7pPr lvl="6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7pPr>
            <a:lvl8pPr lvl="7" rtl="0">
              <a:spcBef>
                <a:spcPts val="2135"/>
              </a:spcBef>
              <a:spcAft>
                <a:spcPts val="0"/>
              </a:spcAft>
              <a:buSzPts val="1400"/>
              <a:buNone/>
              <a:defRPr/>
            </a:lvl8pPr>
            <a:lvl9pPr lvl="8" rtl="0">
              <a:spcBef>
                <a:spcPts val="2135"/>
              </a:spcBef>
              <a:spcAft>
                <a:spcPts val="2135"/>
              </a:spcAft>
              <a:buSzPts val="1400"/>
              <a:buNone/>
              <a:defRPr/>
            </a:lvl9pPr>
          </a:lstStyle>
          <a:p>
            <a:endParaRPr/>
          </a:p>
        </p:txBody>
      </p:sp>
      <p:grpSp>
        <p:nvGrpSpPr>
          <p:cNvPr id="1102" name="Google Shape;1102;p31"/>
          <p:cNvGrpSpPr/>
          <p:nvPr/>
        </p:nvGrpSpPr>
        <p:grpSpPr>
          <a:xfrm rot="-2241120">
            <a:off x="11651330" y="499493"/>
            <a:ext cx="223377" cy="314312"/>
            <a:chOff x="5248950" y="2607450"/>
            <a:chExt cx="27575" cy="38800"/>
          </a:xfrm>
        </p:grpSpPr>
        <p:sp>
          <p:nvSpPr>
            <p:cNvPr id="1103" name="Google Shape;1103;p31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04" name="Google Shape;1104;p31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05" name="Google Shape;1105;p31"/>
          <p:cNvGrpSpPr/>
          <p:nvPr/>
        </p:nvGrpSpPr>
        <p:grpSpPr>
          <a:xfrm rot="-2700000">
            <a:off x="656353" y="613931"/>
            <a:ext cx="139484" cy="196264"/>
            <a:chOff x="5248950" y="2607450"/>
            <a:chExt cx="27575" cy="38800"/>
          </a:xfrm>
        </p:grpSpPr>
        <p:sp>
          <p:nvSpPr>
            <p:cNvPr id="1106" name="Google Shape;1106;p31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07" name="Google Shape;1107;p31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08" name="Google Shape;1108;p31"/>
          <p:cNvGrpSpPr/>
          <p:nvPr/>
        </p:nvGrpSpPr>
        <p:grpSpPr>
          <a:xfrm rot="3488692">
            <a:off x="5226950" y="5477400"/>
            <a:ext cx="1201097" cy="1656627"/>
            <a:chOff x="330281" y="38723"/>
            <a:chExt cx="1614914" cy="2227176"/>
          </a:xfrm>
        </p:grpSpPr>
        <p:sp>
          <p:nvSpPr>
            <p:cNvPr id="1109" name="Google Shape;1109;p31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10" name="Google Shape;1110;p31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11" name="Google Shape;1111;p31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112" name="Google Shape;1112;p31"/>
          <p:cNvSpPr/>
          <p:nvPr/>
        </p:nvSpPr>
        <p:spPr>
          <a:xfrm>
            <a:off x="7716300" y="62553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113" name="Google Shape;1113;p31"/>
          <p:cNvSpPr/>
          <p:nvPr/>
        </p:nvSpPr>
        <p:spPr>
          <a:xfrm>
            <a:off x="8820751" y="60411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114" name="Google Shape;1114;p31"/>
          <p:cNvSpPr/>
          <p:nvPr/>
        </p:nvSpPr>
        <p:spPr>
          <a:xfrm>
            <a:off x="5245000" y="5257567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115" name="Google Shape;1115;p31"/>
          <p:cNvSpPr/>
          <p:nvPr/>
        </p:nvSpPr>
        <p:spPr>
          <a:xfrm>
            <a:off x="415600" y="4608118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1116" name="Google Shape;1116;p31"/>
          <p:cNvGrpSpPr/>
          <p:nvPr/>
        </p:nvGrpSpPr>
        <p:grpSpPr>
          <a:xfrm rot="3488692">
            <a:off x="4816117" y="119049"/>
            <a:ext cx="1201097" cy="1656627"/>
            <a:chOff x="330281" y="38723"/>
            <a:chExt cx="1614914" cy="2227176"/>
          </a:xfrm>
        </p:grpSpPr>
        <p:sp>
          <p:nvSpPr>
            <p:cNvPr id="1117" name="Google Shape;1117;p31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18" name="Google Shape;1118;p31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19" name="Google Shape;1119;p31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20" name="Google Shape;1120;p31"/>
          <p:cNvGrpSpPr/>
          <p:nvPr/>
        </p:nvGrpSpPr>
        <p:grpSpPr>
          <a:xfrm rot="3488692">
            <a:off x="11664383" y="1111983"/>
            <a:ext cx="1201097" cy="1656627"/>
            <a:chOff x="330281" y="38723"/>
            <a:chExt cx="1614914" cy="2227176"/>
          </a:xfrm>
        </p:grpSpPr>
        <p:sp>
          <p:nvSpPr>
            <p:cNvPr id="1121" name="Google Shape;1121;p31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22" name="Google Shape;1122;p31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23" name="Google Shape;1123;p31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24" name="Google Shape;1124;p31"/>
          <p:cNvGrpSpPr/>
          <p:nvPr/>
        </p:nvGrpSpPr>
        <p:grpSpPr>
          <a:xfrm>
            <a:off x="-665724" y="5474691"/>
            <a:ext cx="4367064" cy="1537619"/>
            <a:chOff x="5142175" y="4369850"/>
            <a:chExt cx="1625700" cy="572400"/>
          </a:xfrm>
        </p:grpSpPr>
        <p:sp>
          <p:nvSpPr>
            <p:cNvPr id="1125" name="Google Shape;1125;p31"/>
            <p:cNvSpPr/>
            <p:nvPr/>
          </p:nvSpPr>
          <p:spPr>
            <a:xfrm>
              <a:off x="5142175" y="4503500"/>
              <a:ext cx="1625700" cy="49425"/>
            </a:xfrm>
            <a:custGeom>
              <a:avLst/>
              <a:gdLst/>
              <a:ahLst/>
              <a:cxnLst/>
              <a:rect l="l" t="t" r="r" b="b"/>
              <a:pathLst>
                <a:path w="65028" h="1977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26" name="Google Shape;1126;p31"/>
            <p:cNvSpPr/>
            <p:nvPr/>
          </p:nvSpPr>
          <p:spPr>
            <a:xfrm>
              <a:off x="5142175" y="4709800"/>
              <a:ext cx="1625700" cy="49400"/>
            </a:xfrm>
            <a:custGeom>
              <a:avLst/>
              <a:gdLst/>
              <a:ahLst/>
              <a:cxnLst/>
              <a:rect l="l" t="t" r="r" b="b"/>
              <a:pathLst>
                <a:path w="65028" h="1976" extrusionOk="0">
                  <a:moveTo>
                    <a:pt x="1" y="0"/>
                  </a:moveTo>
                  <a:lnTo>
                    <a:pt x="465" y="1976"/>
                  </a:lnTo>
                  <a:lnTo>
                    <a:pt x="64620" y="1976"/>
                  </a:lnTo>
                  <a:lnTo>
                    <a:pt x="65027" y="0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27" name="Google Shape;1127;p31"/>
            <p:cNvSpPr/>
            <p:nvPr/>
          </p:nvSpPr>
          <p:spPr>
            <a:xfrm>
              <a:off x="5240975" y="4369850"/>
              <a:ext cx="107525" cy="572400"/>
            </a:xfrm>
            <a:custGeom>
              <a:avLst/>
              <a:gdLst/>
              <a:ahLst/>
              <a:cxnLst/>
              <a:rect l="l" t="t" r="r" b="b"/>
              <a:pathLst>
                <a:path w="4301" h="22896" extrusionOk="0">
                  <a:moveTo>
                    <a:pt x="0" y="0"/>
                  </a:moveTo>
                  <a:lnTo>
                    <a:pt x="1627" y="22896"/>
                  </a:lnTo>
                  <a:lnTo>
                    <a:pt x="4300" y="22896"/>
                  </a:lnTo>
                  <a:lnTo>
                    <a:pt x="3254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28" name="Google Shape;1128;p31"/>
            <p:cNvSpPr/>
            <p:nvPr/>
          </p:nvSpPr>
          <p:spPr>
            <a:xfrm>
              <a:off x="5840975" y="4369850"/>
              <a:ext cx="93000" cy="572400"/>
            </a:xfrm>
            <a:custGeom>
              <a:avLst/>
              <a:gdLst/>
              <a:ahLst/>
              <a:cxnLst/>
              <a:rect l="l" t="t" r="r" b="b"/>
              <a:pathLst>
                <a:path w="3720" h="22896" extrusionOk="0">
                  <a:moveTo>
                    <a:pt x="0" y="0"/>
                  </a:moveTo>
                  <a:lnTo>
                    <a:pt x="1046" y="22896"/>
                  </a:lnTo>
                  <a:lnTo>
                    <a:pt x="3719" y="22896"/>
                  </a:lnTo>
                  <a:lnTo>
                    <a:pt x="3196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29" name="Google Shape;1129;p31"/>
            <p:cNvSpPr/>
            <p:nvPr/>
          </p:nvSpPr>
          <p:spPr>
            <a:xfrm>
              <a:off x="6496175" y="4369850"/>
              <a:ext cx="94450" cy="572400"/>
            </a:xfrm>
            <a:custGeom>
              <a:avLst/>
              <a:gdLst/>
              <a:ahLst/>
              <a:cxnLst/>
              <a:rect l="l" t="t" r="r" b="b"/>
              <a:pathLst>
                <a:path w="3778" h="22896" extrusionOk="0">
                  <a:moveTo>
                    <a:pt x="523" y="0"/>
                  </a:moveTo>
                  <a:lnTo>
                    <a:pt x="0" y="22896"/>
                  </a:lnTo>
                  <a:lnTo>
                    <a:pt x="2673" y="22896"/>
                  </a:lnTo>
                  <a:lnTo>
                    <a:pt x="3778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130" name="Google Shape;1130;p31"/>
          <p:cNvGrpSpPr/>
          <p:nvPr/>
        </p:nvGrpSpPr>
        <p:grpSpPr>
          <a:xfrm rot="295930">
            <a:off x="9636835" y="3443928"/>
            <a:ext cx="3544727" cy="7303792"/>
            <a:chOff x="6239025" y="396475"/>
            <a:chExt cx="480900" cy="990825"/>
          </a:xfrm>
        </p:grpSpPr>
        <p:sp>
          <p:nvSpPr>
            <p:cNvPr id="1131" name="Google Shape;1131;p31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32" name="Google Shape;1132;p31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33" name="Google Shape;1133;p31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34" name="Google Shape;1134;p31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35" name="Google Shape;1135;p31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36" name="Google Shape;1136;p31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37" name="Google Shape;1137;p31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38" name="Google Shape;1138;p31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139" name="Google Shape;1139;p31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0043271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spTree>
      <p:nvGrpSpPr>
        <p:cNvPr id="1" name="Shape 1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72" name="Google Shape;1272;p35"/>
          <p:cNvGrpSpPr/>
          <p:nvPr/>
        </p:nvGrpSpPr>
        <p:grpSpPr>
          <a:xfrm rot="3320949">
            <a:off x="12115232" y="3117335"/>
            <a:ext cx="205731" cy="289477"/>
            <a:chOff x="5248950" y="2607450"/>
            <a:chExt cx="27575" cy="38800"/>
          </a:xfrm>
        </p:grpSpPr>
        <p:sp>
          <p:nvSpPr>
            <p:cNvPr id="1273" name="Google Shape;1273;p35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74" name="Google Shape;1274;p35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275" name="Google Shape;1275;p35"/>
          <p:cNvGrpSpPr/>
          <p:nvPr/>
        </p:nvGrpSpPr>
        <p:grpSpPr>
          <a:xfrm rot="7179494">
            <a:off x="10274243" y="3188283"/>
            <a:ext cx="1201005" cy="1656601"/>
            <a:chOff x="330281" y="38723"/>
            <a:chExt cx="1614914" cy="2227176"/>
          </a:xfrm>
        </p:grpSpPr>
        <p:sp>
          <p:nvSpPr>
            <p:cNvPr id="1276" name="Google Shape;1276;p35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77" name="Google Shape;1277;p35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78" name="Google Shape;1278;p35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279" name="Google Shape;1279;p35"/>
          <p:cNvGrpSpPr/>
          <p:nvPr/>
        </p:nvGrpSpPr>
        <p:grpSpPr>
          <a:xfrm>
            <a:off x="1124191" y="-177931"/>
            <a:ext cx="1232287" cy="1640092"/>
            <a:chOff x="330281" y="38723"/>
            <a:chExt cx="1614914" cy="2227176"/>
          </a:xfrm>
        </p:grpSpPr>
        <p:sp>
          <p:nvSpPr>
            <p:cNvPr id="1280" name="Google Shape;1280;p35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81" name="Google Shape;1281;p35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82" name="Google Shape;1282;p35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283" name="Google Shape;1283;p35"/>
          <p:cNvSpPr/>
          <p:nvPr/>
        </p:nvSpPr>
        <p:spPr>
          <a:xfrm>
            <a:off x="-1287366" y="-568167"/>
            <a:ext cx="2522796" cy="157292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284" name="Google Shape;1284;p35"/>
          <p:cNvSpPr/>
          <p:nvPr/>
        </p:nvSpPr>
        <p:spPr>
          <a:xfrm>
            <a:off x="11277134" y="2225934"/>
            <a:ext cx="2458781" cy="158877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1285" name="Google Shape;1285;p35"/>
          <p:cNvGrpSpPr/>
          <p:nvPr/>
        </p:nvGrpSpPr>
        <p:grpSpPr>
          <a:xfrm rot="-5118020">
            <a:off x="965833" y="3453556"/>
            <a:ext cx="1201012" cy="1656648"/>
            <a:chOff x="330281" y="38723"/>
            <a:chExt cx="1614914" cy="2227176"/>
          </a:xfrm>
        </p:grpSpPr>
        <p:sp>
          <p:nvSpPr>
            <p:cNvPr id="1286" name="Google Shape;1286;p35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87" name="Google Shape;1287;p35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88" name="Google Shape;1288;p35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289" name="Google Shape;1289;p35"/>
          <p:cNvGrpSpPr/>
          <p:nvPr/>
        </p:nvGrpSpPr>
        <p:grpSpPr>
          <a:xfrm rot="-2241120">
            <a:off x="9175380" y="484960"/>
            <a:ext cx="223377" cy="314312"/>
            <a:chOff x="5248950" y="2607450"/>
            <a:chExt cx="27575" cy="38800"/>
          </a:xfrm>
        </p:grpSpPr>
        <p:sp>
          <p:nvSpPr>
            <p:cNvPr id="1290" name="Google Shape;1290;p35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91" name="Google Shape;1291;p35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292" name="Google Shape;1292;p35"/>
          <p:cNvGrpSpPr/>
          <p:nvPr/>
        </p:nvGrpSpPr>
        <p:grpSpPr>
          <a:xfrm rot="1583875">
            <a:off x="11416248" y="5923791"/>
            <a:ext cx="213065" cy="299803"/>
            <a:chOff x="5248950" y="2607450"/>
            <a:chExt cx="27575" cy="38800"/>
          </a:xfrm>
        </p:grpSpPr>
        <p:sp>
          <p:nvSpPr>
            <p:cNvPr id="1293" name="Google Shape;1293;p35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94" name="Google Shape;1294;p35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295" name="Google Shape;1295;p35"/>
          <p:cNvGrpSpPr/>
          <p:nvPr/>
        </p:nvGrpSpPr>
        <p:grpSpPr>
          <a:xfrm rot="4025085">
            <a:off x="935031" y="6259682"/>
            <a:ext cx="140875" cy="198223"/>
            <a:chOff x="5248950" y="2607450"/>
            <a:chExt cx="27575" cy="38800"/>
          </a:xfrm>
        </p:grpSpPr>
        <p:sp>
          <p:nvSpPr>
            <p:cNvPr id="1296" name="Google Shape;1296;p35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297" name="Google Shape;1297;p35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298" name="Google Shape;1298;p35"/>
          <p:cNvGrpSpPr/>
          <p:nvPr/>
        </p:nvGrpSpPr>
        <p:grpSpPr>
          <a:xfrm rot="-5243946">
            <a:off x="-112494" y="3732874"/>
            <a:ext cx="223379" cy="314309"/>
            <a:chOff x="5248950" y="2607450"/>
            <a:chExt cx="27575" cy="38800"/>
          </a:xfrm>
        </p:grpSpPr>
        <p:sp>
          <p:nvSpPr>
            <p:cNvPr id="1299" name="Google Shape;1299;p35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00" name="Google Shape;1300;p35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01" name="Google Shape;1301;p35"/>
          <p:cNvGrpSpPr/>
          <p:nvPr/>
        </p:nvGrpSpPr>
        <p:grpSpPr>
          <a:xfrm rot="-2700000">
            <a:off x="2632853" y="617964"/>
            <a:ext cx="139484" cy="196264"/>
            <a:chOff x="5248950" y="2607450"/>
            <a:chExt cx="27575" cy="38800"/>
          </a:xfrm>
        </p:grpSpPr>
        <p:sp>
          <p:nvSpPr>
            <p:cNvPr id="1302" name="Google Shape;1302;p35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03" name="Google Shape;1303;p35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04" name="Google Shape;1304;p35"/>
          <p:cNvGrpSpPr/>
          <p:nvPr/>
        </p:nvGrpSpPr>
        <p:grpSpPr>
          <a:xfrm rot="3320916">
            <a:off x="11519193" y="1527693"/>
            <a:ext cx="139487" cy="196267"/>
            <a:chOff x="5248950" y="2607450"/>
            <a:chExt cx="27575" cy="38800"/>
          </a:xfrm>
        </p:grpSpPr>
        <p:sp>
          <p:nvSpPr>
            <p:cNvPr id="1305" name="Google Shape;1305;p35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06" name="Google Shape;1306;p35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307" name="Google Shape;1307;p35"/>
          <p:cNvSpPr/>
          <p:nvPr/>
        </p:nvSpPr>
        <p:spPr>
          <a:xfrm>
            <a:off x="607400" y="5234667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08" name="Google Shape;1308;p35"/>
          <p:cNvSpPr/>
          <p:nvPr/>
        </p:nvSpPr>
        <p:spPr>
          <a:xfrm>
            <a:off x="10276367" y="602330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09" name="Google Shape;1309;p35"/>
          <p:cNvSpPr/>
          <p:nvPr/>
        </p:nvSpPr>
        <p:spPr>
          <a:xfrm>
            <a:off x="10276367" y="100475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10" name="Google Shape;1310;p35"/>
          <p:cNvSpPr/>
          <p:nvPr/>
        </p:nvSpPr>
        <p:spPr>
          <a:xfrm>
            <a:off x="11493033" y="50141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11" name="Google Shape;1311;p35"/>
          <p:cNvSpPr/>
          <p:nvPr/>
        </p:nvSpPr>
        <p:spPr>
          <a:xfrm>
            <a:off x="607400" y="157545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12" name="Google Shape;1312;p35"/>
          <p:cNvSpPr/>
          <p:nvPr/>
        </p:nvSpPr>
        <p:spPr>
          <a:xfrm>
            <a:off x="6521167" y="6154567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13" name="Google Shape;1313;p35"/>
          <p:cNvSpPr/>
          <p:nvPr/>
        </p:nvSpPr>
        <p:spPr>
          <a:xfrm>
            <a:off x="7727067" y="5660867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9655443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2">
  <p:cSld name="Background 2">
    <p:spTree>
      <p:nvGrpSpPr>
        <p:cNvPr id="1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p36"/>
          <p:cNvSpPr txBox="1">
            <a:spLocks noGrp="1"/>
          </p:cNvSpPr>
          <p:nvPr>
            <p:ph type="subTitle" idx="1"/>
          </p:nvPr>
        </p:nvSpPr>
        <p:spPr>
          <a:xfrm>
            <a:off x="3741200" y="5513580"/>
            <a:ext cx="4709600" cy="568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>
                <a:solidFill>
                  <a:schemeClr val="lt2"/>
                </a:solidFill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3735"/>
            </a:lvl9pPr>
          </a:lstStyle>
          <a:p>
            <a:endParaRPr/>
          </a:p>
        </p:txBody>
      </p:sp>
      <p:grpSp>
        <p:nvGrpSpPr>
          <p:cNvPr id="1316" name="Google Shape;1316;p36"/>
          <p:cNvGrpSpPr/>
          <p:nvPr/>
        </p:nvGrpSpPr>
        <p:grpSpPr>
          <a:xfrm rot="-2241120">
            <a:off x="9980546" y="499493"/>
            <a:ext cx="223377" cy="314312"/>
            <a:chOff x="5248950" y="2607450"/>
            <a:chExt cx="27575" cy="38800"/>
          </a:xfrm>
        </p:grpSpPr>
        <p:sp>
          <p:nvSpPr>
            <p:cNvPr id="1317" name="Google Shape;1317;p36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18" name="Google Shape;1318;p36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19" name="Google Shape;1319;p36"/>
          <p:cNvGrpSpPr/>
          <p:nvPr/>
        </p:nvGrpSpPr>
        <p:grpSpPr>
          <a:xfrm rot="1583875">
            <a:off x="11416248" y="5923791"/>
            <a:ext cx="213065" cy="299803"/>
            <a:chOff x="5248950" y="2607450"/>
            <a:chExt cx="27575" cy="38800"/>
          </a:xfrm>
        </p:grpSpPr>
        <p:sp>
          <p:nvSpPr>
            <p:cNvPr id="1320" name="Google Shape;1320;p36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21" name="Google Shape;1321;p36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22" name="Google Shape;1322;p36"/>
          <p:cNvGrpSpPr/>
          <p:nvPr/>
        </p:nvGrpSpPr>
        <p:grpSpPr>
          <a:xfrm rot="-2700000">
            <a:off x="2068219" y="869897"/>
            <a:ext cx="139484" cy="196264"/>
            <a:chOff x="5248950" y="2607450"/>
            <a:chExt cx="27575" cy="38800"/>
          </a:xfrm>
        </p:grpSpPr>
        <p:sp>
          <p:nvSpPr>
            <p:cNvPr id="1323" name="Google Shape;1323;p36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24" name="Google Shape;1324;p36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25" name="Google Shape;1325;p36"/>
          <p:cNvGrpSpPr/>
          <p:nvPr/>
        </p:nvGrpSpPr>
        <p:grpSpPr>
          <a:xfrm rot="3320916">
            <a:off x="11453326" y="1044893"/>
            <a:ext cx="139487" cy="196267"/>
            <a:chOff x="5248950" y="2607450"/>
            <a:chExt cx="27575" cy="38800"/>
          </a:xfrm>
        </p:grpSpPr>
        <p:sp>
          <p:nvSpPr>
            <p:cNvPr id="1326" name="Google Shape;1326;p36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27" name="Google Shape;1327;p36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28" name="Google Shape;1328;p36"/>
          <p:cNvGrpSpPr/>
          <p:nvPr/>
        </p:nvGrpSpPr>
        <p:grpSpPr>
          <a:xfrm rot="7179494">
            <a:off x="10922676" y="2477017"/>
            <a:ext cx="1201005" cy="1656601"/>
            <a:chOff x="330281" y="38723"/>
            <a:chExt cx="1614914" cy="2227176"/>
          </a:xfrm>
        </p:grpSpPr>
        <p:sp>
          <p:nvSpPr>
            <p:cNvPr id="1329" name="Google Shape;1329;p36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30" name="Google Shape;1330;p36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31" name="Google Shape;1331;p36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32" name="Google Shape;1332;p36"/>
          <p:cNvGrpSpPr/>
          <p:nvPr/>
        </p:nvGrpSpPr>
        <p:grpSpPr>
          <a:xfrm>
            <a:off x="264158" y="379318"/>
            <a:ext cx="1232287" cy="1640092"/>
            <a:chOff x="330281" y="38723"/>
            <a:chExt cx="1614914" cy="2227176"/>
          </a:xfrm>
        </p:grpSpPr>
        <p:sp>
          <p:nvSpPr>
            <p:cNvPr id="1333" name="Google Shape;1333;p36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34" name="Google Shape;1334;p36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35" name="Google Shape;1335;p36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336" name="Google Shape;1336;p36"/>
          <p:cNvSpPr/>
          <p:nvPr/>
        </p:nvSpPr>
        <p:spPr>
          <a:xfrm>
            <a:off x="-1309766" y="-543200"/>
            <a:ext cx="2522796" cy="157292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37" name="Google Shape;1337;p36"/>
          <p:cNvSpPr/>
          <p:nvPr/>
        </p:nvSpPr>
        <p:spPr>
          <a:xfrm>
            <a:off x="10276367" y="602330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38" name="Google Shape;1338;p36"/>
          <p:cNvSpPr/>
          <p:nvPr/>
        </p:nvSpPr>
        <p:spPr>
          <a:xfrm>
            <a:off x="9429784" y="16849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39" name="Google Shape;1339;p36"/>
          <p:cNvSpPr/>
          <p:nvPr/>
        </p:nvSpPr>
        <p:spPr>
          <a:xfrm>
            <a:off x="11493033" y="50141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40" name="Google Shape;1340;p36"/>
          <p:cNvSpPr/>
          <p:nvPr/>
        </p:nvSpPr>
        <p:spPr>
          <a:xfrm>
            <a:off x="2042067" y="541280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1341" name="Google Shape;1341;p36"/>
          <p:cNvGrpSpPr/>
          <p:nvPr/>
        </p:nvGrpSpPr>
        <p:grpSpPr>
          <a:xfrm rot="-263120">
            <a:off x="-975708" y="2896597"/>
            <a:ext cx="2444421" cy="5036641"/>
            <a:chOff x="6239025" y="396475"/>
            <a:chExt cx="480900" cy="990825"/>
          </a:xfrm>
        </p:grpSpPr>
        <p:sp>
          <p:nvSpPr>
            <p:cNvPr id="1342" name="Google Shape;1342;p36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43" name="Google Shape;1343;p36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44" name="Google Shape;1344;p36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45" name="Google Shape;1345;p36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46" name="Google Shape;1346;p36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47" name="Google Shape;1347;p36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48" name="Google Shape;1348;p36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49" name="Google Shape;1349;p36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50" name="Google Shape;1350;p36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351" name="Google Shape;1351;p36"/>
          <p:cNvSpPr/>
          <p:nvPr/>
        </p:nvSpPr>
        <p:spPr>
          <a:xfrm>
            <a:off x="11684834" y="1856067"/>
            <a:ext cx="2522796" cy="157292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52" name="Google Shape;1352;p36"/>
          <p:cNvSpPr/>
          <p:nvPr/>
        </p:nvSpPr>
        <p:spPr>
          <a:xfrm>
            <a:off x="1244000" y="3346367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1353" name="Google Shape;1353;p36"/>
          <p:cNvGrpSpPr/>
          <p:nvPr/>
        </p:nvGrpSpPr>
        <p:grpSpPr>
          <a:xfrm rot="288696" flipH="1">
            <a:off x="10490395" y="4368594"/>
            <a:ext cx="2022676" cy="4167959"/>
            <a:chOff x="6239025" y="396475"/>
            <a:chExt cx="480900" cy="990825"/>
          </a:xfrm>
        </p:grpSpPr>
        <p:sp>
          <p:nvSpPr>
            <p:cNvPr id="1354" name="Google Shape;1354;p36"/>
            <p:cNvSpPr/>
            <p:nvPr/>
          </p:nvSpPr>
          <p:spPr>
            <a:xfrm>
              <a:off x="6239025" y="396475"/>
              <a:ext cx="480900" cy="743850"/>
            </a:xfrm>
            <a:custGeom>
              <a:avLst/>
              <a:gdLst/>
              <a:ahLst/>
              <a:cxnLst/>
              <a:rect l="l" t="t" r="r" b="b"/>
              <a:pathLst>
                <a:path w="19236" h="29754" extrusionOk="0">
                  <a:moveTo>
                    <a:pt x="9996" y="0"/>
                  </a:moveTo>
                  <a:lnTo>
                    <a:pt x="9298" y="58"/>
                  </a:lnTo>
                  <a:lnTo>
                    <a:pt x="8601" y="233"/>
                  </a:lnTo>
                  <a:lnTo>
                    <a:pt x="7962" y="523"/>
                  </a:lnTo>
                  <a:lnTo>
                    <a:pt x="7323" y="872"/>
                  </a:lnTo>
                  <a:lnTo>
                    <a:pt x="6800" y="1337"/>
                  </a:lnTo>
                  <a:lnTo>
                    <a:pt x="6335" y="1918"/>
                  </a:lnTo>
                  <a:lnTo>
                    <a:pt x="5928" y="2557"/>
                  </a:lnTo>
                  <a:lnTo>
                    <a:pt x="5812" y="2906"/>
                  </a:lnTo>
                  <a:lnTo>
                    <a:pt x="5695" y="3313"/>
                  </a:lnTo>
                  <a:lnTo>
                    <a:pt x="5579" y="3719"/>
                  </a:lnTo>
                  <a:lnTo>
                    <a:pt x="5521" y="4126"/>
                  </a:lnTo>
                  <a:lnTo>
                    <a:pt x="5521" y="5346"/>
                  </a:lnTo>
                  <a:lnTo>
                    <a:pt x="5405" y="5928"/>
                  </a:lnTo>
                  <a:lnTo>
                    <a:pt x="5347" y="6218"/>
                  </a:lnTo>
                  <a:lnTo>
                    <a:pt x="5231" y="6451"/>
                  </a:lnTo>
                  <a:lnTo>
                    <a:pt x="4940" y="6799"/>
                  </a:lnTo>
                  <a:lnTo>
                    <a:pt x="4591" y="7148"/>
                  </a:lnTo>
                  <a:lnTo>
                    <a:pt x="3894" y="7671"/>
                  </a:lnTo>
                  <a:lnTo>
                    <a:pt x="3487" y="8078"/>
                  </a:lnTo>
                  <a:lnTo>
                    <a:pt x="3139" y="8543"/>
                  </a:lnTo>
                  <a:lnTo>
                    <a:pt x="2906" y="9007"/>
                  </a:lnTo>
                  <a:lnTo>
                    <a:pt x="2732" y="9472"/>
                  </a:lnTo>
                  <a:lnTo>
                    <a:pt x="2616" y="9937"/>
                  </a:lnTo>
                  <a:lnTo>
                    <a:pt x="2557" y="10402"/>
                  </a:lnTo>
                  <a:lnTo>
                    <a:pt x="2557" y="10867"/>
                  </a:lnTo>
                  <a:lnTo>
                    <a:pt x="2557" y="11390"/>
                  </a:lnTo>
                  <a:lnTo>
                    <a:pt x="2674" y="12378"/>
                  </a:lnTo>
                  <a:lnTo>
                    <a:pt x="2790" y="13424"/>
                  </a:lnTo>
                  <a:lnTo>
                    <a:pt x="2848" y="14412"/>
                  </a:lnTo>
                  <a:lnTo>
                    <a:pt x="2848" y="14935"/>
                  </a:lnTo>
                  <a:lnTo>
                    <a:pt x="2790" y="15458"/>
                  </a:lnTo>
                  <a:lnTo>
                    <a:pt x="2557" y="16852"/>
                  </a:lnTo>
                  <a:lnTo>
                    <a:pt x="2267" y="18073"/>
                  </a:lnTo>
                  <a:lnTo>
                    <a:pt x="2151" y="18596"/>
                  </a:lnTo>
                  <a:lnTo>
                    <a:pt x="1918" y="19119"/>
                  </a:lnTo>
                  <a:lnTo>
                    <a:pt x="1628" y="19584"/>
                  </a:lnTo>
                  <a:lnTo>
                    <a:pt x="1337" y="20049"/>
                  </a:lnTo>
                  <a:lnTo>
                    <a:pt x="756" y="20920"/>
                  </a:lnTo>
                  <a:lnTo>
                    <a:pt x="465" y="21443"/>
                  </a:lnTo>
                  <a:lnTo>
                    <a:pt x="233" y="21908"/>
                  </a:lnTo>
                  <a:lnTo>
                    <a:pt x="117" y="22315"/>
                  </a:lnTo>
                  <a:lnTo>
                    <a:pt x="59" y="22780"/>
                  </a:lnTo>
                  <a:lnTo>
                    <a:pt x="1" y="23187"/>
                  </a:lnTo>
                  <a:lnTo>
                    <a:pt x="1" y="23652"/>
                  </a:lnTo>
                  <a:lnTo>
                    <a:pt x="59" y="24116"/>
                  </a:lnTo>
                  <a:lnTo>
                    <a:pt x="175" y="24523"/>
                  </a:lnTo>
                  <a:lnTo>
                    <a:pt x="291" y="24930"/>
                  </a:lnTo>
                  <a:lnTo>
                    <a:pt x="465" y="25395"/>
                  </a:lnTo>
                  <a:lnTo>
                    <a:pt x="930" y="26150"/>
                  </a:lnTo>
                  <a:lnTo>
                    <a:pt x="1453" y="26906"/>
                  </a:lnTo>
                  <a:lnTo>
                    <a:pt x="2093" y="27545"/>
                  </a:lnTo>
                  <a:lnTo>
                    <a:pt x="2848" y="28068"/>
                  </a:lnTo>
                  <a:lnTo>
                    <a:pt x="3603" y="28533"/>
                  </a:lnTo>
                  <a:lnTo>
                    <a:pt x="4475" y="28882"/>
                  </a:lnTo>
                  <a:lnTo>
                    <a:pt x="5289" y="29172"/>
                  </a:lnTo>
                  <a:lnTo>
                    <a:pt x="6160" y="29346"/>
                  </a:lnTo>
                  <a:lnTo>
                    <a:pt x="7090" y="29521"/>
                  </a:lnTo>
                  <a:lnTo>
                    <a:pt x="8020" y="29637"/>
                  </a:lnTo>
                  <a:lnTo>
                    <a:pt x="9821" y="29695"/>
                  </a:lnTo>
                  <a:lnTo>
                    <a:pt x="11390" y="29753"/>
                  </a:lnTo>
                  <a:lnTo>
                    <a:pt x="12204" y="29695"/>
                  </a:lnTo>
                  <a:lnTo>
                    <a:pt x="13018" y="29637"/>
                  </a:lnTo>
                  <a:lnTo>
                    <a:pt x="13831" y="29521"/>
                  </a:lnTo>
                  <a:lnTo>
                    <a:pt x="14587" y="29346"/>
                  </a:lnTo>
                  <a:lnTo>
                    <a:pt x="15342" y="29114"/>
                  </a:lnTo>
                  <a:lnTo>
                    <a:pt x="16039" y="28823"/>
                  </a:lnTo>
                  <a:lnTo>
                    <a:pt x="16737" y="28417"/>
                  </a:lnTo>
                  <a:lnTo>
                    <a:pt x="17376" y="27894"/>
                  </a:lnTo>
                  <a:lnTo>
                    <a:pt x="17957" y="27371"/>
                  </a:lnTo>
                  <a:lnTo>
                    <a:pt x="18480" y="26731"/>
                  </a:lnTo>
                  <a:lnTo>
                    <a:pt x="18829" y="26034"/>
                  </a:lnTo>
                  <a:lnTo>
                    <a:pt x="19119" y="25279"/>
                  </a:lnTo>
                  <a:lnTo>
                    <a:pt x="19177" y="24930"/>
                  </a:lnTo>
                  <a:lnTo>
                    <a:pt x="19235" y="24523"/>
                  </a:lnTo>
                  <a:lnTo>
                    <a:pt x="19235" y="24116"/>
                  </a:lnTo>
                  <a:lnTo>
                    <a:pt x="19235" y="23768"/>
                  </a:lnTo>
                  <a:lnTo>
                    <a:pt x="19061" y="23070"/>
                  </a:lnTo>
                  <a:lnTo>
                    <a:pt x="18887" y="22431"/>
                  </a:lnTo>
                  <a:lnTo>
                    <a:pt x="18596" y="21850"/>
                  </a:lnTo>
                  <a:lnTo>
                    <a:pt x="18248" y="21211"/>
                  </a:lnTo>
                  <a:lnTo>
                    <a:pt x="17550" y="19991"/>
                  </a:lnTo>
                  <a:lnTo>
                    <a:pt x="17260" y="19351"/>
                  </a:lnTo>
                  <a:lnTo>
                    <a:pt x="17027" y="18712"/>
                  </a:lnTo>
                  <a:lnTo>
                    <a:pt x="16969" y="18189"/>
                  </a:lnTo>
                  <a:lnTo>
                    <a:pt x="16853" y="17724"/>
                  </a:lnTo>
                  <a:lnTo>
                    <a:pt x="16853" y="16678"/>
                  </a:lnTo>
                  <a:lnTo>
                    <a:pt x="16911" y="15690"/>
                  </a:lnTo>
                  <a:lnTo>
                    <a:pt x="17027" y="14702"/>
                  </a:lnTo>
                  <a:lnTo>
                    <a:pt x="17202" y="13714"/>
                  </a:lnTo>
                  <a:lnTo>
                    <a:pt x="17318" y="12727"/>
                  </a:lnTo>
                  <a:lnTo>
                    <a:pt x="17376" y="11681"/>
                  </a:lnTo>
                  <a:lnTo>
                    <a:pt x="17318" y="10693"/>
                  </a:lnTo>
                  <a:lnTo>
                    <a:pt x="17202" y="10053"/>
                  </a:lnTo>
                  <a:lnTo>
                    <a:pt x="16969" y="9414"/>
                  </a:lnTo>
                  <a:lnTo>
                    <a:pt x="16737" y="8891"/>
                  </a:lnTo>
                  <a:lnTo>
                    <a:pt x="16388" y="8368"/>
                  </a:lnTo>
                  <a:lnTo>
                    <a:pt x="15691" y="7322"/>
                  </a:lnTo>
                  <a:lnTo>
                    <a:pt x="15400" y="6799"/>
                  </a:lnTo>
                  <a:lnTo>
                    <a:pt x="15110" y="6218"/>
                  </a:lnTo>
                  <a:lnTo>
                    <a:pt x="14935" y="5753"/>
                  </a:lnTo>
                  <a:lnTo>
                    <a:pt x="14877" y="5288"/>
                  </a:lnTo>
                  <a:lnTo>
                    <a:pt x="14703" y="4359"/>
                  </a:lnTo>
                  <a:lnTo>
                    <a:pt x="14528" y="3429"/>
                  </a:lnTo>
                  <a:lnTo>
                    <a:pt x="14412" y="2964"/>
                  </a:lnTo>
                  <a:lnTo>
                    <a:pt x="14238" y="2499"/>
                  </a:lnTo>
                  <a:lnTo>
                    <a:pt x="14005" y="2092"/>
                  </a:lnTo>
                  <a:lnTo>
                    <a:pt x="13773" y="1802"/>
                  </a:lnTo>
                  <a:lnTo>
                    <a:pt x="13308" y="1220"/>
                  </a:lnTo>
                  <a:lnTo>
                    <a:pt x="12727" y="756"/>
                  </a:lnTo>
                  <a:lnTo>
                    <a:pt x="12088" y="407"/>
                  </a:lnTo>
                  <a:lnTo>
                    <a:pt x="11390" y="174"/>
                  </a:lnTo>
                  <a:lnTo>
                    <a:pt x="1069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55" name="Google Shape;1355;p36"/>
            <p:cNvSpPr/>
            <p:nvPr/>
          </p:nvSpPr>
          <p:spPr>
            <a:xfrm>
              <a:off x="6471475" y="734975"/>
              <a:ext cx="24725" cy="652325"/>
            </a:xfrm>
            <a:custGeom>
              <a:avLst/>
              <a:gdLst/>
              <a:ahLst/>
              <a:cxnLst/>
              <a:rect l="l" t="t" r="r" b="b"/>
              <a:pathLst>
                <a:path w="989" h="26093" extrusionOk="0">
                  <a:moveTo>
                    <a:pt x="233" y="0"/>
                  </a:moveTo>
                  <a:lnTo>
                    <a:pt x="117" y="58"/>
                  </a:lnTo>
                  <a:lnTo>
                    <a:pt x="58" y="116"/>
                  </a:lnTo>
                  <a:lnTo>
                    <a:pt x="0" y="174"/>
                  </a:lnTo>
                  <a:lnTo>
                    <a:pt x="0" y="233"/>
                  </a:lnTo>
                  <a:lnTo>
                    <a:pt x="523" y="25860"/>
                  </a:lnTo>
                  <a:lnTo>
                    <a:pt x="523" y="25976"/>
                  </a:lnTo>
                  <a:lnTo>
                    <a:pt x="581" y="26034"/>
                  </a:lnTo>
                  <a:lnTo>
                    <a:pt x="640" y="26092"/>
                  </a:lnTo>
                  <a:lnTo>
                    <a:pt x="814" y="26092"/>
                  </a:lnTo>
                  <a:lnTo>
                    <a:pt x="872" y="26034"/>
                  </a:lnTo>
                  <a:lnTo>
                    <a:pt x="930" y="25976"/>
                  </a:lnTo>
                  <a:lnTo>
                    <a:pt x="988" y="25860"/>
                  </a:lnTo>
                  <a:lnTo>
                    <a:pt x="465" y="233"/>
                  </a:lnTo>
                  <a:lnTo>
                    <a:pt x="465" y="174"/>
                  </a:lnTo>
                  <a:lnTo>
                    <a:pt x="407" y="58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56" name="Google Shape;1356;p36"/>
            <p:cNvSpPr/>
            <p:nvPr/>
          </p:nvSpPr>
          <p:spPr>
            <a:xfrm>
              <a:off x="6456950" y="559175"/>
              <a:ext cx="46500" cy="42150"/>
            </a:xfrm>
            <a:custGeom>
              <a:avLst/>
              <a:gdLst/>
              <a:ahLst/>
              <a:cxnLst/>
              <a:rect l="l" t="t" r="r" b="b"/>
              <a:pathLst>
                <a:path w="1860" h="1686" extrusionOk="0">
                  <a:moveTo>
                    <a:pt x="872" y="1"/>
                  </a:moveTo>
                  <a:lnTo>
                    <a:pt x="523" y="59"/>
                  </a:lnTo>
                  <a:lnTo>
                    <a:pt x="291" y="233"/>
                  </a:lnTo>
                  <a:lnTo>
                    <a:pt x="58" y="524"/>
                  </a:lnTo>
                  <a:lnTo>
                    <a:pt x="0" y="698"/>
                  </a:lnTo>
                  <a:lnTo>
                    <a:pt x="0" y="814"/>
                  </a:lnTo>
                  <a:lnTo>
                    <a:pt x="116" y="1163"/>
                  </a:lnTo>
                  <a:lnTo>
                    <a:pt x="291" y="1453"/>
                  </a:lnTo>
                  <a:lnTo>
                    <a:pt x="523" y="1628"/>
                  </a:lnTo>
                  <a:lnTo>
                    <a:pt x="698" y="1686"/>
                  </a:lnTo>
                  <a:lnTo>
                    <a:pt x="1046" y="1686"/>
                  </a:lnTo>
                  <a:lnTo>
                    <a:pt x="1337" y="1628"/>
                  </a:lnTo>
                  <a:lnTo>
                    <a:pt x="1627" y="1453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7" y="233"/>
                  </a:lnTo>
                  <a:lnTo>
                    <a:pt x="1337" y="59"/>
                  </a:lnTo>
                  <a:lnTo>
                    <a:pt x="116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57" name="Google Shape;1357;p36"/>
            <p:cNvSpPr/>
            <p:nvPr/>
          </p:nvSpPr>
          <p:spPr>
            <a:xfrm>
              <a:off x="6577525" y="761125"/>
              <a:ext cx="42150" cy="42150"/>
            </a:xfrm>
            <a:custGeom>
              <a:avLst/>
              <a:gdLst/>
              <a:ahLst/>
              <a:cxnLst/>
              <a:rect l="l" t="t" r="r" b="b"/>
              <a:pathLst>
                <a:path w="1686" h="1686" extrusionOk="0">
                  <a:moveTo>
                    <a:pt x="640" y="0"/>
                  </a:moveTo>
                  <a:lnTo>
                    <a:pt x="465" y="58"/>
                  </a:lnTo>
                  <a:lnTo>
                    <a:pt x="349" y="174"/>
                  </a:lnTo>
                  <a:lnTo>
                    <a:pt x="233" y="291"/>
                  </a:lnTo>
                  <a:lnTo>
                    <a:pt x="59" y="523"/>
                  </a:lnTo>
                  <a:lnTo>
                    <a:pt x="1" y="872"/>
                  </a:lnTo>
                  <a:lnTo>
                    <a:pt x="59" y="1162"/>
                  </a:lnTo>
                  <a:lnTo>
                    <a:pt x="233" y="1453"/>
                  </a:lnTo>
                  <a:lnTo>
                    <a:pt x="349" y="1569"/>
                  </a:lnTo>
                  <a:lnTo>
                    <a:pt x="465" y="1627"/>
                  </a:lnTo>
                  <a:lnTo>
                    <a:pt x="640" y="1685"/>
                  </a:lnTo>
                  <a:lnTo>
                    <a:pt x="1047" y="1685"/>
                  </a:lnTo>
                  <a:lnTo>
                    <a:pt x="1221" y="1627"/>
                  </a:lnTo>
                  <a:lnTo>
                    <a:pt x="1337" y="1569"/>
                  </a:lnTo>
                  <a:lnTo>
                    <a:pt x="1453" y="1453"/>
                  </a:lnTo>
                  <a:lnTo>
                    <a:pt x="1628" y="1162"/>
                  </a:lnTo>
                  <a:lnTo>
                    <a:pt x="1686" y="872"/>
                  </a:lnTo>
                  <a:lnTo>
                    <a:pt x="1628" y="523"/>
                  </a:lnTo>
                  <a:lnTo>
                    <a:pt x="1453" y="291"/>
                  </a:lnTo>
                  <a:lnTo>
                    <a:pt x="1337" y="174"/>
                  </a:lnTo>
                  <a:lnTo>
                    <a:pt x="1221" y="58"/>
                  </a:lnTo>
                  <a:lnTo>
                    <a:pt x="1047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58" name="Google Shape;1358;p36"/>
            <p:cNvSpPr/>
            <p:nvPr/>
          </p:nvSpPr>
          <p:spPr>
            <a:xfrm>
              <a:off x="6326200" y="979025"/>
              <a:ext cx="46500" cy="45075"/>
            </a:xfrm>
            <a:custGeom>
              <a:avLst/>
              <a:gdLst/>
              <a:ahLst/>
              <a:cxnLst/>
              <a:rect l="l" t="t" r="r" b="b"/>
              <a:pathLst>
                <a:path w="1860" h="1803" extrusionOk="0">
                  <a:moveTo>
                    <a:pt x="872" y="1"/>
                  </a:moveTo>
                  <a:lnTo>
                    <a:pt x="523" y="59"/>
                  </a:lnTo>
                  <a:lnTo>
                    <a:pt x="407" y="117"/>
                  </a:lnTo>
                  <a:lnTo>
                    <a:pt x="233" y="233"/>
                  </a:lnTo>
                  <a:lnTo>
                    <a:pt x="175" y="350"/>
                  </a:lnTo>
                  <a:lnTo>
                    <a:pt x="58" y="524"/>
                  </a:lnTo>
                  <a:lnTo>
                    <a:pt x="0" y="814"/>
                  </a:lnTo>
                  <a:lnTo>
                    <a:pt x="58" y="1163"/>
                  </a:lnTo>
                  <a:lnTo>
                    <a:pt x="175" y="1279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3" y="1686"/>
                  </a:lnTo>
                  <a:lnTo>
                    <a:pt x="698" y="1744"/>
                  </a:lnTo>
                  <a:lnTo>
                    <a:pt x="988" y="1802"/>
                  </a:lnTo>
                  <a:lnTo>
                    <a:pt x="1337" y="1744"/>
                  </a:lnTo>
                  <a:lnTo>
                    <a:pt x="1453" y="1686"/>
                  </a:lnTo>
                  <a:lnTo>
                    <a:pt x="1627" y="1570"/>
                  </a:lnTo>
                  <a:lnTo>
                    <a:pt x="1744" y="1454"/>
                  </a:lnTo>
                  <a:lnTo>
                    <a:pt x="1802" y="1279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744" y="524"/>
                  </a:lnTo>
                  <a:lnTo>
                    <a:pt x="1627" y="350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2" y="59"/>
                  </a:lnTo>
                  <a:lnTo>
                    <a:pt x="872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59" name="Google Shape;1359;p36"/>
            <p:cNvSpPr/>
            <p:nvPr/>
          </p:nvSpPr>
          <p:spPr>
            <a:xfrm>
              <a:off x="6385750" y="862800"/>
              <a:ext cx="46525" cy="42175"/>
            </a:xfrm>
            <a:custGeom>
              <a:avLst/>
              <a:gdLst/>
              <a:ahLst/>
              <a:cxnLst/>
              <a:rect l="l" t="t" r="r" b="b"/>
              <a:pathLst>
                <a:path w="1861" h="1687" extrusionOk="0">
                  <a:moveTo>
                    <a:pt x="872" y="1"/>
                  </a:moveTo>
                  <a:lnTo>
                    <a:pt x="524" y="59"/>
                  </a:lnTo>
                  <a:lnTo>
                    <a:pt x="291" y="233"/>
                  </a:lnTo>
                  <a:lnTo>
                    <a:pt x="59" y="524"/>
                  </a:lnTo>
                  <a:lnTo>
                    <a:pt x="59" y="640"/>
                  </a:lnTo>
                  <a:lnTo>
                    <a:pt x="1" y="814"/>
                  </a:lnTo>
                  <a:lnTo>
                    <a:pt x="117" y="1163"/>
                  </a:lnTo>
                  <a:lnTo>
                    <a:pt x="291" y="1454"/>
                  </a:lnTo>
                  <a:lnTo>
                    <a:pt x="524" y="1628"/>
                  </a:lnTo>
                  <a:lnTo>
                    <a:pt x="698" y="1686"/>
                  </a:lnTo>
                  <a:lnTo>
                    <a:pt x="1047" y="1686"/>
                  </a:lnTo>
                  <a:lnTo>
                    <a:pt x="1337" y="1628"/>
                  </a:lnTo>
                  <a:lnTo>
                    <a:pt x="1628" y="1454"/>
                  </a:lnTo>
                  <a:lnTo>
                    <a:pt x="1802" y="1163"/>
                  </a:lnTo>
                  <a:lnTo>
                    <a:pt x="1860" y="989"/>
                  </a:lnTo>
                  <a:lnTo>
                    <a:pt x="1860" y="814"/>
                  </a:lnTo>
                  <a:lnTo>
                    <a:pt x="1802" y="524"/>
                  </a:lnTo>
                  <a:lnTo>
                    <a:pt x="1628" y="233"/>
                  </a:lnTo>
                  <a:lnTo>
                    <a:pt x="1337" y="59"/>
                  </a:lnTo>
                  <a:lnTo>
                    <a:pt x="1221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60" name="Google Shape;1360;p36"/>
            <p:cNvSpPr/>
            <p:nvPr/>
          </p:nvSpPr>
          <p:spPr>
            <a:xfrm>
              <a:off x="6577525" y="967400"/>
              <a:ext cx="46525" cy="46525"/>
            </a:xfrm>
            <a:custGeom>
              <a:avLst/>
              <a:gdLst/>
              <a:ahLst/>
              <a:cxnLst/>
              <a:rect l="l" t="t" r="r" b="b"/>
              <a:pathLst>
                <a:path w="1861" h="1861" extrusionOk="0">
                  <a:moveTo>
                    <a:pt x="814" y="1"/>
                  </a:moveTo>
                  <a:lnTo>
                    <a:pt x="524" y="59"/>
                  </a:lnTo>
                  <a:lnTo>
                    <a:pt x="349" y="117"/>
                  </a:lnTo>
                  <a:lnTo>
                    <a:pt x="233" y="233"/>
                  </a:lnTo>
                  <a:lnTo>
                    <a:pt x="117" y="350"/>
                  </a:lnTo>
                  <a:lnTo>
                    <a:pt x="59" y="524"/>
                  </a:lnTo>
                  <a:lnTo>
                    <a:pt x="1" y="815"/>
                  </a:lnTo>
                  <a:lnTo>
                    <a:pt x="59" y="1163"/>
                  </a:lnTo>
                  <a:lnTo>
                    <a:pt x="117" y="1338"/>
                  </a:lnTo>
                  <a:lnTo>
                    <a:pt x="233" y="1454"/>
                  </a:lnTo>
                  <a:lnTo>
                    <a:pt x="407" y="1570"/>
                  </a:lnTo>
                  <a:lnTo>
                    <a:pt x="524" y="1686"/>
                  </a:lnTo>
                  <a:lnTo>
                    <a:pt x="640" y="1802"/>
                  </a:lnTo>
                  <a:lnTo>
                    <a:pt x="988" y="1861"/>
                  </a:lnTo>
                  <a:lnTo>
                    <a:pt x="1337" y="1802"/>
                  </a:lnTo>
                  <a:lnTo>
                    <a:pt x="1453" y="1686"/>
                  </a:lnTo>
                  <a:lnTo>
                    <a:pt x="1570" y="1570"/>
                  </a:lnTo>
                  <a:lnTo>
                    <a:pt x="1686" y="1454"/>
                  </a:lnTo>
                  <a:lnTo>
                    <a:pt x="1802" y="1338"/>
                  </a:lnTo>
                  <a:lnTo>
                    <a:pt x="1860" y="989"/>
                  </a:lnTo>
                  <a:lnTo>
                    <a:pt x="1802" y="640"/>
                  </a:lnTo>
                  <a:lnTo>
                    <a:pt x="1686" y="524"/>
                  </a:lnTo>
                  <a:lnTo>
                    <a:pt x="1570" y="408"/>
                  </a:lnTo>
                  <a:lnTo>
                    <a:pt x="1453" y="233"/>
                  </a:lnTo>
                  <a:lnTo>
                    <a:pt x="1337" y="117"/>
                  </a:lnTo>
                  <a:lnTo>
                    <a:pt x="1163" y="59"/>
                  </a:lnTo>
                  <a:lnTo>
                    <a:pt x="814" y="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61" name="Google Shape;1361;p36"/>
            <p:cNvSpPr/>
            <p:nvPr/>
          </p:nvSpPr>
          <p:spPr>
            <a:xfrm>
              <a:off x="6472925" y="888950"/>
              <a:ext cx="94450" cy="164200"/>
            </a:xfrm>
            <a:custGeom>
              <a:avLst/>
              <a:gdLst/>
              <a:ahLst/>
              <a:cxnLst/>
              <a:rect l="l" t="t" r="r" b="b"/>
              <a:pathLst>
                <a:path w="3778" h="6568" extrusionOk="0">
                  <a:moveTo>
                    <a:pt x="3487" y="1"/>
                  </a:moveTo>
                  <a:lnTo>
                    <a:pt x="3371" y="59"/>
                  </a:lnTo>
                  <a:lnTo>
                    <a:pt x="3313" y="117"/>
                  </a:lnTo>
                  <a:lnTo>
                    <a:pt x="59" y="6219"/>
                  </a:lnTo>
                  <a:lnTo>
                    <a:pt x="0" y="6277"/>
                  </a:lnTo>
                  <a:lnTo>
                    <a:pt x="59" y="6393"/>
                  </a:lnTo>
                  <a:lnTo>
                    <a:pt x="59" y="6451"/>
                  </a:lnTo>
                  <a:lnTo>
                    <a:pt x="175" y="6509"/>
                  </a:lnTo>
                  <a:lnTo>
                    <a:pt x="233" y="6568"/>
                  </a:lnTo>
                  <a:lnTo>
                    <a:pt x="349" y="6509"/>
                  </a:lnTo>
                  <a:lnTo>
                    <a:pt x="465" y="6393"/>
                  </a:lnTo>
                  <a:lnTo>
                    <a:pt x="3720" y="350"/>
                  </a:lnTo>
                  <a:lnTo>
                    <a:pt x="3778" y="233"/>
                  </a:lnTo>
                  <a:lnTo>
                    <a:pt x="3720" y="175"/>
                  </a:lnTo>
                  <a:lnTo>
                    <a:pt x="3720" y="59"/>
                  </a:lnTo>
                  <a:lnTo>
                    <a:pt x="3662" y="1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62" name="Google Shape;1362;p36"/>
            <p:cNvSpPr/>
            <p:nvPr/>
          </p:nvSpPr>
          <p:spPr>
            <a:xfrm>
              <a:off x="6378500" y="774200"/>
              <a:ext cx="106075" cy="52325"/>
            </a:xfrm>
            <a:custGeom>
              <a:avLst/>
              <a:gdLst/>
              <a:ahLst/>
              <a:cxnLst/>
              <a:rect l="l" t="t" r="r" b="b"/>
              <a:pathLst>
                <a:path w="4243" h="2093" extrusionOk="0">
                  <a:moveTo>
                    <a:pt x="175" y="0"/>
                  </a:moveTo>
                  <a:lnTo>
                    <a:pt x="116" y="58"/>
                  </a:lnTo>
                  <a:lnTo>
                    <a:pt x="0" y="116"/>
                  </a:lnTo>
                  <a:lnTo>
                    <a:pt x="0" y="233"/>
                  </a:lnTo>
                  <a:lnTo>
                    <a:pt x="0" y="291"/>
                  </a:lnTo>
                  <a:lnTo>
                    <a:pt x="58" y="349"/>
                  </a:lnTo>
                  <a:lnTo>
                    <a:pt x="116" y="465"/>
                  </a:lnTo>
                  <a:lnTo>
                    <a:pt x="1046" y="930"/>
                  </a:lnTo>
                  <a:lnTo>
                    <a:pt x="1976" y="1395"/>
                  </a:lnTo>
                  <a:lnTo>
                    <a:pt x="2964" y="1743"/>
                  </a:lnTo>
                  <a:lnTo>
                    <a:pt x="3952" y="2034"/>
                  </a:lnTo>
                  <a:lnTo>
                    <a:pt x="4010" y="2092"/>
                  </a:lnTo>
                  <a:lnTo>
                    <a:pt x="4126" y="2034"/>
                  </a:lnTo>
                  <a:lnTo>
                    <a:pt x="4242" y="1918"/>
                  </a:lnTo>
                  <a:lnTo>
                    <a:pt x="4242" y="1802"/>
                  </a:lnTo>
                  <a:lnTo>
                    <a:pt x="4184" y="1743"/>
                  </a:lnTo>
                  <a:lnTo>
                    <a:pt x="4126" y="1627"/>
                  </a:lnTo>
                  <a:lnTo>
                    <a:pt x="4068" y="1627"/>
                  </a:lnTo>
                  <a:lnTo>
                    <a:pt x="3080" y="1337"/>
                  </a:lnTo>
                  <a:lnTo>
                    <a:pt x="2150" y="930"/>
                  </a:lnTo>
                  <a:lnTo>
                    <a:pt x="1221" y="523"/>
                  </a:lnTo>
                  <a:lnTo>
                    <a:pt x="349" y="58"/>
                  </a:lnTo>
                  <a:lnTo>
                    <a:pt x="233" y="0"/>
                  </a:lnTo>
                  <a:close/>
                </a:path>
              </a:pathLst>
            </a:custGeom>
            <a:solidFill>
              <a:schemeClr val="dk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2983709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3">
  <p:cSld name="Background 3">
    <p:spTree>
      <p:nvGrpSpPr>
        <p:cNvPr id="1" name="Shape 1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64" name="Google Shape;1364;p37"/>
          <p:cNvGrpSpPr/>
          <p:nvPr/>
        </p:nvGrpSpPr>
        <p:grpSpPr>
          <a:xfrm rot="7179494">
            <a:off x="10423076" y="218550"/>
            <a:ext cx="1201005" cy="1656601"/>
            <a:chOff x="330281" y="38723"/>
            <a:chExt cx="1614914" cy="2227176"/>
          </a:xfrm>
        </p:grpSpPr>
        <p:sp>
          <p:nvSpPr>
            <p:cNvPr id="1365" name="Google Shape;1365;p37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66" name="Google Shape;1366;p37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67" name="Google Shape;1367;p37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68" name="Google Shape;1368;p37"/>
          <p:cNvGrpSpPr/>
          <p:nvPr/>
        </p:nvGrpSpPr>
        <p:grpSpPr>
          <a:xfrm rot="-4940312">
            <a:off x="5328917" y="5226733"/>
            <a:ext cx="1232307" cy="1640169"/>
            <a:chOff x="330281" y="38723"/>
            <a:chExt cx="1614914" cy="2227176"/>
          </a:xfrm>
        </p:grpSpPr>
        <p:sp>
          <p:nvSpPr>
            <p:cNvPr id="1369" name="Google Shape;1369;p37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70" name="Google Shape;1370;p37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71" name="Google Shape;1371;p37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372" name="Google Shape;1372;p37"/>
          <p:cNvSpPr/>
          <p:nvPr/>
        </p:nvSpPr>
        <p:spPr>
          <a:xfrm>
            <a:off x="4683667" y="-928800"/>
            <a:ext cx="2522796" cy="157292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73" name="Google Shape;1373;p37"/>
          <p:cNvSpPr/>
          <p:nvPr/>
        </p:nvSpPr>
        <p:spPr>
          <a:xfrm>
            <a:off x="7366700" y="6141901"/>
            <a:ext cx="2458781" cy="1588775"/>
          </a:xfrm>
          <a:custGeom>
            <a:avLst/>
            <a:gdLst/>
            <a:ahLst/>
            <a:cxnLst/>
            <a:rect l="l" t="t" r="r" b="b"/>
            <a:pathLst>
              <a:path w="72745" h="33720" extrusionOk="0">
                <a:moveTo>
                  <a:pt x="19513" y="1"/>
                </a:moveTo>
                <a:lnTo>
                  <a:pt x="18778" y="83"/>
                </a:lnTo>
                <a:lnTo>
                  <a:pt x="18085" y="164"/>
                </a:lnTo>
                <a:lnTo>
                  <a:pt x="17595" y="246"/>
                </a:lnTo>
                <a:lnTo>
                  <a:pt x="14900" y="450"/>
                </a:lnTo>
                <a:lnTo>
                  <a:pt x="14084" y="532"/>
                </a:lnTo>
                <a:lnTo>
                  <a:pt x="13349" y="695"/>
                </a:lnTo>
                <a:lnTo>
                  <a:pt x="12574" y="899"/>
                </a:lnTo>
                <a:lnTo>
                  <a:pt x="11880" y="1185"/>
                </a:lnTo>
                <a:lnTo>
                  <a:pt x="11471" y="1307"/>
                </a:lnTo>
                <a:lnTo>
                  <a:pt x="11063" y="1511"/>
                </a:lnTo>
                <a:lnTo>
                  <a:pt x="10573" y="1756"/>
                </a:lnTo>
                <a:lnTo>
                  <a:pt x="10002" y="2001"/>
                </a:lnTo>
                <a:lnTo>
                  <a:pt x="9430" y="2246"/>
                </a:lnTo>
                <a:lnTo>
                  <a:pt x="8818" y="2450"/>
                </a:lnTo>
                <a:lnTo>
                  <a:pt x="7634" y="2899"/>
                </a:lnTo>
                <a:lnTo>
                  <a:pt x="7226" y="3063"/>
                </a:lnTo>
                <a:lnTo>
                  <a:pt x="6859" y="3267"/>
                </a:lnTo>
                <a:lnTo>
                  <a:pt x="6450" y="3430"/>
                </a:lnTo>
                <a:lnTo>
                  <a:pt x="6083" y="3593"/>
                </a:lnTo>
                <a:lnTo>
                  <a:pt x="5634" y="3797"/>
                </a:lnTo>
                <a:lnTo>
                  <a:pt x="5267" y="4001"/>
                </a:lnTo>
                <a:lnTo>
                  <a:pt x="4899" y="4206"/>
                </a:lnTo>
                <a:lnTo>
                  <a:pt x="4532" y="4450"/>
                </a:lnTo>
                <a:lnTo>
                  <a:pt x="3879" y="4940"/>
                </a:lnTo>
                <a:lnTo>
                  <a:pt x="3226" y="5430"/>
                </a:lnTo>
                <a:lnTo>
                  <a:pt x="3226" y="5553"/>
                </a:lnTo>
                <a:lnTo>
                  <a:pt x="3144" y="5634"/>
                </a:lnTo>
                <a:lnTo>
                  <a:pt x="3021" y="5757"/>
                </a:lnTo>
                <a:lnTo>
                  <a:pt x="2654" y="6002"/>
                </a:lnTo>
                <a:lnTo>
                  <a:pt x="2368" y="6247"/>
                </a:lnTo>
                <a:lnTo>
                  <a:pt x="2123" y="6573"/>
                </a:lnTo>
                <a:lnTo>
                  <a:pt x="1715" y="7185"/>
                </a:lnTo>
                <a:lnTo>
                  <a:pt x="1511" y="7471"/>
                </a:lnTo>
                <a:lnTo>
                  <a:pt x="1225" y="7716"/>
                </a:lnTo>
                <a:lnTo>
                  <a:pt x="1144" y="7757"/>
                </a:lnTo>
                <a:lnTo>
                  <a:pt x="1062" y="7839"/>
                </a:lnTo>
                <a:lnTo>
                  <a:pt x="1062" y="7961"/>
                </a:lnTo>
                <a:lnTo>
                  <a:pt x="1062" y="8084"/>
                </a:lnTo>
                <a:lnTo>
                  <a:pt x="1062" y="8247"/>
                </a:lnTo>
                <a:lnTo>
                  <a:pt x="899" y="8247"/>
                </a:lnTo>
                <a:lnTo>
                  <a:pt x="776" y="8288"/>
                </a:lnTo>
                <a:lnTo>
                  <a:pt x="695" y="8410"/>
                </a:lnTo>
                <a:lnTo>
                  <a:pt x="654" y="8492"/>
                </a:lnTo>
                <a:lnTo>
                  <a:pt x="572" y="8696"/>
                </a:lnTo>
                <a:lnTo>
                  <a:pt x="409" y="8900"/>
                </a:lnTo>
                <a:lnTo>
                  <a:pt x="368" y="9022"/>
                </a:lnTo>
                <a:lnTo>
                  <a:pt x="327" y="9145"/>
                </a:lnTo>
                <a:lnTo>
                  <a:pt x="286" y="9349"/>
                </a:lnTo>
                <a:lnTo>
                  <a:pt x="286" y="9594"/>
                </a:lnTo>
                <a:lnTo>
                  <a:pt x="246" y="9839"/>
                </a:lnTo>
                <a:lnTo>
                  <a:pt x="246" y="9880"/>
                </a:lnTo>
                <a:lnTo>
                  <a:pt x="286" y="9961"/>
                </a:lnTo>
                <a:lnTo>
                  <a:pt x="368" y="10125"/>
                </a:lnTo>
                <a:lnTo>
                  <a:pt x="450" y="10329"/>
                </a:lnTo>
                <a:lnTo>
                  <a:pt x="490" y="10533"/>
                </a:lnTo>
                <a:lnTo>
                  <a:pt x="531" y="10696"/>
                </a:lnTo>
                <a:lnTo>
                  <a:pt x="531" y="10819"/>
                </a:lnTo>
                <a:lnTo>
                  <a:pt x="490" y="10900"/>
                </a:lnTo>
                <a:lnTo>
                  <a:pt x="368" y="11104"/>
                </a:lnTo>
                <a:lnTo>
                  <a:pt x="327" y="11308"/>
                </a:lnTo>
                <a:lnTo>
                  <a:pt x="205" y="11717"/>
                </a:lnTo>
                <a:lnTo>
                  <a:pt x="164" y="12002"/>
                </a:lnTo>
                <a:lnTo>
                  <a:pt x="123" y="12329"/>
                </a:lnTo>
                <a:lnTo>
                  <a:pt x="82" y="12656"/>
                </a:lnTo>
                <a:lnTo>
                  <a:pt x="41" y="12941"/>
                </a:lnTo>
                <a:lnTo>
                  <a:pt x="1" y="13064"/>
                </a:lnTo>
                <a:lnTo>
                  <a:pt x="41" y="13227"/>
                </a:lnTo>
                <a:lnTo>
                  <a:pt x="41" y="13349"/>
                </a:lnTo>
                <a:lnTo>
                  <a:pt x="1" y="13472"/>
                </a:lnTo>
                <a:lnTo>
                  <a:pt x="1" y="13594"/>
                </a:lnTo>
                <a:lnTo>
                  <a:pt x="41" y="13676"/>
                </a:lnTo>
                <a:lnTo>
                  <a:pt x="123" y="13880"/>
                </a:lnTo>
                <a:lnTo>
                  <a:pt x="205" y="14084"/>
                </a:lnTo>
                <a:lnTo>
                  <a:pt x="205" y="14166"/>
                </a:lnTo>
                <a:lnTo>
                  <a:pt x="164" y="14248"/>
                </a:lnTo>
                <a:lnTo>
                  <a:pt x="123" y="14370"/>
                </a:lnTo>
                <a:lnTo>
                  <a:pt x="164" y="14452"/>
                </a:lnTo>
                <a:lnTo>
                  <a:pt x="205" y="14533"/>
                </a:lnTo>
                <a:lnTo>
                  <a:pt x="246" y="14615"/>
                </a:lnTo>
                <a:lnTo>
                  <a:pt x="409" y="14778"/>
                </a:lnTo>
                <a:lnTo>
                  <a:pt x="450" y="14860"/>
                </a:lnTo>
                <a:lnTo>
                  <a:pt x="450" y="14982"/>
                </a:lnTo>
                <a:lnTo>
                  <a:pt x="490" y="15023"/>
                </a:lnTo>
                <a:lnTo>
                  <a:pt x="531" y="15105"/>
                </a:lnTo>
                <a:lnTo>
                  <a:pt x="531" y="15268"/>
                </a:lnTo>
                <a:lnTo>
                  <a:pt x="531" y="15391"/>
                </a:lnTo>
                <a:lnTo>
                  <a:pt x="531" y="15554"/>
                </a:lnTo>
                <a:lnTo>
                  <a:pt x="490" y="15717"/>
                </a:lnTo>
                <a:lnTo>
                  <a:pt x="450" y="15799"/>
                </a:lnTo>
                <a:lnTo>
                  <a:pt x="450" y="15880"/>
                </a:lnTo>
                <a:lnTo>
                  <a:pt x="572" y="16085"/>
                </a:lnTo>
                <a:lnTo>
                  <a:pt x="735" y="16248"/>
                </a:lnTo>
                <a:lnTo>
                  <a:pt x="940" y="16411"/>
                </a:lnTo>
                <a:lnTo>
                  <a:pt x="899" y="16574"/>
                </a:lnTo>
                <a:lnTo>
                  <a:pt x="899" y="16697"/>
                </a:lnTo>
                <a:lnTo>
                  <a:pt x="1021" y="17023"/>
                </a:lnTo>
                <a:lnTo>
                  <a:pt x="1225" y="17554"/>
                </a:lnTo>
                <a:lnTo>
                  <a:pt x="1429" y="18085"/>
                </a:lnTo>
                <a:lnTo>
                  <a:pt x="1715" y="18534"/>
                </a:lnTo>
                <a:lnTo>
                  <a:pt x="2001" y="18983"/>
                </a:lnTo>
                <a:lnTo>
                  <a:pt x="2287" y="19391"/>
                </a:lnTo>
                <a:lnTo>
                  <a:pt x="2572" y="19840"/>
                </a:lnTo>
                <a:lnTo>
                  <a:pt x="2736" y="20248"/>
                </a:lnTo>
                <a:lnTo>
                  <a:pt x="2695" y="20493"/>
                </a:lnTo>
                <a:lnTo>
                  <a:pt x="2695" y="20738"/>
                </a:lnTo>
                <a:lnTo>
                  <a:pt x="2695" y="20861"/>
                </a:lnTo>
                <a:lnTo>
                  <a:pt x="2695" y="20983"/>
                </a:lnTo>
                <a:lnTo>
                  <a:pt x="2776" y="21106"/>
                </a:lnTo>
                <a:lnTo>
                  <a:pt x="2858" y="21228"/>
                </a:lnTo>
                <a:lnTo>
                  <a:pt x="3021" y="21391"/>
                </a:lnTo>
                <a:lnTo>
                  <a:pt x="3144" y="21555"/>
                </a:lnTo>
                <a:lnTo>
                  <a:pt x="3348" y="21963"/>
                </a:lnTo>
                <a:lnTo>
                  <a:pt x="3389" y="22044"/>
                </a:lnTo>
                <a:lnTo>
                  <a:pt x="3389" y="22208"/>
                </a:lnTo>
                <a:lnTo>
                  <a:pt x="3430" y="22289"/>
                </a:lnTo>
                <a:lnTo>
                  <a:pt x="3470" y="22330"/>
                </a:lnTo>
                <a:lnTo>
                  <a:pt x="3675" y="22412"/>
                </a:lnTo>
                <a:lnTo>
                  <a:pt x="3756" y="22534"/>
                </a:lnTo>
                <a:lnTo>
                  <a:pt x="3756" y="22657"/>
                </a:lnTo>
                <a:lnTo>
                  <a:pt x="3756" y="22820"/>
                </a:lnTo>
                <a:lnTo>
                  <a:pt x="3756" y="22902"/>
                </a:lnTo>
                <a:lnTo>
                  <a:pt x="3797" y="22942"/>
                </a:lnTo>
                <a:lnTo>
                  <a:pt x="3879" y="22983"/>
                </a:lnTo>
                <a:lnTo>
                  <a:pt x="3960" y="23024"/>
                </a:lnTo>
                <a:lnTo>
                  <a:pt x="4287" y="23392"/>
                </a:lnTo>
                <a:lnTo>
                  <a:pt x="4613" y="23759"/>
                </a:lnTo>
                <a:lnTo>
                  <a:pt x="4899" y="24126"/>
                </a:lnTo>
                <a:lnTo>
                  <a:pt x="5022" y="24330"/>
                </a:lnTo>
                <a:lnTo>
                  <a:pt x="5144" y="24535"/>
                </a:lnTo>
                <a:lnTo>
                  <a:pt x="5185" y="24698"/>
                </a:lnTo>
                <a:lnTo>
                  <a:pt x="5307" y="24820"/>
                </a:lnTo>
                <a:lnTo>
                  <a:pt x="5471" y="24984"/>
                </a:lnTo>
                <a:lnTo>
                  <a:pt x="5634" y="25188"/>
                </a:lnTo>
                <a:lnTo>
                  <a:pt x="5920" y="25555"/>
                </a:lnTo>
                <a:lnTo>
                  <a:pt x="6205" y="25882"/>
                </a:lnTo>
                <a:lnTo>
                  <a:pt x="6369" y="26086"/>
                </a:lnTo>
                <a:lnTo>
                  <a:pt x="6532" y="26249"/>
                </a:lnTo>
                <a:lnTo>
                  <a:pt x="6655" y="26331"/>
                </a:lnTo>
                <a:lnTo>
                  <a:pt x="6695" y="26453"/>
                </a:lnTo>
                <a:lnTo>
                  <a:pt x="6777" y="26576"/>
                </a:lnTo>
                <a:lnTo>
                  <a:pt x="6899" y="26698"/>
                </a:lnTo>
                <a:lnTo>
                  <a:pt x="7104" y="26821"/>
                </a:lnTo>
                <a:lnTo>
                  <a:pt x="7308" y="26984"/>
                </a:lnTo>
                <a:lnTo>
                  <a:pt x="7634" y="27270"/>
                </a:lnTo>
                <a:lnTo>
                  <a:pt x="7920" y="27596"/>
                </a:lnTo>
                <a:lnTo>
                  <a:pt x="8287" y="27882"/>
                </a:lnTo>
                <a:lnTo>
                  <a:pt x="8287" y="28045"/>
                </a:lnTo>
                <a:lnTo>
                  <a:pt x="8369" y="28127"/>
                </a:lnTo>
                <a:lnTo>
                  <a:pt x="8573" y="28331"/>
                </a:lnTo>
                <a:lnTo>
                  <a:pt x="8736" y="28413"/>
                </a:lnTo>
                <a:lnTo>
                  <a:pt x="8818" y="28453"/>
                </a:lnTo>
                <a:lnTo>
                  <a:pt x="8859" y="28494"/>
                </a:lnTo>
                <a:lnTo>
                  <a:pt x="9145" y="28821"/>
                </a:lnTo>
                <a:lnTo>
                  <a:pt x="9512" y="29106"/>
                </a:lnTo>
                <a:lnTo>
                  <a:pt x="10247" y="29678"/>
                </a:lnTo>
                <a:lnTo>
                  <a:pt x="10410" y="29800"/>
                </a:lnTo>
                <a:lnTo>
                  <a:pt x="10573" y="29841"/>
                </a:lnTo>
                <a:lnTo>
                  <a:pt x="10737" y="29841"/>
                </a:lnTo>
                <a:lnTo>
                  <a:pt x="10941" y="29760"/>
                </a:lnTo>
                <a:lnTo>
                  <a:pt x="11186" y="29923"/>
                </a:lnTo>
                <a:lnTo>
                  <a:pt x="11308" y="30045"/>
                </a:lnTo>
                <a:lnTo>
                  <a:pt x="11349" y="30168"/>
                </a:lnTo>
                <a:lnTo>
                  <a:pt x="11390" y="30290"/>
                </a:lnTo>
                <a:lnTo>
                  <a:pt x="11471" y="30372"/>
                </a:lnTo>
                <a:lnTo>
                  <a:pt x="11594" y="30454"/>
                </a:lnTo>
                <a:lnTo>
                  <a:pt x="11757" y="30454"/>
                </a:lnTo>
                <a:lnTo>
                  <a:pt x="11880" y="30494"/>
                </a:lnTo>
                <a:lnTo>
                  <a:pt x="12002" y="30535"/>
                </a:lnTo>
                <a:lnTo>
                  <a:pt x="12247" y="30658"/>
                </a:lnTo>
                <a:lnTo>
                  <a:pt x="12329" y="30699"/>
                </a:lnTo>
                <a:lnTo>
                  <a:pt x="12410" y="30739"/>
                </a:lnTo>
                <a:lnTo>
                  <a:pt x="12614" y="30780"/>
                </a:lnTo>
                <a:lnTo>
                  <a:pt x="12819" y="30780"/>
                </a:lnTo>
                <a:lnTo>
                  <a:pt x="12941" y="30821"/>
                </a:lnTo>
                <a:lnTo>
                  <a:pt x="12982" y="30903"/>
                </a:lnTo>
                <a:lnTo>
                  <a:pt x="13308" y="30984"/>
                </a:lnTo>
                <a:lnTo>
                  <a:pt x="13594" y="31107"/>
                </a:lnTo>
                <a:lnTo>
                  <a:pt x="13880" y="31188"/>
                </a:lnTo>
                <a:lnTo>
                  <a:pt x="14043" y="31229"/>
                </a:lnTo>
                <a:lnTo>
                  <a:pt x="14206" y="31229"/>
                </a:lnTo>
                <a:lnTo>
                  <a:pt x="14860" y="31352"/>
                </a:lnTo>
                <a:lnTo>
                  <a:pt x="15186" y="31433"/>
                </a:lnTo>
                <a:lnTo>
                  <a:pt x="15472" y="31597"/>
                </a:lnTo>
                <a:lnTo>
                  <a:pt x="15758" y="31678"/>
                </a:lnTo>
                <a:lnTo>
                  <a:pt x="16043" y="31760"/>
                </a:lnTo>
                <a:lnTo>
                  <a:pt x="16697" y="31801"/>
                </a:lnTo>
                <a:lnTo>
                  <a:pt x="16942" y="31801"/>
                </a:lnTo>
                <a:lnTo>
                  <a:pt x="17186" y="31842"/>
                </a:lnTo>
                <a:lnTo>
                  <a:pt x="17758" y="32046"/>
                </a:lnTo>
                <a:lnTo>
                  <a:pt x="18329" y="32209"/>
                </a:lnTo>
                <a:lnTo>
                  <a:pt x="19554" y="32495"/>
                </a:lnTo>
                <a:lnTo>
                  <a:pt x="19677" y="32617"/>
                </a:lnTo>
                <a:lnTo>
                  <a:pt x="19799" y="32658"/>
                </a:lnTo>
                <a:lnTo>
                  <a:pt x="20126" y="32699"/>
                </a:lnTo>
                <a:lnTo>
                  <a:pt x="20452" y="32740"/>
                </a:lnTo>
                <a:lnTo>
                  <a:pt x="20738" y="32821"/>
                </a:lnTo>
                <a:lnTo>
                  <a:pt x="21350" y="32944"/>
                </a:lnTo>
                <a:lnTo>
                  <a:pt x="22820" y="33270"/>
                </a:lnTo>
                <a:lnTo>
                  <a:pt x="23595" y="33393"/>
                </a:lnTo>
                <a:lnTo>
                  <a:pt x="24330" y="33434"/>
                </a:lnTo>
                <a:lnTo>
                  <a:pt x="24453" y="33434"/>
                </a:lnTo>
                <a:lnTo>
                  <a:pt x="24902" y="33597"/>
                </a:lnTo>
                <a:lnTo>
                  <a:pt x="25147" y="33638"/>
                </a:lnTo>
                <a:lnTo>
                  <a:pt x="25392" y="33597"/>
                </a:lnTo>
                <a:lnTo>
                  <a:pt x="25636" y="33597"/>
                </a:lnTo>
                <a:lnTo>
                  <a:pt x="25800" y="33678"/>
                </a:lnTo>
                <a:lnTo>
                  <a:pt x="26086" y="33678"/>
                </a:lnTo>
                <a:lnTo>
                  <a:pt x="27024" y="33719"/>
                </a:lnTo>
                <a:lnTo>
                  <a:pt x="27922" y="33719"/>
                </a:lnTo>
                <a:lnTo>
                  <a:pt x="29759" y="33678"/>
                </a:lnTo>
                <a:lnTo>
                  <a:pt x="31147" y="33638"/>
                </a:lnTo>
                <a:lnTo>
                  <a:pt x="32576" y="33597"/>
                </a:lnTo>
                <a:lnTo>
                  <a:pt x="33148" y="33556"/>
                </a:lnTo>
                <a:lnTo>
                  <a:pt x="33678" y="33556"/>
                </a:lnTo>
                <a:lnTo>
                  <a:pt x="34250" y="33597"/>
                </a:lnTo>
                <a:lnTo>
                  <a:pt x="34821" y="33597"/>
                </a:lnTo>
                <a:lnTo>
                  <a:pt x="35393" y="33556"/>
                </a:lnTo>
                <a:lnTo>
                  <a:pt x="35964" y="33597"/>
                </a:lnTo>
                <a:lnTo>
                  <a:pt x="37107" y="33597"/>
                </a:lnTo>
                <a:lnTo>
                  <a:pt x="38250" y="33556"/>
                </a:lnTo>
                <a:lnTo>
                  <a:pt x="38863" y="33556"/>
                </a:lnTo>
                <a:lnTo>
                  <a:pt x="39475" y="33515"/>
                </a:lnTo>
                <a:lnTo>
                  <a:pt x="40087" y="33474"/>
                </a:lnTo>
                <a:lnTo>
                  <a:pt x="40700" y="33352"/>
                </a:lnTo>
                <a:lnTo>
                  <a:pt x="41108" y="33352"/>
                </a:lnTo>
                <a:lnTo>
                  <a:pt x="41883" y="33311"/>
                </a:lnTo>
                <a:lnTo>
                  <a:pt x="42659" y="33270"/>
                </a:lnTo>
                <a:lnTo>
                  <a:pt x="43149" y="33229"/>
                </a:lnTo>
                <a:lnTo>
                  <a:pt x="43680" y="33189"/>
                </a:lnTo>
                <a:lnTo>
                  <a:pt x="44455" y="33148"/>
                </a:lnTo>
                <a:lnTo>
                  <a:pt x="44863" y="33107"/>
                </a:lnTo>
                <a:lnTo>
                  <a:pt x="45231" y="33025"/>
                </a:lnTo>
                <a:lnTo>
                  <a:pt x="45476" y="32985"/>
                </a:lnTo>
                <a:lnTo>
                  <a:pt x="45557" y="32985"/>
                </a:lnTo>
                <a:lnTo>
                  <a:pt x="45639" y="33066"/>
                </a:lnTo>
                <a:lnTo>
                  <a:pt x="45761" y="33107"/>
                </a:lnTo>
                <a:lnTo>
                  <a:pt x="46210" y="33107"/>
                </a:lnTo>
                <a:lnTo>
                  <a:pt x="46578" y="33066"/>
                </a:lnTo>
                <a:lnTo>
                  <a:pt x="46945" y="32985"/>
                </a:lnTo>
                <a:lnTo>
                  <a:pt x="47313" y="32985"/>
                </a:lnTo>
                <a:lnTo>
                  <a:pt x="47517" y="32903"/>
                </a:lnTo>
                <a:lnTo>
                  <a:pt x="47639" y="32903"/>
                </a:lnTo>
                <a:lnTo>
                  <a:pt x="47803" y="32862"/>
                </a:lnTo>
                <a:lnTo>
                  <a:pt x="48170" y="32903"/>
                </a:lnTo>
                <a:lnTo>
                  <a:pt x="48578" y="32862"/>
                </a:lnTo>
                <a:lnTo>
                  <a:pt x="48946" y="32821"/>
                </a:lnTo>
                <a:lnTo>
                  <a:pt x="49354" y="32780"/>
                </a:lnTo>
                <a:lnTo>
                  <a:pt x="49925" y="32699"/>
                </a:lnTo>
                <a:lnTo>
                  <a:pt x="50538" y="32658"/>
                </a:lnTo>
                <a:lnTo>
                  <a:pt x="50701" y="32658"/>
                </a:lnTo>
                <a:lnTo>
                  <a:pt x="50823" y="32617"/>
                </a:lnTo>
                <a:lnTo>
                  <a:pt x="50946" y="32535"/>
                </a:lnTo>
                <a:lnTo>
                  <a:pt x="51068" y="32454"/>
                </a:lnTo>
                <a:lnTo>
                  <a:pt x="51191" y="32372"/>
                </a:lnTo>
                <a:lnTo>
                  <a:pt x="51272" y="32454"/>
                </a:lnTo>
                <a:lnTo>
                  <a:pt x="51395" y="32495"/>
                </a:lnTo>
                <a:lnTo>
                  <a:pt x="51640" y="32495"/>
                </a:lnTo>
                <a:lnTo>
                  <a:pt x="52987" y="32168"/>
                </a:lnTo>
                <a:lnTo>
                  <a:pt x="53109" y="32127"/>
                </a:lnTo>
                <a:lnTo>
                  <a:pt x="53191" y="32086"/>
                </a:lnTo>
                <a:lnTo>
                  <a:pt x="53232" y="31964"/>
                </a:lnTo>
                <a:lnTo>
                  <a:pt x="53273" y="31923"/>
                </a:lnTo>
                <a:lnTo>
                  <a:pt x="53518" y="31882"/>
                </a:lnTo>
                <a:lnTo>
                  <a:pt x="53803" y="31842"/>
                </a:lnTo>
                <a:lnTo>
                  <a:pt x="54007" y="31678"/>
                </a:lnTo>
                <a:lnTo>
                  <a:pt x="54130" y="31597"/>
                </a:lnTo>
                <a:lnTo>
                  <a:pt x="54171" y="31556"/>
                </a:lnTo>
                <a:lnTo>
                  <a:pt x="54252" y="31556"/>
                </a:lnTo>
                <a:lnTo>
                  <a:pt x="54416" y="31597"/>
                </a:lnTo>
                <a:lnTo>
                  <a:pt x="54538" y="31597"/>
                </a:lnTo>
                <a:lnTo>
                  <a:pt x="54783" y="31556"/>
                </a:lnTo>
                <a:lnTo>
                  <a:pt x="55028" y="31433"/>
                </a:lnTo>
                <a:lnTo>
                  <a:pt x="55273" y="31311"/>
                </a:lnTo>
                <a:lnTo>
                  <a:pt x="55354" y="31270"/>
                </a:lnTo>
                <a:lnTo>
                  <a:pt x="55926" y="31270"/>
                </a:lnTo>
                <a:lnTo>
                  <a:pt x="56416" y="31188"/>
                </a:lnTo>
                <a:lnTo>
                  <a:pt x="56947" y="31066"/>
                </a:lnTo>
                <a:lnTo>
                  <a:pt x="57436" y="31025"/>
                </a:lnTo>
                <a:lnTo>
                  <a:pt x="57722" y="31025"/>
                </a:lnTo>
                <a:lnTo>
                  <a:pt x="58008" y="30984"/>
                </a:lnTo>
                <a:lnTo>
                  <a:pt x="58294" y="30903"/>
                </a:lnTo>
                <a:lnTo>
                  <a:pt x="58539" y="30780"/>
                </a:lnTo>
                <a:lnTo>
                  <a:pt x="58824" y="30780"/>
                </a:lnTo>
                <a:lnTo>
                  <a:pt x="58947" y="30739"/>
                </a:lnTo>
                <a:lnTo>
                  <a:pt x="59028" y="30658"/>
                </a:lnTo>
                <a:lnTo>
                  <a:pt x="59192" y="30617"/>
                </a:lnTo>
                <a:lnTo>
                  <a:pt x="59763" y="30494"/>
                </a:lnTo>
                <a:lnTo>
                  <a:pt x="60335" y="30290"/>
                </a:lnTo>
                <a:lnTo>
                  <a:pt x="60906" y="30086"/>
                </a:lnTo>
                <a:lnTo>
                  <a:pt x="61478" y="29923"/>
                </a:lnTo>
                <a:lnTo>
                  <a:pt x="61559" y="29882"/>
                </a:lnTo>
                <a:lnTo>
                  <a:pt x="61600" y="29841"/>
                </a:lnTo>
                <a:lnTo>
                  <a:pt x="61682" y="29719"/>
                </a:lnTo>
                <a:lnTo>
                  <a:pt x="61927" y="29678"/>
                </a:lnTo>
                <a:lnTo>
                  <a:pt x="62212" y="29596"/>
                </a:lnTo>
                <a:lnTo>
                  <a:pt x="62662" y="29433"/>
                </a:lnTo>
                <a:lnTo>
                  <a:pt x="63192" y="29270"/>
                </a:lnTo>
                <a:lnTo>
                  <a:pt x="63437" y="29188"/>
                </a:lnTo>
                <a:lnTo>
                  <a:pt x="63682" y="29066"/>
                </a:lnTo>
                <a:lnTo>
                  <a:pt x="63845" y="28984"/>
                </a:lnTo>
                <a:lnTo>
                  <a:pt x="64009" y="28902"/>
                </a:lnTo>
                <a:lnTo>
                  <a:pt x="64417" y="28780"/>
                </a:lnTo>
                <a:lnTo>
                  <a:pt x="64743" y="28617"/>
                </a:lnTo>
                <a:lnTo>
                  <a:pt x="64907" y="28494"/>
                </a:lnTo>
                <a:lnTo>
                  <a:pt x="65029" y="28372"/>
                </a:lnTo>
                <a:lnTo>
                  <a:pt x="65111" y="28331"/>
                </a:lnTo>
                <a:lnTo>
                  <a:pt x="65192" y="28331"/>
                </a:lnTo>
                <a:lnTo>
                  <a:pt x="65397" y="28290"/>
                </a:lnTo>
                <a:lnTo>
                  <a:pt x="65601" y="28168"/>
                </a:lnTo>
                <a:lnTo>
                  <a:pt x="65764" y="28045"/>
                </a:lnTo>
                <a:lnTo>
                  <a:pt x="65886" y="27923"/>
                </a:lnTo>
                <a:lnTo>
                  <a:pt x="66091" y="27882"/>
                </a:lnTo>
                <a:lnTo>
                  <a:pt x="66254" y="27800"/>
                </a:lnTo>
                <a:lnTo>
                  <a:pt x="66499" y="27637"/>
                </a:lnTo>
                <a:lnTo>
                  <a:pt x="66703" y="27433"/>
                </a:lnTo>
                <a:lnTo>
                  <a:pt x="66948" y="27310"/>
                </a:lnTo>
                <a:lnTo>
                  <a:pt x="67478" y="26984"/>
                </a:lnTo>
                <a:lnTo>
                  <a:pt x="67968" y="26657"/>
                </a:lnTo>
                <a:lnTo>
                  <a:pt x="68907" y="25963"/>
                </a:lnTo>
                <a:lnTo>
                  <a:pt x="69070" y="25882"/>
                </a:lnTo>
                <a:lnTo>
                  <a:pt x="69152" y="25800"/>
                </a:lnTo>
                <a:lnTo>
                  <a:pt x="69234" y="25718"/>
                </a:lnTo>
                <a:lnTo>
                  <a:pt x="69275" y="25596"/>
                </a:lnTo>
                <a:lnTo>
                  <a:pt x="69315" y="25514"/>
                </a:lnTo>
                <a:lnTo>
                  <a:pt x="69356" y="25433"/>
                </a:lnTo>
                <a:lnTo>
                  <a:pt x="69479" y="25228"/>
                </a:lnTo>
                <a:lnTo>
                  <a:pt x="69601" y="25065"/>
                </a:lnTo>
                <a:lnTo>
                  <a:pt x="69601" y="24984"/>
                </a:lnTo>
                <a:lnTo>
                  <a:pt x="69560" y="24861"/>
                </a:lnTo>
                <a:lnTo>
                  <a:pt x="69601" y="24779"/>
                </a:lnTo>
                <a:lnTo>
                  <a:pt x="69683" y="24739"/>
                </a:lnTo>
                <a:lnTo>
                  <a:pt x="69846" y="24657"/>
                </a:lnTo>
                <a:lnTo>
                  <a:pt x="69969" y="24535"/>
                </a:lnTo>
                <a:lnTo>
                  <a:pt x="70091" y="24412"/>
                </a:lnTo>
                <a:lnTo>
                  <a:pt x="70132" y="24290"/>
                </a:lnTo>
                <a:lnTo>
                  <a:pt x="70213" y="24045"/>
                </a:lnTo>
                <a:lnTo>
                  <a:pt x="70254" y="23718"/>
                </a:lnTo>
                <a:lnTo>
                  <a:pt x="70254" y="23596"/>
                </a:lnTo>
                <a:lnTo>
                  <a:pt x="70295" y="23473"/>
                </a:lnTo>
                <a:lnTo>
                  <a:pt x="70418" y="23351"/>
                </a:lnTo>
                <a:lnTo>
                  <a:pt x="70540" y="23269"/>
                </a:lnTo>
                <a:lnTo>
                  <a:pt x="70744" y="23147"/>
                </a:lnTo>
                <a:lnTo>
                  <a:pt x="70907" y="23024"/>
                </a:lnTo>
                <a:lnTo>
                  <a:pt x="71030" y="22861"/>
                </a:lnTo>
                <a:lnTo>
                  <a:pt x="71112" y="22698"/>
                </a:lnTo>
                <a:lnTo>
                  <a:pt x="71193" y="22412"/>
                </a:lnTo>
                <a:lnTo>
                  <a:pt x="71316" y="22167"/>
                </a:lnTo>
                <a:lnTo>
                  <a:pt x="71642" y="21636"/>
                </a:lnTo>
                <a:lnTo>
                  <a:pt x="71765" y="21350"/>
                </a:lnTo>
                <a:lnTo>
                  <a:pt x="71806" y="21187"/>
                </a:lnTo>
                <a:lnTo>
                  <a:pt x="71806" y="21024"/>
                </a:lnTo>
                <a:lnTo>
                  <a:pt x="71765" y="20901"/>
                </a:lnTo>
                <a:lnTo>
                  <a:pt x="71765" y="20738"/>
                </a:lnTo>
                <a:lnTo>
                  <a:pt x="71846" y="20616"/>
                </a:lnTo>
                <a:lnTo>
                  <a:pt x="71928" y="20493"/>
                </a:lnTo>
                <a:lnTo>
                  <a:pt x="72050" y="20330"/>
                </a:lnTo>
                <a:lnTo>
                  <a:pt x="72173" y="20167"/>
                </a:lnTo>
                <a:lnTo>
                  <a:pt x="72255" y="20003"/>
                </a:lnTo>
                <a:lnTo>
                  <a:pt x="72255" y="19840"/>
                </a:lnTo>
                <a:lnTo>
                  <a:pt x="72255" y="19677"/>
                </a:lnTo>
                <a:lnTo>
                  <a:pt x="72295" y="19554"/>
                </a:lnTo>
                <a:lnTo>
                  <a:pt x="72377" y="19309"/>
                </a:lnTo>
                <a:lnTo>
                  <a:pt x="72418" y="19146"/>
                </a:lnTo>
                <a:lnTo>
                  <a:pt x="72418" y="19024"/>
                </a:lnTo>
                <a:lnTo>
                  <a:pt x="72377" y="18901"/>
                </a:lnTo>
                <a:lnTo>
                  <a:pt x="72295" y="18738"/>
                </a:lnTo>
                <a:lnTo>
                  <a:pt x="72255" y="18656"/>
                </a:lnTo>
                <a:lnTo>
                  <a:pt x="72295" y="18615"/>
                </a:lnTo>
                <a:lnTo>
                  <a:pt x="72377" y="18452"/>
                </a:lnTo>
                <a:lnTo>
                  <a:pt x="72540" y="18166"/>
                </a:lnTo>
                <a:lnTo>
                  <a:pt x="72581" y="17881"/>
                </a:lnTo>
                <a:lnTo>
                  <a:pt x="72622" y="17595"/>
                </a:lnTo>
                <a:lnTo>
                  <a:pt x="72663" y="17268"/>
                </a:lnTo>
                <a:lnTo>
                  <a:pt x="72663" y="17187"/>
                </a:lnTo>
                <a:lnTo>
                  <a:pt x="72622" y="17064"/>
                </a:lnTo>
                <a:lnTo>
                  <a:pt x="72459" y="16901"/>
                </a:lnTo>
                <a:lnTo>
                  <a:pt x="72540" y="16860"/>
                </a:lnTo>
                <a:lnTo>
                  <a:pt x="72622" y="16778"/>
                </a:lnTo>
                <a:lnTo>
                  <a:pt x="72622" y="16738"/>
                </a:lnTo>
                <a:lnTo>
                  <a:pt x="72622" y="16656"/>
                </a:lnTo>
                <a:lnTo>
                  <a:pt x="72581" y="16493"/>
                </a:lnTo>
                <a:lnTo>
                  <a:pt x="72540" y="16370"/>
                </a:lnTo>
                <a:lnTo>
                  <a:pt x="72499" y="16248"/>
                </a:lnTo>
                <a:lnTo>
                  <a:pt x="72499" y="16085"/>
                </a:lnTo>
                <a:lnTo>
                  <a:pt x="72540" y="15962"/>
                </a:lnTo>
                <a:lnTo>
                  <a:pt x="72663" y="15880"/>
                </a:lnTo>
                <a:lnTo>
                  <a:pt x="72704" y="15799"/>
                </a:lnTo>
                <a:lnTo>
                  <a:pt x="72744" y="15676"/>
                </a:lnTo>
                <a:lnTo>
                  <a:pt x="72744" y="15595"/>
                </a:lnTo>
                <a:lnTo>
                  <a:pt x="72663" y="15513"/>
                </a:lnTo>
                <a:lnTo>
                  <a:pt x="72499" y="15391"/>
                </a:lnTo>
                <a:lnTo>
                  <a:pt x="72459" y="15268"/>
                </a:lnTo>
                <a:lnTo>
                  <a:pt x="72459" y="15146"/>
                </a:lnTo>
                <a:lnTo>
                  <a:pt x="72499" y="15023"/>
                </a:lnTo>
                <a:lnTo>
                  <a:pt x="72499" y="14942"/>
                </a:lnTo>
                <a:lnTo>
                  <a:pt x="72499" y="14860"/>
                </a:lnTo>
                <a:lnTo>
                  <a:pt x="72459" y="14697"/>
                </a:lnTo>
                <a:lnTo>
                  <a:pt x="72418" y="14533"/>
                </a:lnTo>
                <a:lnTo>
                  <a:pt x="72459" y="14452"/>
                </a:lnTo>
                <a:lnTo>
                  <a:pt x="72499" y="14370"/>
                </a:lnTo>
                <a:lnTo>
                  <a:pt x="72377" y="14125"/>
                </a:lnTo>
                <a:lnTo>
                  <a:pt x="72295" y="13880"/>
                </a:lnTo>
                <a:lnTo>
                  <a:pt x="72255" y="13594"/>
                </a:lnTo>
                <a:lnTo>
                  <a:pt x="72295" y="13309"/>
                </a:lnTo>
                <a:lnTo>
                  <a:pt x="72377" y="12900"/>
                </a:lnTo>
                <a:lnTo>
                  <a:pt x="72336" y="12696"/>
                </a:lnTo>
                <a:lnTo>
                  <a:pt x="72295" y="12615"/>
                </a:lnTo>
                <a:lnTo>
                  <a:pt x="72255" y="12492"/>
                </a:lnTo>
                <a:lnTo>
                  <a:pt x="72091" y="12288"/>
                </a:lnTo>
                <a:lnTo>
                  <a:pt x="71969" y="12084"/>
                </a:lnTo>
                <a:lnTo>
                  <a:pt x="71887" y="11880"/>
                </a:lnTo>
                <a:lnTo>
                  <a:pt x="71806" y="11676"/>
                </a:lnTo>
                <a:lnTo>
                  <a:pt x="71683" y="11431"/>
                </a:lnTo>
                <a:lnTo>
                  <a:pt x="71601" y="11308"/>
                </a:lnTo>
                <a:lnTo>
                  <a:pt x="71479" y="11186"/>
                </a:lnTo>
                <a:lnTo>
                  <a:pt x="71275" y="11023"/>
                </a:lnTo>
                <a:lnTo>
                  <a:pt x="71234" y="10900"/>
                </a:lnTo>
                <a:lnTo>
                  <a:pt x="71234" y="10819"/>
                </a:lnTo>
                <a:lnTo>
                  <a:pt x="71275" y="10737"/>
                </a:lnTo>
                <a:lnTo>
                  <a:pt x="71275" y="10696"/>
                </a:lnTo>
                <a:lnTo>
                  <a:pt x="71234" y="10655"/>
                </a:lnTo>
                <a:lnTo>
                  <a:pt x="71193" y="10614"/>
                </a:lnTo>
                <a:lnTo>
                  <a:pt x="71071" y="10533"/>
                </a:lnTo>
                <a:lnTo>
                  <a:pt x="70989" y="10492"/>
                </a:lnTo>
                <a:lnTo>
                  <a:pt x="70867" y="10370"/>
                </a:lnTo>
                <a:lnTo>
                  <a:pt x="70785" y="10288"/>
                </a:lnTo>
                <a:lnTo>
                  <a:pt x="70785" y="10247"/>
                </a:lnTo>
                <a:lnTo>
                  <a:pt x="70785" y="10084"/>
                </a:lnTo>
                <a:lnTo>
                  <a:pt x="70744" y="9961"/>
                </a:lnTo>
                <a:lnTo>
                  <a:pt x="70622" y="9880"/>
                </a:lnTo>
                <a:lnTo>
                  <a:pt x="70458" y="9798"/>
                </a:lnTo>
                <a:lnTo>
                  <a:pt x="70336" y="9553"/>
                </a:lnTo>
                <a:lnTo>
                  <a:pt x="70213" y="9349"/>
                </a:lnTo>
                <a:lnTo>
                  <a:pt x="69887" y="8941"/>
                </a:lnTo>
                <a:lnTo>
                  <a:pt x="69683" y="8696"/>
                </a:lnTo>
                <a:lnTo>
                  <a:pt x="69438" y="8451"/>
                </a:lnTo>
                <a:lnTo>
                  <a:pt x="68866" y="8002"/>
                </a:lnTo>
                <a:lnTo>
                  <a:pt x="68295" y="7594"/>
                </a:lnTo>
                <a:lnTo>
                  <a:pt x="67764" y="7145"/>
                </a:lnTo>
                <a:lnTo>
                  <a:pt x="67642" y="7104"/>
                </a:lnTo>
                <a:lnTo>
                  <a:pt x="67560" y="7104"/>
                </a:lnTo>
                <a:lnTo>
                  <a:pt x="67111" y="6777"/>
                </a:lnTo>
                <a:lnTo>
                  <a:pt x="66866" y="6614"/>
                </a:lnTo>
                <a:lnTo>
                  <a:pt x="66621" y="6532"/>
                </a:lnTo>
                <a:lnTo>
                  <a:pt x="66376" y="6369"/>
                </a:lnTo>
                <a:lnTo>
                  <a:pt x="66131" y="6247"/>
                </a:lnTo>
                <a:lnTo>
                  <a:pt x="65519" y="5838"/>
                </a:lnTo>
                <a:lnTo>
                  <a:pt x="65233" y="5675"/>
                </a:lnTo>
                <a:lnTo>
                  <a:pt x="64866" y="5553"/>
                </a:lnTo>
                <a:lnTo>
                  <a:pt x="64580" y="5430"/>
                </a:lnTo>
                <a:lnTo>
                  <a:pt x="64335" y="5267"/>
                </a:lnTo>
                <a:lnTo>
                  <a:pt x="64254" y="5144"/>
                </a:lnTo>
                <a:lnTo>
                  <a:pt x="64131" y="5063"/>
                </a:lnTo>
                <a:lnTo>
                  <a:pt x="63886" y="4981"/>
                </a:lnTo>
                <a:lnTo>
                  <a:pt x="63151" y="4695"/>
                </a:lnTo>
                <a:lnTo>
                  <a:pt x="62457" y="4410"/>
                </a:lnTo>
                <a:lnTo>
                  <a:pt x="61723" y="4124"/>
                </a:lnTo>
                <a:lnTo>
                  <a:pt x="60988" y="3879"/>
                </a:lnTo>
                <a:lnTo>
                  <a:pt x="60335" y="3634"/>
                </a:lnTo>
                <a:lnTo>
                  <a:pt x="59682" y="3389"/>
                </a:lnTo>
                <a:lnTo>
                  <a:pt x="58865" y="3144"/>
                </a:lnTo>
                <a:lnTo>
                  <a:pt x="58498" y="3022"/>
                </a:lnTo>
                <a:lnTo>
                  <a:pt x="58090" y="2899"/>
                </a:lnTo>
                <a:lnTo>
                  <a:pt x="57314" y="2613"/>
                </a:lnTo>
                <a:lnTo>
                  <a:pt x="56538" y="2409"/>
                </a:lnTo>
                <a:lnTo>
                  <a:pt x="54946" y="2083"/>
                </a:lnTo>
                <a:lnTo>
                  <a:pt x="53722" y="1838"/>
                </a:lnTo>
                <a:lnTo>
                  <a:pt x="52497" y="1593"/>
                </a:lnTo>
                <a:lnTo>
                  <a:pt x="51191" y="1389"/>
                </a:lnTo>
                <a:lnTo>
                  <a:pt x="49884" y="1226"/>
                </a:lnTo>
                <a:lnTo>
                  <a:pt x="48905" y="1144"/>
                </a:lnTo>
                <a:lnTo>
                  <a:pt x="47884" y="1062"/>
                </a:lnTo>
                <a:lnTo>
                  <a:pt x="46864" y="981"/>
                </a:lnTo>
                <a:lnTo>
                  <a:pt x="45843" y="858"/>
                </a:lnTo>
                <a:lnTo>
                  <a:pt x="44741" y="736"/>
                </a:lnTo>
                <a:lnTo>
                  <a:pt x="43639" y="654"/>
                </a:lnTo>
                <a:lnTo>
                  <a:pt x="41230" y="572"/>
                </a:lnTo>
                <a:lnTo>
                  <a:pt x="36781" y="327"/>
                </a:lnTo>
                <a:lnTo>
                  <a:pt x="34903" y="287"/>
                </a:lnTo>
                <a:lnTo>
                  <a:pt x="33066" y="246"/>
                </a:lnTo>
                <a:lnTo>
                  <a:pt x="27269" y="246"/>
                </a:lnTo>
                <a:lnTo>
                  <a:pt x="26575" y="205"/>
                </a:lnTo>
                <a:lnTo>
                  <a:pt x="25881" y="164"/>
                </a:lnTo>
                <a:lnTo>
                  <a:pt x="24493" y="83"/>
                </a:lnTo>
                <a:lnTo>
                  <a:pt x="23146" y="1"/>
                </a:lnTo>
                <a:close/>
              </a:path>
            </a:pathLst>
          </a:custGeom>
          <a:solidFill>
            <a:schemeClr val="dk2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grpSp>
        <p:nvGrpSpPr>
          <p:cNvPr id="1374" name="Google Shape;1374;p37"/>
          <p:cNvGrpSpPr/>
          <p:nvPr/>
        </p:nvGrpSpPr>
        <p:grpSpPr>
          <a:xfrm rot="-5856778">
            <a:off x="5344531" y="1074244"/>
            <a:ext cx="1201101" cy="1656475"/>
            <a:chOff x="330281" y="38723"/>
            <a:chExt cx="1614914" cy="2227176"/>
          </a:xfrm>
        </p:grpSpPr>
        <p:sp>
          <p:nvSpPr>
            <p:cNvPr id="1375" name="Google Shape;1375;p37"/>
            <p:cNvSpPr/>
            <p:nvPr/>
          </p:nvSpPr>
          <p:spPr>
            <a:xfrm>
              <a:off x="1518000" y="952300"/>
              <a:ext cx="427195" cy="42630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76" name="Google Shape;1376;p37"/>
            <p:cNvSpPr/>
            <p:nvPr/>
          </p:nvSpPr>
          <p:spPr>
            <a:xfrm rot="7396832">
              <a:off x="423324" y="1609721"/>
              <a:ext cx="578658" cy="534985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77" name="Google Shape;1377;p37"/>
            <p:cNvSpPr/>
            <p:nvPr/>
          </p:nvSpPr>
          <p:spPr>
            <a:xfrm rot="-6325258">
              <a:off x="1139729" y="121218"/>
              <a:ext cx="578603" cy="534996"/>
            </a:xfrm>
            <a:custGeom>
              <a:avLst/>
              <a:gdLst/>
              <a:ahLst/>
              <a:cxnLst/>
              <a:rect l="l" t="t" r="r" b="b"/>
              <a:pathLst>
                <a:path w="72745" h="33720" extrusionOk="0">
                  <a:moveTo>
                    <a:pt x="19513" y="1"/>
                  </a:moveTo>
                  <a:lnTo>
                    <a:pt x="18778" y="83"/>
                  </a:lnTo>
                  <a:lnTo>
                    <a:pt x="18085" y="164"/>
                  </a:lnTo>
                  <a:lnTo>
                    <a:pt x="17595" y="246"/>
                  </a:lnTo>
                  <a:lnTo>
                    <a:pt x="14900" y="450"/>
                  </a:lnTo>
                  <a:lnTo>
                    <a:pt x="14084" y="532"/>
                  </a:lnTo>
                  <a:lnTo>
                    <a:pt x="13349" y="695"/>
                  </a:lnTo>
                  <a:lnTo>
                    <a:pt x="12574" y="899"/>
                  </a:lnTo>
                  <a:lnTo>
                    <a:pt x="11880" y="1185"/>
                  </a:lnTo>
                  <a:lnTo>
                    <a:pt x="11471" y="1307"/>
                  </a:lnTo>
                  <a:lnTo>
                    <a:pt x="11063" y="1511"/>
                  </a:lnTo>
                  <a:lnTo>
                    <a:pt x="10573" y="1756"/>
                  </a:lnTo>
                  <a:lnTo>
                    <a:pt x="10002" y="2001"/>
                  </a:lnTo>
                  <a:lnTo>
                    <a:pt x="9430" y="2246"/>
                  </a:lnTo>
                  <a:lnTo>
                    <a:pt x="8818" y="2450"/>
                  </a:lnTo>
                  <a:lnTo>
                    <a:pt x="7634" y="2899"/>
                  </a:lnTo>
                  <a:lnTo>
                    <a:pt x="7226" y="3063"/>
                  </a:lnTo>
                  <a:lnTo>
                    <a:pt x="6859" y="3267"/>
                  </a:lnTo>
                  <a:lnTo>
                    <a:pt x="6450" y="3430"/>
                  </a:lnTo>
                  <a:lnTo>
                    <a:pt x="6083" y="3593"/>
                  </a:lnTo>
                  <a:lnTo>
                    <a:pt x="5634" y="3797"/>
                  </a:lnTo>
                  <a:lnTo>
                    <a:pt x="5267" y="4001"/>
                  </a:lnTo>
                  <a:lnTo>
                    <a:pt x="4899" y="4206"/>
                  </a:lnTo>
                  <a:lnTo>
                    <a:pt x="4532" y="4450"/>
                  </a:lnTo>
                  <a:lnTo>
                    <a:pt x="3879" y="4940"/>
                  </a:lnTo>
                  <a:lnTo>
                    <a:pt x="3226" y="5430"/>
                  </a:lnTo>
                  <a:lnTo>
                    <a:pt x="3226" y="5553"/>
                  </a:lnTo>
                  <a:lnTo>
                    <a:pt x="3144" y="5634"/>
                  </a:lnTo>
                  <a:lnTo>
                    <a:pt x="3021" y="5757"/>
                  </a:lnTo>
                  <a:lnTo>
                    <a:pt x="2654" y="6002"/>
                  </a:lnTo>
                  <a:lnTo>
                    <a:pt x="2368" y="6247"/>
                  </a:lnTo>
                  <a:lnTo>
                    <a:pt x="2123" y="6573"/>
                  </a:lnTo>
                  <a:lnTo>
                    <a:pt x="1715" y="7185"/>
                  </a:lnTo>
                  <a:lnTo>
                    <a:pt x="1511" y="7471"/>
                  </a:lnTo>
                  <a:lnTo>
                    <a:pt x="1225" y="7716"/>
                  </a:lnTo>
                  <a:lnTo>
                    <a:pt x="1144" y="7757"/>
                  </a:lnTo>
                  <a:lnTo>
                    <a:pt x="1062" y="7839"/>
                  </a:lnTo>
                  <a:lnTo>
                    <a:pt x="1062" y="7961"/>
                  </a:lnTo>
                  <a:lnTo>
                    <a:pt x="1062" y="8084"/>
                  </a:lnTo>
                  <a:lnTo>
                    <a:pt x="1062" y="8247"/>
                  </a:lnTo>
                  <a:lnTo>
                    <a:pt x="899" y="8247"/>
                  </a:lnTo>
                  <a:lnTo>
                    <a:pt x="776" y="8288"/>
                  </a:lnTo>
                  <a:lnTo>
                    <a:pt x="695" y="8410"/>
                  </a:lnTo>
                  <a:lnTo>
                    <a:pt x="654" y="8492"/>
                  </a:lnTo>
                  <a:lnTo>
                    <a:pt x="572" y="8696"/>
                  </a:lnTo>
                  <a:lnTo>
                    <a:pt x="409" y="8900"/>
                  </a:lnTo>
                  <a:lnTo>
                    <a:pt x="368" y="9022"/>
                  </a:lnTo>
                  <a:lnTo>
                    <a:pt x="327" y="9145"/>
                  </a:lnTo>
                  <a:lnTo>
                    <a:pt x="286" y="9349"/>
                  </a:lnTo>
                  <a:lnTo>
                    <a:pt x="286" y="9594"/>
                  </a:lnTo>
                  <a:lnTo>
                    <a:pt x="246" y="9839"/>
                  </a:lnTo>
                  <a:lnTo>
                    <a:pt x="246" y="9880"/>
                  </a:lnTo>
                  <a:lnTo>
                    <a:pt x="286" y="9961"/>
                  </a:lnTo>
                  <a:lnTo>
                    <a:pt x="368" y="10125"/>
                  </a:lnTo>
                  <a:lnTo>
                    <a:pt x="450" y="10329"/>
                  </a:lnTo>
                  <a:lnTo>
                    <a:pt x="490" y="10533"/>
                  </a:lnTo>
                  <a:lnTo>
                    <a:pt x="531" y="10696"/>
                  </a:lnTo>
                  <a:lnTo>
                    <a:pt x="531" y="10819"/>
                  </a:lnTo>
                  <a:lnTo>
                    <a:pt x="490" y="10900"/>
                  </a:lnTo>
                  <a:lnTo>
                    <a:pt x="368" y="11104"/>
                  </a:lnTo>
                  <a:lnTo>
                    <a:pt x="327" y="11308"/>
                  </a:lnTo>
                  <a:lnTo>
                    <a:pt x="205" y="11717"/>
                  </a:lnTo>
                  <a:lnTo>
                    <a:pt x="164" y="12002"/>
                  </a:lnTo>
                  <a:lnTo>
                    <a:pt x="123" y="12329"/>
                  </a:lnTo>
                  <a:lnTo>
                    <a:pt x="82" y="12656"/>
                  </a:lnTo>
                  <a:lnTo>
                    <a:pt x="41" y="12941"/>
                  </a:lnTo>
                  <a:lnTo>
                    <a:pt x="1" y="13064"/>
                  </a:lnTo>
                  <a:lnTo>
                    <a:pt x="41" y="13227"/>
                  </a:lnTo>
                  <a:lnTo>
                    <a:pt x="41" y="13349"/>
                  </a:lnTo>
                  <a:lnTo>
                    <a:pt x="1" y="13472"/>
                  </a:lnTo>
                  <a:lnTo>
                    <a:pt x="1" y="13594"/>
                  </a:lnTo>
                  <a:lnTo>
                    <a:pt x="41" y="13676"/>
                  </a:lnTo>
                  <a:lnTo>
                    <a:pt x="123" y="13880"/>
                  </a:lnTo>
                  <a:lnTo>
                    <a:pt x="205" y="14084"/>
                  </a:lnTo>
                  <a:lnTo>
                    <a:pt x="205" y="14166"/>
                  </a:lnTo>
                  <a:lnTo>
                    <a:pt x="164" y="14248"/>
                  </a:lnTo>
                  <a:lnTo>
                    <a:pt x="123" y="14370"/>
                  </a:lnTo>
                  <a:lnTo>
                    <a:pt x="164" y="14452"/>
                  </a:lnTo>
                  <a:lnTo>
                    <a:pt x="205" y="14533"/>
                  </a:lnTo>
                  <a:lnTo>
                    <a:pt x="246" y="14615"/>
                  </a:lnTo>
                  <a:lnTo>
                    <a:pt x="409" y="14778"/>
                  </a:lnTo>
                  <a:lnTo>
                    <a:pt x="450" y="14860"/>
                  </a:lnTo>
                  <a:lnTo>
                    <a:pt x="450" y="14982"/>
                  </a:lnTo>
                  <a:lnTo>
                    <a:pt x="490" y="15023"/>
                  </a:lnTo>
                  <a:lnTo>
                    <a:pt x="531" y="15105"/>
                  </a:lnTo>
                  <a:lnTo>
                    <a:pt x="531" y="15268"/>
                  </a:lnTo>
                  <a:lnTo>
                    <a:pt x="531" y="15391"/>
                  </a:lnTo>
                  <a:lnTo>
                    <a:pt x="531" y="15554"/>
                  </a:lnTo>
                  <a:lnTo>
                    <a:pt x="490" y="15717"/>
                  </a:lnTo>
                  <a:lnTo>
                    <a:pt x="450" y="15799"/>
                  </a:lnTo>
                  <a:lnTo>
                    <a:pt x="450" y="15880"/>
                  </a:lnTo>
                  <a:lnTo>
                    <a:pt x="572" y="16085"/>
                  </a:lnTo>
                  <a:lnTo>
                    <a:pt x="735" y="16248"/>
                  </a:lnTo>
                  <a:lnTo>
                    <a:pt x="940" y="16411"/>
                  </a:lnTo>
                  <a:lnTo>
                    <a:pt x="899" y="16574"/>
                  </a:lnTo>
                  <a:lnTo>
                    <a:pt x="899" y="16697"/>
                  </a:lnTo>
                  <a:lnTo>
                    <a:pt x="1021" y="17023"/>
                  </a:lnTo>
                  <a:lnTo>
                    <a:pt x="1225" y="17554"/>
                  </a:lnTo>
                  <a:lnTo>
                    <a:pt x="1429" y="18085"/>
                  </a:lnTo>
                  <a:lnTo>
                    <a:pt x="1715" y="18534"/>
                  </a:lnTo>
                  <a:lnTo>
                    <a:pt x="2001" y="18983"/>
                  </a:lnTo>
                  <a:lnTo>
                    <a:pt x="2287" y="19391"/>
                  </a:lnTo>
                  <a:lnTo>
                    <a:pt x="2572" y="19840"/>
                  </a:lnTo>
                  <a:lnTo>
                    <a:pt x="2736" y="20248"/>
                  </a:lnTo>
                  <a:lnTo>
                    <a:pt x="2695" y="20493"/>
                  </a:lnTo>
                  <a:lnTo>
                    <a:pt x="2695" y="20738"/>
                  </a:lnTo>
                  <a:lnTo>
                    <a:pt x="2695" y="20861"/>
                  </a:lnTo>
                  <a:lnTo>
                    <a:pt x="2695" y="20983"/>
                  </a:lnTo>
                  <a:lnTo>
                    <a:pt x="2776" y="21106"/>
                  </a:lnTo>
                  <a:lnTo>
                    <a:pt x="2858" y="21228"/>
                  </a:lnTo>
                  <a:lnTo>
                    <a:pt x="3021" y="21391"/>
                  </a:lnTo>
                  <a:lnTo>
                    <a:pt x="3144" y="21555"/>
                  </a:lnTo>
                  <a:lnTo>
                    <a:pt x="3348" y="21963"/>
                  </a:lnTo>
                  <a:lnTo>
                    <a:pt x="3389" y="22044"/>
                  </a:lnTo>
                  <a:lnTo>
                    <a:pt x="3389" y="22208"/>
                  </a:lnTo>
                  <a:lnTo>
                    <a:pt x="3430" y="22289"/>
                  </a:lnTo>
                  <a:lnTo>
                    <a:pt x="3470" y="22330"/>
                  </a:lnTo>
                  <a:lnTo>
                    <a:pt x="3675" y="22412"/>
                  </a:lnTo>
                  <a:lnTo>
                    <a:pt x="3756" y="22534"/>
                  </a:lnTo>
                  <a:lnTo>
                    <a:pt x="3756" y="22657"/>
                  </a:lnTo>
                  <a:lnTo>
                    <a:pt x="3756" y="22820"/>
                  </a:lnTo>
                  <a:lnTo>
                    <a:pt x="3756" y="22902"/>
                  </a:lnTo>
                  <a:lnTo>
                    <a:pt x="3797" y="22942"/>
                  </a:lnTo>
                  <a:lnTo>
                    <a:pt x="3879" y="22983"/>
                  </a:lnTo>
                  <a:lnTo>
                    <a:pt x="3960" y="23024"/>
                  </a:lnTo>
                  <a:lnTo>
                    <a:pt x="4287" y="23392"/>
                  </a:lnTo>
                  <a:lnTo>
                    <a:pt x="4613" y="23759"/>
                  </a:lnTo>
                  <a:lnTo>
                    <a:pt x="4899" y="24126"/>
                  </a:lnTo>
                  <a:lnTo>
                    <a:pt x="5022" y="24330"/>
                  </a:lnTo>
                  <a:lnTo>
                    <a:pt x="5144" y="24535"/>
                  </a:lnTo>
                  <a:lnTo>
                    <a:pt x="5185" y="24698"/>
                  </a:lnTo>
                  <a:lnTo>
                    <a:pt x="5307" y="24820"/>
                  </a:lnTo>
                  <a:lnTo>
                    <a:pt x="5471" y="24984"/>
                  </a:lnTo>
                  <a:lnTo>
                    <a:pt x="5634" y="25188"/>
                  </a:lnTo>
                  <a:lnTo>
                    <a:pt x="5920" y="25555"/>
                  </a:lnTo>
                  <a:lnTo>
                    <a:pt x="6205" y="25882"/>
                  </a:lnTo>
                  <a:lnTo>
                    <a:pt x="6369" y="26086"/>
                  </a:lnTo>
                  <a:lnTo>
                    <a:pt x="6532" y="26249"/>
                  </a:lnTo>
                  <a:lnTo>
                    <a:pt x="6655" y="26331"/>
                  </a:lnTo>
                  <a:lnTo>
                    <a:pt x="6695" y="26453"/>
                  </a:lnTo>
                  <a:lnTo>
                    <a:pt x="6777" y="26576"/>
                  </a:lnTo>
                  <a:lnTo>
                    <a:pt x="6899" y="26698"/>
                  </a:lnTo>
                  <a:lnTo>
                    <a:pt x="7104" y="26821"/>
                  </a:lnTo>
                  <a:lnTo>
                    <a:pt x="7308" y="26984"/>
                  </a:lnTo>
                  <a:lnTo>
                    <a:pt x="7634" y="27270"/>
                  </a:lnTo>
                  <a:lnTo>
                    <a:pt x="7920" y="27596"/>
                  </a:lnTo>
                  <a:lnTo>
                    <a:pt x="8287" y="27882"/>
                  </a:lnTo>
                  <a:lnTo>
                    <a:pt x="8287" y="28045"/>
                  </a:lnTo>
                  <a:lnTo>
                    <a:pt x="8369" y="28127"/>
                  </a:lnTo>
                  <a:lnTo>
                    <a:pt x="8573" y="28331"/>
                  </a:lnTo>
                  <a:lnTo>
                    <a:pt x="8736" y="28413"/>
                  </a:lnTo>
                  <a:lnTo>
                    <a:pt x="8818" y="28453"/>
                  </a:lnTo>
                  <a:lnTo>
                    <a:pt x="8859" y="28494"/>
                  </a:lnTo>
                  <a:lnTo>
                    <a:pt x="9145" y="28821"/>
                  </a:lnTo>
                  <a:lnTo>
                    <a:pt x="9512" y="29106"/>
                  </a:lnTo>
                  <a:lnTo>
                    <a:pt x="10247" y="29678"/>
                  </a:lnTo>
                  <a:lnTo>
                    <a:pt x="10410" y="29800"/>
                  </a:lnTo>
                  <a:lnTo>
                    <a:pt x="10573" y="29841"/>
                  </a:lnTo>
                  <a:lnTo>
                    <a:pt x="10737" y="29841"/>
                  </a:lnTo>
                  <a:lnTo>
                    <a:pt x="10941" y="29760"/>
                  </a:lnTo>
                  <a:lnTo>
                    <a:pt x="11186" y="29923"/>
                  </a:lnTo>
                  <a:lnTo>
                    <a:pt x="11308" y="30045"/>
                  </a:lnTo>
                  <a:lnTo>
                    <a:pt x="11349" y="30168"/>
                  </a:lnTo>
                  <a:lnTo>
                    <a:pt x="11390" y="30290"/>
                  </a:lnTo>
                  <a:lnTo>
                    <a:pt x="11471" y="30372"/>
                  </a:lnTo>
                  <a:lnTo>
                    <a:pt x="11594" y="30454"/>
                  </a:lnTo>
                  <a:lnTo>
                    <a:pt x="11757" y="30454"/>
                  </a:lnTo>
                  <a:lnTo>
                    <a:pt x="11880" y="30494"/>
                  </a:lnTo>
                  <a:lnTo>
                    <a:pt x="12002" y="30535"/>
                  </a:lnTo>
                  <a:lnTo>
                    <a:pt x="12247" y="30658"/>
                  </a:lnTo>
                  <a:lnTo>
                    <a:pt x="12329" y="30699"/>
                  </a:lnTo>
                  <a:lnTo>
                    <a:pt x="12410" y="30739"/>
                  </a:lnTo>
                  <a:lnTo>
                    <a:pt x="12614" y="30780"/>
                  </a:lnTo>
                  <a:lnTo>
                    <a:pt x="12819" y="30780"/>
                  </a:lnTo>
                  <a:lnTo>
                    <a:pt x="12941" y="30821"/>
                  </a:lnTo>
                  <a:lnTo>
                    <a:pt x="12982" y="30903"/>
                  </a:lnTo>
                  <a:lnTo>
                    <a:pt x="13308" y="30984"/>
                  </a:lnTo>
                  <a:lnTo>
                    <a:pt x="13594" y="31107"/>
                  </a:lnTo>
                  <a:lnTo>
                    <a:pt x="13880" y="31188"/>
                  </a:lnTo>
                  <a:lnTo>
                    <a:pt x="14043" y="31229"/>
                  </a:lnTo>
                  <a:lnTo>
                    <a:pt x="14206" y="31229"/>
                  </a:lnTo>
                  <a:lnTo>
                    <a:pt x="14860" y="31352"/>
                  </a:lnTo>
                  <a:lnTo>
                    <a:pt x="15186" y="31433"/>
                  </a:lnTo>
                  <a:lnTo>
                    <a:pt x="15472" y="31597"/>
                  </a:lnTo>
                  <a:lnTo>
                    <a:pt x="15758" y="31678"/>
                  </a:lnTo>
                  <a:lnTo>
                    <a:pt x="16043" y="31760"/>
                  </a:lnTo>
                  <a:lnTo>
                    <a:pt x="16697" y="31801"/>
                  </a:lnTo>
                  <a:lnTo>
                    <a:pt x="16942" y="31801"/>
                  </a:lnTo>
                  <a:lnTo>
                    <a:pt x="17186" y="31842"/>
                  </a:lnTo>
                  <a:lnTo>
                    <a:pt x="17758" y="32046"/>
                  </a:lnTo>
                  <a:lnTo>
                    <a:pt x="18329" y="32209"/>
                  </a:lnTo>
                  <a:lnTo>
                    <a:pt x="19554" y="32495"/>
                  </a:lnTo>
                  <a:lnTo>
                    <a:pt x="19677" y="32617"/>
                  </a:lnTo>
                  <a:lnTo>
                    <a:pt x="19799" y="32658"/>
                  </a:lnTo>
                  <a:lnTo>
                    <a:pt x="20126" y="32699"/>
                  </a:lnTo>
                  <a:lnTo>
                    <a:pt x="20452" y="32740"/>
                  </a:lnTo>
                  <a:lnTo>
                    <a:pt x="20738" y="32821"/>
                  </a:lnTo>
                  <a:lnTo>
                    <a:pt x="21350" y="32944"/>
                  </a:lnTo>
                  <a:lnTo>
                    <a:pt x="22820" y="33270"/>
                  </a:lnTo>
                  <a:lnTo>
                    <a:pt x="23595" y="33393"/>
                  </a:lnTo>
                  <a:lnTo>
                    <a:pt x="24330" y="33434"/>
                  </a:lnTo>
                  <a:lnTo>
                    <a:pt x="24453" y="33434"/>
                  </a:lnTo>
                  <a:lnTo>
                    <a:pt x="24902" y="33597"/>
                  </a:lnTo>
                  <a:lnTo>
                    <a:pt x="25147" y="33638"/>
                  </a:lnTo>
                  <a:lnTo>
                    <a:pt x="25392" y="33597"/>
                  </a:lnTo>
                  <a:lnTo>
                    <a:pt x="25636" y="33597"/>
                  </a:lnTo>
                  <a:lnTo>
                    <a:pt x="25800" y="33678"/>
                  </a:lnTo>
                  <a:lnTo>
                    <a:pt x="26086" y="33678"/>
                  </a:lnTo>
                  <a:lnTo>
                    <a:pt x="27024" y="33719"/>
                  </a:lnTo>
                  <a:lnTo>
                    <a:pt x="27922" y="33719"/>
                  </a:lnTo>
                  <a:lnTo>
                    <a:pt x="29759" y="33678"/>
                  </a:lnTo>
                  <a:lnTo>
                    <a:pt x="31147" y="33638"/>
                  </a:lnTo>
                  <a:lnTo>
                    <a:pt x="32576" y="33597"/>
                  </a:lnTo>
                  <a:lnTo>
                    <a:pt x="33148" y="33556"/>
                  </a:lnTo>
                  <a:lnTo>
                    <a:pt x="33678" y="33556"/>
                  </a:lnTo>
                  <a:lnTo>
                    <a:pt x="34250" y="33597"/>
                  </a:lnTo>
                  <a:lnTo>
                    <a:pt x="34821" y="33597"/>
                  </a:lnTo>
                  <a:lnTo>
                    <a:pt x="35393" y="33556"/>
                  </a:lnTo>
                  <a:lnTo>
                    <a:pt x="35964" y="33597"/>
                  </a:lnTo>
                  <a:lnTo>
                    <a:pt x="37107" y="33597"/>
                  </a:lnTo>
                  <a:lnTo>
                    <a:pt x="38250" y="33556"/>
                  </a:lnTo>
                  <a:lnTo>
                    <a:pt x="38863" y="33556"/>
                  </a:lnTo>
                  <a:lnTo>
                    <a:pt x="39475" y="33515"/>
                  </a:lnTo>
                  <a:lnTo>
                    <a:pt x="40087" y="33474"/>
                  </a:lnTo>
                  <a:lnTo>
                    <a:pt x="40700" y="33352"/>
                  </a:lnTo>
                  <a:lnTo>
                    <a:pt x="41108" y="33352"/>
                  </a:lnTo>
                  <a:lnTo>
                    <a:pt x="41883" y="33311"/>
                  </a:lnTo>
                  <a:lnTo>
                    <a:pt x="42659" y="33270"/>
                  </a:lnTo>
                  <a:lnTo>
                    <a:pt x="43149" y="33229"/>
                  </a:lnTo>
                  <a:lnTo>
                    <a:pt x="43680" y="33189"/>
                  </a:lnTo>
                  <a:lnTo>
                    <a:pt x="44455" y="33148"/>
                  </a:lnTo>
                  <a:lnTo>
                    <a:pt x="44863" y="33107"/>
                  </a:lnTo>
                  <a:lnTo>
                    <a:pt x="45231" y="33025"/>
                  </a:lnTo>
                  <a:lnTo>
                    <a:pt x="45476" y="32985"/>
                  </a:lnTo>
                  <a:lnTo>
                    <a:pt x="45557" y="32985"/>
                  </a:lnTo>
                  <a:lnTo>
                    <a:pt x="45639" y="33066"/>
                  </a:lnTo>
                  <a:lnTo>
                    <a:pt x="45761" y="33107"/>
                  </a:lnTo>
                  <a:lnTo>
                    <a:pt x="46210" y="33107"/>
                  </a:lnTo>
                  <a:lnTo>
                    <a:pt x="46578" y="33066"/>
                  </a:lnTo>
                  <a:lnTo>
                    <a:pt x="46945" y="32985"/>
                  </a:lnTo>
                  <a:lnTo>
                    <a:pt x="47313" y="32985"/>
                  </a:lnTo>
                  <a:lnTo>
                    <a:pt x="47517" y="32903"/>
                  </a:lnTo>
                  <a:lnTo>
                    <a:pt x="47639" y="32903"/>
                  </a:lnTo>
                  <a:lnTo>
                    <a:pt x="47803" y="32862"/>
                  </a:lnTo>
                  <a:lnTo>
                    <a:pt x="48170" y="32903"/>
                  </a:lnTo>
                  <a:lnTo>
                    <a:pt x="48578" y="32862"/>
                  </a:lnTo>
                  <a:lnTo>
                    <a:pt x="48946" y="32821"/>
                  </a:lnTo>
                  <a:lnTo>
                    <a:pt x="49354" y="32780"/>
                  </a:lnTo>
                  <a:lnTo>
                    <a:pt x="49925" y="32699"/>
                  </a:lnTo>
                  <a:lnTo>
                    <a:pt x="50538" y="32658"/>
                  </a:lnTo>
                  <a:lnTo>
                    <a:pt x="50701" y="32658"/>
                  </a:lnTo>
                  <a:lnTo>
                    <a:pt x="50823" y="32617"/>
                  </a:lnTo>
                  <a:lnTo>
                    <a:pt x="50946" y="32535"/>
                  </a:lnTo>
                  <a:lnTo>
                    <a:pt x="51068" y="32454"/>
                  </a:lnTo>
                  <a:lnTo>
                    <a:pt x="51191" y="32372"/>
                  </a:lnTo>
                  <a:lnTo>
                    <a:pt x="51272" y="32454"/>
                  </a:lnTo>
                  <a:lnTo>
                    <a:pt x="51395" y="32495"/>
                  </a:lnTo>
                  <a:lnTo>
                    <a:pt x="51640" y="32495"/>
                  </a:lnTo>
                  <a:lnTo>
                    <a:pt x="52987" y="32168"/>
                  </a:lnTo>
                  <a:lnTo>
                    <a:pt x="53109" y="32127"/>
                  </a:lnTo>
                  <a:lnTo>
                    <a:pt x="53191" y="32086"/>
                  </a:lnTo>
                  <a:lnTo>
                    <a:pt x="53232" y="31964"/>
                  </a:lnTo>
                  <a:lnTo>
                    <a:pt x="53273" y="31923"/>
                  </a:lnTo>
                  <a:lnTo>
                    <a:pt x="53518" y="31882"/>
                  </a:lnTo>
                  <a:lnTo>
                    <a:pt x="53803" y="31842"/>
                  </a:lnTo>
                  <a:lnTo>
                    <a:pt x="54007" y="31678"/>
                  </a:lnTo>
                  <a:lnTo>
                    <a:pt x="54130" y="31597"/>
                  </a:lnTo>
                  <a:lnTo>
                    <a:pt x="54171" y="31556"/>
                  </a:lnTo>
                  <a:lnTo>
                    <a:pt x="54252" y="31556"/>
                  </a:lnTo>
                  <a:lnTo>
                    <a:pt x="54416" y="31597"/>
                  </a:lnTo>
                  <a:lnTo>
                    <a:pt x="54538" y="31597"/>
                  </a:lnTo>
                  <a:lnTo>
                    <a:pt x="54783" y="31556"/>
                  </a:lnTo>
                  <a:lnTo>
                    <a:pt x="55028" y="31433"/>
                  </a:lnTo>
                  <a:lnTo>
                    <a:pt x="55273" y="31311"/>
                  </a:lnTo>
                  <a:lnTo>
                    <a:pt x="55354" y="31270"/>
                  </a:lnTo>
                  <a:lnTo>
                    <a:pt x="55926" y="31270"/>
                  </a:lnTo>
                  <a:lnTo>
                    <a:pt x="56416" y="31188"/>
                  </a:lnTo>
                  <a:lnTo>
                    <a:pt x="56947" y="31066"/>
                  </a:lnTo>
                  <a:lnTo>
                    <a:pt x="57436" y="31025"/>
                  </a:lnTo>
                  <a:lnTo>
                    <a:pt x="57722" y="31025"/>
                  </a:lnTo>
                  <a:lnTo>
                    <a:pt x="58008" y="30984"/>
                  </a:lnTo>
                  <a:lnTo>
                    <a:pt x="58294" y="30903"/>
                  </a:lnTo>
                  <a:lnTo>
                    <a:pt x="58539" y="30780"/>
                  </a:lnTo>
                  <a:lnTo>
                    <a:pt x="58824" y="30780"/>
                  </a:lnTo>
                  <a:lnTo>
                    <a:pt x="58947" y="30739"/>
                  </a:lnTo>
                  <a:lnTo>
                    <a:pt x="59028" y="30658"/>
                  </a:lnTo>
                  <a:lnTo>
                    <a:pt x="59192" y="30617"/>
                  </a:lnTo>
                  <a:lnTo>
                    <a:pt x="59763" y="30494"/>
                  </a:lnTo>
                  <a:lnTo>
                    <a:pt x="60335" y="30290"/>
                  </a:lnTo>
                  <a:lnTo>
                    <a:pt x="60906" y="30086"/>
                  </a:lnTo>
                  <a:lnTo>
                    <a:pt x="61478" y="29923"/>
                  </a:lnTo>
                  <a:lnTo>
                    <a:pt x="61559" y="29882"/>
                  </a:lnTo>
                  <a:lnTo>
                    <a:pt x="61600" y="29841"/>
                  </a:lnTo>
                  <a:lnTo>
                    <a:pt x="61682" y="29719"/>
                  </a:lnTo>
                  <a:lnTo>
                    <a:pt x="61927" y="29678"/>
                  </a:lnTo>
                  <a:lnTo>
                    <a:pt x="62212" y="29596"/>
                  </a:lnTo>
                  <a:lnTo>
                    <a:pt x="62662" y="29433"/>
                  </a:lnTo>
                  <a:lnTo>
                    <a:pt x="63192" y="29270"/>
                  </a:lnTo>
                  <a:lnTo>
                    <a:pt x="63437" y="29188"/>
                  </a:lnTo>
                  <a:lnTo>
                    <a:pt x="63682" y="29066"/>
                  </a:lnTo>
                  <a:lnTo>
                    <a:pt x="63845" y="28984"/>
                  </a:lnTo>
                  <a:lnTo>
                    <a:pt x="64009" y="28902"/>
                  </a:lnTo>
                  <a:lnTo>
                    <a:pt x="64417" y="28780"/>
                  </a:lnTo>
                  <a:lnTo>
                    <a:pt x="64743" y="28617"/>
                  </a:lnTo>
                  <a:lnTo>
                    <a:pt x="64907" y="28494"/>
                  </a:lnTo>
                  <a:lnTo>
                    <a:pt x="65029" y="28372"/>
                  </a:lnTo>
                  <a:lnTo>
                    <a:pt x="65111" y="28331"/>
                  </a:lnTo>
                  <a:lnTo>
                    <a:pt x="65192" y="28331"/>
                  </a:lnTo>
                  <a:lnTo>
                    <a:pt x="65397" y="28290"/>
                  </a:lnTo>
                  <a:lnTo>
                    <a:pt x="65601" y="28168"/>
                  </a:lnTo>
                  <a:lnTo>
                    <a:pt x="65764" y="28045"/>
                  </a:lnTo>
                  <a:lnTo>
                    <a:pt x="65886" y="27923"/>
                  </a:lnTo>
                  <a:lnTo>
                    <a:pt x="66091" y="27882"/>
                  </a:lnTo>
                  <a:lnTo>
                    <a:pt x="66254" y="27800"/>
                  </a:lnTo>
                  <a:lnTo>
                    <a:pt x="66499" y="27637"/>
                  </a:lnTo>
                  <a:lnTo>
                    <a:pt x="66703" y="27433"/>
                  </a:lnTo>
                  <a:lnTo>
                    <a:pt x="66948" y="27310"/>
                  </a:lnTo>
                  <a:lnTo>
                    <a:pt x="67478" y="26984"/>
                  </a:lnTo>
                  <a:lnTo>
                    <a:pt x="67968" y="26657"/>
                  </a:lnTo>
                  <a:lnTo>
                    <a:pt x="68907" y="25963"/>
                  </a:lnTo>
                  <a:lnTo>
                    <a:pt x="69070" y="25882"/>
                  </a:lnTo>
                  <a:lnTo>
                    <a:pt x="69152" y="25800"/>
                  </a:lnTo>
                  <a:lnTo>
                    <a:pt x="69234" y="25718"/>
                  </a:lnTo>
                  <a:lnTo>
                    <a:pt x="69275" y="25596"/>
                  </a:lnTo>
                  <a:lnTo>
                    <a:pt x="69315" y="25514"/>
                  </a:lnTo>
                  <a:lnTo>
                    <a:pt x="69356" y="25433"/>
                  </a:lnTo>
                  <a:lnTo>
                    <a:pt x="69479" y="25228"/>
                  </a:lnTo>
                  <a:lnTo>
                    <a:pt x="69601" y="25065"/>
                  </a:lnTo>
                  <a:lnTo>
                    <a:pt x="69601" y="24984"/>
                  </a:lnTo>
                  <a:lnTo>
                    <a:pt x="69560" y="24861"/>
                  </a:lnTo>
                  <a:lnTo>
                    <a:pt x="69601" y="24779"/>
                  </a:lnTo>
                  <a:lnTo>
                    <a:pt x="69683" y="24739"/>
                  </a:lnTo>
                  <a:lnTo>
                    <a:pt x="69846" y="24657"/>
                  </a:lnTo>
                  <a:lnTo>
                    <a:pt x="69969" y="24535"/>
                  </a:lnTo>
                  <a:lnTo>
                    <a:pt x="70091" y="24412"/>
                  </a:lnTo>
                  <a:lnTo>
                    <a:pt x="70132" y="24290"/>
                  </a:lnTo>
                  <a:lnTo>
                    <a:pt x="70213" y="24045"/>
                  </a:lnTo>
                  <a:lnTo>
                    <a:pt x="70254" y="23718"/>
                  </a:lnTo>
                  <a:lnTo>
                    <a:pt x="70254" y="23596"/>
                  </a:lnTo>
                  <a:lnTo>
                    <a:pt x="70295" y="23473"/>
                  </a:lnTo>
                  <a:lnTo>
                    <a:pt x="70418" y="23351"/>
                  </a:lnTo>
                  <a:lnTo>
                    <a:pt x="70540" y="23269"/>
                  </a:lnTo>
                  <a:lnTo>
                    <a:pt x="70744" y="23147"/>
                  </a:lnTo>
                  <a:lnTo>
                    <a:pt x="70907" y="23024"/>
                  </a:lnTo>
                  <a:lnTo>
                    <a:pt x="71030" y="22861"/>
                  </a:lnTo>
                  <a:lnTo>
                    <a:pt x="71112" y="22698"/>
                  </a:lnTo>
                  <a:lnTo>
                    <a:pt x="71193" y="22412"/>
                  </a:lnTo>
                  <a:lnTo>
                    <a:pt x="71316" y="22167"/>
                  </a:lnTo>
                  <a:lnTo>
                    <a:pt x="71642" y="21636"/>
                  </a:lnTo>
                  <a:lnTo>
                    <a:pt x="71765" y="21350"/>
                  </a:lnTo>
                  <a:lnTo>
                    <a:pt x="71806" y="21187"/>
                  </a:lnTo>
                  <a:lnTo>
                    <a:pt x="71806" y="21024"/>
                  </a:lnTo>
                  <a:lnTo>
                    <a:pt x="71765" y="20901"/>
                  </a:lnTo>
                  <a:lnTo>
                    <a:pt x="71765" y="20738"/>
                  </a:lnTo>
                  <a:lnTo>
                    <a:pt x="71846" y="20616"/>
                  </a:lnTo>
                  <a:lnTo>
                    <a:pt x="71928" y="20493"/>
                  </a:lnTo>
                  <a:lnTo>
                    <a:pt x="72050" y="20330"/>
                  </a:lnTo>
                  <a:lnTo>
                    <a:pt x="72173" y="20167"/>
                  </a:lnTo>
                  <a:lnTo>
                    <a:pt x="72255" y="20003"/>
                  </a:lnTo>
                  <a:lnTo>
                    <a:pt x="72255" y="19840"/>
                  </a:lnTo>
                  <a:lnTo>
                    <a:pt x="72255" y="19677"/>
                  </a:lnTo>
                  <a:lnTo>
                    <a:pt x="72295" y="19554"/>
                  </a:lnTo>
                  <a:lnTo>
                    <a:pt x="72377" y="19309"/>
                  </a:lnTo>
                  <a:lnTo>
                    <a:pt x="72418" y="19146"/>
                  </a:lnTo>
                  <a:lnTo>
                    <a:pt x="72418" y="19024"/>
                  </a:lnTo>
                  <a:lnTo>
                    <a:pt x="72377" y="18901"/>
                  </a:lnTo>
                  <a:lnTo>
                    <a:pt x="72295" y="18738"/>
                  </a:lnTo>
                  <a:lnTo>
                    <a:pt x="72255" y="18656"/>
                  </a:lnTo>
                  <a:lnTo>
                    <a:pt x="72295" y="18615"/>
                  </a:lnTo>
                  <a:lnTo>
                    <a:pt x="72377" y="18452"/>
                  </a:lnTo>
                  <a:lnTo>
                    <a:pt x="72540" y="18166"/>
                  </a:lnTo>
                  <a:lnTo>
                    <a:pt x="72581" y="17881"/>
                  </a:lnTo>
                  <a:lnTo>
                    <a:pt x="72622" y="17595"/>
                  </a:lnTo>
                  <a:lnTo>
                    <a:pt x="72663" y="17268"/>
                  </a:lnTo>
                  <a:lnTo>
                    <a:pt x="72663" y="17187"/>
                  </a:lnTo>
                  <a:lnTo>
                    <a:pt x="72622" y="17064"/>
                  </a:lnTo>
                  <a:lnTo>
                    <a:pt x="72459" y="16901"/>
                  </a:lnTo>
                  <a:lnTo>
                    <a:pt x="72540" y="16860"/>
                  </a:lnTo>
                  <a:lnTo>
                    <a:pt x="72622" y="16778"/>
                  </a:lnTo>
                  <a:lnTo>
                    <a:pt x="72622" y="16738"/>
                  </a:lnTo>
                  <a:lnTo>
                    <a:pt x="72622" y="16656"/>
                  </a:lnTo>
                  <a:lnTo>
                    <a:pt x="72581" y="16493"/>
                  </a:lnTo>
                  <a:lnTo>
                    <a:pt x="72540" y="16370"/>
                  </a:lnTo>
                  <a:lnTo>
                    <a:pt x="72499" y="16248"/>
                  </a:lnTo>
                  <a:lnTo>
                    <a:pt x="72499" y="16085"/>
                  </a:lnTo>
                  <a:lnTo>
                    <a:pt x="72540" y="15962"/>
                  </a:lnTo>
                  <a:lnTo>
                    <a:pt x="72663" y="15880"/>
                  </a:lnTo>
                  <a:lnTo>
                    <a:pt x="72704" y="15799"/>
                  </a:lnTo>
                  <a:lnTo>
                    <a:pt x="72744" y="15676"/>
                  </a:lnTo>
                  <a:lnTo>
                    <a:pt x="72744" y="15595"/>
                  </a:lnTo>
                  <a:lnTo>
                    <a:pt x="72663" y="15513"/>
                  </a:lnTo>
                  <a:lnTo>
                    <a:pt x="72499" y="15391"/>
                  </a:lnTo>
                  <a:lnTo>
                    <a:pt x="72459" y="15268"/>
                  </a:lnTo>
                  <a:lnTo>
                    <a:pt x="72459" y="15146"/>
                  </a:lnTo>
                  <a:lnTo>
                    <a:pt x="72499" y="15023"/>
                  </a:lnTo>
                  <a:lnTo>
                    <a:pt x="72499" y="14942"/>
                  </a:lnTo>
                  <a:lnTo>
                    <a:pt x="72499" y="14860"/>
                  </a:lnTo>
                  <a:lnTo>
                    <a:pt x="72459" y="14697"/>
                  </a:lnTo>
                  <a:lnTo>
                    <a:pt x="72418" y="14533"/>
                  </a:lnTo>
                  <a:lnTo>
                    <a:pt x="72459" y="14452"/>
                  </a:lnTo>
                  <a:lnTo>
                    <a:pt x="72499" y="14370"/>
                  </a:lnTo>
                  <a:lnTo>
                    <a:pt x="72377" y="14125"/>
                  </a:lnTo>
                  <a:lnTo>
                    <a:pt x="72295" y="13880"/>
                  </a:lnTo>
                  <a:lnTo>
                    <a:pt x="72255" y="13594"/>
                  </a:lnTo>
                  <a:lnTo>
                    <a:pt x="72295" y="13309"/>
                  </a:lnTo>
                  <a:lnTo>
                    <a:pt x="72377" y="12900"/>
                  </a:lnTo>
                  <a:lnTo>
                    <a:pt x="72336" y="12696"/>
                  </a:lnTo>
                  <a:lnTo>
                    <a:pt x="72295" y="12615"/>
                  </a:lnTo>
                  <a:lnTo>
                    <a:pt x="72255" y="12492"/>
                  </a:lnTo>
                  <a:lnTo>
                    <a:pt x="72091" y="12288"/>
                  </a:lnTo>
                  <a:lnTo>
                    <a:pt x="71969" y="12084"/>
                  </a:lnTo>
                  <a:lnTo>
                    <a:pt x="71887" y="11880"/>
                  </a:lnTo>
                  <a:lnTo>
                    <a:pt x="71806" y="11676"/>
                  </a:lnTo>
                  <a:lnTo>
                    <a:pt x="71683" y="11431"/>
                  </a:lnTo>
                  <a:lnTo>
                    <a:pt x="71601" y="11308"/>
                  </a:lnTo>
                  <a:lnTo>
                    <a:pt x="71479" y="11186"/>
                  </a:lnTo>
                  <a:lnTo>
                    <a:pt x="71275" y="11023"/>
                  </a:lnTo>
                  <a:lnTo>
                    <a:pt x="71234" y="10900"/>
                  </a:lnTo>
                  <a:lnTo>
                    <a:pt x="71234" y="10819"/>
                  </a:lnTo>
                  <a:lnTo>
                    <a:pt x="71275" y="10737"/>
                  </a:lnTo>
                  <a:lnTo>
                    <a:pt x="71275" y="10696"/>
                  </a:lnTo>
                  <a:lnTo>
                    <a:pt x="71234" y="10655"/>
                  </a:lnTo>
                  <a:lnTo>
                    <a:pt x="71193" y="10614"/>
                  </a:lnTo>
                  <a:lnTo>
                    <a:pt x="71071" y="10533"/>
                  </a:lnTo>
                  <a:lnTo>
                    <a:pt x="70989" y="10492"/>
                  </a:lnTo>
                  <a:lnTo>
                    <a:pt x="70867" y="10370"/>
                  </a:lnTo>
                  <a:lnTo>
                    <a:pt x="70785" y="10288"/>
                  </a:lnTo>
                  <a:lnTo>
                    <a:pt x="70785" y="10247"/>
                  </a:lnTo>
                  <a:lnTo>
                    <a:pt x="70785" y="10084"/>
                  </a:lnTo>
                  <a:lnTo>
                    <a:pt x="70744" y="9961"/>
                  </a:lnTo>
                  <a:lnTo>
                    <a:pt x="70622" y="9880"/>
                  </a:lnTo>
                  <a:lnTo>
                    <a:pt x="70458" y="9798"/>
                  </a:lnTo>
                  <a:lnTo>
                    <a:pt x="70336" y="9553"/>
                  </a:lnTo>
                  <a:lnTo>
                    <a:pt x="70213" y="9349"/>
                  </a:lnTo>
                  <a:lnTo>
                    <a:pt x="69887" y="8941"/>
                  </a:lnTo>
                  <a:lnTo>
                    <a:pt x="69683" y="8696"/>
                  </a:lnTo>
                  <a:lnTo>
                    <a:pt x="69438" y="8451"/>
                  </a:lnTo>
                  <a:lnTo>
                    <a:pt x="68866" y="8002"/>
                  </a:lnTo>
                  <a:lnTo>
                    <a:pt x="68295" y="7594"/>
                  </a:lnTo>
                  <a:lnTo>
                    <a:pt x="67764" y="7145"/>
                  </a:lnTo>
                  <a:lnTo>
                    <a:pt x="67642" y="7104"/>
                  </a:lnTo>
                  <a:lnTo>
                    <a:pt x="67560" y="7104"/>
                  </a:lnTo>
                  <a:lnTo>
                    <a:pt x="67111" y="6777"/>
                  </a:lnTo>
                  <a:lnTo>
                    <a:pt x="66866" y="6614"/>
                  </a:lnTo>
                  <a:lnTo>
                    <a:pt x="66621" y="6532"/>
                  </a:lnTo>
                  <a:lnTo>
                    <a:pt x="66376" y="6369"/>
                  </a:lnTo>
                  <a:lnTo>
                    <a:pt x="66131" y="6247"/>
                  </a:lnTo>
                  <a:lnTo>
                    <a:pt x="65519" y="5838"/>
                  </a:lnTo>
                  <a:lnTo>
                    <a:pt x="65233" y="5675"/>
                  </a:lnTo>
                  <a:lnTo>
                    <a:pt x="64866" y="5553"/>
                  </a:lnTo>
                  <a:lnTo>
                    <a:pt x="64580" y="5430"/>
                  </a:lnTo>
                  <a:lnTo>
                    <a:pt x="64335" y="5267"/>
                  </a:lnTo>
                  <a:lnTo>
                    <a:pt x="64254" y="5144"/>
                  </a:lnTo>
                  <a:lnTo>
                    <a:pt x="64131" y="5063"/>
                  </a:lnTo>
                  <a:lnTo>
                    <a:pt x="63886" y="4981"/>
                  </a:lnTo>
                  <a:lnTo>
                    <a:pt x="63151" y="4695"/>
                  </a:lnTo>
                  <a:lnTo>
                    <a:pt x="62457" y="4410"/>
                  </a:lnTo>
                  <a:lnTo>
                    <a:pt x="61723" y="4124"/>
                  </a:lnTo>
                  <a:lnTo>
                    <a:pt x="60988" y="3879"/>
                  </a:lnTo>
                  <a:lnTo>
                    <a:pt x="60335" y="3634"/>
                  </a:lnTo>
                  <a:lnTo>
                    <a:pt x="59682" y="3389"/>
                  </a:lnTo>
                  <a:lnTo>
                    <a:pt x="58865" y="3144"/>
                  </a:lnTo>
                  <a:lnTo>
                    <a:pt x="58498" y="3022"/>
                  </a:lnTo>
                  <a:lnTo>
                    <a:pt x="58090" y="2899"/>
                  </a:lnTo>
                  <a:lnTo>
                    <a:pt x="57314" y="2613"/>
                  </a:lnTo>
                  <a:lnTo>
                    <a:pt x="56538" y="2409"/>
                  </a:lnTo>
                  <a:lnTo>
                    <a:pt x="54946" y="2083"/>
                  </a:lnTo>
                  <a:lnTo>
                    <a:pt x="53722" y="1838"/>
                  </a:lnTo>
                  <a:lnTo>
                    <a:pt x="52497" y="1593"/>
                  </a:lnTo>
                  <a:lnTo>
                    <a:pt x="51191" y="1389"/>
                  </a:lnTo>
                  <a:lnTo>
                    <a:pt x="49884" y="1226"/>
                  </a:lnTo>
                  <a:lnTo>
                    <a:pt x="48905" y="1144"/>
                  </a:lnTo>
                  <a:lnTo>
                    <a:pt x="47884" y="1062"/>
                  </a:lnTo>
                  <a:lnTo>
                    <a:pt x="46864" y="981"/>
                  </a:lnTo>
                  <a:lnTo>
                    <a:pt x="45843" y="858"/>
                  </a:lnTo>
                  <a:lnTo>
                    <a:pt x="44741" y="736"/>
                  </a:lnTo>
                  <a:lnTo>
                    <a:pt x="43639" y="654"/>
                  </a:lnTo>
                  <a:lnTo>
                    <a:pt x="41230" y="572"/>
                  </a:lnTo>
                  <a:lnTo>
                    <a:pt x="36781" y="327"/>
                  </a:lnTo>
                  <a:lnTo>
                    <a:pt x="34903" y="287"/>
                  </a:lnTo>
                  <a:lnTo>
                    <a:pt x="33066" y="246"/>
                  </a:lnTo>
                  <a:lnTo>
                    <a:pt x="27269" y="246"/>
                  </a:lnTo>
                  <a:lnTo>
                    <a:pt x="26575" y="205"/>
                  </a:lnTo>
                  <a:lnTo>
                    <a:pt x="25881" y="164"/>
                  </a:lnTo>
                  <a:lnTo>
                    <a:pt x="24493" y="83"/>
                  </a:lnTo>
                  <a:lnTo>
                    <a:pt x="23146" y="1"/>
                  </a:lnTo>
                  <a:close/>
                </a:path>
              </a:pathLst>
            </a:custGeom>
            <a:solidFill>
              <a:srgbClr val="FFFFFF">
                <a:alpha val="56420"/>
              </a:srgbClr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78" name="Google Shape;1378;p37"/>
          <p:cNvGrpSpPr/>
          <p:nvPr/>
        </p:nvGrpSpPr>
        <p:grpSpPr>
          <a:xfrm rot="-2241120">
            <a:off x="9980546" y="499493"/>
            <a:ext cx="223377" cy="314312"/>
            <a:chOff x="5248950" y="2607450"/>
            <a:chExt cx="27575" cy="38800"/>
          </a:xfrm>
        </p:grpSpPr>
        <p:sp>
          <p:nvSpPr>
            <p:cNvPr id="1379" name="Google Shape;1379;p37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80" name="Google Shape;1380;p37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81" name="Google Shape;1381;p37"/>
          <p:cNvGrpSpPr/>
          <p:nvPr/>
        </p:nvGrpSpPr>
        <p:grpSpPr>
          <a:xfrm rot="1583875">
            <a:off x="11416248" y="5923791"/>
            <a:ext cx="213065" cy="299803"/>
            <a:chOff x="5248950" y="2607450"/>
            <a:chExt cx="27575" cy="38800"/>
          </a:xfrm>
        </p:grpSpPr>
        <p:sp>
          <p:nvSpPr>
            <p:cNvPr id="1382" name="Google Shape;1382;p37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83" name="Google Shape;1383;p37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84" name="Google Shape;1384;p37"/>
          <p:cNvGrpSpPr/>
          <p:nvPr/>
        </p:nvGrpSpPr>
        <p:grpSpPr>
          <a:xfrm rot="4025085">
            <a:off x="935031" y="6259682"/>
            <a:ext cx="140875" cy="198223"/>
            <a:chOff x="5248950" y="2607450"/>
            <a:chExt cx="27575" cy="38800"/>
          </a:xfrm>
        </p:grpSpPr>
        <p:sp>
          <p:nvSpPr>
            <p:cNvPr id="1385" name="Google Shape;1385;p37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86" name="Google Shape;1386;p37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87" name="Google Shape;1387;p37"/>
          <p:cNvGrpSpPr/>
          <p:nvPr/>
        </p:nvGrpSpPr>
        <p:grpSpPr>
          <a:xfrm rot="-5243946">
            <a:off x="-112494" y="3732874"/>
            <a:ext cx="223379" cy="314309"/>
            <a:chOff x="5248950" y="2607450"/>
            <a:chExt cx="27575" cy="38800"/>
          </a:xfrm>
        </p:grpSpPr>
        <p:sp>
          <p:nvSpPr>
            <p:cNvPr id="1388" name="Google Shape;1388;p37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89" name="Google Shape;1389;p37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90" name="Google Shape;1390;p37"/>
          <p:cNvGrpSpPr/>
          <p:nvPr/>
        </p:nvGrpSpPr>
        <p:grpSpPr>
          <a:xfrm rot="-2700000">
            <a:off x="2632853" y="617964"/>
            <a:ext cx="139484" cy="196264"/>
            <a:chOff x="5248950" y="2607450"/>
            <a:chExt cx="27575" cy="38800"/>
          </a:xfrm>
        </p:grpSpPr>
        <p:sp>
          <p:nvSpPr>
            <p:cNvPr id="1391" name="Google Shape;1391;p37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92" name="Google Shape;1392;p37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grpSp>
        <p:nvGrpSpPr>
          <p:cNvPr id="1393" name="Google Shape;1393;p37"/>
          <p:cNvGrpSpPr/>
          <p:nvPr/>
        </p:nvGrpSpPr>
        <p:grpSpPr>
          <a:xfrm rot="3320916">
            <a:off x="11519175" y="731127"/>
            <a:ext cx="139487" cy="196267"/>
            <a:chOff x="5248950" y="2607450"/>
            <a:chExt cx="27575" cy="38800"/>
          </a:xfrm>
        </p:grpSpPr>
        <p:sp>
          <p:nvSpPr>
            <p:cNvPr id="1394" name="Google Shape;1394;p37"/>
            <p:cNvSpPr/>
            <p:nvPr/>
          </p:nvSpPr>
          <p:spPr>
            <a:xfrm>
              <a:off x="5248950" y="2609475"/>
              <a:ext cx="9200" cy="36775"/>
            </a:xfrm>
            <a:custGeom>
              <a:avLst/>
              <a:gdLst/>
              <a:ahLst/>
              <a:cxnLst/>
              <a:rect l="l" t="t" r="r" b="b"/>
              <a:pathLst>
                <a:path w="368" h="1471" extrusionOk="0">
                  <a:moveTo>
                    <a:pt x="41" y="1"/>
                  </a:moveTo>
                  <a:lnTo>
                    <a:pt x="0" y="42"/>
                  </a:lnTo>
                  <a:lnTo>
                    <a:pt x="0" y="83"/>
                  </a:lnTo>
                  <a:lnTo>
                    <a:pt x="123" y="736"/>
                  </a:lnTo>
                  <a:lnTo>
                    <a:pt x="245" y="1389"/>
                  </a:lnTo>
                  <a:lnTo>
                    <a:pt x="245" y="1430"/>
                  </a:lnTo>
                  <a:lnTo>
                    <a:pt x="286" y="1470"/>
                  </a:lnTo>
                  <a:lnTo>
                    <a:pt x="327" y="1470"/>
                  </a:lnTo>
                  <a:lnTo>
                    <a:pt x="368" y="1430"/>
                  </a:lnTo>
                  <a:lnTo>
                    <a:pt x="368" y="1389"/>
                  </a:lnTo>
                  <a:lnTo>
                    <a:pt x="286" y="736"/>
                  </a:lnTo>
                  <a:lnTo>
                    <a:pt x="123" y="83"/>
                  </a:lnTo>
                  <a:lnTo>
                    <a:pt x="82" y="42"/>
                  </a:lnTo>
                  <a:lnTo>
                    <a:pt x="41" y="1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  <p:sp>
          <p:nvSpPr>
            <p:cNvPr id="1395" name="Google Shape;1395;p37"/>
            <p:cNvSpPr/>
            <p:nvPr/>
          </p:nvSpPr>
          <p:spPr>
            <a:xfrm>
              <a:off x="5263225" y="2607450"/>
              <a:ext cx="13300" cy="38800"/>
            </a:xfrm>
            <a:custGeom>
              <a:avLst/>
              <a:gdLst/>
              <a:ahLst/>
              <a:cxnLst/>
              <a:rect l="l" t="t" r="r" b="b"/>
              <a:pathLst>
                <a:path w="532" h="1552" extrusionOk="0">
                  <a:moveTo>
                    <a:pt x="42" y="0"/>
                  </a:moveTo>
                  <a:lnTo>
                    <a:pt x="1" y="41"/>
                  </a:lnTo>
                  <a:lnTo>
                    <a:pt x="1" y="123"/>
                  </a:lnTo>
                  <a:lnTo>
                    <a:pt x="164" y="449"/>
                  </a:lnTo>
                  <a:lnTo>
                    <a:pt x="246" y="776"/>
                  </a:lnTo>
                  <a:lnTo>
                    <a:pt x="327" y="1143"/>
                  </a:lnTo>
                  <a:lnTo>
                    <a:pt x="409" y="1470"/>
                  </a:lnTo>
                  <a:lnTo>
                    <a:pt x="409" y="1511"/>
                  </a:lnTo>
                  <a:lnTo>
                    <a:pt x="450" y="1551"/>
                  </a:lnTo>
                  <a:lnTo>
                    <a:pt x="531" y="1511"/>
                  </a:lnTo>
                  <a:lnTo>
                    <a:pt x="531" y="1470"/>
                  </a:lnTo>
                  <a:lnTo>
                    <a:pt x="491" y="1102"/>
                  </a:lnTo>
                  <a:lnTo>
                    <a:pt x="409" y="735"/>
                  </a:lnTo>
                  <a:lnTo>
                    <a:pt x="286" y="368"/>
                  </a:lnTo>
                  <a:lnTo>
                    <a:pt x="123" y="41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chemeClr val="dk2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 sz="2400">
                <a:solidFill>
                  <a:srgbClr val="000000"/>
                </a:solidFill>
              </a:endParaRPr>
            </a:p>
          </p:txBody>
        </p:sp>
      </p:grpSp>
      <p:sp>
        <p:nvSpPr>
          <p:cNvPr id="1396" name="Google Shape;1396;p37"/>
          <p:cNvSpPr/>
          <p:nvPr/>
        </p:nvSpPr>
        <p:spPr>
          <a:xfrm>
            <a:off x="415600" y="55189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97" name="Google Shape;1397;p37"/>
          <p:cNvSpPr/>
          <p:nvPr/>
        </p:nvSpPr>
        <p:spPr>
          <a:xfrm>
            <a:off x="10276367" y="6023301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98" name="Google Shape;1398;p37"/>
          <p:cNvSpPr/>
          <p:nvPr/>
        </p:nvSpPr>
        <p:spPr>
          <a:xfrm>
            <a:off x="11643467" y="2609985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  <p:sp>
        <p:nvSpPr>
          <p:cNvPr id="1399" name="Google Shape;1399;p37"/>
          <p:cNvSpPr/>
          <p:nvPr/>
        </p:nvSpPr>
        <p:spPr>
          <a:xfrm>
            <a:off x="588167" y="1096734"/>
            <a:ext cx="191800" cy="100767"/>
          </a:xfrm>
          <a:custGeom>
            <a:avLst/>
            <a:gdLst/>
            <a:ahLst/>
            <a:cxnLst/>
            <a:rect l="l" t="t" r="r" b="b"/>
            <a:pathLst>
              <a:path w="5754" h="3023" extrusionOk="0">
                <a:moveTo>
                  <a:pt x="1" y="1"/>
                </a:moveTo>
                <a:lnTo>
                  <a:pt x="1" y="1"/>
                </a:lnTo>
                <a:lnTo>
                  <a:pt x="408" y="1"/>
                </a:lnTo>
                <a:lnTo>
                  <a:pt x="815" y="59"/>
                </a:lnTo>
                <a:lnTo>
                  <a:pt x="1279" y="117"/>
                </a:lnTo>
                <a:lnTo>
                  <a:pt x="1802" y="291"/>
                </a:lnTo>
                <a:lnTo>
                  <a:pt x="2267" y="524"/>
                </a:lnTo>
                <a:lnTo>
                  <a:pt x="2500" y="698"/>
                </a:lnTo>
                <a:lnTo>
                  <a:pt x="2674" y="930"/>
                </a:lnTo>
                <a:lnTo>
                  <a:pt x="2790" y="1163"/>
                </a:lnTo>
                <a:lnTo>
                  <a:pt x="2907" y="1395"/>
                </a:lnTo>
                <a:lnTo>
                  <a:pt x="2907" y="1395"/>
                </a:lnTo>
                <a:lnTo>
                  <a:pt x="3139" y="1163"/>
                </a:lnTo>
                <a:lnTo>
                  <a:pt x="3430" y="930"/>
                </a:lnTo>
                <a:lnTo>
                  <a:pt x="3778" y="640"/>
                </a:lnTo>
                <a:lnTo>
                  <a:pt x="4185" y="407"/>
                </a:lnTo>
                <a:lnTo>
                  <a:pt x="4650" y="175"/>
                </a:lnTo>
                <a:lnTo>
                  <a:pt x="5173" y="1"/>
                </a:lnTo>
                <a:lnTo>
                  <a:pt x="5463" y="1"/>
                </a:lnTo>
                <a:lnTo>
                  <a:pt x="5754" y="1"/>
                </a:lnTo>
                <a:lnTo>
                  <a:pt x="5754" y="1"/>
                </a:lnTo>
                <a:lnTo>
                  <a:pt x="5580" y="466"/>
                </a:lnTo>
                <a:lnTo>
                  <a:pt x="5405" y="930"/>
                </a:lnTo>
                <a:lnTo>
                  <a:pt x="5115" y="1512"/>
                </a:lnTo>
                <a:lnTo>
                  <a:pt x="4708" y="2093"/>
                </a:lnTo>
                <a:lnTo>
                  <a:pt x="4476" y="2325"/>
                </a:lnTo>
                <a:lnTo>
                  <a:pt x="4243" y="2558"/>
                </a:lnTo>
                <a:lnTo>
                  <a:pt x="3953" y="2732"/>
                </a:lnTo>
                <a:lnTo>
                  <a:pt x="3604" y="2906"/>
                </a:lnTo>
                <a:lnTo>
                  <a:pt x="3255" y="3022"/>
                </a:lnTo>
                <a:lnTo>
                  <a:pt x="2907" y="3022"/>
                </a:lnTo>
                <a:lnTo>
                  <a:pt x="2907" y="3022"/>
                </a:lnTo>
                <a:lnTo>
                  <a:pt x="2500" y="3022"/>
                </a:lnTo>
                <a:lnTo>
                  <a:pt x="2151" y="2964"/>
                </a:lnTo>
                <a:lnTo>
                  <a:pt x="1861" y="2790"/>
                </a:lnTo>
                <a:lnTo>
                  <a:pt x="1570" y="2674"/>
                </a:lnTo>
                <a:lnTo>
                  <a:pt x="1279" y="2441"/>
                </a:lnTo>
                <a:lnTo>
                  <a:pt x="1047" y="2267"/>
                </a:lnTo>
                <a:lnTo>
                  <a:pt x="640" y="1744"/>
                </a:lnTo>
                <a:lnTo>
                  <a:pt x="350" y="1221"/>
                </a:lnTo>
                <a:lnTo>
                  <a:pt x="117" y="756"/>
                </a:lnTo>
                <a:lnTo>
                  <a:pt x="59" y="291"/>
                </a:lnTo>
                <a:lnTo>
                  <a:pt x="1" y="1"/>
                </a:lnTo>
                <a:lnTo>
                  <a:pt x="1" y="1"/>
                </a:lnTo>
                <a:close/>
              </a:path>
            </a:pathLst>
          </a:custGeom>
          <a:solidFill>
            <a:srgbClr val="869D39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63947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9.xml"/><Relationship Id="rId13" Type="http://schemas.openxmlformats.org/officeDocument/2006/relationships/slideLayout" Target="../slideLayouts/slideLayout74.xml"/><Relationship Id="rId18" Type="http://schemas.openxmlformats.org/officeDocument/2006/relationships/slideLayout" Target="../slideLayouts/slideLayout79.xml"/><Relationship Id="rId3" Type="http://schemas.openxmlformats.org/officeDocument/2006/relationships/slideLayout" Target="../slideLayouts/slideLayout64.xml"/><Relationship Id="rId7" Type="http://schemas.openxmlformats.org/officeDocument/2006/relationships/slideLayout" Target="../slideLayouts/slideLayout68.xml"/><Relationship Id="rId12" Type="http://schemas.openxmlformats.org/officeDocument/2006/relationships/slideLayout" Target="../slideLayouts/slideLayout73.xml"/><Relationship Id="rId17" Type="http://schemas.openxmlformats.org/officeDocument/2006/relationships/slideLayout" Target="../slideLayouts/slideLayout78.xml"/><Relationship Id="rId2" Type="http://schemas.openxmlformats.org/officeDocument/2006/relationships/slideLayout" Target="../slideLayouts/slideLayout63.xml"/><Relationship Id="rId16" Type="http://schemas.openxmlformats.org/officeDocument/2006/relationships/slideLayout" Target="../slideLayouts/slideLayout77.xml"/><Relationship Id="rId1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7.xml"/><Relationship Id="rId11" Type="http://schemas.openxmlformats.org/officeDocument/2006/relationships/slideLayout" Target="../slideLayouts/slideLayout72.xml"/><Relationship Id="rId5" Type="http://schemas.openxmlformats.org/officeDocument/2006/relationships/slideLayout" Target="../slideLayouts/slideLayout66.xml"/><Relationship Id="rId15" Type="http://schemas.openxmlformats.org/officeDocument/2006/relationships/slideLayout" Target="../slideLayouts/slideLayout76.xml"/><Relationship Id="rId10" Type="http://schemas.openxmlformats.org/officeDocument/2006/relationships/slideLayout" Target="../slideLayouts/slideLayout71.xml"/><Relationship Id="rId19" Type="http://schemas.openxmlformats.org/officeDocument/2006/relationships/theme" Target="../theme/theme10.xml"/><Relationship Id="rId4" Type="http://schemas.openxmlformats.org/officeDocument/2006/relationships/slideLayout" Target="../slideLayouts/slideLayout65.xml"/><Relationship Id="rId9" Type="http://schemas.openxmlformats.org/officeDocument/2006/relationships/slideLayout" Target="../slideLayouts/slideLayout70.xml"/><Relationship Id="rId14" Type="http://schemas.openxmlformats.org/officeDocument/2006/relationships/slideLayout" Target="../slideLayouts/slideLayout75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7.xml"/><Relationship Id="rId13" Type="http://schemas.openxmlformats.org/officeDocument/2006/relationships/slideLayout" Target="../slideLayouts/slideLayout92.xml"/><Relationship Id="rId3" Type="http://schemas.openxmlformats.org/officeDocument/2006/relationships/slideLayout" Target="../slideLayouts/slideLayout82.xml"/><Relationship Id="rId7" Type="http://schemas.openxmlformats.org/officeDocument/2006/relationships/slideLayout" Target="../slideLayouts/slideLayout86.xml"/><Relationship Id="rId12" Type="http://schemas.openxmlformats.org/officeDocument/2006/relationships/slideLayout" Target="../slideLayouts/slideLayout91.xml"/><Relationship Id="rId2" Type="http://schemas.openxmlformats.org/officeDocument/2006/relationships/slideLayout" Target="../slideLayouts/slideLayout81.xml"/><Relationship Id="rId1" Type="http://schemas.openxmlformats.org/officeDocument/2006/relationships/slideLayout" Target="../slideLayouts/slideLayout80.xml"/><Relationship Id="rId6" Type="http://schemas.openxmlformats.org/officeDocument/2006/relationships/slideLayout" Target="../slideLayouts/slideLayout85.xml"/><Relationship Id="rId11" Type="http://schemas.openxmlformats.org/officeDocument/2006/relationships/slideLayout" Target="../slideLayouts/slideLayout90.xml"/><Relationship Id="rId5" Type="http://schemas.openxmlformats.org/officeDocument/2006/relationships/slideLayout" Target="../slideLayouts/slideLayout84.xml"/><Relationship Id="rId15" Type="http://schemas.openxmlformats.org/officeDocument/2006/relationships/theme" Target="../theme/theme11.xml"/><Relationship Id="rId10" Type="http://schemas.openxmlformats.org/officeDocument/2006/relationships/slideLayout" Target="../slideLayouts/slideLayout89.xml"/><Relationship Id="rId4" Type="http://schemas.openxmlformats.org/officeDocument/2006/relationships/slideLayout" Target="../slideLayouts/slideLayout83.xml"/><Relationship Id="rId9" Type="http://schemas.openxmlformats.org/officeDocument/2006/relationships/slideLayout" Target="../slideLayouts/slideLayout88.xml"/><Relationship Id="rId14" Type="http://schemas.openxmlformats.org/officeDocument/2006/relationships/slideLayout" Target="../slideLayouts/slideLayout93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37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5" Type="http://schemas.openxmlformats.org/officeDocument/2006/relationships/theme" Target="../theme/theme5.xml"/><Relationship Id="rId4" Type="http://schemas.openxmlformats.org/officeDocument/2006/relationships/slideLayout" Target="../slideLayouts/slideLayout41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theme" Target="../theme/theme6.xml"/><Relationship Id="rId1" Type="http://schemas.openxmlformats.org/officeDocument/2006/relationships/slideLayout" Target="../slideLayouts/slideLayout42.xml"/></Relationships>
</file>

<file path=ppt/slideMasters/_rels/slideMaster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2" Type="http://schemas.openxmlformats.org/officeDocument/2006/relationships/slideLayout" Target="../slideLayouts/slideLayout44.xml"/><Relationship Id="rId1" Type="http://schemas.openxmlformats.org/officeDocument/2006/relationships/slideLayout" Target="../slideLayouts/slideLayout43.xml"/><Relationship Id="rId5" Type="http://schemas.openxmlformats.org/officeDocument/2006/relationships/theme" Target="../theme/theme7.xml"/><Relationship Id="rId4" Type="http://schemas.openxmlformats.org/officeDocument/2006/relationships/slideLayout" Target="../slideLayouts/slideLayout46.xml"/></Relationships>
</file>

<file path=ppt/slideMasters/_rels/slideMaster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9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image" Target="../media/image3.jpeg"/><Relationship Id="rId5" Type="http://schemas.openxmlformats.org/officeDocument/2006/relationships/theme" Target="../theme/theme8.xml"/><Relationship Id="rId4" Type="http://schemas.openxmlformats.org/officeDocument/2006/relationships/slideLayout" Target="../slideLayouts/slideLayout50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6.jpeg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slideLayout" Target="../slideLayouts/slideLayout61.xml"/><Relationship Id="rId5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42E32-3C2D-4ABD-A034-2CDEC6C4C2EA}" type="datetimeFigureOut">
              <a:rPr lang="en-US" smtClean="0"/>
              <a:t>9/20/2023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60D625-15BF-441A-B07F-F1DF49E907EC}" type="slidenum">
              <a:rPr lang="en-US" smtClean="0"/>
              <a:t>‹#›</a:t>
            </a:fld>
            <a:endParaRPr lang="en-US"/>
          </a:p>
        </p:txBody>
      </p:sp>
      <p:sp>
        <p:nvSpPr>
          <p:cNvPr id="7" name="Oval 6"/>
          <p:cNvSpPr/>
          <p:nvPr userDrawn="1"/>
        </p:nvSpPr>
        <p:spPr>
          <a:xfrm>
            <a:off x="13662498" y="-1440358"/>
            <a:ext cx="661481" cy="622571"/>
          </a:xfrm>
          <a:prstGeom prst="ellipse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 userDrawn="1"/>
        </p:nvSpPr>
        <p:spPr>
          <a:xfrm>
            <a:off x="-2563238" y="7723097"/>
            <a:ext cx="661481" cy="622571"/>
          </a:xfrm>
          <a:prstGeom prst="ellipse">
            <a:avLst/>
          </a:prstGeom>
          <a:blipFill dpi="0" rotWithShape="1"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9Slide.vn - 2019"/>
          <p:cNvSpPr txBox="1"/>
          <p:nvPr userDrawn="1"/>
        </p:nvSpPr>
        <p:spPr>
          <a:xfrm>
            <a:off x="1" y="-1604537"/>
            <a:ext cx="12192000" cy="461537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pPr algn="ctr"/>
            <a:r>
              <a:rPr lang="en-US" sz="2400">
                <a:solidFill>
                  <a:srgbClr val="CFCFCF"/>
                </a:solidFill>
              </a:rPr>
              <a:t>www.9slide.vn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  <p:sldLayoutId id="2147483769" r:id="rId10"/>
    <p:sldLayoutId id="2147483770" r:id="rId11"/>
    <p:sldLayoutId id="2147483771" r:id="rId12"/>
    <p:sldLayoutId id="2147483772" r:id="rId13"/>
    <p:sldLayoutId id="2147483773" r:id="rId14"/>
    <p:sldLayoutId id="2147483774" r:id="rId15"/>
    <p:sldLayoutId id="2147483775" r:id="rId16"/>
    <p:sldLayoutId id="2147483776" r:id="rId17"/>
    <p:sldLayoutId id="2147483777" r:id="rId18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xStyles>
    <p:titleStyle>
      <a:lvl1pPr algn="ctr" defTabSz="1218565" rtl="0" eaLnBrk="1" latinLnBrk="0" hangingPunct="1">
        <a:spcBef>
          <a:spcPct val="0"/>
        </a:spcBef>
        <a:buNone/>
        <a:defRPr sz="5865" kern="1200">
          <a:solidFill>
            <a:schemeClr val="tx1"/>
          </a:solidFill>
          <a:latin typeface="+mj-lt"/>
          <a:ea typeface="思源黑体 CN Bold" panose="020B0800000000000000" pitchFamily="34" charset="-122"/>
          <a:cs typeface="字魂59号-创粗黑" panose="00000500000000000000" charset="-122"/>
        </a:defRPr>
      </a:lvl1pPr>
    </p:titleStyle>
    <p:bodyStyle>
      <a:lvl1pPr marL="457200" indent="-4572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4265" kern="1200">
          <a:solidFill>
            <a:schemeClr val="tx1"/>
          </a:solidFill>
          <a:latin typeface="+mn-lt"/>
          <a:ea typeface="思源黑体 CN Bold" panose="020B0800000000000000" pitchFamily="34" charset="-122"/>
          <a:cs typeface="字魂59号-创粗黑" panose="00000500000000000000" charset="-122"/>
        </a:defRPr>
      </a:lvl1pPr>
      <a:lvl2pPr marL="990600" indent="-381000" algn="l" defTabSz="1218565" rtl="0" eaLnBrk="1" latinLnBrk="0" hangingPunct="1">
        <a:spcBef>
          <a:spcPts val="130"/>
        </a:spcBef>
        <a:buFont typeface="Arial" panose="020B0604020202020204" pitchFamily="34" charset="0"/>
        <a:buChar char="–"/>
        <a:defRPr sz="3735" kern="1200">
          <a:solidFill>
            <a:schemeClr val="tx1"/>
          </a:solidFill>
          <a:latin typeface="+mn-lt"/>
          <a:ea typeface="思源黑体 CN Bold" panose="020B0800000000000000" pitchFamily="34" charset="-122"/>
          <a:cs typeface="字魂59号-创粗黑" panose="00000500000000000000" charset="-122"/>
        </a:defRPr>
      </a:lvl2pPr>
      <a:lvl3pPr marL="15233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思源黑体 CN Bold" panose="020B0800000000000000" pitchFamily="34" charset="-122"/>
          <a:cs typeface="字魂59号-创粗黑" panose="00000500000000000000" charset="-122"/>
        </a:defRPr>
      </a:lvl3pPr>
      <a:lvl4pPr marL="21329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–"/>
        <a:defRPr sz="2665" kern="1200">
          <a:solidFill>
            <a:schemeClr val="tx1"/>
          </a:solidFill>
          <a:latin typeface="+mn-lt"/>
          <a:ea typeface="思源黑体 CN Bold" panose="020B0800000000000000" pitchFamily="34" charset="-122"/>
          <a:cs typeface="字魂59号-创粗黑" panose="00000500000000000000" charset="-122"/>
        </a:defRPr>
      </a:lvl4pPr>
      <a:lvl5pPr marL="2742565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»"/>
        <a:defRPr sz="2665" kern="1200">
          <a:solidFill>
            <a:schemeClr val="tx1"/>
          </a:solidFill>
          <a:latin typeface="+mn-lt"/>
          <a:ea typeface="思源黑体 CN Bold" panose="020B0800000000000000" pitchFamily="34" charset="-122"/>
          <a:cs typeface="字魂59号-创粗黑" panose="00000500000000000000" charset="-122"/>
        </a:defRPr>
      </a:lvl5pPr>
      <a:lvl6pPr marL="335153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6pPr>
      <a:lvl7pPr marL="396113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7pPr>
      <a:lvl8pPr marL="457073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8pPr>
      <a:lvl9pPr marL="5180330" indent="-304800" algn="l" defTabSz="1218565" rtl="0" eaLnBrk="1" latinLnBrk="0" hangingPunct="1">
        <a:spcBef>
          <a:spcPts val="130"/>
        </a:spcBef>
        <a:buFont typeface="Arial" panose="020B0604020202020204" pitchFamily="34" charset="0"/>
        <a:buChar char="•"/>
        <a:defRPr sz="266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60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85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1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77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365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63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59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5530" algn="l" defTabSz="1218565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539131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  <p:sldLayoutId id="2147483791" r:id="rId13"/>
    <p:sldLayoutId id="2147483792" r:id="rId14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 panose="020B0604020202020204"/>
        <a:defRPr sz="1865" b="0" i="0" u="none" strike="noStrike" cap="none">
          <a:solidFill>
            <a:srgbClr val="000000"/>
          </a:solidFill>
          <a:latin typeface="Arial" panose="020B0604020202020204"/>
          <a:ea typeface="Arial" panose="020B0604020202020204"/>
          <a:cs typeface="Arial" panose="020B0604020202020204"/>
          <a:sym typeface="Arial" panose="020B0604020202020204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 userDrawn="1"/>
        </p:nvSpPr>
        <p:spPr>
          <a:xfrm>
            <a:off x="3869690" y="2025650"/>
            <a:ext cx="4730115" cy="1476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  <a:sym typeface="+mn-ea"/>
              </a:rPr>
              <a:t>感谢您下载包图网平台上提供的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  <a:sym typeface="+mn-ea"/>
              </a:rPr>
              <a:t>PPT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  <a:sym typeface="+mn-ea"/>
              </a:rPr>
              <a:t>作品，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  <a:sym typeface="+mn-ea"/>
              </a:rPr>
              <a:t>为了您和包图网以及原创作者的利益，请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  <a:sym typeface="+mn-ea"/>
              </a:rPr>
              <a:t>勿复制、传播、销售，否则将承担法律责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  <a:sym typeface="+mn-ea"/>
              </a:rPr>
              <a:t>任！包图网将对作品进行维权，按照传播</a:t>
            </a:r>
          </a:p>
          <a:p>
            <a:r>
              <a:rPr lang="zh-CN" altLang="en-US" dirty="0">
                <a:solidFill>
                  <a:schemeClr val="tx1">
                    <a:lumMod val="75000"/>
                    <a:lumOff val="25000"/>
                    <a:alpha val="0"/>
                  </a:schemeClr>
                </a:solidFill>
                <a:latin typeface="SimSun" panose="02010600030101010101" pitchFamily="2" charset="-122"/>
                <a:ea typeface="SimSun" panose="02010600030101010101" pitchFamily="2" charset="-122"/>
                <a:sym typeface="+mn-ea"/>
              </a:rPr>
              <a:t>下载次数进行十倍的索取赔偿！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ransition spd="slow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ransition spd="slow">
    <p:random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1" y="274639"/>
            <a:ext cx="10972800" cy="1143000"/>
          </a:xfrm>
          <a:prstGeom prst="rect">
            <a:avLst/>
          </a:prstGeom>
        </p:spPr>
        <p:txBody>
          <a:bodyPr vert="horz" lIns="99916" tIns="49958" rIns="99916" bIns="4995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1" y="1600202"/>
            <a:ext cx="10972800" cy="4525962"/>
          </a:xfrm>
          <a:prstGeom prst="rect">
            <a:avLst/>
          </a:prstGeom>
        </p:spPr>
        <p:txBody>
          <a:bodyPr vert="horz" lIns="99916" tIns="49958" rIns="99916" bIns="4995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6"/>
            <a:ext cx="2844800" cy="365125"/>
          </a:xfrm>
          <a:prstGeom prst="rect">
            <a:avLst/>
          </a:prstGeom>
        </p:spPr>
        <p:txBody>
          <a:bodyPr vert="horz" lIns="99916" tIns="49958" rIns="99916" bIns="49958" rtlCol="0" anchor="ctr"/>
          <a:lstStyle>
            <a:lvl1pPr algn="l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t>2023/9/20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1" y="6356356"/>
            <a:ext cx="3860800" cy="365125"/>
          </a:xfrm>
          <a:prstGeom prst="rect">
            <a:avLst/>
          </a:prstGeom>
        </p:spPr>
        <p:txBody>
          <a:bodyPr vert="horz" lIns="99916" tIns="49958" rIns="99916" bIns="49958" rtlCol="0" anchor="ctr"/>
          <a:lstStyle>
            <a:lvl1pPr algn="ct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6"/>
            <a:ext cx="2844800" cy="365125"/>
          </a:xfrm>
          <a:prstGeom prst="rect">
            <a:avLst/>
          </a:prstGeom>
        </p:spPr>
        <p:txBody>
          <a:bodyPr vert="horz" lIns="99916" tIns="49958" rIns="99916" bIns="49958" rtlCol="0" anchor="ctr"/>
          <a:lstStyle>
            <a:lvl1pPr algn="r">
              <a:defRPr sz="157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1" r:id="rId1"/>
    <p:sldLayoutId id="2147483692" r:id="rId2"/>
    <p:sldLayoutId id="2147483693" r:id="rId3"/>
    <p:sldLayoutId id="2147483694" r:id="rId4"/>
    <p:sldLayoutId id="2147483695" r:id="rId5"/>
    <p:sldLayoutId id="2147483696" r:id="rId6"/>
    <p:sldLayoutId id="2147483697" r:id="rId7"/>
    <p:sldLayoutId id="2147483698" r:id="rId8"/>
    <p:sldLayoutId id="2147483699" r:id="rId9"/>
    <p:sldLayoutId id="2147483700" r:id="rId10"/>
    <p:sldLayoutId id="2147483701" r:id="rId11"/>
    <p:sldLayoutId id="2147483702" r:id="rId12"/>
    <p:sldLayoutId id="2147483703" r:id="rId13"/>
  </p:sldLayoutIdLst>
  <p:transition spd="slow">
    <p:fade/>
  </p:transition>
  <p:txStyles>
    <p:titleStyle>
      <a:lvl1pPr algn="ctr" defTabSz="1208405" rtl="0" eaLnBrk="1" latinLnBrk="0" hangingPunct="1">
        <a:spcBef>
          <a:spcPct val="0"/>
        </a:spcBef>
        <a:buNone/>
        <a:defRPr sz="58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3390" indent="-453390" algn="l" defTabSz="1208405" rtl="0" eaLnBrk="1" latinLnBrk="0" hangingPunct="1">
        <a:spcBef>
          <a:spcPct val="20000"/>
        </a:spcBef>
        <a:buFont typeface="Arial" panose="020B0604020202020204" pitchFamily="34" charset="0"/>
        <a:buChar char="•"/>
        <a:defRPr sz="4235" kern="1200">
          <a:solidFill>
            <a:schemeClr val="tx1"/>
          </a:solidFill>
          <a:latin typeface="+mn-lt"/>
          <a:ea typeface="+mn-ea"/>
          <a:cs typeface="+mn-cs"/>
        </a:defRPr>
      </a:lvl1pPr>
      <a:lvl2pPr marL="982345" indent="-377825" algn="l" defTabSz="1208405" rtl="0" eaLnBrk="1" latinLnBrk="0" hangingPunct="1">
        <a:spcBef>
          <a:spcPct val="20000"/>
        </a:spcBef>
        <a:buFont typeface="Arial" panose="020B0604020202020204" pitchFamily="34" charset="0"/>
        <a:buChar char="–"/>
        <a:defRPr sz="3750" kern="1200">
          <a:solidFill>
            <a:schemeClr val="tx1"/>
          </a:solidFill>
          <a:latin typeface="+mn-lt"/>
          <a:ea typeface="+mn-ea"/>
          <a:cs typeface="+mn-cs"/>
        </a:defRPr>
      </a:lvl2pPr>
      <a:lvl3pPr marL="1510665" indent="-302260" algn="l" defTabSz="1208405" rtl="0" eaLnBrk="1" latinLnBrk="0" hangingPunct="1">
        <a:spcBef>
          <a:spcPct val="20000"/>
        </a:spcBef>
        <a:buFont typeface="Arial" panose="020B0604020202020204" pitchFamily="34" charset="0"/>
        <a:buChar char="•"/>
        <a:defRPr sz="3145" kern="1200">
          <a:solidFill>
            <a:schemeClr val="tx1"/>
          </a:solidFill>
          <a:latin typeface="+mn-lt"/>
          <a:ea typeface="+mn-ea"/>
          <a:cs typeface="+mn-cs"/>
        </a:defRPr>
      </a:lvl3pPr>
      <a:lvl4pPr marL="2115185" indent="-302260" algn="l" defTabSz="1208405" rtl="0" eaLnBrk="1" latinLnBrk="0" hangingPunct="1">
        <a:spcBef>
          <a:spcPct val="20000"/>
        </a:spcBef>
        <a:buFont typeface="Arial" panose="020B0604020202020204" pitchFamily="34" charset="0"/>
        <a:buChar char="–"/>
        <a:defRPr sz="2660" kern="1200">
          <a:solidFill>
            <a:schemeClr val="tx1"/>
          </a:solidFill>
          <a:latin typeface="+mn-lt"/>
          <a:ea typeface="+mn-ea"/>
          <a:cs typeface="+mn-cs"/>
        </a:defRPr>
      </a:lvl4pPr>
      <a:lvl5pPr marL="2719705" indent="-302260" algn="l" defTabSz="1208405" rtl="0" eaLnBrk="1" latinLnBrk="0" hangingPunct="1">
        <a:spcBef>
          <a:spcPct val="20000"/>
        </a:spcBef>
        <a:buFont typeface="Arial" panose="020B0604020202020204" pitchFamily="34" charset="0"/>
        <a:buChar char="»"/>
        <a:defRPr sz="2660" kern="1200">
          <a:solidFill>
            <a:schemeClr val="tx1"/>
          </a:solidFill>
          <a:latin typeface="+mn-lt"/>
          <a:ea typeface="+mn-ea"/>
          <a:cs typeface="+mn-cs"/>
        </a:defRPr>
      </a:lvl5pPr>
      <a:lvl6pPr marL="3323590" indent="-302260" algn="l" defTabSz="12084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6pPr>
      <a:lvl7pPr marL="3928110" indent="-302260" algn="l" defTabSz="12084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7pPr>
      <a:lvl8pPr marL="4532630" indent="-302260" algn="l" defTabSz="12084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8pPr>
      <a:lvl9pPr marL="5137150" indent="-302260" algn="l" defTabSz="1208405" rtl="0" eaLnBrk="1" latinLnBrk="0" hangingPunct="1">
        <a:spcBef>
          <a:spcPct val="20000"/>
        </a:spcBef>
        <a:buFont typeface="Arial" panose="020B0604020202020204" pitchFamily="34" charset="0"/>
        <a:buChar char="•"/>
        <a:defRPr sz="266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08405" rtl="0" eaLnBrk="1" latinLnBrk="0" hangingPunct="1">
        <a:defRPr sz="2420" kern="1200">
          <a:solidFill>
            <a:schemeClr val="tx1"/>
          </a:solidFill>
          <a:latin typeface="+mn-lt"/>
          <a:ea typeface="+mn-ea"/>
          <a:cs typeface="+mn-cs"/>
        </a:defRPr>
      </a:lvl1pPr>
      <a:lvl2pPr marL="604520" algn="l" defTabSz="1208405" rtl="0" eaLnBrk="1" latinLnBrk="0" hangingPunct="1">
        <a:defRPr sz="2420" kern="1200">
          <a:solidFill>
            <a:schemeClr val="tx1"/>
          </a:solidFill>
          <a:latin typeface="+mn-lt"/>
          <a:ea typeface="+mn-ea"/>
          <a:cs typeface="+mn-cs"/>
        </a:defRPr>
      </a:lvl2pPr>
      <a:lvl3pPr marL="1208405" algn="l" defTabSz="1208405" rtl="0" eaLnBrk="1" latinLnBrk="0" hangingPunct="1">
        <a:defRPr sz="2420" kern="1200">
          <a:solidFill>
            <a:schemeClr val="tx1"/>
          </a:solidFill>
          <a:latin typeface="+mn-lt"/>
          <a:ea typeface="+mn-ea"/>
          <a:cs typeface="+mn-cs"/>
        </a:defRPr>
      </a:lvl3pPr>
      <a:lvl4pPr marL="1812925" algn="l" defTabSz="1208405" rtl="0" eaLnBrk="1" latinLnBrk="0" hangingPunct="1">
        <a:defRPr sz="2420" kern="1200">
          <a:solidFill>
            <a:schemeClr val="tx1"/>
          </a:solidFill>
          <a:latin typeface="+mn-lt"/>
          <a:ea typeface="+mn-ea"/>
          <a:cs typeface="+mn-cs"/>
        </a:defRPr>
      </a:lvl4pPr>
      <a:lvl5pPr marL="2417445" algn="l" defTabSz="1208405" rtl="0" eaLnBrk="1" latinLnBrk="0" hangingPunct="1">
        <a:defRPr sz="2420" kern="1200">
          <a:solidFill>
            <a:schemeClr val="tx1"/>
          </a:solidFill>
          <a:latin typeface="+mn-lt"/>
          <a:ea typeface="+mn-ea"/>
          <a:cs typeface="+mn-cs"/>
        </a:defRPr>
      </a:lvl5pPr>
      <a:lvl6pPr marL="3021965" algn="l" defTabSz="1208405" rtl="0" eaLnBrk="1" latinLnBrk="0" hangingPunct="1">
        <a:defRPr sz="2420" kern="1200">
          <a:solidFill>
            <a:schemeClr val="tx1"/>
          </a:solidFill>
          <a:latin typeface="+mn-lt"/>
          <a:ea typeface="+mn-ea"/>
          <a:cs typeface="+mn-cs"/>
        </a:defRPr>
      </a:lvl6pPr>
      <a:lvl7pPr marL="3625850" algn="l" defTabSz="1208405" rtl="0" eaLnBrk="1" latinLnBrk="0" hangingPunct="1">
        <a:defRPr sz="2420" kern="1200">
          <a:solidFill>
            <a:schemeClr val="tx1"/>
          </a:solidFill>
          <a:latin typeface="+mn-lt"/>
          <a:ea typeface="+mn-ea"/>
          <a:cs typeface="+mn-cs"/>
        </a:defRPr>
      </a:lvl7pPr>
      <a:lvl8pPr marL="4230370" algn="l" defTabSz="1208405" rtl="0" eaLnBrk="1" latinLnBrk="0" hangingPunct="1">
        <a:defRPr sz="2420" kern="1200">
          <a:solidFill>
            <a:schemeClr val="tx1"/>
          </a:solidFill>
          <a:latin typeface="+mn-lt"/>
          <a:ea typeface="+mn-ea"/>
          <a:cs typeface="+mn-cs"/>
        </a:defRPr>
      </a:lvl8pPr>
      <a:lvl9pPr marL="4834890" algn="l" defTabSz="1208405" rtl="0" eaLnBrk="1" latinLnBrk="0" hangingPunct="1">
        <a:defRPr sz="24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</p:sldLayoutIdLst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99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67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39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1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77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493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1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3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5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1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33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52A9A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picture containing shape&#10;&#10;Description automatically generated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619250" y="228599"/>
            <a:ext cx="1247775" cy="124777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</p:sldLayoutIdLst>
  <p:transition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  <p:sldLayoutId id="2147483726" r:id="rId2"/>
    <p:sldLayoutId id="2147483727" r:id="rId3"/>
    <p:sldLayoutId id="2147483728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6981"/>
    </mc:Choice>
    <mc:Fallback xmlns="">
      <p:transition spd="slow" advTm="6981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389"/>
          <a:stretch>
            <a:fillRect/>
          </a:stretch>
        </p:blipFill>
        <p:spPr>
          <a:xfrm>
            <a:off x="292" y="0"/>
            <a:ext cx="12191708" cy="6858000"/>
          </a:xfrm>
          <a:prstGeom prst="rect">
            <a:avLst/>
          </a:prstGeom>
        </p:spPr>
      </p:pic>
      <p:pic>
        <p:nvPicPr>
          <p:cNvPr id="5" name="Picture 4" descr="Shape&#10;&#10;Description automatically generated with medium confidence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1125" y="476250"/>
            <a:ext cx="1076027" cy="1076027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31" r:id="rId2"/>
    <p:sldLayoutId id="2147483732" r:id="rId3"/>
    <p:sldLayoutId id="2147483733" r:id="rId4"/>
  </p:sldLayoutIdLst>
  <mc:AlternateContent xmlns:mc="http://schemas.openxmlformats.org/markup-compatibility/2006" xmlns:p14="http://schemas.microsoft.com/office/powerpoint/2010/main">
    <mc:Choice Requires="p14">
      <p:transition spd="slow" p14:dur="2000" advTm="6981"/>
    </mc:Choice>
    <mc:Fallback xmlns="">
      <p:transition spd="slow" advTm="6981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31"/>
          <a:stretch>
            <a:fillRect/>
          </a:stretch>
        </p:blipFill>
        <p:spPr>
          <a:xfrm>
            <a:off x="-46363" y="-1"/>
            <a:ext cx="12284726" cy="6981371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5" r:id="rId1"/>
    <p:sldLayoutId id="2147483736" r:id="rId2"/>
    <p:sldLayoutId id="2147483737" r:id="rId3"/>
    <p:sldLayoutId id="2147483738" r:id="rId4"/>
    <p:sldLayoutId id="2147483739" r:id="rId5"/>
    <p:sldLayoutId id="2147483740" r:id="rId6"/>
    <p:sldLayoutId id="2147483741" r:id="rId7"/>
    <p:sldLayoutId id="2147483742" r:id="rId8"/>
    <p:sldLayoutId id="2147483743" r:id="rId9"/>
    <p:sldLayoutId id="2147483744" r:id="rId10"/>
    <p:sldLayoutId id="214748374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svg"/><Relationship Id="rId13" Type="http://schemas.openxmlformats.org/officeDocument/2006/relationships/image" Target="../media/image16.png"/><Relationship Id="rId3" Type="http://schemas.openxmlformats.org/officeDocument/2006/relationships/image" Target="../media/image9.GIF"/><Relationship Id="rId7" Type="http://schemas.openxmlformats.org/officeDocument/2006/relationships/image" Target="../media/image12.png"/><Relationship Id="rId12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svg"/><Relationship Id="rId11" Type="http://schemas.openxmlformats.org/officeDocument/2006/relationships/image" Target="../media/image14.png"/><Relationship Id="rId5" Type="http://schemas.openxmlformats.org/officeDocument/2006/relationships/image" Target="../media/image11.png"/><Relationship Id="rId15" Type="http://schemas.openxmlformats.org/officeDocument/2006/relationships/image" Target="../media/image18.png"/><Relationship Id="rId10" Type="http://schemas.openxmlformats.org/officeDocument/2006/relationships/image" Target="../media/image16.svg"/><Relationship Id="rId4" Type="http://schemas.openxmlformats.org/officeDocument/2006/relationships/image" Target="../media/image10.png"/><Relationship Id="rId9" Type="http://schemas.openxmlformats.org/officeDocument/2006/relationships/image" Target="../media/image13.png"/><Relationship Id="rId14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5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microsoft.com/office/2007/relationships/hdphoto" Target="../media/hdphoto5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51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52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3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5.xml"/><Relationship Id="rId7" Type="http://schemas.openxmlformats.org/officeDocument/2006/relationships/image" Target="../media/image56.png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6" Type="http://schemas.openxmlformats.org/officeDocument/2006/relationships/image" Target="../media/image55.jpg"/><Relationship Id="rId5" Type="http://schemas.openxmlformats.org/officeDocument/2006/relationships/image" Target="../media/image53.jpeg"/><Relationship Id="rId4" Type="http://schemas.openxmlformats.org/officeDocument/2006/relationships/image" Target="../media/image5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9.xml"/><Relationship Id="rId6" Type="http://schemas.openxmlformats.org/officeDocument/2006/relationships/image" Target="../media/image61.sv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68.xml"/><Relationship Id="rId6" Type="http://schemas.openxmlformats.org/officeDocument/2006/relationships/image" Target="../media/image52.png"/><Relationship Id="rId5" Type="http://schemas.openxmlformats.org/officeDocument/2006/relationships/image" Target="../media/image24.png"/><Relationship Id="rId4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20.png"/><Relationship Id="rId7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9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3.gif"/><Relationship Id="rId3" Type="http://schemas.openxmlformats.org/officeDocument/2006/relationships/slideLayout" Target="../slideLayouts/slideLayout84.xml"/><Relationship Id="rId7" Type="http://schemas.openxmlformats.org/officeDocument/2006/relationships/image" Target="../media/image29.GIF"/><Relationship Id="rId12" Type="http://schemas.openxmlformats.org/officeDocument/2006/relationships/image" Target="../media/image32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8.png"/><Relationship Id="rId11" Type="http://schemas.openxmlformats.org/officeDocument/2006/relationships/image" Target="../media/image31.png"/><Relationship Id="rId5" Type="http://schemas.openxmlformats.org/officeDocument/2006/relationships/image" Target="../media/image27.png"/><Relationship Id="rId10" Type="http://schemas.openxmlformats.org/officeDocument/2006/relationships/image" Target="../media/image26.png"/><Relationship Id="rId4" Type="http://schemas.openxmlformats.org/officeDocument/2006/relationships/notesSlide" Target="../notesSlides/notesSlide3.xml"/><Relationship Id="rId9" Type="http://schemas.microsoft.com/office/2007/relationships/hdphoto" Target="../media/hdphoto1.wdp"/><Relationship Id="rId1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2.xml"/><Relationship Id="rId5" Type="http://schemas.openxmlformats.org/officeDocument/2006/relationships/image" Target="../media/image37.png"/><Relationship Id="rId4" Type="http://schemas.openxmlformats.org/officeDocument/2006/relationships/image" Target="../media/image2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png"/><Relationship Id="rId3" Type="http://schemas.openxmlformats.org/officeDocument/2006/relationships/image" Target="../media/image39.png"/><Relationship Id="rId7" Type="http://schemas.openxmlformats.org/officeDocument/2006/relationships/image" Target="../media/image42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microsoft.com/office/2007/relationships/hdphoto" Target="../media/hdphoto2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5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image" Target="../media/image45.emf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Tsuritama GIF - Find &amp; Share on GIPHY | Ocean illustration, Ocean  illustration waves, Anime scenery"/>
          <p:cNvPicPr>
            <a:picLocks noChangeAspect="1" noChangeArrowheads="1"/>
          </p:cNvPicPr>
          <p:nvPr/>
        </p:nvPicPr>
        <p:blipFill rotWithShape="1">
          <a:blip r:embed="rId3"/>
          <a:srcRect t="5283" r="5283"/>
          <a:stretch>
            <a:fillRect/>
          </a:stretch>
        </p:blipFill>
        <p:spPr bwMode="auto">
          <a:xfrm>
            <a:off x="0" y="0"/>
            <a:ext cx="12192000" cy="71115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0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>
          <a:xfrm rot="1271239">
            <a:off x="2520143" y="4320142"/>
            <a:ext cx="4234507" cy="3070018"/>
          </a:xfrm>
          <a:prstGeom prst="rect">
            <a:avLst/>
          </a:prstGeom>
        </p:spPr>
      </p:pic>
      <p:pic>
        <p:nvPicPr>
          <p:cNvPr id="10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p:blipFill>
        <p:spPr>
          <a:xfrm flipH="1">
            <a:off x="76200" y="4366016"/>
            <a:ext cx="2356057" cy="2491984"/>
          </a:xfrm>
          <a:prstGeom prst="rect">
            <a:avLst/>
          </a:prstGeom>
        </p:spPr>
      </p:pic>
      <p:pic>
        <p:nvPicPr>
          <p:cNvPr id="11" name="Picture 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8"/>
              </a:ext>
            </a:extLst>
          </a:blip>
          <a:srcRect/>
          <a:stretch>
            <a:fillRect/>
          </a:stretch>
        </p:blipFill>
        <p:spPr>
          <a:xfrm flipH="1">
            <a:off x="1959986" y="5394647"/>
            <a:ext cx="1287685" cy="1457257"/>
          </a:xfrm>
          <a:prstGeom prst="rect">
            <a:avLst/>
          </a:prstGeom>
        </p:spPr>
      </p:pic>
      <p:pic>
        <p:nvPicPr>
          <p:cNvPr id="12" name="Picture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10"/>
              </a:ext>
            </a:extLst>
          </a:blip>
          <a:srcRect/>
          <a:stretch>
            <a:fillRect/>
          </a:stretch>
        </p:blipFill>
        <p:spPr>
          <a:xfrm>
            <a:off x="10407882" y="4078212"/>
            <a:ext cx="1784118" cy="2779787"/>
          </a:xfrm>
          <a:prstGeom prst="rect">
            <a:avLst/>
          </a:prstGeom>
        </p:spPr>
      </p:pic>
      <p:pic>
        <p:nvPicPr>
          <p:cNvPr id="19" name="Picture 18" descr="A picture containing text&#10;&#10;Description automatically generated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42277" y="4636595"/>
            <a:ext cx="3657607" cy="3657607"/>
          </a:xfrm>
          <a:prstGeom prst="rect">
            <a:avLst/>
          </a:prstGeom>
        </p:spPr>
      </p:pic>
      <p:pic>
        <p:nvPicPr>
          <p:cNvPr id="21" name="Picture 6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882" y="5365490"/>
            <a:ext cx="972343" cy="1310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4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1825" y="5864066"/>
            <a:ext cx="1466056" cy="13522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3" name="Picture 2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8345" y="5998502"/>
            <a:ext cx="1119052" cy="933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481171" y="2903134"/>
            <a:ext cx="11918713" cy="222337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2652752" y="364456"/>
            <a:ext cx="96200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PHÒNG GIÁO DỤC VÀ ĐÀO TẠO HUYỆN THANH TRÌ</a:t>
            </a:r>
          </a:p>
          <a:p>
            <a:r>
              <a:rPr lang="en-US" sz="2800" b="1" dirty="0">
                <a:latin typeface="Times New Roman" panose="02020603050405020304" pitchFamily="18" charset="0"/>
                <a:ea typeface="Tahoma" panose="020B0604030504040204" pitchFamily="34" charset="0"/>
                <a:cs typeface="Times New Roman" panose="02020603050405020304" pitchFamily="18" charset="0"/>
              </a:rPr>
              <a:t>                     TRƯỜNG TIỂU HỌC TÂN TRIỀU</a:t>
            </a:r>
          </a:p>
        </p:txBody>
      </p:sp>
      <p:sp>
        <p:nvSpPr>
          <p:cNvPr id="16" name="TextBox 45"/>
          <p:cNvSpPr txBox="1">
            <a:spLocks noChangeArrowheads="1"/>
          </p:cNvSpPr>
          <p:nvPr/>
        </p:nvSpPr>
        <p:spPr bwMode="auto">
          <a:xfrm>
            <a:off x="3608989" y="1912961"/>
            <a:ext cx="6109622" cy="100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6858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6858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6858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6858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685800"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2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defTabSz="1371600">
              <a:lnSpc>
                <a:spcPct val="120000"/>
              </a:lnSpc>
              <a:defRPr/>
            </a:pPr>
            <a:r>
              <a:rPr lang="en-US" sz="54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MÔN: KHOA HỌC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655618" y="3269734"/>
            <a:ext cx="844665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/>
          </a:p>
        </p:txBody>
      </p:sp>
      <p:pic>
        <p:nvPicPr>
          <p:cNvPr id="6" name="Picture 5" descr="A blue circle with white text and a person holding a book&#10;&#10;Description automatically generated"/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0790" y="-104805"/>
            <a:ext cx="2115127" cy="1956761"/>
          </a:xfrm>
          <a:prstGeom prst="rect">
            <a:avLst/>
          </a:prstGeom>
        </p:spPr>
      </p:pic>
    </p:spTree>
  </p:cSld>
  <p:clrMapOvr>
    <a:masterClrMapping/>
  </p:clrMapOvr>
  <p:transition spd="slow"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331076" y="220714"/>
            <a:ext cx="11616677" cy="65269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2611014" y="316881"/>
            <a:ext cx="6333810" cy="905059"/>
          </a:xfrm>
          <a:custGeom>
            <a:avLst/>
            <a:gdLst>
              <a:gd name="connsiteX0" fmla="*/ 0 w 6333810"/>
              <a:gd name="connsiteY0" fmla="*/ 150846 h 905059"/>
              <a:gd name="connsiteX1" fmla="*/ 150846 w 6333810"/>
              <a:gd name="connsiteY1" fmla="*/ 0 h 905059"/>
              <a:gd name="connsiteX2" fmla="*/ 578578 w 6333810"/>
              <a:gd name="connsiteY2" fmla="*/ 0 h 905059"/>
              <a:gd name="connsiteX3" fmla="*/ 1187274 w 6333810"/>
              <a:gd name="connsiteY3" fmla="*/ 0 h 905059"/>
              <a:gd name="connsiteX4" fmla="*/ 1554684 w 6333810"/>
              <a:gd name="connsiteY4" fmla="*/ 0 h 905059"/>
              <a:gd name="connsiteX5" fmla="*/ 2042738 w 6333810"/>
              <a:gd name="connsiteY5" fmla="*/ 0 h 905059"/>
              <a:gd name="connsiteX6" fmla="*/ 2530791 w 6333810"/>
              <a:gd name="connsiteY6" fmla="*/ 0 h 905059"/>
              <a:gd name="connsiteX7" fmla="*/ 2958523 w 6333810"/>
              <a:gd name="connsiteY7" fmla="*/ 0 h 905059"/>
              <a:gd name="connsiteX8" fmla="*/ 3446576 w 6333810"/>
              <a:gd name="connsiteY8" fmla="*/ 0 h 905059"/>
              <a:gd name="connsiteX9" fmla="*/ 3813987 w 6333810"/>
              <a:gd name="connsiteY9" fmla="*/ 0 h 905059"/>
              <a:gd name="connsiteX10" fmla="*/ 4181398 w 6333810"/>
              <a:gd name="connsiteY10" fmla="*/ 0 h 905059"/>
              <a:gd name="connsiteX11" fmla="*/ 4609130 w 6333810"/>
              <a:gd name="connsiteY11" fmla="*/ 0 h 905059"/>
              <a:gd name="connsiteX12" fmla="*/ 5097183 w 6333810"/>
              <a:gd name="connsiteY12" fmla="*/ 0 h 905059"/>
              <a:gd name="connsiteX13" fmla="*/ 5464594 w 6333810"/>
              <a:gd name="connsiteY13" fmla="*/ 0 h 905059"/>
              <a:gd name="connsiteX14" fmla="*/ 6182964 w 6333810"/>
              <a:gd name="connsiteY14" fmla="*/ 0 h 905059"/>
              <a:gd name="connsiteX15" fmla="*/ 6333810 w 6333810"/>
              <a:gd name="connsiteY15" fmla="*/ 150846 h 905059"/>
              <a:gd name="connsiteX16" fmla="*/ 6333810 w 6333810"/>
              <a:gd name="connsiteY16" fmla="*/ 464597 h 905059"/>
              <a:gd name="connsiteX17" fmla="*/ 6333810 w 6333810"/>
              <a:gd name="connsiteY17" fmla="*/ 754213 h 905059"/>
              <a:gd name="connsiteX18" fmla="*/ 6182964 w 6333810"/>
              <a:gd name="connsiteY18" fmla="*/ 905059 h 905059"/>
              <a:gd name="connsiteX19" fmla="*/ 5694911 w 6333810"/>
              <a:gd name="connsiteY19" fmla="*/ 905059 h 905059"/>
              <a:gd name="connsiteX20" fmla="*/ 5327500 w 6333810"/>
              <a:gd name="connsiteY20" fmla="*/ 905059 h 905059"/>
              <a:gd name="connsiteX21" fmla="*/ 4899768 w 6333810"/>
              <a:gd name="connsiteY21" fmla="*/ 905059 h 905059"/>
              <a:gd name="connsiteX22" fmla="*/ 4291072 w 6333810"/>
              <a:gd name="connsiteY22" fmla="*/ 905059 h 905059"/>
              <a:gd name="connsiteX23" fmla="*/ 3742698 w 6333810"/>
              <a:gd name="connsiteY23" fmla="*/ 905059 h 905059"/>
              <a:gd name="connsiteX24" fmla="*/ 3073681 w 6333810"/>
              <a:gd name="connsiteY24" fmla="*/ 905059 h 905059"/>
              <a:gd name="connsiteX25" fmla="*/ 2404665 w 6333810"/>
              <a:gd name="connsiteY25" fmla="*/ 905059 h 905059"/>
              <a:gd name="connsiteX26" fmla="*/ 1976933 w 6333810"/>
              <a:gd name="connsiteY26" fmla="*/ 905059 h 905059"/>
              <a:gd name="connsiteX27" fmla="*/ 1488879 w 6333810"/>
              <a:gd name="connsiteY27" fmla="*/ 905059 h 905059"/>
              <a:gd name="connsiteX28" fmla="*/ 880184 w 6333810"/>
              <a:gd name="connsiteY28" fmla="*/ 905059 h 905059"/>
              <a:gd name="connsiteX29" fmla="*/ 150846 w 6333810"/>
              <a:gd name="connsiteY29" fmla="*/ 905059 h 905059"/>
              <a:gd name="connsiteX30" fmla="*/ 0 w 6333810"/>
              <a:gd name="connsiteY30" fmla="*/ 754213 h 905059"/>
              <a:gd name="connsiteX31" fmla="*/ 0 w 6333810"/>
              <a:gd name="connsiteY31" fmla="*/ 446496 h 905059"/>
              <a:gd name="connsiteX32" fmla="*/ 0 w 6333810"/>
              <a:gd name="connsiteY32" fmla="*/ 150846 h 90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333810" h="905059" fill="none" extrusionOk="0">
                <a:moveTo>
                  <a:pt x="0" y="150846"/>
                </a:moveTo>
                <a:cubicBezTo>
                  <a:pt x="17473" y="59354"/>
                  <a:pt x="90249" y="2201"/>
                  <a:pt x="150846" y="0"/>
                </a:cubicBezTo>
                <a:cubicBezTo>
                  <a:pt x="308058" y="-3302"/>
                  <a:pt x="474392" y="46733"/>
                  <a:pt x="578578" y="0"/>
                </a:cubicBezTo>
                <a:cubicBezTo>
                  <a:pt x="682764" y="-46733"/>
                  <a:pt x="934108" y="64991"/>
                  <a:pt x="1187274" y="0"/>
                </a:cubicBezTo>
                <a:cubicBezTo>
                  <a:pt x="1440440" y="-64991"/>
                  <a:pt x="1423331" y="27529"/>
                  <a:pt x="1554684" y="0"/>
                </a:cubicBezTo>
                <a:cubicBezTo>
                  <a:pt x="1686037" y="-27529"/>
                  <a:pt x="1849508" y="6112"/>
                  <a:pt x="2042738" y="0"/>
                </a:cubicBezTo>
                <a:cubicBezTo>
                  <a:pt x="2235968" y="-6112"/>
                  <a:pt x="2336064" y="28092"/>
                  <a:pt x="2530791" y="0"/>
                </a:cubicBezTo>
                <a:cubicBezTo>
                  <a:pt x="2725518" y="-28092"/>
                  <a:pt x="2832426" y="17126"/>
                  <a:pt x="2958523" y="0"/>
                </a:cubicBezTo>
                <a:cubicBezTo>
                  <a:pt x="3084620" y="-17126"/>
                  <a:pt x="3327429" y="26542"/>
                  <a:pt x="3446576" y="0"/>
                </a:cubicBezTo>
                <a:cubicBezTo>
                  <a:pt x="3565723" y="-26542"/>
                  <a:pt x="3728438" y="33085"/>
                  <a:pt x="3813987" y="0"/>
                </a:cubicBezTo>
                <a:cubicBezTo>
                  <a:pt x="3899536" y="-33085"/>
                  <a:pt x="4075068" y="10875"/>
                  <a:pt x="4181398" y="0"/>
                </a:cubicBezTo>
                <a:cubicBezTo>
                  <a:pt x="4287728" y="-10875"/>
                  <a:pt x="4498742" y="32308"/>
                  <a:pt x="4609130" y="0"/>
                </a:cubicBezTo>
                <a:cubicBezTo>
                  <a:pt x="4719518" y="-32308"/>
                  <a:pt x="4989426" y="3166"/>
                  <a:pt x="5097183" y="0"/>
                </a:cubicBezTo>
                <a:cubicBezTo>
                  <a:pt x="5204940" y="-3166"/>
                  <a:pt x="5293061" y="29621"/>
                  <a:pt x="5464594" y="0"/>
                </a:cubicBezTo>
                <a:cubicBezTo>
                  <a:pt x="5636127" y="-29621"/>
                  <a:pt x="5824174" y="12723"/>
                  <a:pt x="6182964" y="0"/>
                </a:cubicBezTo>
                <a:cubicBezTo>
                  <a:pt x="6267838" y="-11078"/>
                  <a:pt x="6317656" y="78999"/>
                  <a:pt x="6333810" y="150846"/>
                </a:cubicBezTo>
                <a:cubicBezTo>
                  <a:pt x="6341496" y="276355"/>
                  <a:pt x="6312154" y="381324"/>
                  <a:pt x="6333810" y="464597"/>
                </a:cubicBezTo>
                <a:cubicBezTo>
                  <a:pt x="6355466" y="547870"/>
                  <a:pt x="6317049" y="620878"/>
                  <a:pt x="6333810" y="754213"/>
                </a:cubicBezTo>
                <a:cubicBezTo>
                  <a:pt x="6321879" y="833938"/>
                  <a:pt x="6274959" y="904586"/>
                  <a:pt x="6182964" y="905059"/>
                </a:cubicBezTo>
                <a:cubicBezTo>
                  <a:pt x="5998762" y="908816"/>
                  <a:pt x="5880413" y="886481"/>
                  <a:pt x="5694911" y="905059"/>
                </a:cubicBezTo>
                <a:cubicBezTo>
                  <a:pt x="5509409" y="923637"/>
                  <a:pt x="5434206" y="871673"/>
                  <a:pt x="5327500" y="905059"/>
                </a:cubicBezTo>
                <a:cubicBezTo>
                  <a:pt x="5220794" y="938445"/>
                  <a:pt x="5084174" y="893274"/>
                  <a:pt x="4899768" y="905059"/>
                </a:cubicBezTo>
                <a:cubicBezTo>
                  <a:pt x="4715362" y="916844"/>
                  <a:pt x="4447953" y="834893"/>
                  <a:pt x="4291072" y="905059"/>
                </a:cubicBezTo>
                <a:cubicBezTo>
                  <a:pt x="4134191" y="975225"/>
                  <a:pt x="4007929" y="842701"/>
                  <a:pt x="3742698" y="905059"/>
                </a:cubicBezTo>
                <a:cubicBezTo>
                  <a:pt x="3477467" y="967417"/>
                  <a:pt x="3253744" y="840507"/>
                  <a:pt x="3073681" y="905059"/>
                </a:cubicBezTo>
                <a:cubicBezTo>
                  <a:pt x="2893618" y="969611"/>
                  <a:pt x="2658951" y="862403"/>
                  <a:pt x="2404665" y="905059"/>
                </a:cubicBezTo>
                <a:cubicBezTo>
                  <a:pt x="2150379" y="947715"/>
                  <a:pt x="2137449" y="885657"/>
                  <a:pt x="1976933" y="905059"/>
                </a:cubicBezTo>
                <a:cubicBezTo>
                  <a:pt x="1816417" y="924461"/>
                  <a:pt x="1723061" y="863004"/>
                  <a:pt x="1488879" y="905059"/>
                </a:cubicBezTo>
                <a:cubicBezTo>
                  <a:pt x="1254697" y="947114"/>
                  <a:pt x="1174503" y="881895"/>
                  <a:pt x="880184" y="905059"/>
                </a:cubicBezTo>
                <a:cubicBezTo>
                  <a:pt x="585866" y="928223"/>
                  <a:pt x="304939" y="884473"/>
                  <a:pt x="150846" y="905059"/>
                </a:cubicBezTo>
                <a:cubicBezTo>
                  <a:pt x="82515" y="916060"/>
                  <a:pt x="22968" y="837535"/>
                  <a:pt x="0" y="754213"/>
                </a:cubicBezTo>
                <a:cubicBezTo>
                  <a:pt x="-13103" y="607193"/>
                  <a:pt x="33850" y="555633"/>
                  <a:pt x="0" y="446496"/>
                </a:cubicBezTo>
                <a:cubicBezTo>
                  <a:pt x="-33850" y="337359"/>
                  <a:pt x="19883" y="259032"/>
                  <a:pt x="0" y="150846"/>
                </a:cubicBezTo>
                <a:close/>
              </a:path>
              <a:path w="6333810" h="905059" stroke="0" extrusionOk="0">
                <a:moveTo>
                  <a:pt x="0" y="150846"/>
                </a:moveTo>
                <a:cubicBezTo>
                  <a:pt x="15206" y="72982"/>
                  <a:pt x="74240" y="15369"/>
                  <a:pt x="150846" y="0"/>
                </a:cubicBezTo>
                <a:cubicBezTo>
                  <a:pt x="225332" y="-37662"/>
                  <a:pt x="437230" y="13590"/>
                  <a:pt x="518257" y="0"/>
                </a:cubicBezTo>
                <a:cubicBezTo>
                  <a:pt x="599284" y="-13590"/>
                  <a:pt x="825450" y="1309"/>
                  <a:pt x="1126952" y="0"/>
                </a:cubicBezTo>
                <a:cubicBezTo>
                  <a:pt x="1428455" y="-1309"/>
                  <a:pt x="1466141" y="19409"/>
                  <a:pt x="1675327" y="0"/>
                </a:cubicBezTo>
                <a:cubicBezTo>
                  <a:pt x="1884514" y="-19409"/>
                  <a:pt x="1926479" y="770"/>
                  <a:pt x="2042738" y="0"/>
                </a:cubicBezTo>
                <a:cubicBezTo>
                  <a:pt x="2158997" y="-770"/>
                  <a:pt x="2253593" y="2948"/>
                  <a:pt x="2410148" y="0"/>
                </a:cubicBezTo>
                <a:cubicBezTo>
                  <a:pt x="2566703" y="-2948"/>
                  <a:pt x="2663607" y="12254"/>
                  <a:pt x="2777559" y="0"/>
                </a:cubicBezTo>
                <a:cubicBezTo>
                  <a:pt x="2891511" y="-12254"/>
                  <a:pt x="3190694" y="16256"/>
                  <a:pt x="3325934" y="0"/>
                </a:cubicBezTo>
                <a:cubicBezTo>
                  <a:pt x="3461174" y="-16256"/>
                  <a:pt x="3650387" y="48552"/>
                  <a:pt x="3753666" y="0"/>
                </a:cubicBezTo>
                <a:cubicBezTo>
                  <a:pt x="3856945" y="-48552"/>
                  <a:pt x="4116095" y="56994"/>
                  <a:pt x="4422682" y="0"/>
                </a:cubicBezTo>
                <a:cubicBezTo>
                  <a:pt x="4729269" y="-56994"/>
                  <a:pt x="4942592" y="44430"/>
                  <a:pt x="5091699" y="0"/>
                </a:cubicBezTo>
                <a:cubicBezTo>
                  <a:pt x="5240806" y="-44430"/>
                  <a:pt x="5520075" y="9562"/>
                  <a:pt x="5700395" y="0"/>
                </a:cubicBezTo>
                <a:cubicBezTo>
                  <a:pt x="5880715" y="-9562"/>
                  <a:pt x="6071740" y="28263"/>
                  <a:pt x="6182964" y="0"/>
                </a:cubicBezTo>
                <a:cubicBezTo>
                  <a:pt x="6261462" y="19485"/>
                  <a:pt x="6326571" y="86559"/>
                  <a:pt x="6333810" y="150846"/>
                </a:cubicBezTo>
                <a:cubicBezTo>
                  <a:pt x="6360579" y="257864"/>
                  <a:pt x="6317110" y="341368"/>
                  <a:pt x="6333810" y="446496"/>
                </a:cubicBezTo>
                <a:cubicBezTo>
                  <a:pt x="6350510" y="551624"/>
                  <a:pt x="6314806" y="608415"/>
                  <a:pt x="6333810" y="754213"/>
                </a:cubicBezTo>
                <a:cubicBezTo>
                  <a:pt x="6352862" y="829288"/>
                  <a:pt x="6263147" y="904489"/>
                  <a:pt x="6182964" y="905059"/>
                </a:cubicBezTo>
                <a:cubicBezTo>
                  <a:pt x="6063285" y="920203"/>
                  <a:pt x="5907905" y="888427"/>
                  <a:pt x="5815553" y="905059"/>
                </a:cubicBezTo>
                <a:cubicBezTo>
                  <a:pt x="5723201" y="921691"/>
                  <a:pt x="5598673" y="891014"/>
                  <a:pt x="5448142" y="905059"/>
                </a:cubicBezTo>
                <a:cubicBezTo>
                  <a:pt x="5297611" y="919104"/>
                  <a:pt x="5155381" y="878179"/>
                  <a:pt x="5080732" y="905059"/>
                </a:cubicBezTo>
                <a:cubicBezTo>
                  <a:pt x="5006083" y="931939"/>
                  <a:pt x="4823188" y="893088"/>
                  <a:pt x="4653000" y="905059"/>
                </a:cubicBezTo>
                <a:cubicBezTo>
                  <a:pt x="4482812" y="917030"/>
                  <a:pt x="4277544" y="835675"/>
                  <a:pt x="3983983" y="905059"/>
                </a:cubicBezTo>
                <a:cubicBezTo>
                  <a:pt x="3690422" y="974443"/>
                  <a:pt x="3551133" y="865082"/>
                  <a:pt x="3435608" y="905059"/>
                </a:cubicBezTo>
                <a:cubicBezTo>
                  <a:pt x="3320083" y="945036"/>
                  <a:pt x="3026989" y="868574"/>
                  <a:pt x="2766592" y="905059"/>
                </a:cubicBezTo>
                <a:cubicBezTo>
                  <a:pt x="2506195" y="941544"/>
                  <a:pt x="2306889" y="843633"/>
                  <a:pt x="2157896" y="905059"/>
                </a:cubicBezTo>
                <a:cubicBezTo>
                  <a:pt x="2008903" y="966485"/>
                  <a:pt x="1862492" y="871696"/>
                  <a:pt x="1609522" y="905059"/>
                </a:cubicBezTo>
                <a:cubicBezTo>
                  <a:pt x="1356552" y="938422"/>
                  <a:pt x="1196507" y="844525"/>
                  <a:pt x="1000826" y="905059"/>
                </a:cubicBezTo>
                <a:cubicBezTo>
                  <a:pt x="805145" y="965593"/>
                  <a:pt x="780830" y="886158"/>
                  <a:pt x="633415" y="905059"/>
                </a:cubicBezTo>
                <a:cubicBezTo>
                  <a:pt x="486000" y="923960"/>
                  <a:pt x="335869" y="903427"/>
                  <a:pt x="150846" y="905059"/>
                </a:cubicBezTo>
                <a:cubicBezTo>
                  <a:pt x="84559" y="907990"/>
                  <a:pt x="4723" y="825513"/>
                  <a:pt x="0" y="754213"/>
                </a:cubicBezTo>
                <a:cubicBezTo>
                  <a:pt x="-34275" y="680188"/>
                  <a:pt x="22772" y="585362"/>
                  <a:pt x="0" y="464597"/>
                </a:cubicBezTo>
                <a:cubicBezTo>
                  <a:pt x="-22772" y="343832"/>
                  <a:pt x="17548" y="300024"/>
                  <a:pt x="0" y="150846"/>
                </a:cubicBez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 w="38100">
            <a:solidFill>
              <a:srgbClr val="9999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>
                <a:ln w="12700">
                  <a:solidFill>
                    <a:sysClr val="windowText" lastClr="000000"/>
                  </a:solidFill>
                </a:ln>
                <a:solidFill>
                  <a:srgbClr val="66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Chia sẻ trước lớp</a:t>
            </a:r>
            <a:endParaRPr kumimoji="0" lang="en-US" sz="4000" b="0" i="0" u="none" strike="noStrike" kern="1200" cap="none" spc="0" normalizeH="0" baseline="0" noProof="0" dirty="0">
              <a:ln w="12700">
                <a:solidFill>
                  <a:sysClr val="windowText" lastClr="000000"/>
                </a:solidFill>
              </a:ln>
              <a:solidFill>
                <a:srgbClr val="66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387604" y="1469298"/>
            <a:ext cx="6780630" cy="476694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331076" y="220714"/>
            <a:ext cx="11616677" cy="65269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2611014" y="316881"/>
            <a:ext cx="6333810" cy="905059"/>
          </a:xfrm>
          <a:custGeom>
            <a:avLst/>
            <a:gdLst>
              <a:gd name="connsiteX0" fmla="*/ 0 w 6333810"/>
              <a:gd name="connsiteY0" fmla="*/ 150846 h 905059"/>
              <a:gd name="connsiteX1" fmla="*/ 150846 w 6333810"/>
              <a:gd name="connsiteY1" fmla="*/ 0 h 905059"/>
              <a:gd name="connsiteX2" fmla="*/ 578578 w 6333810"/>
              <a:gd name="connsiteY2" fmla="*/ 0 h 905059"/>
              <a:gd name="connsiteX3" fmla="*/ 1187274 w 6333810"/>
              <a:gd name="connsiteY3" fmla="*/ 0 h 905059"/>
              <a:gd name="connsiteX4" fmla="*/ 1554684 w 6333810"/>
              <a:gd name="connsiteY4" fmla="*/ 0 h 905059"/>
              <a:gd name="connsiteX5" fmla="*/ 2042738 w 6333810"/>
              <a:gd name="connsiteY5" fmla="*/ 0 h 905059"/>
              <a:gd name="connsiteX6" fmla="*/ 2530791 w 6333810"/>
              <a:gd name="connsiteY6" fmla="*/ 0 h 905059"/>
              <a:gd name="connsiteX7" fmla="*/ 2958523 w 6333810"/>
              <a:gd name="connsiteY7" fmla="*/ 0 h 905059"/>
              <a:gd name="connsiteX8" fmla="*/ 3446576 w 6333810"/>
              <a:gd name="connsiteY8" fmla="*/ 0 h 905059"/>
              <a:gd name="connsiteX9" fmla="*/ 3813987 w 6333810"/>
              <a:gd name="connsiteY9" fmla="*/ 0 h 905059"/>
              <a:gd name="connsiteX10" fmla="*/ 4181398 w 6333810"/>
              <a:gd name="connsiteY10" fmla="*/ 0 h 905059"/>
              <a:gd name="connsiteX11" fmla="*/ 4609130 w 6333810"/>
              <a:gd name="connsiteY11" fmla="*/ 0 h 905059"/>
              <a:gd name="connsiteX12" fmla="*/ 5097183 w 6333810"/>
              <a:gd name="connsiteY12" fmla="*/ 0 h 905059"/>
              <a:gd name="connsiteX13" fmla="*/ 5464594 w 6333810"/>
              <a:gd name="connsiteY13" fmla="*/ 0 h 905059"/>
              <a:gd name="connsiteX14" fmla="*/ 6182964 w 6333810"/>
              <a:gd name="connsiteY14" fmla="*/ 0 h 905059"/>
              <a:gd name="connsiteX15" fmla="*/ 6333810 w 6333810"/>
              <a:gd name="connsiteY15" fmla="*/ 150846 h 905059"/>
              <a:gd name="connsiteX16" fmla="*/ 6333810 w 6333810"/>
              <a:gd name="connsiteY16" fmla="*/ 464597 h 905059"/>
              <a:gd name="connsiteX17" fmla="*/ 6333810 w 6333810"/>
              <a:gd name="connsiteY17" fmla="*/ 754213 h 905059"/>
              <a:gd name="connsiteX18" fmla="*/ 6182964 w 6333810"/>
              <a:gd name="connsiteY18" fmla="*/ 905059 h 905059"/>
              <a:gd name="connsiteX19" fmla="*/ 5694911 w 6333810"/>
              <a:gd name="connsiteY19" fmla="*/ 905059 h 905059"/>
              <a:gd name="connsiteX20" fmla="*/ 5327500 w 6333810"/>
              <a:gd name="connsiteY20" fmla="*/ 905059 h 905059"/>
              <a:gd name="connsiteX21" fmla="*/ 4899768 w 6333810"/>
              <a:gd name="connsiteY21" fmla="*/ 905059 h 905059"/>
              <a:gd name="connsiteX22" fmla="*/ 4291072 w 6333810"/>
              <a:gd name="connsiteY22" fmla="*/ 905059 h 905059"/>
              <a:gd name="connsiteX23" fmla="*/ 3742698 w 6333810"/>
              <a:gd name="connsiteY23" fmla="*/ 905059 h 905059"/>
              <a:gd name="connsiteX24" fmla="*/ 3073681 w 6333810"/>
              <a:gd name="connsiteY24" fmla="*/ 905059 h 905059"/>
              <a:gd name="connsiteX25" fmla="*/ 2404665 w 6333810"/>
              <a:gd name="connsiteY25" fmla="*/ 905059 h 905059"/>
              <a:gd name="connsiteX26" fmla="*/ 1976933 w 6333810"/>
              <a:gd name="connsiteY26" fmla="*/ 905059 h 905059"/>
              <a:gd name="connsiteX27" fmla="*/ 1488879 w 6333810"/>
              <a:gd name="connsiteY27" fmla="*/ 905059 h 905059"/>
              <a:gd name="connsiteX28" fmla="*/ 880184 w 6333810"/>
              <a:gd name="connsiteY28" fmla="*/ 905059 h 905059"/>
              <a:gd name="connsiteX29" fmla="*/ 150846 w 6333810"/>
              <a:gd name="connsiteY29" fmla="*/ 905059 h 905059"/>
              <a:gd name="connsiteX30" fmla="*/ 0 w 6333810"/>
              <a:gd name="connsiteY30" fmla="*/ 754213 h 905059"/>
              <a:gd name="connsiteX31" fmla="*/ 0 w 6333810"/>
              <a:gd name="connsiteY31" fmla="*/ 446496 h 905059"/>
              <a:gd name="connsiteX32" fmla="*/ 0 w 6333810"/>
              <a:gd name="connsiteY32" fmla="*/ 150846 h 90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333810" h="905059" fill="none" extrusionOk="0">
                <a:moveTo>
                  <a:pt x="0" y="150846"/>
                </a:moveTo>
                <a:cubicBezTo>
                  <a:pt x="17473" y="59354"/>
                  <a:pt x="90249" y="2201"/>
                  <a:pt x="150846" y="0"/>
                </a:cubicBezTo>
                <a:cubicBezTo>
                  <a:pt x="308058" y="-3302"/>
                  <a:pt x="474392" y="46733"/>
                  <a:pt x="578578" y="0"/>
                </a:cubicBezTo>
                <a:cubicBezTo>
                  <a:pt x="682764" y="-46733"/>
                  <a:pt x="934108" y="64991"/>
                  <a:pt x="1187274" y="0"/>
                </a:cubicBezTo>
                <a:cubicBezTo>
                  <a:pt x="1440440" y="-64991"/>
                  <a:pt x="1423331" y="27529"/>
                  <a:pt x="1554684" y="0"/>
                </a:cubicBezTo>
                <a:cubicBezTo>
                  <a:pt x="1686037" y="-27529"/>
                  <a:pt x="1849508" y="6112"/>
                  <a:pt x="2042738" y="0"/>
                </a:cubicBezTo>
                <a:cubicBezTo>
                  <a:pt x="2235968" y="-6112"/>
                  <a:pt x="2336064" y="28092"/>
                  <a:pt x="2530791" y="0"/>
                </a:cubicBezTo>
                <a:cubicBezTo>
                  <a:pt x="2725518" y="-28092"/>
                  <a:pt x="2832426" y="17126"/>
                  <a:pt x="2958523" y="0"/>
                </a:cubicBezTo>
                <a:cubicBezTo>
                  <a:pt x="3084620" y="-17126"/>
                  <a:pt x="3327429" y="26542"/>
                  <a:pt x="3446576" y="0"/>
                </a:cubicBezTo>
                <a:cubicBezTo>
                  <a:pt x="3565723" y="-26542"/>
                  <a:pt x="3728438" y="33085"/>
                  <a:pt x="3813987" y="0"/>
                </a:cubicBezTo>
                <a:cubicBezTo>
                  <a:pt x="3899536" y="-33085"/>
                  <a:pt x="4075068" y="10875"/>
                  <a:pt x="4181398" y="0"/>
                </a:cubicBezTo>
                <a:cubicBezTo>
                  <a:pt x="4287728" y="-10875"/>
                  <a:pt x="4498742" y="32308"/>
                  <a:pt x="4609130" y="0"/>
                </a:cubicBezTo>
                <a:cubicBezTo>
                  <a:pt x="4719518" y="-32308"/>
                  <a:pt x="4989426" y="3166"/>
                  <a:pt x="5097183" y="0"/>
                </a:cubicBezTo>
                <a:cubicBezTo>
                  <a:pt x="5204940" y="-3166"/>
                  <a:pt x="5293061" y="29621"/>
                  <a:pt x="5464594" y="0"/>
                </a:cubicBezTo>
                <a:cubicBezTo>
                  <a:pt x="5636127" y="-29621"/>
                  <a:pt x="5824174" y="12723"/>
                  <a:pt x="6182964" y="0"/>
                </a:cubicBezTo>
                <a:cubicBezTo>
                  <a:pt x="6267838" y="-11078"/>
                  <a:pt x="6317656" y="78999"/>
                  <a:pt x="6333810" y="150846"/>
                </a:cubicBezTo>
                <a:cubicBezTo>
                  <a:pt x="6341496" y="276355"/>
                  <a:pt x="6312154" y="381324"/>
                  <a:pt x="6333810" y="464597"/>
                </a:cubicBezTo>
                <a:cubicBezTo>
                  <a:pt x="6355466" y="547870"/>
                  <a:pt x="6317049" y="620878"/>
                  <a:pt x="6333810" y="754213"/>
                </a:cubicBezTo>
                <a:cubicBezTo>
                  <a:pt x="6321879" y="833938"/>
                  <a:pt x="6274959" y="904586"/>
                  <a:pt x="6182964" y="905059"/>
                </a:cubicBezTo>
                <a:cubicBezTo>
                  <a:pt x="5998762" y="908816"/>
                  <a:pt x="5880413" y="886481"/>
                  <a:pt x="5694911" y="905059"/>
                </a:cubicBezTo>
                <a:cubicBezTo>
                  <a:pt x="5509409" y="923637"/>
                  <a:pt x="5434206" y="871673"/>
                  <a:pt x="5327500" y="905059"/>
                </a:cubicBezTo>
                <a:cubicBezTo>
                  <a:pt x="5220794" y="938445"/>
                  <a:pt x="5084174" y="893274"/>
                  <a:pt x="4899768" y="905059"/>
                </a:cubicBezTo>
                <a:cubicBezTo>
                  <a:pt x="4715362" y="916844"/>
                  <a:pt x="4447953" y="834893"/>
                  <a:pt x="4291072" y="905059"/>
                </a:cubicBezTo>
                <a:cubicBezTo>
                  <a:pt x="4134191" y="975225"/>
                  <a:pt x="4007929" y="842701"/>
                  <a:pt x="3742698" y="905059"/>
                </a:cubicBezTo>
                <a:cubicBezTo>
                  <a:pt x="3477467" y="967417"/>
                  <a:pt x="3253744" y="840507"/>
                  <a:pt x="3073681" y="905059"/>
                </a:cubicBezTo>
                <a:cubicBezTo>
                  <a:pt x="2893618" y="969611"/>
                  <a:pt x="2658951" y="862403"/>
                  <a:pt x="2404665" y="905059"/>
                </a:cubicBezTo>
                <a:cubicBezTo>
                  <a:pt x="2150379" y="947715"/>
                  <a:pt x="2137449" y="885657"/>
                  <a:pt x="1976933" y="905059"/>
                </a:cubicBezTo>
                <a:cubicBezTo>
                  <a:pt x="1816417" y="924461"/>
                  <a:pt x="1723061" y="863004"/>
                  <a:pt x="1488879" y="905059"/>
                </a:cubicBezTo>
                <a:cubicBezTo>
                  <a:pt x="1254697" y="947114"/>
                  <a:pt x="1174503" y="881895"/>
                  <a:pt x="880184" y="905059"/>
                </a:cubicBezTo>
                <a:cubicBezTo>
                  <a:pt x="585866" y="928223"/>
                  <a:pt x="304939" y="884473"/>
                  <a:pt x="150846" y="905059"/>
                </a:cubicBezTo>
                <a:cubicBezTo>
                  <a:pt x="82515" y="916060"/>
                  <a:pt x="22968" y="837535"/>
                  <a:pt x="0" y="754213"/>
                </a:cubicBezTo>
                <a:cubicBezTo>
                  <a:pt x="-13103" y="607193"/>
                  <a:pt x="33850" y="555633"/>
                  <a:pt x="0" y="446496"/>
                </a:cubicBezTo>
                <a:cubicBezTo>
                  <a:pt x="-33850" y="337359"/>
                  <a:pt x="19883" y="259032"/>
                  <a:pt x="0" y="150846"/>
                </a:cubicBezTo>
                <a:close/>
              </a:path>
              <a:path w="6333810" h="905059" stroke="0" extrusionOk="0">
                <a:moveTo>
                  <a:pt x="0" y="150846"/>
                </a:moveTo>
                <a:cubicBezTo>
                  <a:pt x="15206" y="72982"/>
                  <a:pt x="74240" y="15369"/>
                  <a:pt x="150846" y="0"/>
                </a:cubicBezTo>
                <a:cubicBezTo>
                  <a:pt x="225332" y="-37662"/>
                  <a:pt x="437230" y="13590"/>
                  <a:pt x="518257" y="0"/>
                </a:cubicBezTo>
                <a:cubicBezTo>
                  <a:pt x="599284" y="-13590"/>
                  <a:pt x="825450" y="1309"/>
                  <a:pt x="1126952" y="0"/>
                </a:cubicBezTo>
                <a:cubicBezTo>
                  <a:pt x="1428455" y="-1309"/>
                  <a:pt x="1466141" y="19409"/>
                  <a:pt x="1675327" y="0"/>
                </a:cubicBezTo>
                <a:cubicBezTo>
                  <a:pt x="1884514" y="-19409"/>
                  <a:pt x="1926479" y="770"/>
                  <a:pt x="2042738" y="0"/>
                </a:cubicBezTo>
                <a:cubicBezTo>
                  <a:pt x="2158997" y="-770"/>
                  <a:pt x="2253593" y="2948"/>
                  <a:pt x="2410148" y="0"/>
                </a:cubicBezTo>
                <a:cubicBezTo>
                  <a:pt x="2566703" y="-2948"/>
                  <a:pt x="2663607" y="12254"/>
                  <a:pt x="2777559" y="0"/>
                </a:cubicBezTo>
                <a:cubicBezTo>
                  <a:pt x="2891511" y="-12254"/>
                  <a:pt x="3190694" y="16256"/>
                  <a:pt x="3325934" y="0"/>
                </a:cubicBezTo>
                <a:cubicBezTo>
                  <a:pt x="3461174" y="-16256"/>
                  <a:pt x="3650387" y="48552"/>
                  <a:pt x="3753666" y="0"/>
                </a:cubicBezTo>
                <a:cubicBezTo>
                  <a:pt x="3856945" y="-48552"/>
                  <a:pt x="4116095" y="56994"/>
                  <a:pt x="4422682" y="0"/>
                </a:cubicBezTo>
                <a:cubicBezTo>
                  <a:pt x="4729269" y="-56994"/>
                  <a:pt x="4942592" y="44430"/>
                  <a:pt x="5091699" y="0"/>
                </a:cubicBezTo>
                <a:cubicBezTo>
                  <a:pt x="5240806" y="-44430"/>
                  <a:pt x="5520075" y="9562"/>
                  <a:pt x="5700395" y="0"/>
                </a:cubicBezTo>
                <a:cubicBezTo>
                  <a:pt x="5880715" y="-9562"/>
                  <a:pt x="6071740" y="28263"/>
                  <a:pt x="6182964" y="0"/>
                </a:cubicBezTo>
                <a:cubicBezTo>
                  <a:pt x="6261462" y="19485"/>
                  <a:pt x="6326571" y="86559"/>
                  <a:pt x="6333810" y="150846"/>
                </a:cubicBezTo>
                <a:cubicBezTo>
                  <a:pt x="6360579" y="257864"/>
                  <a:pt x="6317110" y="341368"/>
                  <a:pt x="6333810" y="446496"/>
                </a:cubicBezTo>
                <a:cubicBezTo>
                  <a:pt x="6350510" y="551624"/>
                  <a:pt x="6314806" y="608415"/>
                  <a:pt x="6333810" y="754213"/>
                </a:cubicBezTo>
                <a:cubicBezTo>
                  <a:pt x="6352862" y="829288"/>
                  <a:pt x="6263147" y="904489"/>
                  <a:pt x="6182964" y="905059"/>
                </a:cubicBezTo>
                <a:cubicBezTo>
                  <a:pt x="6063285" y="920203"/>
                  <a:pt x="5907905" y="888427"/>
                  <a:pt x="5815553" y="905059"/>
                </a:cubicBezTo>
                <a:cubicBezTo>
                  <a:pt x="5723201" y="921691"/>
                  <a:pt x="5598673" y="891014"/>
                  <a:pt x="5448142" y="905059"/>
                </a:cubicBezTo>
                <a:cubicBezTo>
                  <a:pt x="5297611" y="919104"/>
                  <a:pt x="5155381" y="878179"/>
                  <a:pt x="5080732" y="905059"/>
                </a:cubicBezTo>
                <a:cubicBezTo>
                  <a:pt x="5006083" y="931939"/>
                  <a:pt x="4823188" y="893088"/>
                  <a:pt x="4653000" y="905059"/>
                </a:cubicBezTo>
                <a:cubicBezTo>
                  <a:pt x="4482812" y="917030"/>
                  <a:pt x="4277544" y="835675"/>
                  <a:pt x="3983983" y="905059"/>
                </a:cubicBezTo>
                <a:cubicBezTo>
                  <a:pt x="3690422" y="974443"/>
                  <a:pt x="3551133" y="865082"/>
                  <a:pt x="3435608" y="905059"/>
                </a:cubicBezTo>
                <a:cubicBezTo>
                  <a:pt x="3320083" y="945036"/>
                  <a:pt x="3026989" y="868574"/>
                  <a:pt x="2766592" y="905059"/>
                </a:cubicBezTo>
                <a:cubicBezTo>
                  <a:pt x="2506195" y="941544"/>
                  <a:pt x="2306889" y="843633"/>
                  <a:pt x="2157896" y="905059"/>
                </a:cubicBezTo>
                <a:cubicBezTo>
                  <a:pt x="2008903" y="966485"/>
                  <a:pt x="1862492" y="871696"/>
                  <a:pt x="1609522" y="905059"/>
                </a:cubicBezTo>
                <a:cubicBezTo>
                  <a:pt x="1356552" y="938422"/>
                  <a:pt x="1196507" y="844525"/>
                  <a:pt x="1000826" y="905059"/>
                </a:cubicBezTo>
                <a:cubicBezTo>
                  <a:pt x="805145" y="965593"/>
                  <a:pt x="780830" y="886158"/>
                  <a:pt x="633415" y="905059"/>
                </a:cubicBezTo>
                <a:cubicBezTo>
                  <a:pt x="486000" y="923960"/>
                  <a:pt x="335869" y="903427"/>
                  <a:pt x="150846" y="905059"/>
                </a:cubicBezTo>
                <a:cubicBezTo>
                  <a:pt x="84559" y="907990"/>
                  <a:pt x="4723" y="825513"/>
                  <a:pt x="0" y="754213"/>
                </a:cubicBezTo>
                <a:cubicBezTo>
                  <a:pt x="-34275" y="680188"/>
                  <a:pt x="22772" y="585362"/>
                  <a:pt x="0" y="464597"/>
                </a:cubicBezTo>
                <a:cubicBezTo>
                  <a:pt x="-22772" y="343832"/>
                  <a:pt x="17548" y="300024"/>
                  <a:pt x="0" y="150846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38100">
            <a:solidFill>
              <a:srgbClr val="9999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1200" cap="none" spc="0" normalizeH="0" baseline="0" noProof="0">
                <a:ln w="12700">
                  <a:solidFill>
                    <a:sysClr val="windowText" lastClr="000000"/>
                  </a:solidFill>
                </a:ln>
                <a:solidFill>
                  <a:srgbClr val="66FFFF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Chia sẻ trước lớp</a:t>
            </a:r>
            <a:endParaRPr kumimoji="0" lang="en-US" sz="4000" b="0" i="0" u="none" strike="noStrike" kern="1200" cap="none" spc="0" normalizeH="0" baseline="0" noProof="0" dirty="0">
              <a:ln w="12700">
                <a:solidFill>
                  <a:sysClr val="windowText" lastClr="000000"/>
                </a:solidFill>
              </a:ln>
              <a:solidFill>
                <a:srgbClr val="66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5243" y="1463803"/>
            <a:ext cx="4938370" cy="472298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61" y="0"/>
            <a:ext cx="9143677" cy="6858000"/>
          </a:xfrm>
          <a:prstGeom prst="rect">
            <a:avLst/>
          </a:prstGeom>
        </p:spPr>
      </p:pic>
      <p:sp>
        <p:nvSpPr>
          <p:cNvPr id="11" name="Rectangle: Rounded Corners 10"/>
          <p:cNvSpPr/>
          <p:nvPr/>
        </p:nvSpPr>
        <p:spPr>
          <a:xfrm>
            <a:off x="286386" y="178376"/>
            <a:ext cx="11512616" cy="6458094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-3354950" y="227869"/>
            <a:ext cx="13666436" cy="76296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bliqueTopLeft"/>
              <a:lightRig rig="flat" dir="t"/>
            </a:scene3d>
            <a:sp3d extrusionH="127000" prstMaterial="plastic"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 dirty="0">
                <a:ln w="19050">
                  <a:solidFill>
                    <a:srgbClr val="FF2F64"/>
                  </a:solidFill>
                </a:ln>
                <a:latin typeface="SVN-SAF" panose="02040603050506020204" pitchFamily="18" charset="0"/>
                <a:ea typeface="楷体"/>
              </a:rPr>
              <a:t>2</a:t>
            </a:r>
            <a:r>
              <a:rPr kumimoji="0" lang="en-US" altLang="zh-CN" sz="40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effectLst/>
                <a:uLnTx/>
                <a:uFillTx/>
                <a:latin typeface="SVN-SAF" panose="02040603050506020204" pitchFamily="18" charset="0"/>
                <a:ea typeface="楷体"/>
              </a:rPr>
              <a:t>. Bảo vệ nguồn nước </a:t>
            </a:r>
            <a:endParaRPr kumimoji="0" lang="zh-CN" altLang="en-US" sz="4000" b="0" i="0" u="none" strike="noStrike" kern="1200" cap="none" spc="0" normalizeH="0" baseline="0" noProof="0" dirty="0">
              <a:ln w="19050">
                <a:solidFill>
                  <a:srgbClr val="FF2F64"/>
                </a:solidFill>
              </a:ln>
              <a:effectLst/>
              <a:uLnTx/>
              <a:uFillTx/>
              <a:latin typeface="SVN-SAF" panose="02040603050506020204" pitchFamily="18" charset="0"/>
              <a:ea typeface="楷体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3260" y="1254054"/>
            <a:ext cx="3342141" cy="34487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57942" y="1290438"/>
            <a:ext cx="3437955" cy="3371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59457" y="1297482"/>
            <a:ext cx="3437955" cy="33645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448693" y="4755599"/>
            <a:ext cx="1660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Hình 2</a:t>
            </a:r>
          </a:p>
        </p:txBody>
      </p:sp>
      <p:grpSp>
        <p:nvGrpSpPr>
          <p:cNvPr id="28" name="Group 27"/>
          <p:cNvGrpSpPr/>
          <p:nvPr/>
        </p:nvGrpSpPr>
        <p:grpSpPr>
          <a:xfrm>
            <a:off x="203675" y="4950886"/>
            <a:ext cx="10877140" cy="1580932"/>
            <a:chOff x="2640767" y="4004014"/>
            <a:chExt cx="11451001" cy="1919235"/>
          </a:xfrm>
        </p:grpSpPr>
        <p:grpSp>
          <p:nvGrpSpPr>
            <p:cNvPr id="29" name="Group 28"/>
            <p:cNvGrpSpPr/>
            <p:nvPr/>
          </p:nvGrpSpPr>
          <p:grpSpPr>
            <a:xfrm>
              <a:off x="2640767" y="4004014"/>
              <a:ext cx="11451001" cy="1576371"/>
              <a:chOff x="3562857" y="2850115"/>
              <a:chExt cx="10480819" cy="1576371"/>
            </a:xfrm>
          </p:grpSpPr>
          <p:sp>
            <p:nvSpPr>
              <p:cNvPr id="33" name="Rectangle: Rounded Corners 26"/>
              <p:cNvSpPr/>
              <p:nvPr/>
            </p:nvSpPr>
            <p:spPr>
              <a:xfrm>
                <a:off x="4062607" y="3378191"/>
                <a:ext cx="9981069" cy="1048295"/>
              </a:xfrm>
              <a:prstGeom prst="roundRect">
                <a:avLst/>
              </a:prstGeom>
              <a:solidFill>
                <a:srgbClr val="FFFDF7"/>
              </a:solidFill>
              <a:ln w="57150" cap="flat" cmpd="sng" algn="ctr">
                <a:solidFill>
                  <a:srgbClr val="FFC00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vi-VN" sz="32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34" name="Group 33"/>
              <p:cNvGrpSpPr/>
              <p:nvPr/>
            </p:nvGrpSpPr>
            <p:grpSpPr>
              <a:xfrm>
                <a:off x="3562857" y="2850115"/>
                <a:ext cx="893186" cy="941219"/>
                <a:chOff x="-4667970" y="4925374"/>
                <a:chExt cx="1950926" cy="2227225"/>
              </a:xfrm>
            </p:grpSpPr>
            <p:pic>
              <p:nvPicPr>
                <p:cNvPr id="35" name="Picture 34"/>
                <p:cNvPicPr>
                  <a:picLocks noChangeAspect="1"/>
                </p:cNvPicPr>
                <p:nvPr/>
              </p:nvPicPr>
              <p:blipFill>
                <a:blip r:embed="rId6" cstate="print">
                  <a:extLst>
                    <a:ext uri="{BEBA8EAE-BF5A-486C-A8C5-ECC9F3942E4B}">
                      <a14:imgProps xmlns:a14="http://schemas.microsoft.com/office/drawing/2010/main">
                        <a14:imgLayer r:embed="rId7">
                          <a14:imgEffect>
                            <a14:backgroundRemoval t="10000" b="92500" l="10000" r="90000">
                              <a14:foregroundMark x1="63438" y1="88906" x2="63438" y2="925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667970" y="4925374"/>
                  <a:ext cx="1950926" cy="2227225"/>
                </a:xfrm>
                <a:prstGeom prst="rect">
                  <a:avLst/>
                </a:prstGeom>
              </p:spPr>
            </p:pic>
            <p:sp>
              <p:nvSpPr>
                <p:cNvPr id="36" name="TextBox 35"/>
                <p:cNvSpPr txBox="1"/>
                <p:nvPr/>
              </p:nvSpPr>
              <p:spPr>
                <a:xfrm>
                  <a:off x="-4156638" y="5562785"/>
                  <a:ext cx="515005" cy="13837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Calibri" panose="020F0502020204030204"/>
                      <a:ea typeface="LNTH-LuoLuoNotangYuanTi 1" charset="-128"/>
                      <a:cs typeface="Calibri" panose="020F0502020204030204" pitchFamily="34" charset="0"/>
                    </a:rPr>
                    <a:t>?</a:t>
                  </a:r>
                  <a:endParaRPr kumimoji="0" lang="vi-V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LNTH-LuoLuoNotangYuanTi 1" charset="-128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30" name="TextBox 29"/>
            <p:cNvSpPr txBox="1"/>
            <p:nvPr/>
          </p:nvSpPr>
          <p:spPr>
            <a:xfrm>
              <a:off x="2876434" y="5292036"/>
              <a:ext cx="5619750" cy="631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37" name="Rectangle: Rounded Corners 30"/>
          <p:cNvSpPr/>
          <p:nvPr/>
        </p:nvSpPr>
        <p:spPr>
          <a:xfrm>
            <a:off x="820740" y="5454184"/>
            <a:ext cx="10177383" cy="787272"/>
          </a:xfrm>
          <a:prstGeom prst="roundRect">
            <a:avLst>
              <a:gd name="adj" fmla="val 20016"/>
            </a:avLst>
          </a:prstGeom>
          <a:noFill/>
          <a:ln w="57150" cap="flat" cmpd="sng" algn="ctr">
            <a:solidFill>
              <a:srgbClr val="FFC000">
                <a:lumMod val="75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3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29053" y="5513442"/>
            <a:ext cx="107067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Kể thêm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 những việc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làm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khác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để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bảo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vệ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nguồn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noProof="0" dirty="0" err="1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nước</a:t>
            </a: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.</a:t>
            </a:r>
            <a:endParaRPr lang="en-US" sz="3200" b="1" dirty="0">
              <a:solidFill>
                <a:srgbClr val="FF0000"/>
              </a:solidFill>
              <a:latin typeface="Times New Roman" panose="02020603050405020304" pitchFamily="18" charset="0"/>
              <a:ea typeface="楷体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32863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animBg="1"/>
      <p:bldP spid="3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632" y="75907"/>
            <a:ext cx="12179302" cy="5795405"/>
          </a:xfrm>
          <a:prstGeom prst="rect">
            <a:avLst/>
          </a:prstGeom>
        </p:spPr>
      </p:pic>
      <p:pic>
        <p:nvPicPr>
          <p:cNvPr id="5" name="图片 4" descr="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9940" y="3462985"/>
            <a:ext cx="12179302" cy="3663631"/>
          </a:xfrm>
          <a:prstGeom prst="rect">
            <a:avLst/>
          </a:prstGeom>
        </p:spPr>
      </p:pic>
      <p:pic>
        <p:nvPicPr>
          <p:cNvPr id="6" name="图片 5" descr="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619" y="2163250"/>
            <a:ext cx="5654935" cy="4693859"/>
          </a:xfrm>
          <a:prstGeom prst="rect">
            <a:avLst/>
          </a:prstGeom>
        </p:spPr>
      </p:pic>
      <p:pic>
        <p:nvPicPr>
          <p:cNvPr id="7" name="图片 6" descr="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" y="4555832"/>
            <a:ext cx="2219382" cy="23012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2" t="27821"/>
          <a:stretch>
            <a:fillRect/>
          </a:stretch>
        </p:blipFill>
        <p:spPr>
          <a:xfrm>
            <a:off x="9942492" y="3596399"/>
            <a:ext cx="2016883" cy="3396804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490213" y="3690230"/>
            <a:ext cx="3407203" cy="3309392"/>
            <a:chOff x="488751" y="3690298"/>
            <a:chExt cx="3408091" cy="331025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8" t="32224" r="34274" b="-2328"/>
            <a:stretch>
              <a:fillRect/>
            </a:stretch>
          </p:blipFill>
          <p:spPr>
            <a:xfrm>
              <a:off x="1368287" y="3700528"/>
              <a:ext cx="2528555" cy="330002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2" t="30773" r="17960" b="-878"/>
            <a:stretch>
              <a:fillRect/>
            </a:stretch>
          </p:blipFill>
          <p:spPr>
            <a:xfrm flipH="1">
              <a:off x="488751" y="3690298"/>
              <a:ext cx="2481781" cy="3238978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9" t="37211" r="70260" b="836"/>
          <a:stretch>
            <a:fillRect/>
          </a:stretch>
        </p:blipFill>
        <p:spPr>
          <a:xfrm flipH="1">
            <a:off x="7704093" y="4114507"/>
            <a:ext cx="2016883" cy="2861579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1383448" y="767812"/>
            <a:ext cx="9130753" cy="15692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9595" b="0" i="0" u="none" strike="noStrike" kern="1200" cap="none" spc="0" normalizeH="0" baseline="0" noProof="0" dirty="0">
              <a:ln w="228600">
                <a:solidFill>
                  <a:srgbClr val="3F938B"/>
                </a:solidFill>
              </a:ln>
              <a:solidFill>
                <a:srgbClr val="3F938B"/>
              </a:solidFill>
              <a:effectLst/>
              <a:uLnTx/>
              <a:uFillTx/>
              <a:latin typeface="#9Slide07 Cadena" panose="02000503000000020004" pitchFamily="2" charset="0"/>
              <a:ea typeface="+mn-ea"/>
              <a:cs typeface="+mn-cs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69520" y="774941"/>
            <a:ext cx="913075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6600" b="0" i="0" u="none" strike="noStrike" kern="1200" cap="none" spc="0" normalizeH="0" baseline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LIÊN</a:t>
            </a:r>
            <a:r>
              <a:rPr kumimoji="0" lang="en-US" sz="6600" b="0" i="0" u="none" strike="noStrike" kern="1200" cap="none" spc="0" normalizeH="0" noProof="0" dirty="0">
                <a:ln>
                  <a:noFill/>
                </a:ln>
                <a:solidFill>
                  <a:schemeClr val="tx2">
                    <a:lumMod val="50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HỆ</a:t>
            </a:r>
            <a:endParaRPr kumimoji="0" lang="vi-VN" sz="6600" b="0" i="0" u="none" strike="noStrike" kern="1200" cap="none" spc="0" normalizeH="0" baseline="0" noProof="0" dirty="0">
              <a:ln>
                <a:noFill/>
              </a:ln>
              <a:solidFill>
                <a:schemeClr val="tx2">
                  <a:lumMod val="50000"/>
                </a:schemeClr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sp>
        <p:nvSpPr>
          <p:cNvPr id="13" name="Rectangle: Rounded Corners 12"/>
          <p:cNvSpPr/>
          <p:nvPr/>
        </p:nvSpPr>
        <p:spPr>
          <a:xfrm>
            <a:off x="3905602" y="472447"/>
            <a:ext cx="4268266" cy="1729140"/>
          </a:xfrm>
          <a:prstGeom prst="roundRect">
            <a:avLst/>
          </a:prstGeom>
          <a:solidFill>
            <a:schemeClr val="accent5">
              <a:lumMod val="75000"/>
              <a:alpha val="48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grpSp>
        <p:nvGrpSpPr>
          <p:cNvPr id="14" name="Google Shape;6106;p36"/>
          <p:cNvGrpSpPr/>
          <p:nvPr/>
        </p:nvGrpSpPr>
        <p:grpSpPr>
          <a:xfrm>
            <a:off x="1279820" y="170949"/>
            <a:ext cx="662080" cy="603991"/>
            <a:chOff x="6793725" y="-1219900"/>
            <a:chExt cx="288850" cy="288825"/>
          </a:xfrm>
          <a:solidFill>
            <a:srgbClr val="ED7D31"/>
          </a:solidFill>
        </p:grpSpPr>
        <p:sp>
          <p:nvSpPr>
            <p:cNvPr id="15" name="Google Shape;6107;p36"/>
            <p:cNvSpPr/>
            <p:nvPr/>
          </p:nvSpPr>
          <p:spPr>
            <a:xfrm>
              <a:off x="6793725" y="-1145600"/>
              <a:ext cx="288850" cy="140200"/>
            </a:xfrm>
            <a:custGeom>
              <a:avLst/>
              <a:gdLst/>
              <a:ahLst/>
              <a:cxnLst/>
              <a:rect l="l" t="t" r="r" b="b"/>
              <a:pathLst>
                <a:path w="11554" h="5608" extrusionOk="0">
                  <a:moveTo>
                    <a:pt x="10612" y="1"/>
                  </a:moveTo>
                  <a:lnTo>
                    <a:pt x="10424" y="20"/>
                  </a:lnTo>
                  <a:lnTo>
                    <a:pt x="10236" y="76"/>
                  </a:lnTo>
                  <a:lnTo>
                    <a:pt x="5495" y="2503"/>
                  </a:lnTo>
                  <a:lnTo>
                    <a:pt x="621" y="3726"/>
                  </a:lnTo>
                  <a:lnTo>
                    <a:pt x="433" y="3820"/>
                  </a:lnTo>
                  <a:lnTo>
                    <a:pt x="283" y="3933"/>
                  </a:lnTo>
                  <a:lnTo>
                    <a:pt x="170" y="4084"/>
                  </a:lnTo>
                  <a:lnTo>
                    <a:pt x="76" y="4234"/>
                  </a:lnTo>
                  <a:lnTo>
                    <a:pt x="19" y="4423"/>
                  </a:lnTo>
                  <a:lnTo>
                    <a:pt x="0" y="4592"/>
                  </a:lnTo>
                  <a:lnTo>
                    <a:pt x="0" y="4780"/>
                  </a:lnTo>
                  <a:lnTo>
                    <a:pt x="57" y="4987"/>
                  </a:lnTo>
                  <a:lnTo>
                    <a:pt x="151" y="5156"/>
                  </a:lnTo>
                  <a:lnTo>
                    <a:pt x="264" y="5307"/>
                  </a:lnTo>
                  <a:lnTo>
                    <a:pt x="396" y="5420"/>
                  </a:lnTo>
                  <a:lnTo>
                    <a:pt x="565" y="5514"/>
                  </a:lnTo>
                  <a:lnTo>
                    <a:pt x="734" y="5570"/>
                  </a:lnTo>
                  <a:lnTo>
                    <a:pt x="922" y="5608"/>
                  </a:lnTo>
                  <a:lnTo>
                    <a:pt x="1111" y="5589"/>
                  </a:lnTo>
                  <a:lnTo>
                    <a:pt x="1299" y="5533"/>
                  </a:lnTo>
                  <a:lnTo>
                    <a:pt x="5909" y="3162"/>
                  </a:lnTo>
                  <a:lnTo>
                    <a:pt x="10932" y="1882"/>
                  </a:lnTo>
                  <a:lnTo>
                    <a:pt x="11102" y="1788"/>
                  </a:lnTo>
                  <a:lnTo>
                    <a:pt x="11252" y="1675"/>
                  </a:lnTo>
                  <a:lnTo>
                    <a:pt x="11384" y="1525"/>
                  </a:lnTo>
                  <a:lnTo>
                    <a:pt x="11459" y="1374"/>
                  </a:lnTo>
                  <a:lnTo>
                    <a:pt x="11534" y="1186"/>
                  </a:lnTo>
                  <a:lnTo>
                    <a:pt x="11553" y="1017"/>
                  </a:lnTo>
                  <a:lnTo>
                    <a:pt x="11534" y="810"/>
                  </a:lnTo>
                  <a:lnTo>
                    <a:pt x="11497" y="622"/>
                  </a:lnTo>
                  <a:lnTo>
                    <a:pt x="11403" y="452"/>
                  </a:lnTo>
                  <a:lnTo>
                    <a:pt x="11290" y="302"/>
                  </a:lnTo>
                  <a:lnTo>
                    <a:pt x="11139" y="189"/>
                  </a:lnTo>
                  <a:lnTo>
                    <a:pt x="10989" y="95"/>
                  </a:lnTo>
                  <a:lnTo>
                    <a:pt x="10801" y="39"/>
                  </a:lnTo>
                  <a:lnTo>
                    <a:pt x="10612" y="1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19" name="Google Shape;6108;p36"/>
            <p:cNvSpPr/>
            <p:nvPr/>
          </p:nvSpPr>
          <p:spPr>
            <a:xfrm>
              <a:off x="6796550" y="-1152650"/>
              <a:ext cx="283200" cy="153850"/>
            </a:xfrm>
            <a:custGeom>
              <a:avLst/>
              <a:gdLst/>
              <a:ahLst/>
              <a:cxnLst/>
              <a:rect l="l" t="t" r="r" b="b"/>
              <a:pathLst>
                <a:path w="11328" h="6154" extrusionOk="0">
                  <a:moveTo>
                    <a:pt x="979" y="1"/>
                  </a:moveTo>
                  <a:lnTo>
                    <a:pt x="791" y="19"/>
                  </a:lnTo>
                  <a:lnTo>
                    <a:pt x="621" y="76"/>
                  </a:lnTo>
                  <a:lnTo>
                    <a:pt x="452" y="151"/>
                  </a:lnTo>
                  <a:lnTo>
                    <a:pt x="301" y="264"/>
                  </a:lnTo>
                  <a:lnTo>
                    <a:pt x="170" y="415"/>
                  </a:lnTo>
                  <a:lnTo>
                    <a:pt x="76" y="584"/>
                  </a:lnTo>
                  <a:lnTo>
                    <a:pt x="19" y="772"/>
                  </a:lnTo>
                  <a:lnTo>
                    <a:pt x="0" y="960"/>
                  </a:lnTo>
                  <a:lnTo>
                    <a:pt x="0" y="1148"/>
                  </a:lnTo>
                  <a:lnTo>
                    <a:pt x="57" y="1318"/>
                  </a:lnTo>
                  <a:lnTo>
                    <a:pt x="132" y="1487"/>
                  </a:lnTo>
                  <a:lnTo>
                    <a:pt x="245" y="1638"/>
                  </a:lnTo>
                  <a:lnTo>
                    <a:pt x="396" y="1769"/>
                  </a:lnTo>
                  <a:lnTo>
                    <a:pt x="565" y="1863"/>
                  </a:lnTo>
                  <a:lnTo>
                    <a:pt x="5513" y="3425"/>
                  </a:lnTo>
                  <a:lnTo>
                    <a:pt x="9954" y="6078"/>
                  </a:lnTo>
                  <a:lnTo>
                    <a:pt x="10142" y="6135"/>
                  </a:lnTo>
                  <a:lnTo>
                    <a:pt x="10330" y="6153"/>
                  </a:lnTo>
                  <a:lnTo>
                    <a:pt x="10518" y="6153"/>
                  </a:lnTo>
                  <a:lnTo>
                    <a:pt x="10706" y="6097"/>
                  </a:lnTo>
                  <a:lnTo>
                    <a:pt x="10876" y="6022"/>
                  </a:lnTo>
                  <a:lnTo>
                    <a:pt x="11007" y="5909"/>
                  </a:lnTo>
                  <a:lnTo>
                    <a:pt x="11139" y="5758"/>
                  </a:lnTo>
                  <a:lnTo>
                    <a:pt x="11233" y="5589"/>
                  </a:lnTo>
                  <a:lnTo>
                    <a:pt x="11309" y="5401"/>
                  </a:lnTo>
                  <a:lnTo>
                    <a:pt x="11327" y="5213"/>
                  </a:lnTo>
                  <a:lnTo>
                    <a:pt x="11309" y="5024"/>
                  </a:lnTo>
                  <a:lnTo>
                    <a:pt x="11252" y="4855"/>
                  </a:lnTo>
                  <a:lnTo>
                    <a:pt x="11177" y="4686"/>
                  </a:lnTo>
                  <a:lnTo>
                    <a:pt x="11064" y="4535"/>
                  </a:lnTo>
                  <a:lnTo>
                    <a:pt x="10913" y="4404"/>
                  </a:lnTo>
                  <a:lnTo>
                    <a:pt x="10744" y="4309"/>
                  </a:lnTo>
                  <a:lnTo>
                    <a:pt x="5683" y="2691"/>
                  </a:lnTo>
                  <a:lnTo>
                    <a:pt x="1355" y="95"/>
                  </a:lnTo>
                  <a:lnTo>
                    <a:pt x="1167" y="38"/>
                  </a:lnTo>
                  <a:lnTo>
                    <a:pt x="979" y="1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0" name="Google Shape;6109;p36"/>
            <p:cNvSpPr/>
            <p:nvPr/>
          </p:nvSpPr>
          <p:spPr>
            <a:xfrm>
              <a:off x="6868050" y="-1219900"/>
              <a:ext cx="139725" cy="288825"/>
            </a:xfrm>
            <a:custGeom>
              <a:avLst/>
              <a:gdLst/>
              <a:ahLst/>
              <a:cxnLst/>
              <a:rect l="l" t="t" r="r" b="b"/>
              <a:pathLst>
                <a:path w="5589" h="11553" extrusionOk="0">
                  <a:moveTo>
                    <a:pt x="809" y="0"/>
                  </a:moveTo>
                  <a:lnTo>
                    <a:pt x="621" y="56"/>
                  </a:lnTo>
                  <a:lnTo>
                    <a:pt x="452" y="151"/>
                  </a:lnTo>
                  <a:lnTo>
                    <a:pt x="301" y="263"/>
                  </a:lnTo>
                  <a:lnTo>
                    <a:pt x="170" y="414"/>
                  </a:lnTo>
                  <a:lnTo>
                    <a:pt x="94" y="564"/>
                  </a:lnTo>
                  <a:lnTo>
                    <a:pt x="19" y="734"/>
                  </a:lnTo>
                  <a:lnTo>
                    <a:pt x="0" y="922"/>
                  </a:lnTo>
                  <a:lnTo>
                    <a:pt x="19" y="1110"/>
                  </a:lnTo>
                  <a:lnTo>
                    <a:pt x="57" y="1298"/>
                  </a:lnTo>
                  <a:lnTo>
                    <a:pt x="2446" y="5908"/>
                  </a:lnTo>
                  <a:lnTo>
                    <a:pt x="3726" y="10932"/>
                  </a:lnTo>
                  <a:lnTo>
                    <a:pt x="3820" y="11101"/>
                  </a:lnTo>
                  <a:lnTo>
                    <a:pt x="3933" y="11252"/>
                  </a:lnTo>
                  <a:lnTo>
                    <a:pt x="4065" y="11383"/>
                  </a:lnTo>
                  <a:lnTo>
                    <a:pt x="4234" y="11478"/>
                  </a:lnTo>
                  <a:lnTo>
                    <a:pt x="4403" y="11534"/>
                  </a:lnTo>
                  <a:lnTo>
                    <a:pt x="4591" y="11553"/>
                  </a:lnTo>
                  <a:lnTo>
                    <a:pt x="4780" y="11553"/>
                  </a:lnTo>
                  <a:lnTo>
                    <a:pt x="4968" y="11496"/>
                  </a:lnTo>
                  <a:lnTo>
                    <a:pt x="5156" y="11402"/>
                  </a:lnTo>
                  <a:lnTo>
                    <a:pt x="5306" y="11289"/>
                  </a:lnTo>
                  <a:lnTo>
                    <a:pt x="5419" y="11139"/>
                  </a:lnTo>
                  <a:lnTo>
                    <a:pt x="5513" y="10988"/>
                  </a:lnTo>
                  <a:lnTo>
                    <a:pt x="5570" y="10800"/>
                  </a:lnTo>
                  <a:lnTo>
                    <a:pt x="5589" y="10631"/>
                  </a:lnTo>
                  <a:lnTo>
                    <a:pt x="5589" y="10424"/>
                  </a:lnTo>
                  <a:lnTo>
                    <a:pt x="5532" y="10236"/>
                  </a:lnTo>
                  <a:lnTo>
                    <a:pt x="3105" y="5513"/>
                  </a:lnTo>
                  <a:lnTo>
                    <a:pt x="1882" y="621"/>
                  </a:lnTo>
                  <a:lnTo>
                    <a:pt x="1788" y="452"/>
                  </a:lnTo>
                  <a:lnTo>
                    <a:pt x="1675" y="301"/>
                  </a:lnTo>
                  <a:lnTo>
                    <a:pt x="1524" y="169"/>
                  </a:lnTo>
                  <a:lnTo>
                    <a:pt x="1374" y="75"/>
                  </a:lnTo>
                  <a:lnTo>
                    <a:pt x="1186" y="1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1" name="Google Shape;6110;p36"/>
            <p:cNvSpPr/>
            <p:nvPr/>
          </p:nvSpPr>
          <p:spPr>
            <a:xfrm>
              <a:off x="6861000" y="-1217100"/>
              <a:ext cx="153825" cy="283200"/>
            </a:xfrm>
            <a:custGeom>
              <a:avLst/>
              <a:gdLst/>
              <a:ahLst/>
              <a:cxnLst/>
              <a:rect l="l" t="t" r="r" b="b"/>
              <a:pathLst>
                <a:path w="6153" h="11328" extrusionOk="0">
                  <a:moveTo>
                    <a:pt x="5212" y="1"/>
                  </a:moveTo>
                  <a:lnTo>
                    <a:pt x="5024" y="20"/>
                  </a:lnTo>
                  <a:lnTo>
                    <a:pt x="4855" y="57"/>
                  </a:lnTo>
                  <a:lnTo>
                    <a:pt x="4685" y="151"/>
                  </a:lnTo>
                  <a:lnTo>
                    <a:pt x="4535" y="264"/>
                  </a:lnTo>
                  <a:lnTo>
                    <a:pt x="4403" y="396"/>
                  </a:lnTo>
                  <a:lnTo>
                    <a:pt x="4309" y="565"/>
                  </a:lnTo>
                  <a:lnTo>
                    <a:pt x="2747" y="5514"/>
                  </a:lnTo>
                  <a:lnTo>
                    <a:pt x="94" y="9954"/>
                  </a:lnTo>
                  <a:lnTo>
                    <a:pt x="19" y="10143"/>
                  </a:lnTo>
                  <a:lnTo>
                    <a:pt x="0" y="10331"/>
                  </a:lnTo>
                  <a:lnTo>
                    <a:pt x="19" y="10519"/>
                  </a:lnTo>
                  <a:lnTo>
                    <a:pt x="75" y="10707"/>
                  </a:lnTo>
                  <a:lnTo>
                    <a:pt x="151" y="10876"/>
                  </a:lnTo>
                  <a:lnTo>
                    <a:pt x="264" y="11027"/>
                  </a:lnTo>
                  <a:lnTo>
                    <a:pt x="414" y="11140"/>
                  </a:lnTo>
                  <a:lnTo>
                    <a:pt x="583" y="11253"/>
                  </a:lnTo>
                  <a:lnTo>
                    <a:pt x="753" y="11309"/>
                  </a:lnTo>
                  <a:lnTo>
                    <a:pt x="941" y="11328"/>
                  </a:lnTo>
                  <a:lnTo>
                    <a:pt x="1129" y="11309"/>
                  </a:lnTo>
                  <a:lnTo>
                    <a:pt x="1317" y="11271"/>
                  </a:lnTo>
                  <a:lnTo>
                    <a:pt x="1487" y="11177"/>
                  </a:lnTo>
                  <a:lnTo>
                    <a:pt x="1637" y="11065"/>
                  </a:lnTo>
                  <a:lnTo>
                    <a:pt x="1750" y="10933"/>
                  </a:lnTo>
                  <a:lnTo>
                    <a:pt x="1863" y="10763"/>
                  </a:lnTo>
                  <a:lnTo>
                    <a:pt x="3481" y="5683"/>
                  </a:lnTo>
                  <a:lnTo>
                    <a:pt x="6078" y="1356"/>
                  </a:lnTo>
                  <a:lnTo>
                    <a:pt x="6134" y="1186"/>
                  </a:lnTo>
                  <a:lnTo>
                    <a:pt x="6153" y="979"/>
                  </a:lnTo>
                  <a:lnTo>
                    <a:pt x="6153" y="810"/>
                  </a:lnTo>
                  <a:lnTo>
                    <a:pt x="6096" y="622"/>
                  </a:lnTo>
                  <a:lnTo>
                    <a:pt x="6021" y="452"/>
                  </a:lnTo>
                  <a:lnTo>
                    <a:pt x="5889" y="302"/>
                  </a:lnTo>
                  <a:lnTo>
                    <a:pt x="5758" y="189"/>
                  </a:lnTo>
                  <a:lnTo>
                    <a:pt x="5588" y="76"/>
                  </a:lnTo>
                  <a:lnTo>
                    <a:pt x="5400" y="20"/>
                  </a:lnTo>
                  <a:lnTo>
                    <a:pt x="5212" y="1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2" name="Google Shape;6111;p36"/>
            <p:cNvSpPr/>
            <p:nvPr/>
          </p:nvSpPr>
          <p:spPr>
            <a:xfrm>
              <a:off x="6889225" y="-1124425"/>
              <a:ext cx="97375" cy="97400"/>
            </a:xfrm>
            <a:custGeom>
              <a:avLst/>
              <a:gdLst/>
              <a:ahLst/>
              <a:cxnLst/>
              <a:rect l="l" t="t" r="r" b="b"/>
              <a:pathLst>
                <a:path w="3895" h="3896" extrusionOk="0">
                  <a:moveTo>
                    <a:pt x="2032" y="1"/>
                  </a:moveTo>
                  <a:lnTo>
                    <a:pt x="1825" y="19"/>
                  </a:lnTo>
                  <a:lnTo>
                    <a:pt x="1637" y="38"/>
                  </a:lnTo>
                  <a:lnTo>
                    <a:pt x="1449" y="76"/>
                  </a:lnTo>
                  <a:lnTo>
                    <a:pt x="1261" y="132"/>
                  </a:lnTo>
                  <a:lnTo>
                    <a:pt x="1073" y="208"/>
                  </a:lnTo>
                  <a:lnTo>
                    <a:pt x="903" y="320"/>
                  </a:lnTo>
                  <a:lnTo>
                    <a:pt x="753" y="415"/>
                  </a:lnTo>
                  <a:lnTo>
                    <a:pt x="602" y="546"/>
                  </a:lnTo>
                  <a:lnTo>
                    <a:pt x="470" y="678"/>
                  </a:lnTo>
                  <a:lnTo>
                    <a:pt x="358" y="828"/>
                  </a:lnTo>
                  <a:lnTo>
                    <a:pt x="263" y="998"/>
                  </a:lnTo>
                  <a:lnTo>
                    <a:pt x="169" y="1167"/>
                  </a:lnTo>
                  <a:lnTo>
                    <a:pt x="113" y="1336"/>
                  </a:lnTo>
                  <a:lnTo>
                    <a:pt x="56" y="1506"/>
                  </a:lnTo>
                  <a:lnTo>
                    <a:pt x="19" y="1694"/>
                  </a:lnTo>
                  <a:lnTo>
                    <a:pt x="0" y="1882"/>
                  </a:lnTo>
                  <a:lnTo>
                    <a:pt x="0" y="2070"/>
                  </a:lnTo>
                  <a:lnTo>
                    <a:pt x="38" y="2258"/>
                  </a:lnTo>
                  <a:lnTo>
                    <a:pt x="75" y="2465"/>
                  </a:lnTo>
                  <a:lnTo>
                    <a:pt x="132" y="2654"/>
                  </a:lnTo>
                  <a:lnTo>
                    <a:pt x="207" y="2823"/>
                  </a:lnTo>
                  <a:lnTo>
                    <a:pt x="301" y="2992"/>
                  </a:lnTo>
                  <a:lnTo>
                    <a:pt x="414" y="3162"/>
                  </a:lnTo>
                  <a:lnTo>
                    <a:pt x="546" y="3312"/>
                  </a:lnTo>
                  <a:lnTo>
                    <a:pt x="677" y="3425"/>
                  </a:lnTo>
                  <a:lnTo>
                    <a:pt x="828" y="3557"/>
                  </a:lnTo>
                  <a:lnTo>
                    <a:pt x="978" y="3651"/>
                  </a:lnTo>
                  <a:lnTo>
                    <a:pt x="1148" y="3726"/>
                  </a:lnTo>
                  <a:lnTo>
                    <a:pt x="1336" y="3801"/>
                  </a:lnTo>
                  <a:lnTo>
                    <a:pt x="1505" y="3858"/>
                  </a:lnTo>
                  <a:lnTo>
                    <a:pt x="1693" y="3895"/>
                  </a:lnTo>
                  <a:lnTo>
                    <a:pt x="2070" y="3895"/>
                  </a:lnTo>
                  <a:lnTo>
                    <a:pt x="2258" y="3877"/>
                  </a:lnTo>
                  <a:lnTo>
                    <a:pt x="2446" y="3839"/>
                  </a:lnTo>
                  <a:lnTo>
                    <a:pt x="2653" y="3783"/>
                  </a:lnTo>
                  <a:lnTo>
                    <a:pt x="2822" y="3688"/>
                  </a:lnTo>
                  <a:lnTo>
                    <a:pt x="2992" y="3594"/>
                  </a:lnTo>
                  <a:lnTo>
                    <a:pt x="3161" y="3481"/>
                  </a:lnTo>
                  <a:lnTo>
                    <a:pt x="3293" y="3369"/>
                  </a:lnTo>
                  <a:lnTo>
                    <a:pt x="3424" y="3218"/>
                  </a:lnTo>
                  <a:lnTo>
                    <a:pt x="3537" y="3086"/>
                  </a:lnTo>
                  <a:lnTo>
                    <a:pt x="3650" y="2917"/>
                  </a:lnTo>
                  <a:lnTo>
                    <a:pt x="3726" y="2748"/>
                  </a:lnTo>
                  <a:lnTo>
                    <a:pt x="3801" y="2578"/>
                  </a:lnTo>
                  <a:lnTo>
                    <a:pt x="3857" y="2409"/>
                  </a:lnTo>
                  <a:lnTo>
                    <a:pt x="3876" y="2221"/>
                  </a:lnTo>
                  <a:lnTo>
                    <a:pt x="3895" y="2033"/>
                  </a:lnTo>
                  <a:lnTo>
                    <a:pt x="3895" y="1845"/>
                  </a:lnTo>
                  <a:lnTo>
                    <a:pt x="3876" y="1638"/>
                  </a:lnTo>
                  <a:lnTo>
                    <a:pt x="3838" y="1449"/>
                  </a:lnTo>
                  <a:lnTo>
                    <a:pt x="3782" y="1261"/>
                  </a:lnTo>
                  <a:lnTo>
                    <a:pt x="3688" y="1073"/>
                  </a:lnTo>
                  <a:lnTo>
                    <a:pt x="3594" y="904"/>
                  </a:lnTo>
                  <a:lnTo>
                    <a:pt x="3481" y="753"/>
                  </a:lnTo>
                  <a:lnTo>
                    <a:pt x="3368" y="603"/>
                  </a:lnTo>
                  <a:lnTo>
                    <a:pt x="3218" y="471"/>
                  </a:lnTo>
                  <a:lnTo>
                    <a:pt x="3067" y="358"/>
                  </a:lnTo>
                  <a:lnTo>
                    <a:pt x="2916" y="264"/>
                  </a:lnTo>
                  <a:lnTo>
                    <a:pt x="2747" y="170"/>
                  </a:lnTo>
                  <a:lnTo>
                    <a:pt x="2578" y="113"/>
                  </a:lnTo>
                  <a:lnTo>
                    <a:pt x="2390" y="57"/>
                  </a:lnTo>
                  <a:lnTo>
                    <a:pt x="2220" y="19"/>
                  </a:lnTo>
                  <a:lnTo>
                    <a:pt x="2032" y="1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  <p:grpSp>
        <p:nvGrpSpPr>
          <p:cNvPr id="23" name="Google Shape;6106;p36"/>
          <p:cNvGrpSpPr/>
          <p:nvPr/>
        </p:nvGrpSpPr>
        <p:grpSpPr>
          <a:xfrm>
            <a:off x="1168150" y="608268"/>
            <a:ext cx="354389" cy="421906"/>
            <a:chOff x="6793725" y="-1219900"/>
            <a:chExt cx="288850" cy="288825"/>
          </a:xfrm>
          <a:solidFill>
            <a:srgbClr val="ED7D31"/>
          </a:solidFill>
        </p:grpSpPr>
        <p:sp>
          <p:nvSpPr>
            <p:cNvPr id="24" name="Google Shape;6107;p36"/>
            <p:cNvSpPr/>
            <p:nvPr/>
          </p:nvSpPr>
          <p:spPr>
            <a:xfrm>
              <a:off x="6793725" y="-1145600"/>
              <a:ext cx="288850" cy="140200"/>
            </a:xfrm>
            <a:custGeom>
              <a:avLst/>
              <a:gdLst/>
              <a:ahLst/>
              <a:cxnLst/>
              <a:rect l="l" t="t" r="r" b="b"/>
              <a:pathLst>
                <a:path w="11554" h="5608" extrusionOk="0">
                  <a:moveTo>
                    <a:pt x="10612" y="1"/>
                  </a:moveTo>
                  <a:lnTo>
                    <a:pt x="10424" y="20"/>
                  </a:lnTo>
                  <a:lnTo>
                    <a:pt x="10236" y="76"/>
                  </a:lnTo>
                  <a:lnTo>
                    <a:pt x="5495" y="2503"/>
                  </a:lnTo>
                  <a:lnTo>
                    <a:pt x="621" y="3726"/>
                  </a:lnTo>
                  <a:lnTo>
                    <a:pt x="433" y="3820"/>
                  </a:lnTo>
                  <a:lnTo>
                    <a:pt x="283" y="3933"/>
                  </a:lnTo>
                  <a:lnTo>
                    <a:pt x="170" y="4084"/>
                  </a:lnTo>
                  <a:lnTo>
                    <a:pt x="76" y="4234"/>
                  </a:lnTo>
                  <a:lnTo>
                    <a:pt x="19" y="4423"/>
                  </a:lnTo>
                  <a:lnTo>
                    <a:pt x="0" y="4592"/>
                  </a:lnTo>
                  <a:lnTo>
                    <a:pt x="0" y="4780"/>
                  </a:lnTo>
                  <a:lnTo>
                    <a:pt x="57" y="4987"/>
                  </a:lnTo>
                  <a:lnTo>
                    <a:pt x="151" y="5156"/>
                  </a:lnTo>
                  <a:lnTo>
                    <a:pt x="264" y="5307"/>
                  </a:lnTo>
                  <a:lnTo>
                    <a:pt x="396" y="5420"/>
                  </a:lnTo>
                  <a:lnTo>
                    <a:pt x="565" y="5514"/>
                  </a:lnTo>
                  <a:lnTo>
                    <a:pt x="734" y="5570"/>
                  </a:lnTo>
                  <a:lnTo>
                    <a:pt x="922" y="5608"/>
                  </a:lnTo>
                  <a:lnTo>
                    <a:pt x="1111" y="5589"/>
                  </a:lnTo>
                  <a:lnTo>
                    <a:pt x="1299" y="5533"/>
                  </a:lnTo>
                  <a:lnTo>
                    <a:pt x="5909" y="3162"/>
                  </a:lnTo>
                  <a:lnTo>
                    <a:pt x="10932" y="1882"/>
                  </a:lnTo>
                  <a:lnTo>
                    <a:pt x="11102" y="1788"/>
                  </a:lnTo>
                  <a:lnTo>
                    <a:pt x="11252" y="1675"/>
                  </a:lnTo>
                  <a:lnTo>
                    <a:pt x="11384" y="1525"/>
                  </a:lnTo>
                  <a:lnTo>
                    <a:pt x="11459" y="1374"/>
                  </a:lnTo>
                  <a:lnTo>
                    <a:pt x="11534" y="1186"/>
                  </a:lnTo>
                  <a:lnTo>
                    <a:pt x="11553" y="1017"/>
                  </a:lnTo>
                  <a:lnTo>
                    <a:pt x="11534" y="810"/>
                  </a:lnTo>
                  <a:lnTo>
                    <a:pt x="11497" y="622"/>
                  </a:lnTo>
                  <a:lnTo>
                    <a:pt x="11403" y="452"/>
                  </a:lnTo>
                  <a:lnTo>
                    <a:pt x="11290" y="302"/>
                  </a:lnTo>
                  <a:lnTo>
                    <a:pt x="11139" y="189"/>
                  </a:lnTo>
                  <a:lnTo>
                    <a:pt x="10989" y="95"/>
                  </a:lnTo>
                  <a:lnTo>
                    <a:pt x="10801" y="39"/>
                  </a:lnTo>
                  <a:lnTo>
                    <a:pt x="10612" y="1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5" name="Google Shape;6108;p36"/>
            <p:cNvSpPr/>
            <p:nvPr/>
          </p:nvSpPr>
          <p:spPr>
            <a:xfrm>
              <a:off x="6796550" y="-1152650"/>
              <a:ext cx="283200" cy="153850"/>
            </a:xfrm>
            <a:custGeom>
              <a:avLst/>
              <a:gdLst/>
              <a:ahLst/>
              <a:cxnLst/>
              <a:rect l="l" t="t" r="r" b="b"/>
              <a:pathLst>
                <a:path w="11328" h="6154" extrusionOk="0">
                  <a:moveTo>
                    <a:pt x="979" y="1"/>
                  </a:moveTo>
                  <a:lnTo>
                    <a:pt x="791" y="19"/>
                  </a:lnTo>
                  <a:lnTo>
                    <a:pt x="621" y="76"/>
                  </a:lnTo>
                  <a:lnTo>
                    <a:pt x="452" y="151"/>
                  </a:lnTo>
                  <a:lnTo>
                    <a:pt x="301" y="264"/>
                  </a:lnTo>
                  <a:lnTo>
                    <a:pt x="170" y="415"/>
                  </a:lnTo>
                  <a:lnTo>
                    <a:pt x="76" y="584"/>
                  </a:lnTo>
                  <a:lnTo>
                    <a:pt x="19" y="772"/>
                  </a:lnTo>
                  <a:lnTo>
                    <a:pt x="0" y="960"/>
                  </a:lnTo>
                  <a:lnTo>
                    <a:pt x="0" y="1148"/>
                  </a:lnTo>
                  <a:lnTo>
                    <a:pt x="57" y="1318"/>
                  </a:lnTo>
                  <a:lnTo>
                    <a:pt x="132" y="1487"/>
                  </a:lnTo>
                  <a:lnTo>
                    <a:pt x="245" y="1638"/>
                  </a:lnTo>
                  <a:lnTo>
                    <a:pt x="396" y="1769"/>
                  </a:lnTo>
                  <a:lnTo>
                    <a:pt x="565" y="1863"/>
                  </a:lnTo>
                  <a:lnTo>
                    <a:pt x="5513" y="3425"/>
                  </a:lnTo>
                  <a:lnTo>
                    <a:pt x="9954" y="6078"/>
                  </a:lnTo>
                  <a:lnTo>
                    <a:pt x="10142" y="6135"/>
                  </a:lnTo>
                  <a:lnTo>
                    <a:pt x="10330" y="6153"/>
                  </a:lnTo>
                  <a:lnTo>
                    <a:pt x="10518" y="6153"/>
                  </a:lnTo>
                  <a:lnTo>
                    <a:pt x="10706" y="6097"/>
                  </a:lnTo>
                  <a:lnTo>
                    <a:pt x="10876" y="6022"/>
                  </a:lnTo>
                  <a:lnTo>
                    <a:pt x="11007" y="5909"/>
                  </a:lnTo>
                  <a:lnTo>
                    <a:pt x="11139" y="5758"/>
                  </a:lnTo>
                  <a:lnTo>
                    <a:pt x="11233" y="5589"/>
                  </a:lnTo>
                  <a:lnTo>
                    <a:pt x="11309" y="5401"/>
                  </a:lnTo>
                  <a:lnTo>
                    <a:pt x="11327" y="5213"/>
                  </a:lnTo>
                  <a:lnTo>
                    <a:pt x="11309" y="5024"/>
                  </a:lnTo>
                  <a:lnTo>
                    <a:pt x="11252" y="4855"/>
                  </a:lnTo>
                  <a:lnTo>
                    <a:pt x="11177" y="4686"/>
                  </a:lnTo>
                  <a:lnTo>
                    <a:pt x="11064" y="4535"/>
                  </a:lnTo>
                  <a:lnTo>
                    <a:pt x="10913" y="4404"/>
                  </a:lnTo>
                  <a:lnTo>
                    <a:pt x="10744" y="4309"/>
                  </a:lnTo>
                  <a:lnTo>
                    <a:pt x="5683" y="2691"/>
                  </a:lnTo>
                  <a:lnTo>
                    <a:pt x="1355" y="95"/>
                  </a:lnTo>
                  <a:lnTo>
                    <a:pt x="1167" y="38"/>
                  </a:lnTo>
                  <a:lnTo>
                    <a:pt x="979" y="1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6" name="Google Shape;6109;p36"/>
            <p:cNvSpPr/>
            <p:nvPr/>
          </p:nvSpPr>
          <p:spPr>
            <a:xfrm>
              <a:off x="6868050" y="-1219900"/>
              <a:ext cx="139725" cy="288825"/>
            </a:xfrm>
            <a:custGeom>
              <a:avLst/>
              <a:gdLst/>
              <a:ahLst/>
              <a:cxnLst/>
              <a:rect l="l" t="t" r="r" b="b"/>
              <a:pathLst>
                <a:path w="5589" h="11553" extrusionOk="0">
                  <a:moveTo>
                    <a:pt x="809" y="0"/>
                  </a:moveTo>
                  <a:lnTo>
                    <a:pt x="621" y="56"/>
                  </a:lnTo>
                  <a:lnTo>
                    <a:pt x="452" y="151"/>
                  </a:lnTo>
                  <a:lnTo>
                    <a:pt x="301" y="263"/>
                  </a:lnTo>
                  <a:lnTo>
                    <a:pt x="170" y="414"/>
                  </a:lnTo>
                  <a:lnTo>
                    <a:pt x="94" y="564"/>
                  </a:lnTo>
                  <a:lnTo>
                    <a:pt x="19" y="734"/>
                  </a:lnTo>
                  <a:lnTo>
                    <a:pt x="0" y="922"/>
                  </a:lnTo>
                  <a:lnTo>
                    <a:pt x="19" y="1110"/>
                  </a:lnTo>
                  <a:lnTo>
                    <a:pt x="57" y="1298"/>
                  </a:lnTo>
                  <a:lnTo>
                    <a:pt x="2446" y="5908"/>
                  </a:lnTo>
                  <a:lnTo>
                    <a:pt x="3726" y="10932"/>
                  </a:lnTo>
                  <a:lnTo>
                    <a:pt x="3820" y="11101"/>
                  </a:lnTo>
                  <a:lnTo>
                    <a:pt x="3933" y="11252"/>
                  </a:lnTo>
                  <a:lnTo>
                    <a:pt x="4065" y="11383"/>
                  </a:lnTo>
                  <a:lnTo>
                    <a:pt x="4234" y="11478"/>
                  </a:lnTo>
                  <a:lnTo>
                    <a:pt x="4403" y="11534"/>
                  </a:lnTo>
                  <a:lnTo>
                    <a:pt x="4591" y="11553"/>
                  </a:lnTo>
                  <a:lnTo>
                    <a:pt x="4780" y="11553"/>
                  </a:lnTo>
                  <a:lnTo>
                    <a:pt x="4968" y="11496"/>
                  </a:lnTo>
                  <a:lnTo>
                    <a:pt x="5156" y="11402"/>
                  </a:lnTo>
                  <a:lnTo>
                    <a:pt x="5306" y="11289"/>
                  </a:lnTo>
                  <a:lnTo>
                    <a:pt x="5419" y="11139"/>
                  </a:lnTo>
                  <a:lnTo>
                    <a:pt x="5513" y="10988"/>
                  </a:lnTo>
                  <a:lnTo>
                    <a:pt x="5570" y="10800"/>
                  </a:lnTo>
                  <a:lnTo>
                    <a:pt x="5589" y="10631"/>
                  </a:lnTo>
                  <a:lnTo>
                    <a:pt x="5589" y="10424"/>
                  </a:lnTo>
                  <a:lnTo>
                    <a:pt x="5532" y="10236"/>
                  </a:lnTo>
                  <a:lnTo>
                    <a:pt x="3105" y="5513"/>
                  </a:lnTo>
                  <a:lnTo>
                    <a:pt x="1882" y="621"/>
                  </a:lnTo>
                  <a:lnTo>
                    <a:pt x="1788" y="452"/>
                  </a:lnTo>
                  <a:lnTo>
                    <a:pt x="1675" y="301"/>
                  </a:lnTo>
                  <a:lnTo>
                    <a:pt x="1524" y="169"/>
                  </a:lnTo>
                  <a:lnTo>
                    <a:pt x="1374" y="75"/>
                  </a:lnTo>
                  <a:lnTo>
                    <a:pt x="1186" y="19"/>
                  </a:lnTo>
                  <a:lnTo>
                    <a:pt x="998" y="0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7" name="Google Shape;6110;p36"/>
            <p:cNvSpPr/>
            <p:nvPr/>
          </p:nvSpPr>
          <p:spPr>
            <a:xfrm>
              <a:off x="6861000" y="-1217100"/>
              <a:ext cx="153825" cy="283200"/>
            </a:xfrm>
            <a:custGeom>
              <a:avLst/>
              <a:gdLst/>
              <a:ahLst/>
              <a:cxnLst/>
              <a:rect l="l" t="t" r="r" b="b"/>
              <a:pathLst>
                <a:path w="6153" h="11328" extrusionOk="0">
                  <a:moveTo>
                    <a:pt x="5212" y="1"/>
                  </a:moveTo>
                  <a:lnTo>
                    <a:pt x="5024" y="20"/>
                  </a:lnTo>
                  <a:lnTo>
                    <a:pt x="4855" y="57"/>
                  </a:lnTo>
                  <a:lnTo>
                    <a:pt x="4685" y="151"/>
                  </a:lnTo>
                  <a:lnTo>
                    <a:pt x="4535" y="264"/>
                  </a:lnTo>
                  <a:lnTo>
                    <a:pt x="4403" y="396"/>
                  </a:lnTo>
                  <a:lnTo>
                    <a:pt x="4309" y="565"/>
                  </a:lnTo>
                  <a:lnTo>
                    <a:pt x="2747" y="5514"/>
                  </a:lnTo>
                  <a:lnTo>
                    <a:pt x="94" y="9954"/>
                  </a:lnTo>
                  <a:lnTo>
                    <a:pt x="19" y="10143"/>
                  </a:lnTo>
                  <a:lnTo>
                    <a:pt x="0" y="10331"/>
                  </a:lnTo>
                  <a:lnTo>
                    <a:pt x="19" y="10519"/>
                  </a:lnTo>
                  <a:lnTo>
                    <a:pt x="75" y="10707"/>
                  </a:lnTo>
                  <a:lnTo>
                    <a:pt x="151" y="10876"/>
                  </a:lnTo>
                  <a:lnTo>
                    <a:pt x="264" y="11027"/>
                  </a:lnTo>
                  <a:lnTo>
                    <a:pt x="414" y="11140"/>
                  </a:lnTo>
                  <a:lnTo>
                    <a:pt x="583" y="11253"/>
                  </a:lnTo>
                  <a:lnTo>
                    <a:pt x="753" y="11309"/>
                  </a:lnTo>
                  <a:lnTo>
                    <a:pt x="941" y="11328"/>
                  </a:lnTo>
                  <a:lnTo>
                    <a:pt x="1129" y="11309"/>
                  </a:lnTo>
                  <a:lnTo>
                    <a:pt x="1317" y="11271"/>
                  </a:lnTo>
                  <a:lnTo>
                    <a:pt x="1487" y="11177"/>
                  </a:lnTo>
                  <a:lnTo>
                    <a:pt x="1637" y="11065"/>
                  </a:lnTo>
                  <a:lnTo>
                    <a:pt x="1750" y="10933"/>
                  </a:lnTo>
                  <a:lnTo>
                    <a:pt x="1863" y="10763"/>
                  </a:lnTo>
                  <a:lnTo>
                    <a:pt x="3481" y="5683"/>
                  </a:lnTo>
                  <a:lnTo>
                    <a:pt x="6078" y="1356"/>
                  </a:lnTo>
                  <a:lnTo>
                    <a:pt x="6134" y="1186"/>
                  </a:lnTo>
                  <a:lnTo>
                    <a:pt x="6153" y="979"/>
                  </a:lnTo>
                  <a:lnTo>
                    <a:pt x="6153" y="810"/>
                  </a:lnTo>
                  <a:lnTo>
                    <a:pt x="6096" y="622"/>
                  </a:lnTo>
                  <a:lnTo>
                    <a:pt x="6021" y="452"/>
                  </a:lnTo>
                  <a:lnTo>
                    <a:pt x="5889" y="302"/>
                  </a:lnTo>
                  <a:lnTo>
                    <a:pt x="5758" y="189"/>
                  </a:lnTo>
                  <a:lnTo>
                    <a:pt x="5588" y="76"/>
                  </a:lnTo>
                  <a:lnTo>
                    <a:pt x="5400" y="20"/>
                  </a:lnTo>
                  <a:lnTo>
                    <a:pt x="5212" y="1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sp>
          <p:nvSpPr>
            <p:cNvPr id="28" name="Google Shape;6111;p36"/>
            <p:cNvSpPr/>
            <p:nvPr/>
          </p:nvSpPr>
          <p:spPr>
            <a:xfrm>
              <a:off x="6889225" y="-1124425"/>
              <a:ext cx="97375" cy="97400"/>
            </a:xfrm>
            <a:custGeom>
              <a:avLst/>
              <a:gdLst/>
              <a:ahLst/>
              <a:cxnLst/>
              <a:rect l="l" t="t" r="r" b="b"/>
              <a:pathLst>
                <a:path w="3895" h="3896" extrusionOk="0">
                  <a:moveTo>
                    <a:pt x="2032" y="1"/>
                  </a:moveTo>
                  <a:lnTo>
                    <a:pt x="1825" y="19"/>
                  </a:lnTo>
                  <a:lnTo>
                    <a:pt x="1637" y="38"/>
                  </a:lnTo>
                  <a:lnTo>
                    <a:pt x="1449" y="76"/>
                  </a:lnTo>
                  <a:lnTo>
                    <a:pt x="1261" y="132"/>
                  </a:lnTo>
                  <a:lnTo>
                    <a:pt x="1073" y="208"/>
                  </a:lnTo>
                  <a:lnTo>
                    <a:pt x="903" y="320"/>
                  </a:lnTo>
                  <a:lnTo>
                    <a:pt x="753" y="415"/>
                  </a:lnTo>
                  <a:lnTo>
                    <a:pt x="602" y="546"/>
                  </a:lnTo>
                  <a:lnTo>
                    <a:pt x="470" y="678"/>
                  </a:lnTo>
                  <a:lnTo>
                    <a:pt x="358" y="828"/>
                  </a:lnTo>
                  <a:lnTo>
                    <a:pt x="263" y="998"/>
                  </a:lnTo>
                  <a:lnTo>
                    <a:pt x="169" y="1167"/>
                  </a:lnTo>
                  <a:lnTo>
                    <a:pt x="113" y="1336"/>
                  </a:lnTo>
                  <a:lnTo>
                    <a:pt x="56" y="1506"/>
                  </a:lnTo>
                  <a:lnTo>
                    <a:pt x="19" y="1694"/>
                  </a:lnTo>
                  <a:lnTo>
                    <a:pt x="0" y="1882"/>
                  </a:lnTo>
                  <a:lnTo>
                    <a:pt x="0" y="2070"/>
                  </a:lnTo>
                  <a:lnTo>
                    <a:pt x="38" y="2258"/>
                  </a:lnTo>
                  <a:lnTo>
                    <a:pt x="75" y="2465"/>
                  </a:lnTo>
                  <a:lnTo>
                    <a:pt x="132" y="2654"/>
                  </a:lnTo>
                  <a:lnTo>
                    <a:pt x="207" y="2823"/>
                  </a:lnTo>
                  <a:lnTo>
                    <a:pt x="301" y="2992"/>
                  </a:lnTo>
                  <a:lnTo>
                    <a:pt x="414" y="3162"/>
                  </a:lnTo>
                  <a:lnTo>
                    <a:pt x="546" y="3312"/>
                  </a:lnTo>
                  <a:lnTo>
                    <a:pt x="677" y="3425"/>
                  </a:lnTo>
                  <a:lnTo>
                    <a:pt x="828" y="3557"/>
                  </a:lnTo>
                  <a:lnTo>
                    <a:pt x="978" y="3651"/>
                  </a:lnTo>
                  <a:lnTo>
                    <a:pt x="1148" y="3726"/>
                  </a:lnTo>
                  <a:lnTo>
                    <a:pt x="1336" y="3801"/>
                  </a:lnTo>
                  <a:lnTo>
                    <a:pt x="1505" y="3858"/>
                  </a:lnTo>
                  <a:lnTo>
                    <a:pt x="1693" y="3895"/>
                  </a:lnTo>
                  <a:lnTo>
                    <a:pt x="2070" y="3895"/>
                  </a:lnTo>
                  <a:lnTo>
                    <a:pt x="2258" y="3877"/>
                  </a:lnTo>
                  <a:lnTo>
                    <a:pt x="2446" y="3839"/>
                  </a:lnTo>
                  <a:lnTo>
                    <a:pt x="2653" y="3783"/>
                  </a:lnTo>
                  <a:lnTo>
                    <a:pt x="2822" y="3688"/>
                  </a:lnTo>
                  <a:lnTo>
                    <a:pt x="2992" y="3594"/>
                  </a:lnTo>
                  <a:lnTo>
                    <a:pt x="3161" y="3481"/>
                  </a:lnTo>
                  <a:lnTo>
                    <a:pt x="3293" y="3369"/>
                  </a:lnTo>
                  <a:lnTo>
                    <a:pt x="3424" y="3218"/>
                  </a:lnTo>
                  <a:lnTo>
                    <a:pt x="3537" y="3086"/>
                  </a:lnTo>
                  <a:lnTo>
                    <a:pt x="3650" y="2917"/>
                  </a:lnTo>
                  <a:lnTo>
                    <a:pt x="3726" y="2748"/>
                  </a:lnTo>
                  <a:lnTo>
                    <a:pt x="3801" y="2578"/>
                  </a:lnTo>
                  <a:lnTo>
                    <a:pt x="3857" y="2409"/>
                  </a:lnTo>
                  <a:lnTo>
                    <a:pt x="3876" y="2221"/>
                  </a:lnTo>
                  <a:lnTo>
                    <a:pt x="3895" y="2033"/>
                  </a:lnTo>
                  <a:lnTo>
                    <a:pt x="3895" y="1845"/>
                  </a:lnTo>
                  <a:lnTo>
                    <a:pt x="3876" y="1638"/>
                  </a:lnTo>
                  <a:lnTo>
                    <a:pt x="3838" y="1449"/>
                  </a:lnTo>
                  <a:lnTo>
                    <a:pt x="3782" y="1261"/>
                  </a:lnTo>
                  <a:lnTo>
                    <a:pt x="3688" y="1073"/>
                  </a:lnTo>
                  <a:lnTo>
                    <a:pt x="3594" y="904"/>
                  </a:lnTo>
                  <a:lnTo>
                    <a:pt x="3481" y="753"/>
                  </a:lnTo>
                  <a:lnTo>
                    <a:pt x="3368" y="603"/>
                  </a:lnTo>
                  <a:lnTo>
                    <a:pt x="3218" y="471"/>
                  </a:lnTo>
                  <a:lnTo>
                    <a:pt x="3067" y="358"/>
                  </a:lnTo>
                  <a:lnTo>
                    <a:pt x="2916" y="264"/>
                  </a:lnTo>
                  <a:lnTo>
                    <a:pt x="2747" y="170"/>
                  </a:lnTo>
                  <a:lnTo>
                    <a:pt x="2578" y="113"/>
                  </a:lnTo>
                  <a:lnTo>
                    <a:pt x="2390" y="57"/>
                  </a:lnTo>
                  <a:lnTo>
                    <a:pt x="2220" y="19"/>
                  </a:lnTo>
                  <a:lnTo>
                    <a:pt x="2032" y="1"/>
                  </a:lnTo>
                  <a:close/>
                </a:path>
              </a:pathLst>
            </a:custGeom>
            <a:grpFill/>
            <a:ln w="19050" cap="flat" cmpd="sng">
              <a:solidFill>
                <a:sysClr val="windowText" lastClr="00000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6957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25387"/>
            <a:ext cx="12179302" cy="5795405"/>
          </a:xfrm>
          <a:prstGeom prst="rect">
            <a:avLst/>
          </a:prstGeom>
        </p:spPr>
      </p:pic>
      <p:pic>
        <p:nvPicPr>
          <p:cNvPr id="5" name="图片 4" descr="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3247439"/>
            <a:ext cx="12179302" cy="3663631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471397" y="1173527"/>
            <a:ext cx="2717001" cy="0"/>
          </a:xfrm>
          <a:prstGeom prst="line">
            <a:avLst/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18255" y="1173527"/>
            <a:ext cx="2717001" cy="0"/>
          </a:xfrm>
          <a:prstGeom prst="line">
            <a:avLst/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弧形 6"/>
          <p:cNvSpPr/>
          <p:nvPr/>
        </p:nvSpPr>
        <p:spPr>
          <a:xfrm>
            <a:off x="5117551" y="205133"/>
            <a:ext cx="1371549" cy="1371549"/>
          </a:xfrm>
          <a:prstGeom prst="arc">
            <a:avLst>
              <a:gd name="adj1" fmla="val 9386608"/>
              <a:gd name="adj2" fmla="val 1456947"/>
            </a:avLst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魂105号-简雅黑" panose="00000500000000000000" charset="-122"/>
              <a:ea typeface="字魂105号-简雅黑" panose="00000500000000000000" charset="-122"/>
              <a:cs typeface="+mn-cs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90213" y="3690230"/>
            <a:ext cx="3407203" cy="3309392"/>
            <a:chOff x="488751" y="3690298"/>
            <a:chExt cx="3408091" cy="331025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8" t="32224" r="34274" b="-2328"/>
            <a:stretch>
              <a:fillRect/>
            </a:stretch>
          </p:blipFill>
          <p:spPr>
            <a:xfrm>
              <a:off x="1368287" y="3700528"/>
              <a:ext cx="2528555" cy="3300024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2" t="30773" r="17960" b="-878"/>
            <a:stretch>
              <a:fillRect/>
            </a:stretch>
          </p:blipFill>
          <p:spPr>
            <a:xfrm flipH="1">
              <a:off x="488751" y="3690298"/>
              <a:ext cx="2481781" cy="3238978"/>
            </a:xfrm>
            <a:prstGeom prst="rect">
              <a:avLst/>
            </a:prstGeom>
          </p:spPr>
        </p:pic>
      </p:grpSp>
      <p:pic>
        <p:nvPicPr>
          <p:cNvPr id="21" name="图片 5" descr="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1642" y="3445573"/>
            <a:ext cx="4186971" cy="34753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2" t="27821"/>
          <a:stretch>
            <a:fillRect/>
          </a:stretch>
        </p:blipFill>
        <p:spPr>
          <a:xfrm>
            <a:off x="9942492" y="3596399"/>
            <a:ext cx="2016883" cy="339680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9" t="37211" r="70260" b="836"/>
          <a:stretch>
            <a:fillRect/>
          </a:stretch>
        </p:blipFill>
        <p:spPr>
          <a:xfrm flipH="1">
            <a:off x="7704093" y="4114507"/>
            <a:ext cx="2016883" cy="2861579"/>
          </a:xfrm>
          <a:prstGeom prst="rect">
            <a:avLst/>
          </a:prstGeom>
        </p:spPr>
      </p:pic>
      <p:pic>
        <p:nvPicPr>
          <p:cNvPr id="2" name="图片 3" descr="ccxz"/>
          <p:cNvPicPr>
            <a:picLocks noChangeAspect="1"/>
          </p:cNvPicPr>
          <p:nvPr/>
        </p:nvPicPr>
        <p:blipFill>
          <a:blip r:embed="rId8"/>
          <a:srcRect l="22863" t="18799" r="11123" b="16087"/>
          <a:stretch>
            <a:fillRect/>
          </a:stretch>
        </p:blipFill>
        <p:spPr>
          <a:xfrm>
            <a:off x="-174764" y="-53067"/>
            <a:ext cx="2636925" cy="2705170"/>
          </a:xfrm>
          <a:prstGeom prst="rect">
            <a:avLst/>
          </a:prstGeom>
        </p:spPr>
      </p:pic>
      <p:pic>
        <p:nvPicPr>
          <p:cNvPr id="3" name="图片 3" descr="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282" y="-385852"/>
            <a:ext cx="12179302" cy="5795405"/>
          </a:xfrm>
          <a:prstGeom prst="rect">
            <a:avLst/>
          </a:prstGeom>
        </p:spPr>
      </p:pic>
      <p:sp>
        <p:nvSpPr>
          <p:cNvPr id="6" name="Text Box 5"/>
          <p:cNvSpPr txBox="1"/>
          <p:nvPr/>
        </p:nvSpPr>
        <p:spPr>
          <a:xfrm>
            <a:off x="3036570" y="1576705"/>
            <a:ext cx="6711950" cy="14452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88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VẬN DỤNG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895"/>
            <a:ext cx="12179302" cy="5795405"/>
          </a:xfrm>
          <a:prstGeom prst="rect">
            <a:avLst/>
          </a:prstGeom>
        </p:spPr>
      </p:pic>
      <p:pic>
        <p:nvPicPr>
          <p:cNvPr id="5" name="图片 4" descr="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3247439"/>
            <a:ext cx="12179302" cy="3663631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471397" y="1173527"/>
            <a:ext cx="2717001" cy="0"/>
          </a:xfrm>
          <a:prstGeom prst="line">
            <a:avLst/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18255" y="1173527"/>
            <a:ext cx="2717001" cy="0"/>
          </a:xfrm>
          <a:prstGeom prst="line">
            <a:avLst/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弧形 6"/>
          <p:cNvSpPr/>
          <p:nvPr/>
        </p:nvSpPr>
        <p:spPr>
          <a:xfrm>
            <a:off x="5117551" y="205133"/>
            <a:ext cx="1371549" cy="1371549"/>
          </a:xfrm>
          <a:prstGeom prst="arc">
            <a:avLst>
              <a:gd name="adj1" fmla="val 9386608"/>
              <a:gd name="adj2" fmla="val 1456947"/>
            </a:avLst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魂105号-简雅黑" panose="00000500000000000000" charset="-122"/>
              <a:ea typeface="字魂105号-简雅黑" panose="00000500000000000000" charset="-122"/>
              <a:cs typeface="+mn-cs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90213" y="3690230"/>
            <a:ext cx="3407203" cy="3309392"/>
            <a:chOff x="488751" y="3690298"/>
            <a:chExt cx="3408091" cy="331025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8" t="32224" r="34274" b="-2328"/>
            <a:stretch>
              <a:fillRect/>
            </a:stretch>
          </p:blipFill>
          <p:spPr>
            <a:xfrm>
              <a:off x="1368287" y="3700528"/>
              <a:ext cx="2528555" cy="3300024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2" t="30773" r="17960" b="-878"/>
            <a:stretch>
              <a:fillRect/>
            </a:stretch>
          </p:blipFill>
          <p:spPr>
            <a:xfrm flipH="1">
              <a:off x="488751" y="3690298"/>
              <a:ext cx="2481781" cy="3238978"/>
            </a:xfrm>
            <a:prstGeom prst="rect">
              <a:avLst/>
            </a:prstGeom>
          </p:spPr>
        </p:pic>
      </p:grpSp>
      <p:pic>
        <p:nvPicPr>
          <p:cNvPr id="21" name="图片 5" descr="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1642" y="3445573"/>
            <a:ext cx="4186971" cy="34753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2" t="27821"/>
          <a:stretch>
            <a:fillRect/>
          </a:stretch>
        </p:blipFill>
        <p:spPr>
          <a:xfrm>
            <a:off x="9942492" y="3596399"/>
            <a:ext cx="2016883" cy="339680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9" t="37211" r="70260" b="836"/>
          <a:stretch>
            <a:fillRect/>
          </a:stretch>
        </p:blipFill>
        <p:spPr>
          <a:xfrm flipH="1">
            <a:off x="7704093" y="4114507"/>
            <a:ext cx="2016883" cy="286157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BBDCB850-6DE6-D825-A767-3820C896DEA7}"/>
              </a:ext>
            </a:extLst>
          </p:cNvPr>
          <p:cNvSpPr txBox="1"/>
          <p:nvPr/>
        </p:nvSpPr>
        <p:spPr>
          <a:xfrm>
            <a:off x="1369520" y="1626546"/>
            <a:ext cx="1032352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1219200">
              <a:buClr>
                <a:srgbClr val="000000"/>
              </a:buClr>
            </a:pPr>
            <a:r>
              <a:rPr lang="en-US" sz="4800" b="1" kern="0" dirty="0">
                <a:solidFill>
                  <a:srgbClr val="EE532A">
                    <a:lumMod val="75000"/>
                  </a:srgbClr>
                </a:solidFill>
                <a:latin typeface="Snap ITC" panose="04040A07060A02020202" pitchFamily="82" charset="0"/>
                <a:cs typeface="Times New Roman" panose="02020603050405020304" pitchFamily="18" charset="0"/>
                <a:sym typeface="Arial" panose="020B0604020202020204"/>
              </a:rPr>
              <a:t>TUYÊN TRUYỀN VIÊN NHÍ</a:t>
            </a:r>
          </a:p>
        </p:txBody>
      </p:sp>
      <p:pic>
        <p:nvPicPr>
          <p:cNvPr id="18" name="Picture 2" descr="Hưởng ứng Ngày Nước thế giới, Ngày Khí tượng thế giới, Chiến dịch Giờ Trái  đất năm 202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54" y="895"/>
            <a:ext cx="2636021" cy="162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图片 6" descr="未标题-1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0335492" y="205133"/>
            <a:ext cx="1623884" cy="17608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9658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5"/>
          <p:cNvSpPr/>
          <p:nvPr/>
        </p:nvSpPr>
        <p:spPr>
          <a:xfrm>
            <a:off x="289711" y="190124"/>
            <a:ext cx="11543168" cy="6150352"/>
          </a:xfrm>
          <a:custGeom>
            <a:avLst/>
            <a:gdLst>
              <a:gd name="connsiteX0" fmla="*/ 0 w 11610109"/>
              <a:gd name="connsiteY0" fmla="*/ 1080839 h 6484903"/>
              <a:gd name="connsiteX1" fmla="*/ 1080839 w 11610109"/>
              <a:gd name="connsiteY1" fmla="*/ 0 h 6484903"/>
              <a:gd name="connsiteX2" fmla="*/ 10529270 w 11610109"/>
              <a:gd name="connsiteY2" fmla="*/ 0 h 6484903"/>
              <a:gd name="connsiteX3" fmla="*/ 11610109 w 11610109"/>
              <a:gd name="connsiteY3" fmla="*/ 1080839 h 6484903"/>
              <a:gd name="connsiteX4" fmla="*/ 11610109 w 11610109"/>
              <a:gd name="connsiteY4" fmla="*/ 5404064 h 6484903"/>
              <a:gd name="connsiteX5" fmla="*/ 10529270 w 11610109"/>
              <a:gd name="connsiteY5" fmla="*/ 6484903 h 6484903"/>
              <a:gd name="connsiteX6" fmla="*/ 1080839 w 11610109"/>
              <a:gd name="connsiteY6" fmla="*/ 6484903 h 6484903"/>
              <a:gd name="connsiteX7" fmla="*/ 0 w 11610109"/>
              <a:gd name="connsiteY7" fmla="*/ 5404064 h 6484903"/>
              <a:gd name="connsiteX8" fmla="*/ 0 w 11610109"/>
              <a:gd name="connsiteY8" fmla="*/ 1080839 h 6484903"/>
              <a:gd name="connsiteX0-1" fmla="*/ 0 w 11610109"/>
              <a:gd name="connsiteY0-2" fmla="*/ 1080839 h 6484903"/>
              <a:gd name="connsiteX1-3" fmla="*/ 249383 w 11610109"/>
              <a:gd name="connsiteY1-4" fmla="*/ 164308 h 6484903"/>
              <a:gd name="connsiteX2-5" fmla="*/ 1080839 w 11610109"/>
              <a:gd name="connsiteY2-6" fmla="*/ 0 h 6484903"/>
              <a:gd name="connsiteX3-7" fmla="*/ 10529270 w 11610109"/>
              <a:gd name="connsiteY3-8" fmla="*/ 0 h 6484903"/>
              <a:gd name="connsiteX4-9" fmla="*/ 11610109 w 11610109"/>
              <a:gd name="connsiteY4-10" fmla="*/ 1080839 h 6484903"/>
              <a:gd name="connsiteX5-11" fmla="*/ 11610109 w 11610109"/>
              <a:gd name="connsiteY5-12" fmla="*/ 5404064 h 6484903"/>
              <a:gd name="connsiteX6-13" fmla="*/ 10529270 w 11610109"/>
              <a:gd name="connsiteY6-14" fmla="*/ 6484903 h 6484903"/>
              <a:gd name="connsiteX7-15" fmla="*/ 1080839 w 11610109"/>
              <a:gd name="connsiteY7-16" fmla="*/ 6484903 h 6484903"/>
              <a:gd name="connsiteX8-17" fmla="*/ 0 w 11610109"/>
              <a:gd name="connsiteY8-18" fmla="*/ 5404064 h 6484903"/>
              <a:gd name="connsiteX9" fmla="*/ 0 w 11610109"/>
              <a:gd name="connsiteY9" fmla="*/ 1080839 h 6484903"/>
              <a:gd name="connsiteX0-19" fmla="*/ 0 w 11610109"/>
              <a:gd name="connsiteY0-20" fmla="*/ 1080839 h 6484903"/>
              <a:gd name="connsiteX1-21" fmla="*/ 249383 w 11610109"/>
              <a:gd name="connsiteY1-22" fmla="*/ 164308 h 6484903"/>
              <a:gd name="connsiteX2-23" fmla="*/ 1080839 w 11610109"/>
              <a:gd name="connsiteY2-24" fmla="*/ 0 h 6484903"/>
              <a:gd name="connsiteX3-25" fmla="*/ 10529270 w 11610109"/>
              <a:gd name="connsiteY3-26" fmla="*/ 0 h 6484903"/>
              <a:gd name="connsiteX4-27" fmla="*/ 11610109 w 11610109"/>
              <a:gd name="connsiteY4-28" fmla="*/ 1080839 h 6484903"/>
              <a:gd name="connsiteX5-29" fmla="*/ 11610109 w 11610109"/>
              <a:gd name="connsiteY5-30" fmla="*/ 5404064 h 6484903"/>
              <a:gd name="connsiteX6-31" fmla="*/ 10529270 w 11610109"/>
              <a:gd name="connsiteY6-32" fmla="*/ 6484903 h 6484903"/>
              <a:gd name="connsiteX7-33" fmla="*/ 1080839 w 11610109"/>
              <a:gd name="connsiteY7-34" fmla="*/ 6484903 h 6484903"/>
              <a:gd name="connsiteX8-35" fmla="*/ 0 w 11610109"/>
              <a:gd name="connsiteY8-36" fmla="*/ 5404064 h 6484903"/>
              <a:gd name="connsiteX9-37" fmla="*/ 0 w 11610109"/>
              <a:gd name="connsiteY9-38" fmla="*/ 1080839 h 6484903"/>
              <a:gd name="connsiteX0-39" fmla="*/ 0 w 11610109"/>
              <a:gd name="connsiteY0-40" fmla="*/ 1080839 h 6484903"/>
              <a:gd name="connsiteX1-41" fmla="*/ 249383 w 11610109"/>
              <a:gd name="connsiteY1-42" fmla="*/ 164308 h 6484903"/>
              <a:gd name="connsiteX2-43" fmla="*/ 318656 w 11610109"/>
              <a:gd name="connsiteY2-44" fmla="*/ 81180 h 6484903"/>
              <a:gd name="connsiteX3-45" fmla="*/ 1080839 w 11610109"/>
              <a:gd name="connsiteY3-46" fmla="*/ 0 h 6484903"/>
              <a:gd name="connsiteX4-47" fmla="*/ 10529270 w 11610109"/>
              <a:gd name="connsiteY4-48" fmla="*/ 0 h 6484903"/>
              <a:gd name="connsiteX5-49" fmla="*/ 11610109 w 11610109"/>
              <a:gd name="connsiteY5-50" fmla="*/ 1080839 h 6484903"/>
              <a:gd name="connsiteX6-51" fmla="*/ 11610109 w 11610109"/>
              <a:gd name="connsiteY6-52" fmla="*/ 5404064 h 6484903"/>
              <a:gd name="connsiteX7-53" fmla="*/ 10529270 w 11610109"/>
              <a:gd name="connsiteY7-54" fmla="*/ 6484903 h 6484903"/>
              <a:gd name="connsiteX8-55" fmla="*/ 1080839 w 11610109"/>
              <a:gd name="connsiteY8-56" fmla="*/ 6484903 h 6484903"/>
              <a:gd name="connsiteX9-57" fmla="*/ 0 w 11610109"/>
              <a:gd name="connsiteY9-58" fmla="*/ 5404064 h 6484903"/>
              <a:gd name="connsiteX10" fmla="*/ 0 w 11610109"/>
              <a:gd name="connsiteY10" fmla="*/ 1080839 h 6484903"/>
              <a:gd name="connsiteX0-59" fmla="*/ 0 w 11610109"/>
              <a:gd name="connsiteY0-60" fmla="*/ 1080839 h 6484903"/>
              <a:gd name="connsiteX1-61" fmla="*/ 110838 w 11610109"/>
              <a:gd name="connsiteY1-62" fmla="*/ 136599 h 6484903"/>
              <a:gd name="connsiteX2-63" fmla="*/ 318656 w 11610109"/>
              <a:gd name="connsiteY2-64" fmla="*/ 81180 h 6484903"/>
              <a:gd name="connsiteX3-65" fmla="*/ 1080839 w 11610109"/>
              <a:gd name="connsiteY3-66" fmla="*/ 0 h 6484903"/>
              <a:gd name="connsiteX4-67" fmla="*/ 10529270 w 11610109"/>
              <a:gd name="connsiteY4-68" fmla="*/ 0 h 6484903"/>
              <a:gd name="connsiteX5-69" fmla="*/ 11610109 w 11610109"/>
              <a:gd name="connsiteY5-70" fmla="*/ 1080839 h 6484903"/>
              <a:gd name="connsiteX6-71" fmla="*/ 11610109 w 11610109"/>
              <a:gd name="connsiteY6-72" fmla="*/ 5404064 h 6484903"/>
              <a:gd name="connsiteX7-73" fmla="*/ 10529270 w 11610109"/>
              <a:gd name="connsiteY7-74" fmla="*/ 6484903 h 6484903"/>
              <a:gd name="connsiteX8-75" fmla="*/ 1080839 w 11610109"/>
              <a:gd name="connsiteY8-76" fmla="*/ 6484903 h 6484903"/>
              <a:gd name="connsiteX9-77" fmla="*/ 0 w 11610109"/>
              <a:gd name="connsiteY9-78" fmla="*/ 5404064 h 6484903"/>
              <a:gd name="connsiteX10-79" fmla="*/ 0 w 11610109"/>
              <a:gd name="connsiteY10-80" fmla="*/ 1080839 h 6484903"/>
              <a:gd name="connsiteX0-81" fmla="*/ 0 w 11610109"/>
              <a:gd name="connsiteY0-82" fmla="*/ 1080839 h 6484903"/>
              <a:gd name="connsiteX1-83" fmla="*/ 110838 w 11610109"/>
              <a:gd name="connsiteY1-84" fmla="*/ 136599 h 6484903"/>
              <a:gd name="connsiteX2-85" fmla="*/ 110838 w 11610109"/>
              <a:gd name="connsiteY2-86" fmla="*/ 178162 h 6484903"/>
              <a:gd name="connsiteX3-87" fmla="*/ 1080839 w 11610109"/>
              <a:gd name="connsiteY3-88" fmla="*/ 0 h 6484903"/>
              <a:gd name="connsiteX4-89" fmla="*/ 10529270 w 11610109"/>
              <a:gd name="connsiteY4-90" fmla="*/ 0 h 6484903"/>
              <a:gd name="connsiteX5-91" fmla="*/ 11610109 w 11610109"/>
              <a:gd name="connsiteY5-92" fmla="*/ 1080839 h 6484903"/>
              <a:gd name="connsiteX6-93" fmla="*/ 11610109 w 11610109"/>
              <a:gd name="connsiteY6-94" fmla="*/ 5404064 h 6484903"/>
              <a:gd name="connsiteX7-95" fmla="*/ 10529270 w 11610109"/>
              <a:gd name="connsiteY7-96" fmla="*/ 6484903 h 6484903"/>
              <a:gd name="connsiteX8-97" fmla="*/ 1080839 w 11610109"/>
              <a:gd name="connsiteY8-98" fmla="*/ 6484903 h 6484903"/>
              <a:gd name="connsiteX9-99" fmla="*/ 0 w 11610109"/>
              <a:gd name="connsiteY9-100" fmla="*/ 5404064 h 6484903"/>
              <a:gd name="connsiteX10-101" fmla="*/ 0 w 11610109"/>
              <a:gd name="connsiteY10-102" fmla="*/ 1080839 h 6484903"/>
              <a:gd name="connsiteX0-103" fmla="*/ 0 w 11610109"/>
              <a:gd name="connsiteY0-104" fmla="*/ 1080839 h 6484903"/>
              <a:gd name="connsiteX1-105" fmla="*/ 110838 w 11610109"/>
              <a:gd name="connsiteY1-106" fmla="*/ 136599 h 6484903"/>
              <a:gd name="connsiteX2-107" fmla="*/ 110838 w 11610109"/>
              <a:gd name="connsiteY2-108" fmla="*/ 178162 h 6484903"/>
              <a:gd name="connsiteX3-109" fmla="*/ 1080839 w 11610109"/>
              <a:gd name="connsiteY3-110" fmla="*/ 0 h 6484903"/>
              <a:gd name="connsiteX4-111" fmla="*/ 10529270 w 11610109"/>
              <a:gd name="connsiteY4-112" fmla="*/ 0 h 6484903"/>
              <a:gd name="connsiteX5-113" fmla="*/ 11443856 w 11610109"/>
              <a:gd name="connsiteY5-114" fmla="*/ 205871 h 6484903"/>
              <a:gd name="connsiteX6-115" fmla="*/ 11610109 w 11610109"/>
              <a:gd name="connsiteY6-116" fmla="*/ 1080839 h 6484903"/>
              <a:gd name="connsiteX7-117" fmla="*/ 11610109 w 11610109"/>
              <a:gd name="connsiteY7-118" fmla="*/ 5404064 h 6484903"/>
              <a:gd name="connsiteX8-119" fmla="*/ 10529270 w 11610109"/>
              <a:gd name="connsiteY8-120" fmla="*/ 6484903 h 6484903"/>
              <a:gd name="connsiteX9-121" fmla="*/ 1080839 w 11610109"/>
              <a:gd name="connsiteY9-122" fmla="*/ 6484903 h 6484903"/>
              <a:gd name="connsiteX10-123" fmla="*/ 0 w 11610109"/>
              <a:gd name="connsiteY10-124" fmla="*/ 5404064 h 6484903"/>
              <a:gd name="connsiteX11" fmla="*/ 0 w 11610109"/>
              <a:gd name="connsiteY11" fmla="*/ 1080839 h 6484903"/>
              <a:gd name="connsiteX0-125" fmla="*/ 68202 w 11678311"/>
              <a:gd name="connsiteY0-126" fmla="*/ 1080839 h 6484903"/>
              <a:gd name="connsiteX1-127" fmla="*/ 179040 w 11678311"/>
              <a:gd name="connsiteY1-128" fmla="*/ 136599 h 6484903"/>
              <a:gd name="connsiteX2-129" fmla="*/ 54349 w 11678311"/>
              <a:gd name="connsiteY2-130" fmla="*/ 53471 h 6484903"/>
              <a:gd name="connsiteX3-131" fmla="*/ 1149041 w 11678311"/>
              <a:gd name="connsiteY3-132" fmla="*/ 0 h 6484903"/>
              <a:gd name="connsiteX4-133" fmla="*/ 10597472 w 11678311"/>
              <a:gd name="connsiteY4-134" fmla="*/ 0 h 6484903"/>
              <a:gd name="connsiteX5-135" fmla="*/ 11512058 w 11678311"/>
              <a:gd name="connsiteY5-136" fmla="*/ 205871 h 6484903"/>
              <a:gd name="connsiteX6-137" fmla="*/ 11678311 w 11678311"/>
              <a:gd name="connsiteY6-138" fmla="*/ 1080839 h 6484903"/>
              <a:gd name="connsiteX7-139" fmla="*/ 11678311 w 11678311"/>
              <a:gd name="connsiteY7-140" fmla="*/ 5404064 h 6484903"/>
              <a:gd name="connsiteX8-141" fmla="*/ 10597472 w 11678311"/>
              <a:gd name="connsiteY8-142" fmla="*/ 6484903 h 6484903"/>
              <a:gd name="connsiteX9-143" fmla="*/ 1149041 w 11678311"/>
              <a:gd name="connsiteY9-144" fmla="*/ 6484903 h 6484903"/>
              <a:gd name="connsiteX10-145" fmla="*/ 68202 w 11678311"/>
              <a:gd name="connsiteY10-146" fmla="*/ 5404064 h 6484903"/>
              <a:gd name="connsiteX11-147" fmla="*/ 68202 w 11678311"/>
              <a:gd name="connsiteY11-148" fmla="*/ 1080839 h 6484903"/>
              <a:gd name="connsiteX0-149" fmla="*/ 51259 w 11661368"/>
              <a:gd name="connsiteY0-150" fmla="*/ 1152059 h 6556123"/>
              <a:gd name="connsiteX1-151" fmla="*/ 162097 w 11661368"/>
              <a:gd name="connsiteY1-152" fmla="*/ 207819 h 6556123"/>
              <a:gd name="connsiteX2-153" fmla="*/ 37406 w 11661368"/>
              <a:gd name="connsiteY2-154" fmla="*/ 124691 h 6556123"/>
              <a:gd name="connsiteX3-155" fmla="*/ 1132098 w 11661368"/>
              <a:gd name="connsiteY3-156" fmla="*/ 71220 h 6556123"/>
              <a:gd name="connsiteX4-157" fmla="*/ 5537660 w 11661368"/>
              <a:gd name="connsiteY4-158" fmla="*/ 0 h 6556123"/>
              <a:gd name="connsiteX5-159" fmla="*/ 10580529 w 11661368"/>
              <a:gd name="connsiteY5-160" fmla="*/ 71220 h 6556123"/>
              <a:gd name="connsiteX6-161" fmla="*/ 11495115 w 11661368"/>
              <a:gd name="connsiteY6-162" fmla="*/ 277091 h 6556123"/>
              <a:gd name="connsiteX7-163" fmla="*/ 11661368 w 11661368"/>
              <a:gd name="connsiteY7-164" fmla="*/ 1152059 h 6556123"/>
              <a:gd name="connsiteX8-165" fmla="*/ 11661368 w 11661368"/>
              <a:gd name="connsiteY8-166" fmla="*/ 5475284 h 6556123"/>
              <a:gd name="connsiteX9-167" fmla="*/ 10580529 w 11661368"/>
              <a:gd name="connsiteY9-168" fmla="*/ 6556123 h 6556123"/>
              <a:gd name="connsiteX10-169" fmla="*/ 1132098 w 11661368"/>
              <a:gd name="connsiteY10-170" fmla="*/ 6556123 h 6556123"/>
              <a:gd name="connsiteX11-171" fmla="*/ 51259 w 11661368"/>
              <a:gd name="connsiteY11-172" fmla="*/ 5475284 h 6556123"/>
              <a:gd name="connsiteX12" fmla="*/ 51259 w 11661368"/>
              <a:gd name="connsiteY12" fmla="*/ 1152059 h 6556123"/>
              <a:gd name="connsiteX0-173" fmla="*/ 51259 w 11661368"/>
              <a:gd name="connsiteY0-174" fmla="*/ 1152255 h 6556319"/>
              <a:gd name="connsiteX1-175" fmla="*/ 162097 w 11661368"/>
              <a:gd name="connsiteY1-176" fmla="*/ 208015 h 6556319"/>
              <a:gd name="connsiteX2-177" fmla="*/ 37406 w 11661368"/>
              <a:gd name="connsiteY2-178" fmla="*/ 124887 h 6556319"/>
              <a:gd name="connsiteX3-179" fmla="*/ 1132098 w 11661368"/>
              <a:gd name="connsiteY3-180" fmla="*/ 71416 h 6556319"/>
              <a:gd name="connsiteX4-181" fmla="*/ 2240277 w 11661368"/>
              <a:gd name="connsiteY4-182" fmla="*/ 97178 h 6556319"/>
              <a:gd name="connsiteX5-183" fmla="*/ 5537660 w 11661368"/>
              <a:gd name="connsiteY5-184" fmla="*/ 196 h 6556319"/>
              <a:gd name="connsiteX6-185" fmla="*/ 10580529 w 11661368"/>
              <a:gd name="connsiteY6-186" fmla="*/ 71416 h 6556319"/>
              <a:gd name="connsiteX7-187" fmla="*/ 11495115 w 11661368"/>
              <a:gd name="connsiteY7-188" fmla="*/ 277287 h 6556319"/>
              <a:gd name="connsiteX8-189" fmla="*/ 11661368 w 11661368"/>
              <a:gd name="connsiteY8-190" fmla="*/ 1152255 h 6556319"/>
              <a:gd name="connsiteX9-191" fmla="*/ 11661368 w 11661368"/>
              <a:gd name="connsiteY9-192" fmla="*/ 5475480 h 6556319"/>
              <a:gd name="connsiteX10-193" fmla="*/ 10580529 w 11661368"/>
              <a:gd name="connsiteY10-194" fmla="*/ 6556319 h 6556319"/>
              <a:gd name="connsiteX11-195" fmla="*/ 1132098 w 11661368"/>
              <a:gd name="connsiteY11-196" fmla="*/ 6556319 h 6556319"/>
              <a:gd name="connsiteX12-197" fmla="*/ 51259 w 11661368"/>
              <a:gd name="connsiteY12-198" fmla="*/ 5475480 h 6556319"/>
              <a:gd name="connsiteX13" fmla="*/ 51259 w 11661368"/>
              <a:gd name="connsiteY13" fmla="*/ 1152255 h 6556319"/>
              <a:gd name="connsiteX0-199" fmla="*/ 51259 w 11661368"/>
              <a:gd name="connsiteY0-200" fmla="*/ 1152059 h 6556123"/>
              <a:gd name="connsiteX1-201" fmla="*/ 162097 w 11661368"/>
              <a:gd name="connsiteY1-202" fmla="*/ 207819 h 6556123"/>
              <a:gd name="connsiteX2-203" fmla="*/ 37406 w 11661368"/>
              <a:gd name="connsiteY2-204" fmla="*/ 124691 h 6556123"/>
              <a:gd name="connsiteX3-205" fmla="*/ 1132098 w 11661368"/>
              <a:gd name="connsiteY3-206" fmla="*/ 71220 h 6556123"/>
              <a:gd name="connsiteX4-207" fmla="*/ 2240277 w 11661368"/>
              <a:gd name="connsiteY4-208" fmla="*/ 96982 h 6556123"/>
              <a:gd name="connsiteX5-209" fmla="*/ 5537660 w 11661368"/>
              <a:gd name="connsiteY5-210" fmla="*/ 0 h 6556123"/>
              <a:gd name="connsiteX6-211" fmla="*/ 9195259 w 11661368"/>
              <a:gd name="connsiteY6-212" fmla="*/ 124691 h 6556123"/>
              <a:gd name="connsiteX7-213" fmla="*/ 10580529 w 11661368"/>
              <a:gd name="connsiteY7-214" fmla="*/ 71220 h 6556123"/>
              <a:gd name="connsiteX8-215" fmla="*/ 11495115 w 11661368"/>
              <a:gd name="connsiteY8-216" fmla="*/ 277091 h 6556123"/>
              <a:gd name="connsiteX9-217" fmla="*/ 11661368 w 11661368"/>
              <a:gd name="connsiteY9-218" fmla="*/ 1152059 h 6556123"/>
              <a:gd name="connsiteX10-219" fmla="*/ 11661368 w 11661368"/>
              <a:gd name="connsiteY10-220" fmla="*/ 5475284 h 6556123"/>
              <a:gd name="connsiteX11-221" fmla="*/ 10580529 w 11661368"/>
              <a:gd name="connsiteY11-222" fmla="*/ 6556123 h 6556123"/>
              <a:gd name="connsiteX12-223" fmla="*/ 1132098 w 11661368"/>
              <a:gd name="connsiteY12-224" fmla="*/ 6556123 h 6556123"/>
              <a:gd name="connsiteX13-225" fmla="*/ 51259 w 11661368"/>
              <a:gd name="connsiteY13-226" fmla="*/ 5475284 h 6556123"/>
              <a:gd name="connsiteX14" fmla="*/ 51259 w 11661368"/>
              <a:gd name="connsiteY14" fmla="*/ 1152059 h 6556123"/>
              <a:gd name="connsiteX0-227" fmla="*/ 51259 w 11661368"/>
              <a:gd name="connsiteY0-228" fmla="*/ 1184206 h 6588270"/>
              <a:gd name="connsiteX1-229" fmla="*/ 162097 w 11661368"/>
              <a:gd name="connsiteY1-230" fmla="*/ 239966 h 6588270"/>
              <a:gd name="connsiteX2-231" fmla="*/ 37406 w 11661368"/>
              <a:gd name="connsiteY2-232" fmla="*/ 156838 h 6588270"/>
              <a:gd name="connsiteX3-233" fmla="*/ 1132098 w 11661368"/>
              <a:gd name="connsiteY3-234" fmla="*/ 103367 h 6588270"/>
              <a:gd name="connsiteX4-235" fmla="*/ 2240277 w 11661368"/>
              <a:gd name="connsiteY4-236" fmla="*/ 129129 h 6588270"/>
              <a:gd name="connsiteX5-237" fmla="*/ 2960714 w 11661368"/>
              <a:gd name="connsiteY5-238" fmla="*/ 4438 h 6588270"/>
              <a:gd name="connsiteX6-239" fmla="*/ 5537660 w 11661368"/>
              <a:gd name="connsiteY6-240" fmla="*/ 32147 h 6588270"/>
              <a:gd name="connsiteX7-241" fmla="*/ 9195259 w 11661368"/>
              <a:gd name="connsiteY7-242" fmla="*/ 156838 h 6588270"/>
              <a:gd name="connsiteX8-243" fmla="*/ 10580529 w 11661368"/>
              <a:gd name="connsiteY8-244" fmla="*/ 103367 h 6588270"/>
              <a:gd name="connsiteX9-245" fmla="*/ 11495115 w 11661368"/>
              <a:gd name="connsiteY9-246" fmla="*/ 309238 h 6588270"/>
              <a:gd name="connsiteX10-247" fmla="*/ 11661368 w 11661368"/>
              <a:gd name="connsiteY10-248" fmla="*/ 1184206 h 6588270"/>
              <a:gd name="connsiteX11-249" fmla="*/ 11661368 w 11661368"/>
              <a:gd name="connsiteY11-250" fmla="*/ 5507431 h 6588270"/>
              <a:gd name="connsiteX12-251" fmla="*/ 10580529 w 11661368"/>
              <a:gd name="connsiteY12-252" fmla="*/ 6588270 h 6588270"/>
              <a:gd name="connsiteX13-253" fmla="*/ 1132098 w 11661368"/>
              <a:gd name="connsiteY13-254" fmla="*/ 6588270 h 6588270"/>
              <a:gd name="connsiteX14-255" fmla="*/ 51259 w 11661368"/>
              <a:gd name="connsiteY14-256" fmla="*/ 5507431 h 6588270"/>
              <a:gd name="connsiteX15" fmla="*/ 51259 w 11661368"/>
              <a:gd name="connsiteY15" fmla="*/ 1184206 h 6588270"/>
              <a:gd name="connsiteX0-257" fmla="*/ 51259 w 11661368"/>
              <a:gd name="connsiteY0-258" fmla="*/ 1197066 h 6601130"/>
              <a:gd name="connsiteX1-259" fmla="*/ 162097 w 11661368"/>
              <a:gd name="connsiteY1-260" fmla="*/ 252826 h 6601130"/>
              <a:gd name="connsiteX2-261" fmla="*/ 37406 w 11661368"/>
              <a:gd name="connsiteY2-262" fmla="*/ 169698 h 6601130"/>
              <a:gd name="connsiteX3-263" fmla="*/ 1132098 w 11661368"/>
              <a:gd name="connsiteY3-264" fmla="*/ 116227 h 6601130"/>
              <a:gd name="connsiteX4-265" fmla="*/ 2240277 w 11661368"/>
              <a:gd name="connsiteY4-266" fmla="*/ 141989 h 6601130"/>
              <a:gd name="connsiteX5-267" fmla="*/ 2960714 w 11661368"/>
              <a:gd name="connsiteY5-268" fmla="*/ 17298 h 6601130"/>
              <a:gd name="connsiteX6-269" fmla="*/ 5537660 w 11661368"/>
              <a:gd name="connsiteY6-270" fmla="*/ 45007 h 6601130"/>
              <a:gd name="connsiteX7-271" fmla="*/ 7768241 w 11661368"/>
              <a:gd name="connsiteY7-272" fmla="*/ 3444 h 6601130"/>
              <a:gd name="connsiteX8-273" fmla="*/ 9195259 w 11661368"/>
              <a:gd name="connsiteY8-274" fmla="*/ 169698 h 6601130"/>
              <a:gd name="connsiteX9-275" fmla="*/ 10580529 w 11661368"/>
              <a:gd name="connsiteY9-276" fmla="*/ 116227 h 6601130"/>
              <a:gd name="connsiteX10-277" fmla="*/ 11495115 w 11661368"/>
              <a:gd name="connsiteY10-278" fmla="*/ 322098 h 6601130"/>
              <a:gd name="connsiteX11-279" fmla="*/ 11661368 w 11661368"/>
              <a:gd name="connsiteY11-280" fmla="*/ 1197066 h 6601130"/>
              <a:gd name="connsiteX12-281" fmla="*/ 11661368 w 11661368"/>
              <a:gd name="connsiteY12-282" fmla="*/ 5520291 h 6601130"/>
              <a:gd name="connsiteX13-283" fmla="*/ 10580529 w 11661368"/>
              <a:gd name="connsiteY13-284" fmla="*/ 6601130 h 6601130"/>
              <a:gd name="connsiteX14-285" fmla="*/ 1132098 w 11661368"/>
              <a:gd name="connsiteY14-286" fmla="*/ 6601130 h 6601130"/>
              <a:gd name="connsiteX15-287" fmla="*/ 51259 w 11661368"/>
              <a:gd name="connsiteY15-288" fmla="*/ 5520291 h 6601130"/>
              <a:gd name="connsiteX16" fmla="*/ 51259 w 11661368"/>
              <a:gd name="connsiteY16" fmla="*/ 1197066 h 6601130"/>
              <a:gd name="connsiteX0-289" fmla="*/ 138545 w 11748654"/>
              <a:gd name="connsiteY0-290" fmla="*/ 1197066 h 6601130"/>
              <a:gd name="connsiteX1-291" fmla="*/ 249383 w 11748654"/>
              <a:gd name="connsiteY1-292" fmla="*/ 252826 h 6601130"/>
              <a:gd name="connsiteX2-293" fmla="*/ 124692 w 11748654"/>
              <a:gd name="connsiteY2-294" fmla="*/ 169698 h 6601130"/>
              <a:gd name="connsiteX3-295" fmla="*/ 1219384 w 11748654"/>
              <a:gd name="connsiteY3-296" fmla="*/ 116227 h 6601130"/>
              <a:gd name="connsiteX4-297" fmla="*/ 2327563 w 11748654"/>
              <a:gd name="connsiteY4-298" fmla="*/ 141989 h 6601130"/>
              <a:gd name="connsiteX5-299" fmla="*/ 3048000 w 11748654"/>
              <a:gd name="connsiteY5-300" fmla="*/ 17298 h 6601130"/>
              <a:gd name="connsiteX6-301" fmla="*/ 5624946 w 11748654"/>
              <a:gd name="connsiteY6-302" fmla="*/ 45007 h 6601130"/>
              <a:gd name="connsiteX7-303" fmla="*/ 7855527 w 11748654"/>
              <a:gd name="connsiteY7-304" fmla="*/ 3444 h 6601130"/>
              <a:gd name="connsiteX8-305" fmla="*/ 9282545 w 11748654"/>
              <a:gd name="connsiteY8-306" fmla="*/ 169698 h 6601130"/>
              <a:gd name="connsiteX9-307" fmla="*/ 10667815 w 11748654"/>
              <a:gd name="connsiteY9-308" fmla="*/ 116227 h 6601130"/>
              <a:gd name="connsiteX10-309" fmla="*/ 11582401 w 11748654"/>
              <a:gd name="connsiteY10-310" fmla="*/ 322098 h 6601130"/>
              <a:gd name="connsiteX11-311" fmla="*/ 11748654 w 11748654"/>
              <a:gd name="connsiteY11-312" fmla="*/ 1197066 h 6601130"/>
              <a:gd name="connsiteX12-313" fmla="*/ 11748654 w 11748654"/>
              <a:gd name="connsiteY12-314" fmla="*/ 5520291 h 6601130"/>
              <a:gd name="connsiteX13-315" fmla="*/ 10667815 w 11748654"/>
              <a:gd name="connsiteY13-316" fmla="*/ 6601130 h 6601130"/>
              <a:gd name="connsiteX14-317" fmla="*/ 1219384 w 11748654"/>
              <a:gd name="connsiteY14-318" fmla="*/ 6601130 h 6601130"/>
              <a:gd name="connsiteX15-319" fmla="*/ 138545 w 11748654"/>
              <a:gd name="connsiteY15-320" fmla="*/ 5520291 h 6601130"/>
              <a:gd name="connsiteX16-321" fmla="*/ 0 w 11748654"/>
              <a:gd name="connsiteY16-322" fmla="*/ 2388117 h 6601130"/>
              <a:gd name="connsiteX17" fmla="*/ 138545 w 11748654"/>
              <a:gd name="connsiteY17" fmla="*/ 1197066 h 6601130"/>
              <a:gd name="connsiteX0-323" fmla="*/ 198421 w 11808530"/>
              <a:gd name="connsiteY0-324" fmla="*/ 1197066 h 6601130"/>
              <a:gd name="connsiteX1-325" fmla="*/ 309259 w 11808530"/>
              <a:gd name="connsiteY1-326" fmla="*/ 252826 h 6601130"/>
              <a:gd name="connsiteX2-327" fmla="*/ 184568 w 11808530"/>
              <a:gd name="connsiteY2-328" fmla="*/ 169698 h 6601130"/>
              <a:gd name="connsiteX3-329" fmla="*/ 1279260 w 11808530"/>
              <a:gd name="connsiteY3-330" fmla="*/ 116227 h 6601130"/>
              <a:gd name="connsiteX4-331" fmla="*/ 2387439 w 11808530"/>
              <a:gd name="connsiteY4-332" fmla="*/ 141989 h 6601130"/>
              <a:gd name="connsiteX5-333" fmla="*/ 3107876 w 11808530"/>
              <a:gd name="connsiteY5-334" fmla="*/ 17298 h 6601130"/>
              <a:gd name="connsiteX6-335" fmla="*/ 5684822 w 11808530"/>
              <a:gd name="connsiteY6-336" fmla="*/ 45007 h 6601130"/>
              <a:gd name="connsiteX7-337" fmla="*/ 7915403 w 11808530"/>
              <a:gd name="connsiteY7-338" fmla="*/ 3444 h 6601130"/>
              <a:gd name="connsiteX8-339" fmla="*/ 9342421 w 11808530"/>
              <a:gd name="connsiteY8-340" fmla="*/ 169698 h 6601130"/>
              <a:gd name="connsiteX9-341" fmla="*/ 10727691 w 11808530"/>
              <a:gd name="connsiteY9-342" fmla="*/ 116227 h 6601130"/>
              <a:gd name="connsiteX10-343" fmla="*/ 11642277 w 11808530"/>
              <a:gd name="connsiteY10-344" fmla="*/ 322098 h 6601130"/>
              <a:gd name="connsiteX11-345" fmla="*/ 11808530 w 11808530"/>
              <a:gd name="connsiteY11-346" fmla="*/ 1197066 h 6601130"/>
              <a:gd name="connsiteX12-347" fmla="*/ 11808530 w 11808530"/>
              <a:gd name="connsiteY12-348" fmla="*/ 5520291 h 6601130"/>
              <a:gd name="connsiteX13-349" fmla="*/ 10727691 w 11808530"/>
              <a:gd name="connsiteY13-350" fmla="*/ 6601130 h 6601130"/>
              <a:gd name="connsiteX14-351" fmla="*/ 1279260 w 11808530"/>
              <a:gd name="connsiteY14-352" fmla="*/ 6601130 h 6601130"/>
              <a:gd name="connsiteX15-353" fmla="*/ 198421 w 11808530"/>
              <a:gd name="connsiteY15-354" fmla="*/ 5520291 h 6601130"/>
              <a:gd name="connsiteX16-355" fmla="*/ 4458 w 11808530"/>
              <a:gd name="connsiteY16-356" fmla="*/ 4480153 h 6601130"/>
              <a:gd name="connsiteX17-357" fmla="*/ 59876 w 11808530"/>
              <a:gd name="connsiteY17-358" fmla="*/ 2388117 h 6601130"/>
              <a:gd name="connsiteX18" fmla="*/ 198421 w 11808530"/>
              <a:gd name="connsiteY18" fmla="*/ 1197066 h 6601130"/>
              <a:gd name="connsiteX0-359" fmla="*/ 198421 w 11808530"/>
              <a:gd name="connsiteY0-360" fmla="*/ 1197066 h 6601130"/>
              <a:gd name="connsiteX1-361" fmla="*/ 309259 w 11808530"/>
              <a:gd name="connsiteY1-362" fmla="*/ 252826 h 6601130"/>
              <a:gd name="connsiteX2-363" fmla="*/ 184568 w 11808530"/>
              <a:gd name="connsiteY2-364" fmla="*/ 169698 h 6601130"/>
              <a:gd name="connsiteX3-365" fmla="*/ 1279260 w 11808530"/>
              <a:gd name="connsiteY3-366" fmla="*/ 116227 h 6601130"/>
              <a:gd name="connsiteX4-367" fmla="*/ 2387439 w 11808530"/>
              <a:gd name="connsiteY4-368" fmla="*/ 141989 h 6601130"/>
              <a:gd name="connsiteX5-369" fmla="*/ 3107876 w 11808530"/>
              <a:gd name="connsiteY5-370" fmla="*/ 17298 h 6601130"/>
              <a:gd name="connsiteX6-371" fmla="*/ 5684822 w 11808530"/>
              <a:gd name="connsiteY6-372" fmla="*/ 45007 h 6601130"/>
              <a:gd name="connsiteX7-373" fmla="*/ 7915403 w 11808530"/>
              <a:gd name="connsiteY7-374" fmla="*/ 3444 h 6601130"/>
              <a:gd name="connsiteX8-375" fmla="*/ 9342421 w 11808530"/>
              <a:gd name="connsiteY8-376" fmla="*/ 169698 h 6601130"/>
              <a:gd name="connsiteX9-377" fmla="*/ 10727691 w 11808530"/>
              <a:gd name="connsiteY9-378" fmla="*/ 116227 h 6601130"/>
              <a:gd name="connsiteX10-379" fmla="*/ 11642277 w 11808530"/>
              <a:gd name="connsiteY10-380" fmla="*/ 322098 h 6601130"/>
              <a:gd name="connsiteX11-381" fmla="*/ 11808530 w 11808530"/>
              <a:gd name="connsiteY11-382" fmla="*/ 1197066 h 6601130"/>
              <a:gd name="connsiteX12-383" fmla="*/ 11808530 w 11808530"/>
              <a:gd name="connsiteY12-384" fmla="*/ 5520291 h 6601130"/>
              <a:gd name="connsiteX13-385" fmla="*/ 10727691 w 11808530"/>
              <a:gd name="connsiteY13-386" fmla="*/ 6601130 h 6601130"/>
              <a:gd name="connsiteX14-387" fmla="*/ 1279260 w 11808530"/>
              <a:gd name="connsiteY14-388" fmla="*/ 6601130 h 6601130"/>
              <a:gd name="connsiteX15-389" fmla="*/ 73730 w 11808530"/>
              <a:gd name="connsiteY15-390" fmla="*/ 6045717 h 6601130"/>
              <a:gd name="connsiteX16-391" fmla="*/ 198421 w 11808530"/>
              <a:gd name="connsiteY16-392" fmla="*/ 5520291 h 6601130"/>
              <a:gd name="connsiteX17-393" fmla="*/ 4458 w 11808530"/>
              <a:gd name="connsiteY17-394" fmla="*/ 4480153 h 6601130"/>
              <a:gd name="connsiteX18-395" fmla="*/ 59876 w 11808530"/>
              <a:gd name="connsiteY18-396" fmla="*/ 2388117 h 6601130"/>
              <a:gd name="connsiteX19" fmla="*/ 198421 w 11808530"/>
              <a:gd name="connsiteY19" fmla="*/ 1197066 h 6601130"/>
              <a:gd name="connsiteX0-397" fmla="*/ 198421 w 11808530"/>
              <a:gd name="connsiteY0-398" fmla="*/ 1197066 h 6601130"/>
              <a:gd name="connsiteX1-399" fmla="*/ 309259 w 11808530"/>
              <a:gd name="connsiteY1-400" fmla="*/ 252826 h 6601130"/>
              <a:gd name="connsiteX2-401" fmla="*/ 184568 w 11808530"/>
              <a:gd name="connsiteY2-402" fmla="*/ 169698 h 6601130"/>
              <a:gd name="connsiteX3-403" fmla="*/ 1279260 w 11808530"/>
              <a:gd name="connsiteY3-404" fmla="*/ 116227 h 6601130"/>
              <a:gd name="connsiteX4-405" fmla="*/ 2387439 w 11808530"/>
              <a:gd name="connsiteY4-406" fmla="*/ 141989 h 6601130"/>
              <a:gd name="connsiteX5-407" fmla="*/ 3107876 w 11808530"/>
              <a:gd name="connsiteY5-408" fmla="*/ 17298 h 6601130"/>
              <a:gd name="connsiteX6-409" fmla="*/ 5684822 w 11808530"/>
              <a:gd name="connsiteY6-410" fmla="*/ 45007 h 6601130"/>
              <a:gd name="connsiteX7-411" fmla="*/ 7915403 w 11808530"/>
              <a:gd name="connsiteY7-412" fmla="*/ 3444 h 6601130"/>
              <a:gd name="connsiteX8-413" fmla="*/ 9342421 w 11808530"/>
              <a:gd name="connsiteY8-414" fmla="*/ 169698 h 6601130"/>
              <a:gd name="connsiteX9-415" fmla="*/ 10727691 w 11808530"/>
              <a:gd name="connsiteY9-416" fmla="*/ 116227 h 6601130"/>
              <a:gd name="connsiteX10-417" fmla="*/ 11642277 w 11808530"/>
              <a:gd name="connsiteY10-418" fmla="*/ 322098 h 6601130"/>
              <a:gd name="connsiteX11-419" fmla="*/ 11808530 w 11808530"/>
              <a:gd name="connsiteY11-420" fmla="*/ 1197066 h 6601130"/>
              <a:gd name="connsiteX12-421" fmla="*/ 11808530 w 11808530"/>
              <a:gd name="connsiteY12-422" fmla="*/ 5520291 h 6601130"/>
              <a:gd name="connsiteX13-423" fmla="*/ 11656130 w 11808530"/>
              <a:gd name="connsiteY13-424" fmla="*/ 6308953 h 6601130"/>
              <a:gd name="connsiteX14-425" fmla="*/ 10727691 w 11808530"/>
              <a:gd name="connsiteY14-426" fmla="*/ 6601130 h 6601130"/>
              <a:gd name="connsiteX15-427" fmla="*/ 1279260 w 11808530"/>
              <a:gd name="connsiteY15-428" fmla="*/ 6601130 h 6601130"/>
              <a:gd name="connsiteX16-429" fmla="*/ 73730 w 11808530"/>
              <a:gd name="connsiteY16-430" fmla="*/ 6045717 h 6601130"/>
              <a:gd name="connsiteX17-431" fmla="*/ 198421 w 11808530"/>
              <a:gd name="connsiteY17-432" fmla="*/ 5520291 h 6601130"/>
              <a:gd name="connsiteX18-433" fmla="*/ 4458 w 11808530"/>
              <a:gd name="connsiteY18-434" fmla="*/ 4480153 h 6601130"/>
              <a:gd name="connsiteX19-435" fmla="*/ 59876 w 11808530"/>
              <a:gd name="connsiteY19-436" fmla="*/ 2388117 h 6601130"/>
              <a:gd name="connsiteX20" fmla="*/ 198421 w 11808530"/>
              <a:gd name="connsiteY20" fmla="*/ 1197066 h 6601130"/>
              <a:gd name="connsiteX0-437" fmla="*/ 198421 w 11864185"/>
              <a:gd name="connsiteY0-438" fmla="*/ 1197066 h 6601130"/>
              <a:gd name="connsiteX1-439" fmla="*/ 309259 w 11864185"/>
              <a:gd name="connsiteY1-440" fmla="*/ 252826 h 6601130"/>
              <a:gd name="connsiteX2-441" fmla="*/ 184568 w 11864185"/>
              <a:gd name="connsiteY2-442" fmla="*/ 169698 h 6601130"/>
              <a:gd name="connsiteX3-443" fmla="*/ 1279260 w 11864185"/>
              <a:gd name="connsiteY3-444" fmla="*/ 116227 h 6601130"/>
              <a:gd name="connsiteX4-445" fmla="*/ 2387439 w 11864185"/>
              <a:gd name="connsiteY4-446" fmla="*/ 141989 h 6601130"/>
              <a:gd name="connsiteX5-447" fmla="*/ 3107876 w 11864185"/>
              <a:gd name="connsiteY5-448" fmla="*/ 17298 h 6601130"/>
              <a:gd name="connsiteX6-449" fmla="*/ 5684822 w 11864185"/>
              <a:gd name="connsiteY6-450" fmla="*/ 45007 h 6601130"/>
              <a:gd name="connsiteX7-451" fmla="*/ 7915403 w 11864185"/>
              <a:gd name="connsiteY7-452" fmla="*/ 3444 h 6601130"/>
              <a:gd name="connsiteX8-453" fmla="*/ 9342421 w 11864185"/>
              <a:gd name="connsiteY8-454" fmla="*/ 169698 h 6601130"/>
              <a:gd name="connsiteX9-455" fmla="*/ 10727691 w 11864185"/>
              <a:gd name="connsiteY9-456" fmla="*/ 116227 h 6601130"/>
              <a:gd name="connsiteX10-457" fmla="*/ 11642277 w 11864185"/>
              <a:gd name="connsiteY10-458" fmla="*/ 322098 h 6601130"/>
              <a:gd name="connsiteX11-459" fmla="*/ 11808530 w 11864185"/>
              <a:gd name="connsiteY11-460" fmla="*/ 1197066 h 6601130"/>
              <a:gd name="connsiteX12-461" fmla="*/ 11863949 w 11864185"/>
              <a:gd name="connsiteY12-462" fmla="*/ 4812662 h 6601130"/>
              <a:gd name="connsiteX13-463" fmla="*/ 11808530 w 11864185"/>
              <a:gd name="connsiteY13-464" fmla="*/ 5520291 h 6601130"/>
              <a:gd name="connsiteX14-465" fmla="*/ 11656130 w 11864185"/>
              <a:gd name="connsiteY14-466" fmla="*/ 6308953 h 6601130"/>
              <a:gd name="connsiteX15-467" fmla="*/ 10727691 w 11864185"/>
              <a:gd name="connsiteY15-468" fmla="*/ 6601130 h 6601130"/>
              <a:gd name="connsiteX16-469" fmla="*/ 1279260 w 11864185"/>
              <a:gd name="connsiteY16-470" fmla="*/ 6601130 h 6601130"/>
              <a:gd name="connsiteX17-471" fmla="*/ 73730 w 11864185"/>
              <a:gd name="connsiteY17-472" fmla="*/ 6045717 h 6601130"/>
              <a:gd name="connsiteX18-473" fmla="*/ 198421 w 11864185"/>
              <a:gd name="connsiteY18-474" fmla="*/ 5520291 h 6601130"/>
              <a:gd name="connsiteX19-475" fmla="*/ 4458 w 11864185"/>
              <a:gd name="connsiteY19-476" fmla="*/ 4480153 h 6601130"/>
              <a:gd name="connsiteX20-477" fmla="*/ 59876 w 11864185"/>
              <a:gd name="connsiteY20-478" fmla="*/ 2388117 h 6601130"/>
              <a:gd name="connsiteX21" fmla="*/ 198421 w 11864185"/>
              <a:gd name="connsiteY21" fmla="*/ 1197066 h 6601130"/>
              <a:gd name="connsiteX0-479" fmla="*/ 198421 w 11893068"/>
              <a:gd name="connsiteY0-480" fmla="*/ 1197066 h 6601130"/>
              <a:gd name="connsiteX1-481" fmla="*/ 309259 w 11893068"/>
              <a:gd name="connsiteY1-482" fmla="*/ 252826 h 6601130"/>
              <a:gd name="connsiteX2-483" fmla="*/ 184568 w 11893068"/>
              <a:gd name="connsiteY2-484" fmla="*/ 169698 h 6601130"/>
              <a:gd name="connsiteX3-485" fmla="*/ 1279260 w 11893068"/>
              <a:gd name="connsiteY3-486" fmla="*/ 116227 h 6601130"/>
              <a:gd name="connsiteX4-487" fmla="*/ 2387439 w 11893068"/>
              <a:gd name="connsiteY4-488" fmla="*/ 141989 h 6601130"/>
              <a:gd name="connsiteX5-489" fmla="*/ 3107876 w 11893068"/>
              <a:gd name="connsiteY5-490" fmla="*/ 17298 h 6601130"/>
              <a:gd name="connsiteX6-491" fmla="*/ 5684822 w 11893068"/>
              <a:gd name="connsiteY6-492" fmla="*/ 45007 h 6601130"/>
              <a:gd name="connsiteX7-493" fmla="*/ 7915403 w 11893068"/>
              <a:gd name="connsiteY7-494" fmla="*/ 3444 h 6601130"/>
              <a:gd name="connsiteX8-495" fmla="*/ 9342421 w 11893068"/>
              <a:gd name="connsiteY8-496" fmla="*/ 169698 h 6601130"/>
              <a:gd name="connsiteX9-497" fmla="*/ 10727691 w 11893068"/>
              <a:gd name="connsiteY9-498" fmla="*/ 116227 h 6601130"/>
              <a:gd name="connsiteX10-499" fmla="*/ 11642277 w 11893068"/>
              <a:gd name="connsiteY10-500" fmla="*/ 322098 h 6601130"/>
              <a:gd name="connsiteX11-501" fmla="*/ 11808530 w 11893068"/>
              <a:gd name="connsiteY11-502" fmla="*/ 1197066 h 6601130"/>
              <a:gd name="connsiteX12-503" fmla="*/ 11891658 w 11893068"/>
              <a:gd name="connsiteY12-504" fmla="*/ 2221862 h 6601130"/>
              <a:gd name="connsiteX13-505" fmla="*/ 11863949 w 11893068"/>
              <a:gd name="connsiteY13-506" fmla="*/ 4812662 h 6601130"/>
              <a:gd name="connsiteX14-507" fmla="*/ 11808530 w 11893068"/>
              <a:gd name="connsiteY14-508" fmla="*/ 5520291 h 6601130"/>
              <a:gd name="connsiteX15-509" fmla="*/ 11656130 w 11893068"/>
              <a:gd name="connsiteY15-510" fmla="*/ 6308953 h 6601130"/>
              <a:gd name="connsiteX16-511" fmla="*/ 10727691 w 11893068"/>
              <a:gd name="connsiteY16-512" fmla="*/ 6601130 h 6601130"/>
              <a:gd name="connsiteX17-513" fmla="*/ 1279260 w 11893068"/>
              <a:gd name="connsiteY17-514" fmla="*/ 6601130 h 6601130"/>
              <a:gd name="connsiteX18-515" fmla="*/ 73730 w 11893068"/>
              <a:gd name="connsiteY18-516" fmla="*/ 6045717 h 6601130"/>
              <a:gd name="connsiteX19-517" fmla="*/ 198421 w 11893068"/>
              <a:gd name="connsiteY19-518" fmla="*/ 5520291 h 6601130"/>
              <a:gd name="connsiteX20-519" fmla="*/ 4458 w 11893068"/>
              <a:gd name="connsiteY20-520" fmla="*/ 4480153 h 6601130"/>
              <a:gd name="connsiteX21-521" fmla="*/ 59876 w 11893068"/>
              <a:gd name="connsiteY21-522" fmla="*/ 2388117 h 6601130"/>
              <a:gd name="connsiteX22" fmla="*/ 198421 w 11893068"/>
              <a:gd name="connsiteY22" fmla="*/ 1197066 h 6601130"/>
              <a:gd name="connsiteX0-523" fmla="*/ 198421 w 11893068"/>
              <a:gd name="connsiteY0-524" fmla="*/ 1197066 h 6601130"/>
              <a:gd name="connsiteX1-525" fmla="*/ 309259 w 11893068"/>
              <a:gd name="connsiteY1-526" fmla="*/ 252826 h 6601130"/>
              <a:gd name="connsiteX2-527" fmla="*/ 184568 w 11893068"/>
              <a:gd name="connsiteY2-528" fmla="*/ 169698 h 6601130"/>
              <a:gd name="connsiteX3-529" fmla="*/ 1279260 w 11893068"/>
              <a:gd name="connsiteY3-530" fmla="*/ 116227 h 6601130"/>
              <a:gd name="connsiteX4-531" fmla="*/ 2387439 w 11893068"/>
              <a:gd name="connsiteY4-532" fmla="*/ 141989 h 6601130"/>
              <a:gd name="connsiteX5-533" fmla="*/ 3107876 w 11893068"/>
              <a:gd name="connsiteY5-534" fmla="*/ 17298 h 6601130"/>
              <a:gd name="connsiteX6-535" fmla="*/ 5684822 w 11893068"/>
              <a:gd name="connsiteY6-536" fmla="*/ 45007 h 6601130"/>
              <a:gd name="connsiteX7-537" fmla="*/ 7915403 w 11893068"/>
              <a:gd name="connsiteY7-538" fmla="*/ 3444 h 6601130"/>
              <a:gd name="connsiteX8-539" fmla="*/ 9342421 w 11893068"/>
              <a:gd name="connsiteY8-540" fmla="*/ 169698 h 6601130"/>
              <a:gd name="connsiteX9-541" fmla="*/ 10727691 w 11893068"/>
              <a:gd name="connsiteY9-542" fmla="*/ 116227 h 6601130"/>
              <a:gd name="connsiteX10-543" fmla="*/ 11642277 w 11893068"/>
              <a:gd name="connsiteY10-544" fmla="*/ 322098 h 6601130"/>
              <a:gd name="connsiteX11-545" fmla="*/ 11808530 w 11893068"/>
              <a:gd name="connsiteY11-546" fmla="*/ 1197066 h 6601130"/>
              <a:gd name="connsiteX12-547" fmla="*/ 11891658 w 11893068"/>
              <a:gd name="connsiteY12-548" fmla="*/ 2221862 h 6601130"/>
              <a:gd name="connsiteX13-549" fmla="*/ 11863949 w 11893068"/>
              <a:gd name="connsiteY13-550" fmla="*/ 4812662 h 6601130"/>
              <a:gd name="connsiteX14-551" fmla="*/ 11808530 w 11893068"/>
              <a:gd name="connsiteY14-552" fmla="*/ 5520291 h 6601130"/>
              <a:gd name="connsiteX15-553" fmla="*/ 11656130 w 11893068"/>
              <a:gd name="connsiteY15-554" fmla="*/ 6308953 h 6601130"/>
              <a:gd name="connsiteX16-555" fmla="*/ 10727691 w 11893068"/>
              <a:gd name="connsiteY16-556" fmla="*/ 6601130 h 6601130"/>
              <a:gd name="connsiteX17-557" fmla="*/ 5961911 w 11893068"/>
              <a:gd name="connsiteY17-558" fmla="*/ 6516771 h 6601130"/>
              <a:gd name="connsiteX18-559" fmla="*/ 1279260 w 11893068"/>
              <a:gd name="connsiteY18-560" fmla="*/ 6601130 h 6601130"/>
              <a:gd name="connsiteX19-561" fmla="*/ 73730 w 11893068"/>
              <a:gd name="connsiteY19-562" fmla="*/ 6045717 h 6601130"/>
              <a:gd name="connsiteX20-563" fmla="*/ 198421 w 11893068"/>
              <a:gd name="connsiteY20-564" fmla="*/ 5520291 h 6601130"/>
              <a:gd name="connsiteX21-565" fmla="*/ 4458 w 11893068"/>
              <a:gd name="connsiteY21-566" fmla="*/ 4480153 h 6601130"/>
              <a:gd name="connsiteX22-567" fmla="*/ 59876 w 11893068"/>
              <a:gd name="connsiteY22-568" fmla="*/ 2388117 h 6601130"/>
              <a:gd name="connsiteX23" fmla="*/ 198421 w 11893068"/>
              <a:gd name="connsiteY23" fmla="*/ 1197066 h 6601130"/>
              <a:gd name="connsiteX0-569" fmla="*/ 198421 w 11893068"/>
              <a:gd name="connsiteY0-570" fmla="*/ 1197066 h 6646613"/>
              <a:gd name="connsiteX1-571" fmla="*/ 309259 w 11893068"/>
              <a:gd name="connsiteY1-572" fmla="*/ 252826 h 6646613"/>
              <a:gd name="connsiteX2-573" fmla="*/ 184568 w 11893068"/>
              <a:gd name="connsiteY2-574" fmla="*/ 169698 h 6646613"/>
              <a:gd name="connsiteX3-575" fmla="*/ 1279260 w 11893068"/>
              <a:gd name="connsiteY3-576" fmla="*/ 116227 h 6646613"/>
              <a:gd name="connsiteX4-577" fmla="*/ 2387439 w 11893068"/>
              <a:gd name="connsiteY4-578" fmla="*/ 141989 h 6646613"/>
              <a:gd name="connsiteX5-579" fmla="*/ 3107876 w 11893068"/>
              <a:gd name="connsiteY5-580" fmla="*/ 17298 h 6646613"/>
              <a:gd name="connsiteX6-581" fmla="*/ 5684822 w 11893068"/>
              <a:gd name="connsiteY6-582" fmla="*/ 45007 h 6646613"/>
              <a:gd name="connsiteX7-583" fmla="*/ 7915403 w 11893068"/>
              <a:gd name="connsiteY7-584" fmla="*/ 3444 h 6646613"/>
              <a:gd name="connsiteX8-585" fmla="*/ 9342421 w 11893068"/>
              <a:gd name="connsiteY8-586" fmla="*/ 169698 h 6646613"/>
              <a:gd name="connsiteX9-587" fmla="*/ 10727691 w 11893068"/>
              <a:gd name="connsiteY9-588" fmla="*/ 116227 h 6646613"/>
              <a:gd name="connsiteX10-589" fmla="*/ 11642277 w 11893068"/>
              <a:gd name="connsiteY10-590" fmla="*/ 322098 h 6646613"/>
              <a:gd name="connsiteX11-591" fmla="*/ 11808530 w 11893068"/>
              <a:gd name="connsiteY11-592" fmla="*/ 1197066 h 6646613"/>
              <a:gd name="connsiteX12-593" fmla="*/ 11891658 w 11893068"/>
              <a:gd name="connsiteY12-594" fmla="*/ 2221862 h 6646613"/>
              <a:gd name="connsiteX13-595" fmla="*/ 11863949 w 11893068"/>
              <a:gd name="connsiteY13-596" fmla="*/ 4812662 h 6646613"/>
              <a:gd name="connsiteX14-597" fmla="*/ 11808530 w 11893068"/>
              <a:gd name="connsiteY14-598" fmla="*/ 5520291 h 6646613"/>
              <a:gd name="connsiteX15-599" fmla="*/ 11656130 w 11893068"/>
              <a:gd name="connsiteY15-600" fmla="*/ 6308953 h 6646613"/>
              <a:gd name="connsiteX16-601" fmla="*/ 10727691 w 11893068"/>
              <a:gd name="connsiteY16-602" fmla="*/ 6601130 h 6646613"/>
              <a:gd name="connsiteX17-603" fmla="*/ 8441875 w 11893068"/>
              <a:gd name="connsiteY17-604" fmla="*/ 6641462 h 6646613"/>
              <a:gd name="connsiteX18-605" fmla="*/ 5961911 w 11893068"/>
              <a:gd name="connsiteY18-606" fmla="*/ 6516771 h 6646613"/>
              <a:gd name="connsiteX19-607" fmla="*/ 1279260 w 11893068"/>
              <a:gd name="connsiteY19-608" fmla="*/ 6601130 h 6646613"/>
              <a:gd name="connsiteX20-609" fmla="*/ 73730 w 11893068"/>
              <a:gd name="connsiteY20-610" fmla="*/ 6045717 h 6646613"/>
              <a:gd name="connsiteX21-611" fmla="*/ 198421 w 11893068"/>
              <a:gd name="connsiteY21-612" fmla="*/ 5520291 h 6646613"/>
              <a:gd name="connsiteX22-613" fmla="*/ 4458 w 11893068"/>
              <a:gd name="connsiteY22-614" fmla="*/ 4480153 h 6646613"/>
              <a:gd name="connsiteX23-615" fmla="*/ 59876 w 11893068"/>
              <a:gd name="connsiteY23-616" fmla="*/ 2388117 h 6646613"/>
              <a:gd name="connsiteX24" fmla="*/ 198421 w 11893068"/>
              <a:gd name="connsiteY24" fmla="*/ 1197066 h 6646613"/>
              <a:gd name="connsiteX0-617" fmla="*/ 198421 w 11893068"/>
              <a:gd name="connsiteY0-618" fmla="*/ 1197066 h 6655317"/>
              <a:gd name="connsiteX1-619" fmla="*/ 309259 w 11893068"/>
              <a:gd name="connsiteY1-620" fmla="*/ 252826 h 6655317"/>
              <a:gd name="connsiteX2-621" fmla="*/ 184568 w 11893068"/>
              <a:gd name="connsiteY2-622" fmla="*/ 169698 h 6655317"/>
              <a:gd name="connsiteX3-623" fmla="*/ 1279260 w 11893068"/>
              <a:gd name="connsiteY3-624" fmla="*/ 116227 h 6655317"/>
              <a:gd name="connsiteX4-625" fmla="*/ 2387439 w 11893068"/>
              <a:gd name="connsiteY4-626" fmla="*/ 141989 h 6655317"/>
              <a:gd name="connsiteX5-627" fmla="*/ 3107876 w 11893068"/>
              <a:gd name="connsiteY5-628" fmla="*/ 17298 h 6655317"/>
              <a:gd name="connsiteX6-629" fmla="*/ 5684822 w 11893068"/>
              <a:gd name="connsiteY6-630" fmla="*/ 45007 h 6655317"/>
              <a:gd name="connsiteX7-631" fmla="*/ 7915403 w 11893068"/>
              <a:gd name="connsiteY7-632" fmla="*/ 3444 h 6655317"/>
              <a:gd name="connsiteX8-633" fmla="*/ 9342421 w 11893068"/>
              <a:gd name="connsiteY8-634" fmla="*/ 169698 h 6655317"/>
              <a:gd name="connsiteX9-635" fmla="*/ 10727691 w 11893068"/>
              <a:gd name="connsiteY9-636" fmla="*/ 116227 h 6655317"/>
              <a:gd name="connsiteX10-637" fmla="*/ 11642277 w 11893068"/>
              <a:gd name="connsiteY10-638" fmla="*/ 322098 h 6655317"/>
              <a:gd name="connsiteX11-639" fmla="*/ 11808530 w 11893068"/>
              <a:gd name="connsiteY11-640" fmla="*/ 1197066 h 6655317"/>
              <a:gd name="connsiteX12-641" fmla="*/ 11891658 w 11893068"/>
              <a:gd name="connsiteY12-642" fmla="*/ 2221862 h 6655317"/>
              <a:gd name="connsiteX13-643" fmla="*/ 11863949 w 11893068"/>
              <a:gd name="connsiteY13-644" fmla="*/ 4812662 h 6655317"/>
              <a:gd name="connsiteX14-645" fmla="*/ 11808530 w 11893068"/>
              <a:gd name="connsiteY14-646" fmla="*/ 5520291 h 6655317"/>
              <a:gd name="connsiteX15-647" fmla="*/ 11656130 w 11893068"/>
              <a:gd name="connsiteY15-648" fmla="*/ 6308953 h 6655317"/>
              <a:gd name="connsiteX16-649" fmla="*/ 10727691 w 11893068"/>
              <a:gd name="connsiteY16-650" fmla="*/ 6601130 h 6655317"/>
              <a:gd name="connsiteX17-651" fmla="*/ 8441875 w 11893068"/>
              <a:gd name="connsiteY17-652" fmla="*/ 6641462 h 6655317"/>
              <a:gd name="connsiteX18-653" fmla="*/ 5961911 w 11893068"/>
              <a:gd name="connsiteY18-654" fmla="*/ 6516771 h 6655317"/>
              <a:gd name="connsiteX19-655" fmla="*/ 3592784 w 11893068"/>
              <a:gd name="connsiteY19-656" fmla="*/ 6655317 h 6655317"/>
              <a:gd name="connsiteX20-657" fmla="*/ 1279260 w 11893068"/>
              <a:gd name="connsiteY20-658" fmla="*/ 6601130 h 6655317"/>
              <a:gd name="connsiteX21-659" fmla="*/ 73730 w 11893068"/>
              <a:gd name="connsiteY21-660" fmla="*/ 6045717 h 6655317"/>
              <a:gd name="connsiteX22-661" fmla="*/ 198421 w 11893068"/>
              <a:gd name="connsiteY22-662" fmla="*/ 5520291 h 6655317"/>
              <a:gd name="connsiteX23-663" fmla="*/ 4458 w 11893068"/>
              <a:gd name="connsiteY23-664" fmla="*/ 4480153 h 6655317"/>
              <a:gd name="connsiteX24-665" fmla="*/ 59876 w 11893068"/>
              <a:gd name="connsiteY24-666" fmla="*/ 2388117 h 6655317"/>
              <a:gd name="connsiteX25" fmla="*/ 198421 w 11893068"/>
              <a:gd name="connsiteY25" fmla="*/ 1197066 h 665531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37" y="connsiteY9-38"/>
              </a:cxn>
              <a:cxn ang="0">
                <a:pos x="connsiteX10-79" y="connsiteY10-80"/>
              </a:cxn>
              <a:cxn ang="0">
                <a:pos x="connsiteX11-147" y="connsiteY11-148"/>
              </a:cxn>
              <a:cxn ang="0">
                <a:pos x="connsiteX12-197" y="connsiteY12-198"/>
              </a:cxn>
              <a:cxn ang="0">
                <a:pos x="connsiteX13-225" y="connsiteY13-226"/>
              </a:cxn>
              <a:cxn ang="0">
                <a:pos x="connsiteX14-255" y="connsiteY14-256"/>
              </a:cxn>
              <a:cxn ang="0">
                <a:pos x="connsiteX15-287" y="connsiteY15-288"/>
              </a:cxn>
              <a:cxn ang="0">
                <a:pos x="connsiteX16-321" y="connsiteY16-322"/>
              </a:cxn>
              <a:cxn ang="0">
                <a:pos x="connsiteX17-357" y="connsiteY17-358"/>
              </a:cxn>
              <a:cxn ang="0">
                <a:pos x="connsiteX18-395" y="connsiteY18-396"/>
              </a:cxn>
              <a:cxn ang="0">
                <a:pos x="connsiteX19-435" y="connsiteY19-436"/>
              </a:cxn>
              <a:cxn ang="0">
                <a:pos x="connsiteX20-477" y="connsiteY20-478"/>
              </a:cxn>
              <a:cxn ang="0">
                <a:pos x="connsiteX21-521" y="connsiteY21-522"/>
              </a:cxn>
              <a:cxn ang="0">
                <a:pos x="connsiteX22-567" y="connsiteY22-568"/>
              </a:cxn>
              <a:cxn ang="0">
                <a:pos x="connsiteX23-615" y="connsiteY23-616"/>
              </a:cxn>
              <a:cxn ang="0">
                <a:pos x="connsiteX24-665" y="connsiteY24-666"/>
              </a:cxn>
              <a:cxn ang="0">
                <a:pos x="connsiteX25" y="connsiteY25"/>
              </a:cxn>
            </a:cxnLst>
            <a:rect l="l" t="t" r="r" b="b"/>
            <a:pathLst>
              <a:path w="11893068" h="6655317">
                <a:moveTo>
                  <a:pt x="198421" y="1197066"/>
                </a:moveTo>
                <a:cubicBezTo>
                  <a:pt x="260767" y="330700"/>
                  <a:pt x="129119" y="432966"/>
                  <a:pt x="309259" y="252826"/>
                </a:cubicBezTo>
                <a:cubicBezTo>
                  <a:pt x="339277" y="74671"/>
                  <a:pt x="45992" y="197083"/>
                  <a:pt x="184568" y="169698"/>
                </a:cubicBezTo>
                <a:cubicBezTo>
                  <a:pt x="323144" y="142313"/>
                  <a:pt x="923660" y="130081"/>
                  <a:pt x="1279260" y="116227"/>
                </a:cubicBezTo>
                <a:cubicBezTo>
                  <a:pt x="1634860" y="102373"/>
                  <a:pt x="2080361" y="144623"/>
                  <a:pt x="2387439" y="141989"/>
                </a:cubicBezTo>
                <a:cubicBezTo>
                  <a:pt x="2694517" y="139355"/>
                  <a:pt x="2558312" y="33462"/>
                  <a:pt x="3107876" y="17298"/>
                </a:cubicBezTo>
                <a:cubicBezTo>
                  <a:pt x="3657440" y="1134"/>
                  <a:pt x="4911277" y="26534"/>
                  <a:pt x="5684822" y="45007"/>
                </a:cubicBezTo>
                <a:cubicBezTo>
                  <a:pt x="6458367" y="63480"/>
                  <a:pt x="7305803" y="-17338"/>
                  <a:pt x="7915403" y="3444"/>
                </a:cubicBezTo>
                <a:cubicBezTo>
                  <a:pt x="8525003" y="24226"/>
                  <a:pt x="8845997" y="171683"/>
                  <a:pt x="9342421" y="169698"/>
                </a:cubicBezTo>
                <a:lnTo>
                  <a:pt x="10727691" y="116227"/>
                </a:lnTo>
                <a:cubicBezTo>
                  <a:pt x="12406369" y="150539"/>
                  <a:pt x="11462137" y="141958"/>
                  <a:pt x="11642277" y="322098"/>
                </a:cubicBezTo>
                <a:cubicBezTo>
                  <a:pt x="11822417" y="502238"/>
                  <a:pt x="11783130" y="878130"/>
                  <a:pt x="11808530" y="1197066"/>
                </a:cubicBezTo>
                <a:cubicBezTo>
                  <a:pt x="11833930" y="1516003"/>
                  <a:pt x="11882422" y="1619263"/>
                  <a:pt x="11891658" y="2221862"/>
                </a:cubicBezTo>
                <a:cubicBezTo>
                  <a:pt x="11900895" y="2824461"/>
                  <a:pt x="11861640" y="4265233"/>
                  <a:pt x="11863949" y="4812662"/>
                </a:cubicBezTo>
                <a:lnTo>
                  <a:pt x="11808530" y="5520291"/>
                </a:lnTo>
                <a:cubicBezTo>
                  <a:pt x="11757730" y="6363036"/>
                  <a:pt x="11836270" y="6128813"/>
                  <a:pt x="11656130" y="6308953"/>
                </a:cubicBezTo>
                <a:cubicBezTo>
                  <a:pt x="11475990" y="6489093"/>
                  <a:pt x="11265709" y="6561876"/>
                  <a:pt x="10727691" y="6601130"/>
                </a:cubicBezTo>
                <a:cubicBezTo>
                  <a:pt x="10189673" y="6640384"/>
                  <a:pt x="9236172" y="6655522"/>
                  <a:pt x="8441875" y="6641462"/>
                </a:cubicBezTo>
                <a:cubicBezTo>
                  <a:pt x="7647578" y="6627402"/>
                  <a:pt x="6777020" y="6535244"/>
                  <a:pt x="5961911" y="6516771"/>
                </a:cubicBezTo>
                <a:cubicBezTo>
                  <a:pt x="5158347" y="6521389"/>
                  <a:pt x="4396348" y="6650699"/>
                  <a:pt x="3592784" y="6655317"/>
                </a:cubicBezTo>
                <a:lnTo>
                  <a:pt x="1279260" y="6601130"/>
                </a:lnTo>
                <a:cubicBezTo>
                  <a:pt x="-461764" y="6494707"/>
                  <a:pt x="253870" y="6225857"/>
                  <a:pt x="73730" y="6045717"/>
                </a:cubicBezTo>
                <a:cubicBezTo>
                  <a:pt x="-106410" y="5865577"/>
                  <a:pt x="244603" y="5767364"/>
                  <a:pt x="198421" y="5520291"/>
                </a:cubicBezTo>
                <a:cubicBezTo>
                  <a:pt x="13663" y="5162177"/>
                  <a:pt x="27549" y="5002182"/>
                  <a:pt x="4458" y="4480153"/>
                </a:cubicBezTo>
                <a:cubicBezTo>
                  <a:pt x="-18633" y="3958124"/>
                  <a:pt x="55258" y="2930680"/>
                  <a:pt x="59876" y="2388117"/>
                </a:cubicBezTo>
                <a:lnTo>
                  <a:pt x="198421" y="1197066"/>
                </a:lnTo>
                <a:close/>
              </a:path>
            </a:pathLst>
          </a:custGeom>
          <a:solidFill>
            <a:schemeClr val="bg1"/>
          </a:solidFill>
          <a:ln w="571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2" name="Picture 2" descr="Hưởng ứng Ngày Nước thế giới, Ngày Khí tượng thế giới, Chiến dịch Giờ Trái  đất năm 202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3763" y="1041149"/>
            <a:ext cx="4990344" cy="4354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282" y="1036776"/>
            <a:ext cx="5806227" cy="435913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44567" y="1246650"/>
            <a:ext cx="194663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NGÀY NƯỚC THẾ GIỚI</a:t>
            </a:r>
          </a:p>
          <a:p>
            <a:pPr algn="ctr"/>
            <a:r>
              <a:rPr lang="en-US" sz="2400" b="1" dirty="0" smtClean="0">
                <a:solidFill>
                  <a:schemeClr val="tx2"/>
                </a:solidFill>
              </a:rPr>
              <a:t>22/03/2023</a:t>
            </a:r>
            <a:endParaRPr lang="en-US" sz="2400" b="1" dirty="0">
              <a:solidFill>
                <a:schemeClr val="tx2"/>
              </a:solidFill>
            </a:endParaRPr>
          </a:p>
        </p:txBody>
      </p:sp>
      <p:pic>
        <p:nvPicPr>
          <p:cNvPr id="7" name="Dieu-do-tuy-thuoc-hanh-dong-cua-ban-top-ca-thieu-nhi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591282" y="5555673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560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37736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27000" r="-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19"/>
          <p:cNvPicPr>
            <a:picLocks noChangeAspect="1"/>
          </p:cNvPicPr>
          <p:nvPr/>
        </p:nvPicPr>
        <p:blipFill rotWithShape="1">
          <a:blip r:embed="rId3"/>
          <a:srcRect l="3125" t="9355" r="3020" b="4895"/>
          <a:stretch>
            <a:fillRect/>
          </a:stretch>
        </p:blipFill>
        <p:spPr>
          <a:xfrm>
            <a:off x="863023" y="299102"/>
            <a:ext cx="10802505" cy="6558898"/>
          </a:xfrm>
          <a:prstGeom prst="rect">
            <a:avLst/>
          </a:prstGeom>
        </p:spPr>
      </p:pic>
      <p:pic>
        <p:nvPicPr>
          <p:cNvPr id="10" name="图片 3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967" t="14882" r="11490" b="60222"/>
          <a:stretch>
            <a:fillRect/>
          </a:stretch>
        </p:blipFill>
        <p:spPr>
          <a:xfrm>
            <a:off x="-256661" y="-65115"/>
            <a:ext cx="2592108" cy="2382747"/>
          </a:xfrm>
          <a:prstGeom prst="rect">
            <a:avLst/>
          </a:prstGeom>
        </p:spPr>
      </p:pic>
      <p:pic>
        <p:nvPicPr>
          <p:cNvPr id="2" name="Graphic 1"/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=""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4441907" y="817208"/>
            <a:ext cx="3308186" cy="197020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779215" y="1802312"/>
            <a:ext cx="263356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cs typeface="Times New Roman" panose="02020603050405020304" pitchFamily="18" charset="0"/>
              </a:rPr>
              <a:t>DẶN DÒ </a:t>
            </a:r>
            <a:endParaRPr kumimoji="0" lang="vi-VN" sz="48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474688" y="3151633"/>
            <a:ext cx="8854289" cy="22198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</a:rPr>
              <a:t>•</a:t>
            </a:r>
            <a:r>
              <a:rPr lang="en-US" sz="3200" b="1">
                <a:solidFill>
                  <a:srgbClr val="0070C0"/>
                </a:solidFill>
                <a:latin typeface="+mj-lt"/>
                <a:ea typeface="Cambria" panose="02040503050406030204" pitchFamily="18" charset="0"/>
              </a:rPr>
              <a:t> Thực hành bảo vệ nguồn nước  </a:t>
            </a:r>
          </a:p>
          <a:p>
            <a:pPr lvl="0" algn="just">
              <a:lnSpc>
                <a:spcPct val="150000"/>
              </a:lnSpc>
              <a:defRPr/>
            </a:pPr>
            <a:r>
              <a:rPr lang="vi-VN" sz="3200" b="1">
                <a:solidFill>
                  <a:srgbClr val="0070C0"/>
                </a:solidFill>
                <a:latin typeface="+mj-lt"/>
                <a:ea typeface="Cambria" panose="02040503050406030204" pitchFamily="18" charset="0"/>
              </a:rPr>
              <a:t>•</a:t>
            </a:r>
            <a:r>
              <a:rPr lang="en-US" sz="3200" b="1">
                <a:solidFill>
                  <a:srgbClr val="0070C0"/>
                </a:solidFill>
                <a:latin typeface="+mj-lt"/>
                <a:ea typeface="Cambria" panose="02040503050406030204" pitchFamily="18" charset="0"/>
              </a:rPr>
              <a:t> Chuẩn bị bài, đồ dùng thí nghiệm cho tiết học sau..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Cambria" panose="02040503050406030204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vi-VN" sz="3200" b="1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Cambria" panose="02040503050406030204" pitchFamily="18" charset="0"/>
              </a:rPr>
              <a:t>		</a:t>
            </a:r>
            <a:endParaRPr kumimoji="0" lang="vi-VN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Cambria" panose="02040503050406030204" pitchFamily="18" charset="0"/>
            </a:endParaRP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110" y="285250"/>
            <a:ext cx="12179302" cy="5795405"/>
          </a:xfrm>
          <a:prstGeom prst="rect">
            <a:avLst/>
          </a:prstGeom>
        </p:spPr>
      </p:pic>
      <p:pic>
        <p:nvPicPr>
          <p:cNvPr id="5" name="图片 4" descr="3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3188066"/>
            <a:ext cx="12179302" cy="3663631"/>
          </a:xfrm>
          <a:prstGeom prst="rect">
            <a:avLst/>
          </a:prstGeom>
        </p:spPr>
      </p:pic>
      <p:pic>
        <p:nvPicPr>
          <p:cNvPr id="6" name="图片 5" descr="3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74619" y="2163250"/>
            <a:ext cx="5654935" cy="4693859"/>
          </a:xfrm>
          <a:prstGeom prst="rect">
            <a:avLst/>
          </a:prstGeom>
        </p:spPr>
      </p:pic>
      <p:pic>
        <p:nvPicPr>
          <p:cNvPr id="7" name="图片 6" descr="3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87" y="4555832"/>
            <a:ext cx="2219382" cy="2301276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2" t="27821"/>
          <a:stretch>
            <a:fillRect/>
          </a:stretch>
        </p:blipFill>
        <p:spPr>
          <a:xfrm>
            <a:off x="9942492" y="3596399"/>
            <a:ext cx="2016883" cy="3396804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1119446" y="3596399"/>
            <a:ext cx="3407203" cy="3309392"/>
            <a:chOff x="488751" y="3690298"/>
            <a:chExt cx="3408091" cy="3310254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8" t="32224" r="34274" b="-2328"/>
            <a:stretch>
              <a:fillRect/>
            </a:stretch>
          </p:blipFill>
          <p:spPr>
            <a:xfrm>
              <a:off x="1368287" y="3700528"/>
              <a:ext cx="2528555" cy="330002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2" t="30773" r="17960" b="-878"/>
            <a:stretch>
              <a:fillRect/>
            </a:stretch>
          </p:blipFill>
          <p:spPr>
            <a:xfrm flipH="1">
              <a:off x="488751" y="3690298"/>
              <a:ext cx="2481781" cy="3238978"/>
            </a:xfrm>
            <a:prstGeom prst="rect">
              <a:avLst/>
            </a:prstGeom>
          </p:spPr>
        </p:pic>
      </p:grpSp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9" t="37211" r="70260" b="836"/>
          <a:stretch>
            <a:fillRect/>
          </a:stretch>
        </p:blipFill>
        <p:spPr>
          <a:xfrm flipH="1">
            <a:off x="7704093" y="4114507"/>
            <a:ext cx="2016883" cy="2861579"/>
          </a:xfrm>
          <a:prstGeom prst="rect">
            <a:avLst/>
          </a:prstGeom>
        </p:spPr>
      </p:pic>
      <p:sp>
        <p:nvSpPr>
          <p:cNvPr id="15" name="Text Box 5"/>
          <p:cNvSpPr txBox="1"/>
          <p:nvPr/>
        </p:nvSpPr>
        <p:spPr>
          <a:xfrm>
            <a:off x="1369520" y="930865"/>
            <a:ext cx="12095017" cy="1107996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sz="6600" dirty="0">
                <a:ln w="22225">
                  <a:solidFill>
                    <a:srgbClr val="59A332"/>
                  </a:solidFill>
                  <a:prstDash val="solid"/>
                </a:ln>
                <a:solidFill>
                  <a:srgbClr val="59A332">
                    <a:lumMod val="40000"/>
                    <a:lumOff val="60000"/>
                  </a:srgb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CHÚC CÁC EM HỌC TỐT!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3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88" y="895"/>
            <a:ext cx="12179302" cy="5795405"/>
          </a:xfrm>
          <a:prstGeom prst="rect">
            <a:avLst/>
          </a:prstGeom>
        </p:spPr>
      </p:pic>
      <p:pic>
        <p:nvPicPr>
          <p:cNvPr id="5" name="图片 4" descr="3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88" y="3247439"/>
            <a:ext cx="12179302" cy="3663631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2471397" y="1173527"/>
            <a:ext cx="2717001" cy="0"/>
          </a:xfrm>
          <a:prstGeom prst="line">
            <a:avLst/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6418255" y="1173527"/>
            <a:ext cx="2717001" cy="0"/>
          </a:xfrm>
          <a:prstGeom prst="line">
            <a:avLst/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弧形 6"/>
          <p:cNvSpPr/>
          <p:nvPr/>
        </p:nvSpPr>
        <p:spPr>
          <a:xfrm>
            <a:off x="5117551" y="205133"/>
            <a:ext cx="1371549" cy="1371549"/>
          </a:xfrm>
          <a:prstGeom prst="arc">
            <a:avLst>
              <a:gd name="adj1" fmla="val 9386608"/>
              <a:gd name="adj2" fmla="val 1456947"/>
            </a:avLst>
          </a:prstGeom>
          <a:ln w="12700">
            <a:solidFill>
              <a:srgbClr val="40938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字魂105号-简雅黑" panose="00000500000000000000" charset="-122"/>
              <a:ea typeface="字魂105号-简雅黑" panose="00000500000000000000" charset="-122"/>
              <a:cs typeface="+mn-cs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490213" y="3690230"/>
            <a:ext cx="3407203" cy="3309392"/>
            <a:chOff x="488751" y="3690298"/>
            <a:chExt cx="3408091" cy="3310254"/>
          </a:xfrm>
        </p:grpSpPr>
        <p:pic>
          <p:nvPicPr>
            <p:cNvPr id="15" name="Picture 14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9548" t="32224" r="34274" b="-2328"/>
            <a:stretch>
              <a:fillRect/>
            </a:stretch>
          </p:blipFill>
          <p:spPr>
            <a:xfrm>
              <a:off x="1368287" y="3700528"/>
              <a:ext cx="2528555" cy="3300024"/>
            </a:xfrm>
            <a:prstGeom prst="rect">
              <a:avLst/>
            </a:prstGeom>
          </p:spPr>
        </p:pic>
        <p:pic>
          <p:nvPicPr>
            <p:cNvPr id="16" name="Picture 1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862" t="30773" r="17960" b="-878"/>
            <a:stretch>
              <a:fillRect/>
            </a:stretch>
          </p:blipFill>
          <p:spPr>
            <a:xfrm flipH="1">
              <a:off x="488751" y="3690298"/>
              <a:ext cx="2481781" cy="3238978"/>
            </a:xfrm>
            <a:prstGeom prst="rect">
              <a:avLst/>
            </a:prstGeom>
          </p:spPr>
        </p:pic>
      </p:grpSp>
      <p:pic>
        <p:nvPicPr>
          <p:cNvPr id="21" name="图片 5" descr="3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51642" y="3445573"/>
            <a:ext cx="4186971" cy="347538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92" t="27821"/>
          <a:stretch>
            <a:fillRect/>
          </a:stretch>
        </p:blipFill>
        <p:spPr>
          <a:xfrm>
            <a:off x="9942492" y="3596399"/>
            <a:ext cx="2016883" cy="339680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9" t="37211" r="70260" b="836"/>
          <a:stretch>
            <a:fillRect/>
          </a:stretch>
        </p:blipFill>
        <p:spPr>
          <a:xfrm flipH="1">
            <a:off x="7704093" y="4114507"/>
            <a:ext cx="2016883" cy="2861579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 rotWithShape="1">
          <a:blip r:embed="rId8"/>
          <a:srcRect l="8432" r="7434" b="24976"/>
          <a:stretch>
            <a:fillRect/>
          </a:stretch>
        </p:blipFill>
        <p:spPr>
          <a:xfrm>
            <a:off x="1756358" y="1061703"/>
            <a:ext cx="8773854" cy="2510399"/>
          </a:xfrm>
          <a:prstGeom prst="rect">
            <a:avLst/>
          </a:prstGeom>
        </p:spPr>
      </p:pic>
      <p:pic>
        <p:nvPicPr>
          <p:cNvPr id="2" name="图片 3" descr="ccxz"/>
          <p:cNvPicPr>
            <a:picLocks noChangeAspect="1"/>
          </p:cNvPicPr>
          <p:nvPr/>
        </p:nvPicPr>
        <p:blipFill>
          <a:blip r:embed="rId9"/>
          <a:srcRect l="22863" t="18799" r="11123" b="16087"/>
          <a:stretch>
            <a:fillRect/>
          </a:stretch>
        </p:blipFill>
        <p:spPr>
          <a:xfrm>
            <a:off x="-174764" y="-53067"/>
            <a:ext cx="2636925" cy="27051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randomBar dir="vert"/>
      </p:transition>
    </mc:Choice>
    <mc:Fallback xmlns="">
      <p:transition spd="slow">
        <p:randomBar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0" cy="685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572"/>
          <a:stretch>
            <a:fillRect/>
          </a:stretch>
        </p:blipFill>
        <p:spPr>
          <a:xfrm>
            <a:off x="-1115114" y="2721422"/>
            <a:ext cx="14063331" cy="4508253"/>
          </a:xfrm>
          <a:prstGeom prst="rect">
            <a:avLst/>
          </a:prstGeom>
        </p:spPr>
      </p:pic>
      <p:pic>
        <p:nvPicPr>
          <p:cNvPr id="1026" name="Picture 2" descr="Pin by Julia Yuen on Animados in 2021 | Cute gif, Cartoon clip art, Animated  emoticons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87696" y="-237748"/>
            <a:ext cx="1842613" cy="18426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Steam Cloud Cartoon Cloud Clip Art Vector Clip - Heart - Free Transparent  PNG Clipart Images Download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4690" b="98687" l="5119" r="9738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7951" y="740453"/>
            <a:ext cx="2701211" cy="15170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ounded Rectangle 7"/>
          <p:cNvSpPr/>
          <p:nvPr/>
        </p:nvSpPr>
        <p:spPr>
          <a:xfrm>
            <a:off x="2211355" y="438539"/>
            <a:ext cx="9617137" cy="1647673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 w="57150">
            <a:solidFill>
              <a:schemeClr val="tx1"/>
            </a:solidFill>
            <a:prstDash val="lg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1219200">
              <a:buClr>
                <a:srgbClr val="000000"/>
              </a:buClr>
            </a:pPr>
            <a:endParaRPr lang="en-US" sz="1865" kern="0">
              <a:solidFill>
                <a:srgbClr val="0070C0"/>
              </a:solidFill>
              <a:sym typeface="Arial" panose="020B0604020202020204"/>
            </a:endParaRPr>
          </a:p>
        </p:txBody>
      </p:sp>
      <p:pic>
        <p:nvPicPr>
          <p:cNvPr id="2" name="图片 3" descr="ccxz"/>
          <p:cNvPicPr>
            <a:picLocks noChangeAspect="1"/>
          </p:cNvPicPr>
          <p:nvPr/>
        </p:nvPicPr>
        <p:blipFill>
          <a:blip r:embed="rId10"/>
          <a:srcRect l="22863" t="18799" r="11123" b="16087"/>
          <a:stretch>
            <a:fillRect/>
          </a:stretch>
        </p:blipFill>
        <p:spPr>
          <a:xfrm>
            <a:off x="11096487" y="861100"/>
            <a:ext cx="836451" cy="862606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6E908539-F2E3-4835-B924-718BBB709559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94" y="3650538"/>
            <a:ext cx="1728923" cy="157079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="" xmlns:a16="http://schemas.microsoft.com/office/drawing/2014/main" id="{C8792E1E-4660-47E2-AC97-E3C3DD448550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883644">
            <a:off x="647371" y="1030207"/>
            <a:ext cx="1339425" cy="99376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="" xmlns:a16="http://schemas.microsoft.com/office/drawing/2014/main" id="{0676EE60-1DCE-47E0-8495-D8471BC91B53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88339" y="2665881"/>
            <a:ext cx="5791200" cy="2971800"/>
          </a:xfrm>
          <a:prstGeom prst="rect">
            <a:avLst/>
          </a:prstGeom>
        </p:spPr>
      </p:pic>
      <p:pic>
        <p:nvPicPr>
          <p:cNvPr id="4" name="Nhac khoi dong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4"/>
          <a:stretch>
            <a:fillRect/>
          </a:stretch>
        </p:blipFill>
        <p:spPr>
          <a:xfrm>
            <a:off x="153496" y="5637681"/>
            <a:ext cx="1360227" cy="1067919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335236" y="861100"/>
            <a:ext cx="8761251" cy="80255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en-US" sz="4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Cho </a:t>
            </a:r>
            <a:r>
              <a:rPr lang="en-US" sz="45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tôi</a:t>
            </a:r>
            <a:r>
              <a:rPr lang="en-US" sz="4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đi</a:t>
            </a:r>
            <a:r>
              <a:rPr lang="en-US" sz="4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làm</a:t>
            </a:r>
            <a:r>
              <a:rPr lang="en-US" sz="4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en-US" sz="45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500" b="1" cap="none" spc="0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accent1">
                    <a:lumMod val="75000"/>
                  </a:schemeClr>
                </a:solidFill>
                <a:effectLst>
                  <a:outerShdw blurRad="50800" algn="tl" rotWithShape="0">
                    <a:srgbClr val="000000"/>
                  </a:outerShdw>
                </a:effectLst>
                <a:latin typeface="Times New Roman" pitchFamily="18" charset="0"/>
                <a:cs typeface="Times New Roman" pitchFamily="18" charset="0"/>
              </a:rPr>
              <a:t>với</a:t>
            </a:r>
            <a:endParaRPr lang="en-US" sz="45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accent1">
                  <a:lumMod val="75000"/>
                </a:schemeClr>
              </a:solidFill>
              <a:effectLst>
                <a:outerShdw blurRad="50800" algn="tl" rotWithShape="0">
                  <a:srgbClr val="000000"/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16652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mph" presetSubtype="0" repeatCount="2000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animMotion origin="layout" path="M 0.0 0.0 L 0.0 -0.07213" pathEditMode="relative" ptsTypes="">
                                      <p:cBhvr>
                                        <p:cTn id="6" dur="250" accel="500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Rot by="1500000">
                                      <p:cBhvr>
                                        <p:cTn id="7" dur="12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8" dur="125" fill="hold">
                                          <p:stCondLst>
                                            <p:cond delay="12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1500000">
                                      <p:cBhvr>
                                        <p:cTn id="9" dur="125" fill="hold">
                                          <p:stCondLst>
                                            <p:cond delay="2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500000">
                                      <p:cBhvr>
                                        <p:cTn id="10" dur="125" fill="hold">
                                          <p:stCondLst>
                                            <p:cond delay="375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55745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7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61" y="0"/>
            <a:ext cx="9143677" cy="6858000"/>
          </a:xfrm>
          <a:prstGeom prst="rect">
            <a:avLst/>
          </a:prstGeom>
        </p:spPr>
      </p:pic>
      <p:sp>
        <p:nvSpPr>
          <p:cNvPr id="11" name="Rectangle: Rounded Corners 10"/>
          <p:cNvSpPr/>
          <p:nvPr/>
        </p:nvSpPr>
        <p:spPr>
          <a:xfrm>
            <a:off x="405353" y="208230"/>
            <a:ext cx="11069890" cy="6316395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-1376723" y="506671"/>
            <a:ext cx="13666436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bliqueTopLeft"/>
              <a:lightRig rig="flat" dir="t"/>
            </a:scene3d>
            <a:sp3d extrusionH="127000" prstMaterial="plastic"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1. </a:t>
            </a:r>
            <a:r>
              <a:rPr kumimoji="0" lang="en-US" altLang="zh-CN" sz="4000" b="0" i="0" u="none" strike="noStrike" kern="1200" cap="none" spc="0" normalizeH="0" baseline="0" noProof="0" dirty="0" err="1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Nguyên</a:t>
            </a:r>
            <a:r>
              <a:rPr kumimoji="0" lang="en-US" altLang="zh-CN" sz="40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nhân</a:t>
            </a:r>
            <a:r>
              <a:rPr kumimoji="0" lang="en-US" altLang="zh-CN" sz="40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gây</a:t>
            </a:r>
            <a:r>
              <a:rPr kumimoji="0" lang="en-US" altLang="zh-CN" sz="40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 ô </a:t>
            </a:r>
            <a:r>
              <a:rPr kumimoji="0" lang="en-US" altLang="zh-CN" sz="4000" b="0" i="0" u="none" strike="noStrike" kern="1200" cap="none" spc="0" normalizeH="0" baseline="0" noProof="0" dirty="0" err="1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nhiễm</a:t>
            </a:r>
            <a:r>
              <a:rPr kumimoji="0" lang="en-US" altLang="zh-CN" sz="40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nguồn</a:t>
            </a:r>
            <a:r>
              <a:rPr kumimoji="0" lang="en-US" altLang="zh-CN" sz="40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 </a:t>
            </a:r>
            <a:r>
              <a:rPr kumimoji="0" lang="en-US" altLang="zh-CN" sz="4000" b="0" i="0" u="none" strike="noStrike" kern="1200" cap="none" spc="0" normalizeH="0" baseline="0" noProof="0" dirty="0" err="1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nước</a:t>
            </a:r>
            <a:r>
              <a:rPr kumimoji="0" lang="en-US" altLang="zh-CN" sz="40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solidFill>
                  <a:prstClr val="black"/>
                </a:solidFill>
                <a:effectLst/>
                <a:uLnTx/>
                <a:uFillTx/>
                <a:latin typeface="SVN-SAF" panose="02040603050506020204" pitchFamily="18" charset="0"/>
                <a:ea typeface="楷体"/>
                <a:cs typeface="+mn-cs"/>
              </a:rPr>
              <a:t> </a:t>
            </a:r>
            <a:endParaRPr kumimoji="0" lang="zh-CN" altLang="en-US" sz="4000" b="0" i="0" u="none" strike="noStrike" kern="1200" cap="none" spc="0" normalizeH="0" baseline="0" noProof="0" dirty="0">
              <a:ln w="19050">
                <a:solidFill>
                  <a:srgbClr val="FF2F64"/>
                </a:solidFill>
              </a:ln>
              <a:solidFill>
                <a:prstClr val="black"/>
              </a:solidFill>
              <a:effectLst/>
              <a:uLnTx/>
              <a:uFillTx/>
              <a:latin typeface="SVN-SAF" panose="02040603050506020204" pitchFamily="18" charset="0"/>
              <a:ea typeface="楷体"/>
              <a:cs typeface="+mn-cs"/>
            </a:endParaRPr>
          </a:p>
        </p:txBody>
      </p:sp>
      <p:sp>
        <p:nvSpPr>
          <p:cNvPr id="4" name="Rectangle: Rounded Corners 3"/>
          <p:cNvSpPr/>
          <p:nvPr/>
        </p:nvSpPr>
        <p:spPr>
          <a:xfrm>
            <a:off x="1018953" y="1657036"/>
            <a:ext cx="9454227" cy="2260710"/>
          </a:xfrm>
          <a:prstGeom prst="roundRect">
            <a:avLst/>
          </a:prstGeom>
          <a:solidFill>
            <a:srgbClr val="5BD078">
              <a:lumMod val="20000"/>
              <a:lumOff val="80000"/>
            </a:srgbClr>
          </a:solidFill>
          <a:ln w="38100" cap="flat" cmpd="sng" algn="ctr">
            <a:solidFill>
              <a:srgbClr val="4BACC6">
                <a:lumMod val="50000"/>
              </a:srgbClr>
            </a:solidFill>
            <a:prstDash val="sysDash"/>
          </a:ln>
          <a:effectLst/>
        </p:spPr>
        <p:txBody>
          <a:bodyPr rtlCol="0" anchor="ctr"/>
          <a:lstStyle/>
          <a:p>
            <a:pPr marL="0" marR="0" lvl="0" indent="0" algn="ctr" defTabSz="77914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楷体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3257" y="1896092"/>
            <a:ext cx="801091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- Chỉ ra dấu hiệu chứng tỏ nước bị ô nhiễm.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1238942" y="2521855"/>
            <a:ext cx="9428896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- Cho biết nguyên nhân gây ô nhiễm nguồn nước và nguyên nhân nào do con người trực tiếp </a:t>
            </a:r>
            <a:r>
              <a:rPr kumimoji="0" lang="en-US" sz="3200" b="1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gây ra.</a:t>
            </a: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/>
              <a:cs typeface="Times New Roman" panose="02020603050405020304" pitchFamily="18" charset="0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楷体"/>
              <a:cs typeface="Times New Roman" panose="02020603050405020304" pitchFamily="18" charset="0"/>
            </a:endParaRPr>
          </a:p>
        </p:txBody>
      </p:sp>
      <p:pic>
        <p:nvPicPr>
          <p:cNvPr id="7" name="图片 6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29188" y="-308295"/>
            <a:ext cx="2706268" cy="2536955"/>
          </a:xfrm>
          <a:prstGeom prst="rect">
            <a:avLst/>
          </a:prstGeom>
        </p:spPr>
      </p:pic>
      <p:pic>
        <p:nvPicPr>
          <p:cNvPr id="8" name="图片 3" descr="ccxz"/>
          <p:cNvPicPr>
            <a:picLocks noChangeAspect="1"/>
          </p:cNvPicPr>
          <p:nvPr/>
        </p:nvPicPr>
        <p:blipFill>
          <a:blip r:embed="rId4"/>
          <a:srcRect l="22863" t="18799" r="11123" b="16087"/>
          <a:stretch>
            <a:fillRect/>
          </a:stretch>
        </p:blipFill>
        <p:spPr>
          <a:xfrm>
            <a:off x="9503336" y="4234489"/>
            <a:ext cx="2636925" cy="27051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3147" y="4210941"/>
            <a:ext cx="2981522" cy="14674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Rectangle: Rounded Corners 32"/>
          <p:cNvSpPr/>
          <p:nvPr/>
        </p:nvSpPr>
        <p:spPr>
          <a:xfrm>
            <a:off x="4251488" y="5797821"/>
            <a:ext cx="2704839" cy="411834"/>
          </a:xfrm>
          <a:prstGeom prst="roundRect">
            <a:avLst/>
          </a:prstGeom>
          <a:solidFill>
            <a:schemeClr val="accent2">
              <a:lumMod val="60000"/>
              <a:lumOff val="4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Thảo luận nhóm 6</a:t>
            </a:r>
          </a:p>
        </p:txBody>
      </p:sp>
    </p:spTree>
    <p:extLst>
      <p:ext uri="{BB962C8B-B14F-4D97-AF65-F5344CB8AC3E}">
        <p14:creationId xmlns:p14="http://schemas.microsoft.com/office/powerpoint/2010/main" val="6931935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Video ket thuc sua 4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718244"/>
      </p:ext>
    </p:extLst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95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7F3F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6" descr="未标题-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50203" y="2685158"/>
            <a:ext cx="5041796" cy="4820285"/>
          </a:xfrm>
          <a:prstGeom prst="rect">
            <a:avLst/>
          </a:prstGeom>
        </p:spPr>
      </p:pic>
      <p:pic>
        <p:nvPicPr>
          <p:cNvPr id="4" name="图片 3" descr="ccxz"/>
          <p:cNvPicPr>
            <a:picLocks noChangeAspect="1"/>
          </p:cNvPicPr>
          <p:nvPr/>
        </p:nvPicPr>
        <p:blipFill>
          <a:blip r:embed="rId4"/>
          <a:srcRect l="22863" t="18799" r="11123" b="16087"/>
          <a:stretch>
            <a:fillRect/>
          </a:stretch>
        </p:blipFill>
        <p:spPr>
          <a:xfrm>
            <a:off x="1" y="3429000"/>
            <a:ext cx="3131800" cy="3429000"/>
          </a:xfrm>
          <a:prstGeom prst="rect">
            <a:avLst/>
          </a:prstGeom>
        </p:spPr>
      </p:pic>
      <p:sp>
        <p:nvSpPr>
          <p:cNvPr id="7" name="文本框 12"/>
          <p:cNvSpPr txBox="1"/>
          <p:nvPr/>
        </p:nvSpPr>
        <p:spPr>
          <a:xfrm>
            <a:off x="273376" y="261889"/>
            <a:ext cx="6570483" cy="897105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bliqueTopLeft"/>
              <a:lightRig rig="flat" dir="t"/>
            </a:scene3d>
            <a:sp3d extrusionH="127000" prstMaterial="plastic"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effectLst/>
                <a:uLnTx/>
                <a:uFillTx/>
                <a:latin typeface="SVN-SAF" panose="02040603050506020204" pitchFamily="18" charset="0"/>
                <a:ea typeface="楷体"/>
              </a:rPr>
              <a:t>2. </a:t>
            </a:r>
            <a:r>
              <a:rPr lang="en-US" altLang="zh-CN" sz="4800" dirty="0">
                <a:ln w="19050">
                  <a:solidFill>
                    <a:srgbClr val="FF2F64"/>
                  </a:solidFill>
                </a:ln>
                <a:latin typeface="SVN-SAF" panose="02040603050506020204" pitchFamily="18" charset="0"/>
                <a:ea typeface="楷体"/>
              </a:rPr>
              <a:t>Bảo vệ </a:t>
            </a:r>
            <a:r>
              <a:rPr kumimoji="0" lang="en-US" altLang="zh-CN" sz="48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effectLst/>
                <a:uLnTx/>
                <a:uFillTx/>
                <a:latin typeface="SVN-SAF" panose="02040603050506020204" pitchFamily="18" charset="0"/>
                <a:ea typeface="楷体"/>
              </a:rPr>
              <a:t>nguồn nước </a:t>
            </a:r>
            <a:endParaRPr kumimoji="0" lang="zh-CN" altLang="en-US" sz="4800" b="0" i="0" u="none" strike="noStrike" kern="1200" cap="none" spc="0" normalizeH="0" baseline="0" noProof="0" dirty="0">
              <a:ln w="19050">
                <a:solidFill>
                  <a:srgbClr val="FF2F64"/>
                </a:solidFill>
              </a:ln>
              <a:effectLst/>
              <a:uLnTx/>
              <a:uFillTx/>
              <a:latin typeface="SVN-SAF" panose="02040603050506020204" pitchFamily="18" charset="0"/>
              <a:ea typeface="楷体"/>
            </a:endParaRPr>
          </a:p>
        </p:txBody>
      </p:sp>
    </p:spTree>
  </p:cSld>
  <p:clrMapOvr>
    <a:masterClrMapping/>
  </p:clrMapOvr>
  <p:transition spd="slow"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161" y="0"/>
            <a:ext cx="9143677" cy="6858000"/>
          </a:xfrm>
          <a:prstGeom prst="rect">
            <a:avLst/>
          </a:prstGeom>
        </p:spPr>
      </p:pic>
      <p:sp>
        <p:nvSpPr>
          <p:cNvPr id="11" name="Rectangle: Rounded Corners 10"/>
          <p:cNvSpPr/>
          <p:nvPr/>
        </p:nvSpPr>
        <p:spPr>
          <a:xfrm>
            <a:off x="286386" y="178376"/>
            <a:ext cx="11512616" cy="6458094"/>
          </a:xfrm>
          <a:prstGeom prst="roundRect">
            <a:avLst/>
          </a:prstGeom>
          <a:ln w="57150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文本框 12"/>
          <p:cNvSpPr txBox="1"/>
          <p:nvPr/>
        </p:nvSpPr>
        <p:spPr>
          <a:xfrm>
            <a:off x="-3354950" y="227869"/>
            <a:ext cx="13666436" cy="76296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bliqueTopLeft"/>
              <a:lightRig rig="flat" dir="t"/>
            </a:scene3d>
            <a:sp3d extrusionH="127000" prstMaterial="plastic"/>
          </a:bodyPr>
          <a:lstStyle/>
          <a:p>
            <a:pPr marL="0" marR="0" lvl="0" indent="0" algn="ctr" defTabSz="6858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altLang="zh-CN" sz="4000">
                <a:ln w="19050">
                  <a:solidFill>
                    <a:srgbClr val="FF2F64"/>
                  </a:solidFill>
                </a:ln>
                <a:latin typeface="SVN-SAF" panose="02040603050506020204" pitchFamily="18" charset="0"/>
                <a:ea typeface="楷体"/>
              </a:rPr>
              <a:t>2</a:t>
            </a:r>
            <a:r>
              <a:rPr kumimoji="0" lang="en-US" altLang="zh-CN" sz="4000" b="0" i="0" u="none" strike="noStrike" kern="1200" cap="none" spc="0" normalizeH="0" baseline="0" noProof="0" dirty="0">
                <a:ln w="19050">
                  <a:solidFill>
                    <a:srgbClr val="FF2F64"/>
                  </a:solidFill>
                </a:ln>
                <a:effectLst/>
                <a:uLnTx/>
                <a:uFillTx/>
                <a:latin typeface="SVN-SAF" panose="02040603050506020204" pitchFamily="18" charset="0"/>
                <a:ea typeface="楷体"/>
              </a:rPr>
              <a:t>. Bảo vệ nguồn nước </a:t>
            </a:r>
            <a:endParaRPr kumimoji="0" lang="zh-CN" altLang="en-US" sz="4000" b="0" i="0" u="none" strike="noStrike" kern="1200" cap="none" spc="0" normalizeH="0" baseline="0" noProof="0" dirty="0">
              <a:ln w="19050">
                <a:solidFill>
                  <a:srgbClr val="FF2F64"/>
                </a:solidFill>
              </a:ln>
              <a:effectLst/>
              <a:uLnTx/>
              <a:uFillTx/>
              <a:latin typeface="SVN-SAF" panose="02040603050506020204" pitchFamily="18" charset="0"/>
              <a:ea typeface="楷体"/>
            </a:endParaRPr>
          </a:p>
        </p:txBody>
      </p:sp>
      <p:grpSp>
        <p:nvGrpSpPr>
          <p:cNvPr id="20" name="Group 19"/>
          <p:cNvGrpSpPr/>
          <p:nvPr/>
        </p:nvGrpSpPr>
        <p:grpSpPr>
          <a:xfrm>
            <a:off x="265343" y="414778"/>
            <a:ext cx="10877140" cy="2630079"/>
            <a:chOff x="2640767" y="4004014"/>
            <a:chExt cx="11451001" cy="1919235"/>
          </a:xfrm>
        </p:grpSpPr>
        <p:grpSp>
          <p:nvGrpSpPr>
            <p:cNvPr id="21" name="Group 20"/>
            <p:cNvGrpSpPr/>
            <p:nvPr/>
          </p:nvGrpSpPr>
          <p:grpSpPr>
            <a:xfrm>
              <a:off x="2640767" y="4004014"/>
              <a:ext cx="11451001" cy="1576371"/>
              <a:chOff x="3562857" y="2850115"/>
              <a:chExt cx="10480819" cy="1576371"/>
            </a:xfrm>
          </p:grpSpPr>
          <p:sp>
            <p:nvSpPr>
              <p:cNvPr id="27" name="Rectangle: Rounded Corners 26"/>
              <p:cNvSpPr/>
              <p:nvPr/>
            </p:nvSpPr>
            <p:spPr>
              <a:xfrm>
                <a:off x="4062607" y="3378191"/>
                <a:ext cx="9981069" cy="1048295"/>
              </a:xfrm>
              <a:prstGeom prst="roundRect">
                <a:avLst/>
              </a:prstGeom>
              <a:solidFill>
                <a:srgbClr val="FFFDF7"/>
              </a:solidFill>
              <a:ln w="57150" cap="flat" cmpd="sng" algn="ctr">
                <a:solidFill>
                  <a:srgbClr val="FFC000">
                    <a:lumMod val="60000"/>
                    <a:lumOff val="40000"/>
                  </a:srgbClr>
                </a:solidFill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vi-VN" sz="3200" b="1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 pitchFamily="34" charset="0"/>
                  <a:ea typeface="+mn-ea"/>
                  <a:cs typeface="Calibri" panose="020F0502020204030204" pitchFamily="34" charset="0"/>
                </a:endParaRPr>
              </a:p>
            </p:txBody>
          </p:sp>
          <p:grpSp>
            <p:nvGrpSpPr>
              <p:cNvPr id="24" name="Group 23"/>
              <p:cNvGrpSpPr/>
              <p:nvPr/>
            </p:nvGrpSpPr>
            <p:grpSpPr>
              <a:xfrm>
                <a:off x="3562857" y="2850115"/>
                <a:ext cx="893186" cy="941219"/>
                <a:chOff x="-4667970" y="4925374"/>
                <a:chExt cx="1950926" cy="2227225"/>
              </a:xfrm>
            </p:grpSpPr>
            <p:pic>
              <p:nvPicPr>
                <p:cNvPr id="25" name="Picture 24"/>
                <p:cNvPicPr>
                  <a:picLocks noChangeAspect="1"/>
                </p:cNvPicPr>
                <p:nvPr/>
              </p:nvPicPr>
              <p:blipFill>
                <a:blip r:embed="rId3" cstate="print">
                  <a:extLst>
                    <a:ext uri="{BEBA8EAE-BF5A-486C-A8C5-ECC9F3942E4B}">
                      <a14:imgProps xmlns:a14="http://schemas.microsoft.com/office/drawing/2010/main">
                        <a14:imgLayer r:embed="rId4">
                          <a14:imgEffect>
                            <a14:backgroundRemoval t="10000" b="92500" l="10000" r="90000">
                              <a14:foregroundMark x1="63438" y1="88906" x2="63438" y2="92500"/>
                            </a14:backgroundRemoval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tretch>
                  <a:fillRect/>
                </a:stretch>
              </p:blipFill>
              <p:spPr>
                <a:xfrm>
                  <a:off x="-4667970" y="4925374"/>
                  <a:ext cx="1950926" cy="2227225"/>
                </a:xfrm>
                <a:prstGeom prst="rect">
                  <a:avLst/>
                </a:prstGeom>
              </p:spPr>
            </p:pic>
            <p:sp>
              <p:nvSpPr>
                <p:cNvPr id="26" name="TextBox 25"/>
                <p:cNvSpPr txBox="1"/>
                <p:nvPr/>
              </p:nvSpPr>
              <p:spPr>
                <a:xfrm>
                  <a:off x="-4156638" y="5562785"/>
                  <a:ext cx="515005" cy="1383765"/>
                </a:xfrm>
                <a:prstGeom prst="rect">
                  <a:avLst/>
                </a:prstGeom>
                <a:noFill/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4572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defRPr/>
                  </a:pPr>
                  <a:r>
                    <a:rPr kumimoji="0" lang="en-US" sz="3200" b="1" i="0" u="none" strike="noStrike" kern="0" cap="none" spc="0" normalizeH="0" baseline="0" noProof="0" dirty="0">
                      <a:ln>
                        <a:noFill/>
                      </a:ln>
                      <a:solidFill>
                        <a:srgbClr val="FF0000"/>
                      </a:solidFill>
                      <a:effectLst/>
                      <a:uLnTx/>
                      <a:uFillTx/>
                      <a:latin typeface="Calibri" panose="020F0502020204030204"/>
                      <a:ea typeface="LNTH-LuoLuoNotangYuanTi 1" charset="-128"/>
                      <a:cs typeface="Calibri" panose="020F0502020204030204" pitchFamily="34" charset="0"/>
                    </a:rPr>
                    <a:t>?</a:t>
                  </a:r>
                  <a:endParaRPr kumimoji="0" lang="vi-VN" sz="32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Calibri" panose="020F0502020204030204" pitchFamily="34" charset="0"/>
                    <a:ea typeface="LNTH-LuoLuoNotangYuanTi 1" charset="-128"/>
                    <a:cs typeface="Calibri" panose="020F0502020204030204" pitchFamily="34" charset="0"/>
                  </a:endParaRPr>
                </a:p>
              </p:txBody>
            </p:sp>
          </p:grpSp>
        </p:grpSp>
        <p:sp>
          <p:nvSpPr>
            <p:cNvPr id="22" name="TextBox 21"/>
            <p:cNvSpPr txBox="1"/>
            <p:nvPr/>
          </p:nvSpPr>
          <p:spPr>
            <a:xfrm>
              <a:off x="2876434" y="5292036"/>
              <a:ext cx="5619750" cy="6312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just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vi-VN" sz="3200" b="1" i="0" u="none" strike="noStrike" kern="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endParaRPr>
            </a:p>
          </p:txBody>
        </p:sp>
      </p:grpSp>
      <p:sp>
        <p:nvSpPr>
          <p:cNvPr id="31" name="Rectangle: Rounded Corners 30"/>
          <p:cNvSpPr/>
          <p:nvPr/>
        </p:nvSpPr>
        <p:spPr>
          <a:xfrm>
            <a:off x="881160" y="1197803"/>
            <a:ext cx="10177383" cy="1309726"/>
          </a:xfrm>
          <a:prstGeom prst="roundRect">
            <a:avLst>
              <a:gd name="adj" fmla="val 20016"/>
            </a:avLst>
          </a:prstGeom>
          <a:noFill/>
          <a:ln w="57150" cap="flat" cmpd="sng" algn="ctr">
            <a:solidFill>
              <a:srgbClr val="FFC000">
                <a:lumMod val="75000"/>
              </a:srgbClr>
            </a:solidFill>
            <a:prstDash val="dash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vi-VN" sz="3200" b="1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90034" y="242463"/>
            <a:ext cx="2022190" cy="686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927772" y="1264879"/>
            <a:ext cx="1070672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Quan sát hình 2, cho biết việc làm để bảo vệ nguồn nước</a:t>
            </a:r>
            <a:endParaRPr lang="en-US" sz="3200" b="1" dirty="0">
              <a:solidFill>
                <a:srgbClr val="002060"/>
              </a:solidFill>
              <a:latin typeface="Times New Roman" panose="02020603050405020304" pitchFamily="18" charset="0"/>
              <a:ea typeface="楷体"/>
              <a:cs typeface="Times New Roman" panose="02020603050405020304" pitchFamily="18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6126" y="2781697"/>
            <a:ext cx="3342141" cy="344873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310808" y="2818081"/>
            <a:ext cx="3437955" cy="33716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012323" y="2825125"/>
            <a:ext cx="3437955" cy="336458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822896" y="1796961"/>
            <a:ext cx="62003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3200" b="1" dirty="0">
                <a:solidFill>
                  <a:srgbClr val="002060"/>
                </a:solidFill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và n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êu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 </a:t>
            </a:r>
            <a:r>
              <a:rPr kumimoji="0" 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tác dụng của việc làm đó.</a:t>
            </a:r>
            <a:r>
              <a:rPr kumimoji="0" lang="en-US" sz="3200" b="1" i="0" u="none" strike="noStrike" kern="1200" cap="none" spc="0" normalizeH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anose="02020603050405020304" pitchFamily="18" charset="0"/>
                <a:ea typeface="楷体"/>
                <a:cs typeface="Times New Roman" panose="02020603050405020304" pitchFamily="18" charset="0"/>
              </a:rPr>
              <a:t> </a:t>
            </a:r>
            <a:endParaRPr kumimoji="0" lang="en-US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anose="02020603050405020304" pitchFamily="18" charset="0"/>
              <a:ea typeface="楷体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542961" y="6192037"/>
            <a:ext cx="16606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Hình 2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6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5" grpId="0"/>
      <p:bldP spid="10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: Rounded Corners 12"/>
          <p:cNvSpPr/>
          <p:nvPr/>
        </p:nvSpPr>
        <p:spPr>
          <a:xfrm>
            <a:off x="331076" y="220714"/>
            <a:ext cx="11616677" cy="652692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Rectangle: Rounded Corners 13"/>
          <p:cNvSpPr/>
          <p:nvPr/>
        </p:nvSpPr>
        <p:spPr>
          <a:xfrm>
            <a:off x="2611014" y="316881"/>
            <a:ext cx="6333810" cy="905059"/>
          </a:xfrm>
          <a:custGeom>
            <a:avLst/>
            <a:gdLst>
              <a:gd name="connsiteX0" fmla="*/ 0 w 6333810"/>
              <a:gd name="connsiteY0" fmla="*/ 150846 h 905059"/>
              <a:gd name="connsiteX1" fmla="*/ 150846 w 6333810"/>
              <a:gd name="connsiteY1" fmla="*/ 0 h 905059"/>
              <a:gd name="connsiteX2" fmla="*/ 578578 w 6333810"/>
              <a:gd name="connsiteY2" fmla="*/ 0 h 905059"/>
              <a:gd name="connsiteX3" fmla="*/ 1187274 w 6333810"/>
              <a:gd name="connsiteY3" fmla="*/ 0 h 905059"/>
              <a:gd name="connsiteX4" fmla="*/ 1554684 w 6333810"/>
              <a:gd name="connsiteY4" fmla="*/ 0 h 905059"/>
              <a:gd name="connsiteX5" fmla="*/ 2042738 w 6333810"/>
              <a:gd name="connsiteY5" fmla="*/ 0 h 905059"/>
              <a:gd name="connsiteX6" fmla="*/ 2530791 w 6333810"/>
              <a:gd name="connsiteY6" fmla="*/ 0 h 905059"/>
              <a:gd name="connsiteX7" fmla="*/ 2958523 w 6333810"/>
              <a:gd name="connsiteY7" fmla="*/ 0 h 905059"/>
              <a:gd name="connsiteX8" fmla="*/ 3446576 w 6333810"/>
              <a:gd name="connsiteY8" fmla="*/ 0 h 905059"/>
              <a:gd name="connsiteX9" fmla="*/ 3813987 w 6333810"/>
              <a:gd name="connsiteY9" fmla="*/ 0 h 905059"/>
              <a:gd name="connsiteX10" fmla="*/ 4181398 w 6333810"/>
              <a:gd name="connsiteY10" fmla="*/ 0 h 905059"/>
              <a:gd name="connsiteX11" fmla="*/ 4609130 w 6333810"/>
              <a:gd name="connsiteY11" fmla="*/ 0 h 905059"/>
              <a:gd name="connsiteX12" fmla="*/ 5097183 w 6333810"/>
              <a:gd name="connsiteY12" fmla="*/ 0 h 905059"/>
              <a:gd name="connsiteX13" fmla="*/ 5464594 w 6333810"/>
              <a:gd name="connsiteY13" fmla="*/ 0 h 905059"/>
              <a:gd name="connsiteX14" fmla="*/ 6182964 w 6333810"/>
              <a:gd name="connsiteY14" fmla="*/ 0 h 905059"/>
              <a:gd name="connsiteX15" fmla="*/ 6333810 w 6333810"/>
              <a:gd name="connsiteY15" fmla="*/ 150846 h 905059"/>
              <a:gd name="connsiteX16" fmla="*/ 6333810 w 6333810"/>
              <a:gd name="connsiteY16" fmla="*/ 464597 h 905059"/>
              <a:gd name="connsiteX17" fmla="*/ 6333810 w 6333810"/>
              <a:gd name="connsiteY17" fmla="*/ 754213 h 905059"/>
              <a:gd name="connsiteX18" fmla="*/ 6182964 w 6333810"/>
              <a:gd name="connsiteY18" fmla="*/ 905059 h 905059"/>
              <a:gd name="connsiteX19" fmla="*/ 5694911 w 6333810"/>
              <a:gd name="connsiteY19" fmla="*/ 905059 h 905059"/>
              <a:gd name="connsiteX20" fmla="*/ 5327500 w 6333810"/>
              <a:gd name="connsiteY20" fmla="*/ 905059 h 905059"/>
              <a:gd name="connsiteX21" fmla="*/ 4899768 w 6333810"/>
              <a:gd name="connsiteY21" fmla="*/ 905059 h 905059"/>
              <a:gd name="connsiteX22" fmla="*/ 4291072 w 6333810"/>
              <a:gd name="connsiteY22" fmla="*/ 905059 h 905059"/>
              <a:gd name="connsiteX23" fmla="*/ 3742698 w 6333810"/>
              <a:gd name="connsiteY23" fmla="*/ 905059 h 905059"/>
              <a:gd name="connsiteX24" fmla="*/ 3073681 w 6333810"/>
              <a:gd name="connsiteY24" fmla="*/ 905059 h 905059"/>
              <a:gd name="connsiteX25" fmla="*/ 2404665 w 6333810"/>
              <a:gd name="connsiteY25" fmla="*/ 905059 h 905059"/>
              <a:gd name="connsiteX26" fmla="*/ 1976933 w 6333810"/>
              <a:gd name="connsiteY26" fmla="*/ 905059 h 905059"/>
              <a:gd name="connsiteX27" fmla="*/ 1488879 w 6333810"/>
              <a:gd name="connsiteY27" fmla="*/ 905059 h 905059"/>
              <a:gd name="connsiteX28" fmla="*/ 880184 w 6333810"/>
              <a:gd name="connsiteY28" fmla="*/ 905059 h 905059"/>
              <a:gd name="connsiteX29" fmla="*/ 150846 w 6333810"/>
              <a:gd name="connsiteY29" fmla="*/ 905059 h 905059"/>
              <a:gd name="connsiteX30" fmla="*/ 0 w 6333810"/>
              <a:gd name="connsiteY30" fmla="*/ 754213 h 905059"/>
              <a:gd name="connsiteX31" fmla="*/ 0 w 6333810"/>
              <a:gd name="connsiteY31" fmla="*/ 446496 h 905059"/>
              <a:gd name="connsiteX32" fmla="*/ 0 w 6333810"/>
              <a:gd name="connsiteY32" fmla="*/ 150846 h 9050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</a:cxnLst>
            <a:rect l="l" t="t" r="r" b="b"/>
            <a:pathLst>
              <a:path w="6333810" h="905059" fill="none" extrusionOk="0">
                <a:moveTo>
                  <a:pt x="0" y="150846"/>
                </a:moveTo>
                <a:cubicBezTo>
                  <a:pt x="17473" y="59354"/>
                  <a:pt x="90249" y="2201"/>
                  <a:pt x="150846" y="0"/>
                </a:cubicBezTo>
                <a:cubicBezTo>
                  <a:pt x="308058" y="-3302"/>
                  <a:pt x="474392" y="46733"/>
                  <a:pt x="578578" y="0"/>
                </a:cubicBezTo>
                <a:cubicBezTo>
                  <a:pt x="682764" y="-46733"/>
                  <a:pt x="934108" y="64991"/>
                  <a:pt x="1187274" y="0"/>
                </a:cubicBezTo>
                <a:cubicBezTo>
                  <a:pt x="1440440" y="-64991"/>
                  <a:pt x="1423331" y="27529"/>
                  <a:pt x="1554684" y="0"/>
                </a:cubicBezTo>
                <a:cubicBezTo>
                  <a:pt x="1686037" y="-27529"/>
                  <a:pt x="1849508" y="6112"/>
                  <a:pt x="2042738" y="0"/>
                </a:cubicBezTo>
                <a:cubicBezTo>
                  <a:pt x="2235968" y="-6112"/>
                  <a:pt x="2336064" y="28092"/>
                  <a:pt x="2530791" y="0"/>
                </a:cubicBezTo>
                <a:cubicBezTo>
                  <a:pt x="2725518" y="-28092"/>
                  <a:pt x="2832426" y="17126"/>
                  <a:pt x="2958523" y="0"/>
                </a:cubicBezTo>
                <a:cubicBezTo>
                  <a:pt x="3084620" y="-17126"/>
                  <a:pt x="3327429" y="26542"/>
                  <a:pt x="3446576" y="0"/>
                </a:cubicBezTo>
                <a:cubicBezTo>
                  <a:pt x="3565723" y="-26542"/>
                  <a:pt x="3728438" y="33085"/>
                  <a:pt x="3813987" y="0"/>
                </a:cubicBezTo>
                <a:cubicBezTo>
                  <a:pt x="3899536" y="-33085"/>
                  <a:pt x="4075068" y="10875"/>
                  <a:pt x="4181398" y="0"/>
                </a:cubicBezTo>
                <a:cubicBezTo>
                  <a:pt x="4287728" y="-10875"/>
                  <a:pt x="4498742" y="32308"/>
                  <a:pt x="4609130" y="0"/>
                </a:cubicBezTo>
                <a:cubicBezTo>
                  <a:pt x="4719518" y="-32308"/>
                  <a:pt x="4989426" y="3166"/>
                  <a:pt x="5097183" y="0"/>
                </a:cubicBezTo>
                <a:cubicBezTo>
                  <a:pt x="5204940" y="-3166"/>
                  <a:pt x="5293061" y="29621"/>
                  <a:pt x="5464594" y="0"/>
                </a:cubicBezTo>
                <a:cubicBezTo>
                  <a:pt x="5636127" y="-29621"/>
                  <a:pt x="5824174" y="12723"/>
                  <a:pt x="6182964" y="0"/>
                </a:cubicBezTo>
                <a:cubicBezTo>
                  <a:pt x="6267838" y="-11078"/>
                  <a:pt x="6317656" y="78999"/>
                  <a:pt x="6333810" y="150846"/>
                </a:cubicBezTo>
                <a:cubicBezTo>
                  <a:pt x="6341496" y="276355"/>
                  <a:pt x="6312154" y="381324"/>
                  <a:pt x="6333810" y="464597"/>
                </a:cubicBezTo>
                <a:cubicBezTo>
                  <a:pt x="6355466" y="547870"/>
                  <a:pt x="6317049" y="620878"/>
                  <a:pt x="6333810" y="754213"/>
                </a:cubicBezTo>
                <a:cubicBezTo>
                  <a:pt x="6321879" y="833938"/>
                  <a:pt x="6274959" y="904586"/>
                  <a:pt x="6182964" y="905059"/>
                </a:cubicBezTo>
                <a:cubicBezTo>
                  <a:pt x="5998762" y="908816"/>
                  <a:pt x="5880413" y="886481"/>
                  <a:pt x="5694911" y="905059"/>
                </a:cubicBezTo>
                <a:cubicBezTo>
                  <a:pt x="5509409" y="923637"/>
                  <a:pt x="5434206" y="871673"/>
                  <a:pt x="5327500" y="905059"/>
                </a:cubicBezTo>
                <a:cubicBezTo>
                  <a:pt x="5220794" y="938445"/>
                  <a:pt x="5084174" y="893274"/>
                  <a:pt x="4899768" y="905059"/>
                </a:cubicBezTo>
                <a:cubicBezTo>
                  <a:pt x="4715362" y="916844"/>
                  <a:pt x="4447953" y="834893"/>
                  <a:pt x="4291072" y="905059"/>
                </a:cubicBezTo>
                <a:cubicBezTo>
                  <a:pt x="4134191" y="975225"/>
                  <a:pt x="4007929" y="842701"/>
                  <a:pt x="3742698" y="905059"/>
                </a:cubicBezTo>
                <a:cubicBezTo>
                  <a:pt x="3477467" y="967417"/>
                  <a:pt x="3253744" y="840507"/>
                  <a:pt x="3073681" y="905059"/>
                </a:cubicBezTo>
                <a:cubicBezTo>
                  <a:pt x="2893618" y="969611"/>
                  <a:pt x="2658951" y="862403"/>
                  <a:pt x="2404665" y="905059"/>
                </a:cubicBezTo>
                <a:cubicBezTo>
                  <a:pt x="2150379" y="947715"/>
                  <a:pt x="2137449" y="885657"/>
                  <a:pt x="1976933" y="905059"/>
                </a:cubicBezTo>
                <a:cubicBezTo>
                  <a:pt x="1816417" y="924461"/>
                  <a:pt x="1723061" y="863004"/>
                  <a:pt x="1488879" y="905059"/>
                </a:cubicBezTo>
                <a:cubicBezTo>
                  <a:pt x="1254697" y="947114"/>
                  <a:pt x="1174503" y="881895"/>
                  <a:pt x="880184" y="905059"/>
                </a:cubicBezTo>
                <a:cubicBezTo>
                  <a:pt x="585866" y="928223"/>
                  <a:pt x="304939" y="884473"/>
                  <a:pt x="150846" y="905059"/>
                </a:cubicBezTo>
                <a:cubicBezTo>
                  <a:pt x="82515" y="916060"/>
                  <a:pt x="22968" y="837535"/>
                  <a:pt x="0" y="754213"/>
                </a:cubicBezTo>
                <a:cubicBezTo>
                  <a:pt x="-13103" y="607193"/>
                  <a:pt x="33850" y="555633"/>
                  <a:pt x="0" y="446496"/>
                </a:cubicBezTo>
                <a:cubicBezTo>
                  <a:pt x="-33850" y="337359"/>
                  <a:pt x="19883" y="259032"/>
                  <a:pt x="0" y="150846"/>
                </a:cubicBezTo>
                <a:close/>
              </a:path>
              <a:path w="6333810" h="905059" stroke="0" extrusionOk="0">
                <a:moveTo>
                  <a:pt x="0" y="150846"/>
                </a:moveTo>
                <a:cubicBezTo>
                  <a:pt x="15206" y="72982"/>
                  <a:pt x="74240" y="15369"/>
                  <a:pt x="150846" y="0"/>
                </a:cubicBezTo>
                <a:cubicBezTo>
                  <a:pt x="225332" y="-37662"/>
                  <a:pt x="437230" y="13590"/>
                  <a:pt x="518257" y="0"/>
                </a:cubicBezTo>
                <a:cubicBezTo>
                  <a:pt x="599284" y="-13590"/>
                  <a:pt x="825450" y="1309"/>
                  <a:pt x="1126952" y="0"/>
                </a:cubicBezTo>
                <a:cubicBezTo>
                  <a:pt x="1428455" y="-1309"/>
                  <a:pt x="1466141" y="19409"/>
                  <a:pt x="1675327" y="0"/>
                </a:cubicBezTo>
                <a:cubicBezTo>
                  <a:pt x="1884514" y="-19409"/>
                  <a:pt x="1926479" y="770"/>
                  <a:pt x="2042738" y="0"/>
                </a:cubicBezTo>
                <a:cubicBezTo>
                  <a:pt x="2158997" y="-770"/>
                  <a:pt x="2253593" y="2948"/>
                  <a:pt x="2410148" y="0"/>
                </a:cubicBezTo>
                <a:cubicBezTo>
                  <a:pt x="2566703" y="-2948"/>
                  <a:pt x="2663607" y="12254"/>
                  <a:pt x="2777559" y="0"/>
                </a:cubicBezTo>
                <a:cubicBezTo>
                  <a:pt x="2891511" y="-12254"/>
                  <a:pt x="3190694" y="16256"/>
                  <a:pt x="3325934" y="0"/>
                </a:cubicBezTo>
                <a:cubicBezTo>
                  <a:pt x="3461174" y="-16256"/>
                  <a:pt x="3650387" y="48552"/>
                  <a:pt x="3753666" y="0"/>
                </a:cubicBezTo>
                <a:cubicBezTo>
                  <a:pt x="3856945" y="-48552"/>
                  <a:pt x="4116095" y="56994"/>
                  <a:pt x="4422682" y="0"/>
                </a:cubicBezTo>
                <a:cubicBezTo>
                  <a:pt x="4729269" y="-56994"/>
                  <a:pt x="4942592" y="44430"/>
                  <a:pt x="5091699" y="0"/>
                </a:cubicBezTo>
                <a:cubicBezTo>
                  <a:pt x="5240806" y="-44430"/>
                  <a:pt x="5520075" y="9562"/>
                  <a:pt x="5700395" y="0"/>
                </a:cubicBezTo>
                <a:cubicBezTo>
                  <a:pt x="5880715" y="-9562"/>
                  <a:pt x="6071740" y="28263"/>
                  <a:pt x="6182964" y="0"/>
                </a:cubicBezTo>
                <a:cubicBezTo>
                  <a:pt x="6261462" y="19485"/>
                  <a:pt x="6326571" y="86559"/>
                  <a:pt x="6333810" y="150846"/>
                </a:cubicBezTo>
                <a:cubicBezTo>
                  <a:pt x="6360579" y="257864"/>
                  <a:pt x="6317110" y="341368"/>
                  <a:pt x="6333810" y="446496"/>
                </a:cubicBezTo>
                <a:cubicBezTo>
                  <a:pt x="6350510" y="551624"/>
                  <a:pt x="6314806" y="608415"/>
                  <a:pt x="6333810" y="754213"/>
                </a:cubicBezTo>
                <a:cubicBezTo>
                  <a:pt x="6352862" y="829288"/>
                  <a:pt x="6263147" y="904489"/>
                  <a:pt x="6182964" y="905059"/>
                </a:cubicBezTo>
                <a:cubicBezTo>
                  <a:pt x="6063285" y="920203"/>
                  <a:pt x="5907905" y="888427"/>
                  <a:pt x="5815553" y="905059"/>
                </a:cubicBezTo>
                <a:cubicBezTo>
                  <a:pt x="5723201" y="921691"/>
                  <a:pt x="5598673" y="891014"/>
                  <a:pt x="5448142" y="905059"/>
                </a:cubicBezTo>
                <a:cubicBezTo>
                  <a:pt x="5297611" y="919104"/>
                  <a:pt x="5155381" y="878179"/>
                  <a:pt x="5080732" y="905059"/>
                </a:cubicBezTo>
                <a:cubicBezTo>
                  <a:pt x="5006083" y="931939"/>
                  <a:pt x="4823188" y="893088"/>
                  <a:pt x="4653000" y="905059"/>
                </a:cubicBezTo>
                <a:cubicBezTo>
                  <a:pt x="4482812" y="917030"/>
                  <a:pt x="4277544" y="835675"/>
                  <a:pt x="3983983" y="905059"/>
                </a:cubicBezTo>
                <a:cubicBezTo>
                  <a:pt x="3690422" y="974443"/>
                  <a:pt x="3551133" y="865082"/>
                  <a:pt x="3435608" y="905059"/>
                </a:cubicBezTo>
                <a:cubicBezTo>
                  <a:pt x="3320083" y="945036"/>
                  <a:pt x="3026989" y="868574"/>
                  <a:pt x="2766592" y="905059"/>
                </a:cubicBezTo>
                <a:cubicBezTo>
                  <a:pt x="2506195" y="941544"/>
                  <a:pt x="2306889" y="843633"/>
                  <a:pt x="2157896" y="905059"/>
                </a:cubicBezTo>
                <a:cubicBezTo>
                  <a:pt x="2008903" y="966485"/>
                  <a:pt x="1862492" y="871696"/>
                  <a:pt x="1609522" y="905059"/>
                </a:cubicBezTo>
                <a:cubicBezTo>
                  <a:pt x="1356552" y="938422"/>
                  <a:pt x="1196507" y="844525"/>
                  <a:pt x="1000826" y="905059"/>
                </a:cubicBezTo>
                <a:cubicBezTo>
                  <a:pt x="805145" y="965593"/>
                  <a:pt x="780830" y="886158"/>
                  <a:pt x="633415" y="905059"/>
                </a:cubicBezTo>
                <a:cubicBezTo>
                  <a:pt x="486000" y="923960"/>
                  <a:pt x="335869" y="903427"/>
                  <a:pt x="150846" y="905059"/>
                </a:cubicBezTo>
                <a:cubicBezTo>
                  <a:pt x="84559" y="907990"/>
                  <a:pt x="4723" y="825513"/>
                  <a:pt x="0" y="754213"/>
                </a:cubicBezTo>
                <a:cubicBezTo>
                  <a:pt x="-34275" y="680188"/>
                  <a:pt x="22772" y="585362"/>
                  <a:pt x="0" y="464597"/>
                </a:cubicBezTo>
                <a:cubicBezTo>
                  <a:pt x="-22772" y="343832"/>
                  <a:pt x="17548" y="300024"/>
                  <a:pt x="0" y="150846"/>
                </a:cubicBezTo>
                <a:close/>
              </a:path>
            </a:pathLst>
          </a:custGeom>
          <a:solidFill>
            <a:schemeClr val="accent2">
              <a:lumMod val="40000"/>
              <a:lumOff val="60000"/>
            </a:schemeClr>
          </a:solidFill>
          <a:ln w="38100">
            <a:solidFill>
              <a:srgbClr val="9999FF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en-US" sz="4000" dirty="0">
                <a:ln w="12700">
                  <a:solidFill>
                    <a:sysClr val="windowText" lastClr="000000"/>
                  </a:solidFill>
                </a:ln>
                <a:solidFill>
                  <a:srgbClr val="66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Chia sẻ trước lớp</a:t>
            </a:r>
            <a:endParaRPr kumimoji="0" lang="en-US" sz="4000" b="0" i="0" u="none" strike="noStrike" kern="1200" cap="none" spc="0" normalizeH="0" baseline="0" noProof="0" dirty="0">
              <a:ln w="12700">
                <a:solidFill>
                  <a:sysClr val="windowText" lastClr="000000"/>
                </a:solidFill>
              </a:ln>
              <a:solidFill>
                <a:srgbClr val="66FFFF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92638" y="1438668"/>
            <a:ext cx="5970562" cy="452056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Freeform: Shape 8"/>
          <p:cNvSpPr/>
          <p:nvPr/>
        </p:nvSpPr>
        <p:spPr>
          <a:xfrm rot="5616419">
            <a:off x="5086017" y="5032008"/>
            <a:ext cx="720544" cy="328906"/>
          </a:xfrm>
          <a:custGeom>
            <a:avLst/>
            <a:gdLst>
              <a:gd name="connsiteX0" fmla="*/ 5495 w 730885"/>
              <a:gd name="connsiteY0" fmla="*/ 130766 h 536889"/>
              <a:gd name="connsiteX1" fmla="*/ 71904 w 730885"/>
              <a:gd name="connsiteY1" fmla="*/ 222717 h 536889"/>
              <a:gd name="connsiteX2" fmla="*/ 189397 w 730885"/>
              <a:gd name="connsiteY2" fmla="*/ 322331 h 536889"/>
              <a:gd name="connsiteX3" fmla="*/ 350311 w 730885"/>
              <a:gd name="connsiteY3" fmla="*/ 424498 h 536889"/>
              <a:gd name="connsiteX4" fmla="*/ 460141 w 730885"/>
              <a:gd name="connsiteY4" fmla="*/ 455148 h 536889"/>
              <a:gd name="connsiteX5" fmla="*/ 416720 w 730885"/>
              <a:gd name="connsiteY5" fmla="*/ 534328 h 536889"/>
              <a:gd name="connsiteX6" fmla="*/ 603176 w 730885"/>
              <a:gd name="connsiteY6" fmla="*/ 519003 h 536889"/>
              <a:gd name="connsiteX7" fmla="*/ 730885 w 730885"/>
              <a:gd name="connsiteY7" fmla="*/ 508786 h 536889"/>
              <a:gd name="connsiteX8" fmla="*/ 603176 w 730885"/>
              <a:gd name="connsiteY8" fmla="*/ 289126 h 536889"/>
              <a:gd name="connsiteX9" fmla="*/ 521442 w 730885"/>
              <a:gd name="connsiteY9" fmla="*/ 347872 h 536889"/>
              <a:gd name="connsiteX10" fmla="*/ 332431 w 730885"/>
              <a:gd name="connsiteY10" fmla="*/ 179296 h 536889"/>
              <a:gd name="connsiteX11" fmla="*/ 214939 w 730885"/>
              <a:gd name="connsiteY11" fmla="*/ 503 h 536889"/>
              <a:gd name="connsiteX12" fmla="*/ 5495 w 730885"/>
              <a:gd name="connsiteY12" fmla="*/ 130766 h 5368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30885" h="536889">
                <a:moveTo>
                  <a:pt x="5495" y="130766"/>
                </a:moveTo>
                <a:cubicBezTo>
                  <a:pt x="-18344" y="167802"/>
                  <a:pt x="41254" y="190789"/>
                  <a:pt x="71904" y="222717"/>
                </a:cubicBezTo>
                <a:cubicBezTo>
                  <a:pt x="102554" y="254645"/>
                  <a:pt x="142996" y="288701"/>
                  <a:pt x="189397" y="322331"/>
                </a:cubicBezTo>
                <a:cubicBezTo>
                  <a:pt x="235798" y="355961"/>
                  <a:pt x="305187" y="402362"/>
                  <a:pt x="350311" y="424498"/>
                </a:cubicBezTo>
                <a:cubicBezTo>
                  <a:pt x="395435" y="446634"/>
                  <a:pt x="449073" y="436843"/>
                  <a:pt x="460141" y="455148"/>
                </a:cubicBezTo>
                <a:cubicBezTo>
                  <a:pt x="471209" y="473453"/>
                  <a:pt x="392881" y="523686"/>
                  <a:pt x="416720" y="534328"/>
                </a:cubicBezTo>
                <a:cubicBezTo>
                  <a:pt x="440559" y="544971"/>
                  <a:pt x="603176" y="519003"/>
                  <a:pt x="603176" y="519003"/>
                </a:cubicBezTo>
                <a:cubicBezTo>
                  <a:pt x="655537" y="514746"/>
                  <a:pt x="730885" y="547099"/>
                  <a:pt x="730885" y="508786"/>
                </a:cubicBezTo>
                <a:cubicBezTo>
                  <a:pt x="730885" y="470473"/>
                  <a:pt x="638083" y="315945"/>
                  <a:pt x="603176" y="289126"/>
                </a:cubicBezTo>
                <a:cubicBezTo>
                  <a:pt x="568269" y="262307"/>
                  <a:pt x="566566" y="366177"/>
                  <a:pt x="521442" y="347872"/>
                </a:cubicBezTo>
                <a:cubicBezTo>
                  <a:pt x="476318" y="329567"/>
                  <a:pt x="383515" y="237191"/>
                  <a:pt x="332431" y="179296"/>
                </a:cubicBezTo>
                <a:cubicBezTo>
                  <a:pt x="281347" y="121401"/>
                  <a:pt x="267726" y="9017"/>
                  <a:pt x="214939" y="503"/>
                </a:cubicBezTo>
                <a:cubicBezTo>
                  <a:pt x="162152" y="-8011"/>
                  <a:pt x="29334" y="93730"/>
                  <a:pt x="5495" y="130766"/>
                </a:cubicBezTo>
                <a:close/>
              </a:path>
            </a:pathLst>
          </a:custGeom>
          <a:solidFill>
            <a:srgbClr val="8064A2">
              <a:lumMod val="60000"/>
              <a:lumOff val="40000"/>
            </a:srgbClr>
          </a:solidFill>
          <a:ln w="28575" cap="flat" cmpd="sng" algn="ctr">
            <a:solidFill>
              <a:srgbClr val="FF0000"/>
            </a:solidFill>
            <a:prstDash val="sysDash"/>
            <a:miter lim="800000"/>
          </a:ln>
          <a:effectLst/>
        </p:spPr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Microsoft YaHei" panose="020B0503020204020204" charset="-122"/>
              <a:ea typeface="Microsoft YaHei" panose="020B0503020204020204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圆角矩形 15"/>
          <p:cNvSpPr/>
          <p:nvPr/>
        </p:nvSpPr>
        <p:spPr>
          <a:xfrm>
            <a:off x="1945082" y="1833199"/>
            <a:ext cx="8462361" cy="3541716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42975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145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" y="169409"/>
            <a:ext cx="683933" cy="506034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87345" y="5829300"/>
            <a:ext cx="1047262" cy="1028700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045" y="6322695"/>
            <a:ext cx="11061910" cy="513231"/>
          </a:xfrm>
          <a:prstGeom prst="rect">
            <a:avLst/>
          </a:prstGeom>
        </p:spPr>
      </p:pic>
      <p:pic>
        <p:nvPicPr>
          <p:cNvPr id="2" name="Picture 2" descr="Nhân viên Công ty cổ phần Quản lý công trình đô thị Bắc Giang vớt cá chết tại hồ Đầm Sen ngày 20/3.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45" y="675443"/>
            <a:ext cx="5859483" cy="48871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4" name="Picture 2" descr="Lòng tự trọng | baotintuc.vn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29325" y="675442"/>
            <a:ext cx="6086475" cy="4887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: Rounded Corners 2"/>
          <p:cNvSpPr/>
          <p:nvPr/>
        </p:nvSpPr>
        <p:spPr>
          <a:xfrm>
            <a:off x="2163821" y="5746139"/>
            <a:ext cx="7524749" cy="659718"/>
          </a:xfrm>
          <a:custGeom>
            <a:avLst/>
            <a:gdLst>
              <a:gd name="connsiteX0" fmla="*/ 0 w 7524749"/>
              <a:gd name="connsiteY0" fmla="*/ 109955 h 659718"/>
              <a:gd name="connsiteX1" fmla="*/ 109955 w 7524749"/>
              <a:gd name="connsiteY1" fmla="*/ 0 h 659718"/>
              <a:gd name="connsiteX2" fmla="*/ 598817 w 7524749"/>
              <a:gd name="connsiteY2" fmla="*/ 0 h 659718"/>
              <a:gd name="connsiteX3" fmla="*/ 941583 w 7524749"/>
              <a:gd name="connsiteY3" fmla="*/ 0 h 659718"/>
              <a:gd name="connsiteX4" fmla="*/ 1430445 w 7524749"/>
              <a:gd name="connsiteY4" fmla="*/ 0 h 659718"/>
              <a:gd name="connsiteX5" fmla="*/ 1919307 w 7524749"/>
              <a:gd name="connsiteY5" fmla="*/ 0 h 659718"/>
              <a:gd name="connsiteX6" fmla="*/ 2335121 w 7524749"/>
              <a:gd name="connsiteY6" fmla="*/ 0 h 659718"/>
              <a:gd name="connsiteX7" fmla="*/ 2823984 w 7524749"/>
              <a:gd name="connsiteY7" fmla="*/ 0 h 659718"/>
              <a:gd name="connsiteX8" fmla="*/ 3166749 w 7524749"/>
              <a:gd name="connsiteY8" fmla="*/ 0 h 659718"/>
              <a:gd name="connsiteX9" fmla="*/ 3509515 w 7524749"/>
              <a:gd name="connsiteY9" fmla="*/ 0 h 659718"/>
              <a:gd name="connsiteX10" fmla="*/ 3925329 w 7524749"/>
              <a:gd name="connsiteY10" fmla="*/ 0 h 659718"/>
              <a:gd name="connsiteX11" fmla="*/ 4414191 w 7524749"/>
              <a:gd name="connsiteY11" fmla="*/ 0 h 659718"/>
              <a:gd name="connsiteX12" fmla="*/ 4756956 w 7524749"/>
              <a:gd name="connsiteY12" fmla="*/ 0 h 659718"/>
              <a:gd name="connsiteX13" fmla="*/ 5099722 w 7524749"/>
              <a:gd name="connsiteY13" fmla="*/ 0 h 659718"/>
              <a:gd name="connsiteX14" fmla="*/ 5661633 w 7524749"/>
              <a:gd name="connsiteY14" fmla="*/ 0 h 659718"/>
              <a:gd name="connsiteX15" fmla="*/ 6296592 w 7524749"/>
              <a:gd name="connsiteY15" fmla="*/ 0 h 659718"/>
              <a:gd name="connsiteX16" fmla="*/ 6712406 w 7524749"/>
              <a:gd name="connsiteY16" fmla="*/ 0 h 659718"/>
              <a:gd name="connsiteX17" fmla="*/ 7414794 w 7524749"/>
              <a:gd name="connsiteY17" fmla="*/ 0 h 659718"/>
              <a:gd name="connsiteX18" fmla="*/ 7524749 w 7524749"/>
              <a:gd name="connsiteY18" fmla="*/ 109955 h 659718"/>
              <a:gd name="connsiteX19" fmla="*/ 7524749 w 7524749"/>
              <a:gd name="connsiteY19" fmla="*/ 549763 h 659718"/>
              <a:gd name="connsiteX20" fmla="*/ 7414794 w 7524749"/>
              <a:gd name="connsiteY20" fmla="*/ 659718 h 659718"/>
              <a:gd name="connsiteX21" fmla="*/ 6706787 w 7524749"/>
              <a:gd name="connsiteY21" fmla="*/ 659718 h 659718"/>
              <a:gd name="connsiteX22" fmla="*/ 6144876 w 7524749"/>
              <a:gd name="connsiteY22" fmla="*/ 659718 h 659718"/>
              <a:gd name="connsiteX23" fmla="*/ 5436868 w 7524749"/>
              <a:gd name="connsiteY23" fmla="*/ 659718 h 659718"/>
              <a:gd name="connsiteX24" fmla="*/ 4728861 w 7524749"/>
              <a:gd name="connsiteY24" fmla="*/ 659718 h 659718"/>
              <a:gd name="connsiteX25" fmla="*/ 4313047 w 7524749"/>
              <a:gd name="connsiteY25" fmla="*/ 659718 h 659718"/>
              <a:gd name="connsiteX26" fmla="*/ 3824185 w 7524749"/>
              <a:gd name="connsiteY26" fmla="*/ 659718 h 659718"/>
              <a:gd name="connsiteX27" fmla="*/ 3189226 w 7524749"/>
              <a:gd name="connsiteY27" fmla="*/ 659718 h 659718"/>
              <a:gd name="connsiteX28" fmla="*/ 2846460 w 7524749"/>
              <a:gd name="connsiteY28" fmla="*/ 659718 h 659718"/>
              <a:gd name="connsiteX29" fmla="*/ 2357598 w 7524749"/>
              <a:gd name="connsiteY29" fmla="*/ 659718 h 659718"/>
              <a:gd name="connsiteX30" fmla="*/ 1868735 w 7524749"/>
              <a:gd name="connsiteY30" fmla="*/ 659718 h 659718"/>
              <a:gd name="connsiteX31" fmla="*/ 1525970 w 7524749"/>
              <a:gd name="connsiteY31" fmla="*/ 659718 h 659718"/>
              <a:gd name="connsiteX32" fmla="*/ 817962 w 7524749"/>
              <a:gd name="connsiteY32" fmla="*/ 659718 h 659718"/>
              <a:gd name="connsiteX33" fmla="*/ 109955 w 7524749"/>
              <a:gd name="connsiteY33" fmla="*/ 659718 h 659718"/>
              <a:gd name="connsiteX34" fmla="*/ 0 w 7524749"/>
              <a:gd name="connsiteY34" fmla="*/ 549763 h 659718"/>
              <a:gd name="connsiteX35" fmla="*/ 0 w 7524749"/>
              <a:gd name="connsiteY35" fmla="*/ 109955 h 6597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7524749" h="659718" fill="none" extrusionOk="0">
                <a:moveTo>
                  <a:pt x="0" y="109955"/>
                </a:moveTo>
                <a:cubicBezTo>
                  <a:pt x="1684" y="40134"/>
                  <a:pt x="31589" y="-1281"/>
                  <a:pt x="109955" y="0"/>
                </a:cubicBezTo>
                <a:cubicBezTo>
                  <a:pt x="261689" y="-11260"/>
                  <a:pt x="393598" y="53655"/>
                  <a:pt x="598817" y="0"/>
                </a:cubicBezTo>
                <a:cubicBezTo>
                  <a:pt x="804036" y="-53655"/>
                  <a:pt x="829404" y="4227"/>
                  <a:pt x="941583" y="0"/>
                </a:cubicBezTo>
                <a:cubicBezTo>
                  <a:pt x="1053762" y="-4227"/>
                  <a:pt x="1255249" y="48826"/>
                  <a:pt x="1430445" y="0"/>
                </a:cubicBezTo>
                <a:cubicBezTo>
                  <a:pt x="1605641" y="-48826"/>
                  <a:pt x="1701597" y="55814"/>
                  <a:pt x="1919307" y="0"/>
                </a:cubicBezTo>
                <a:cubicBezTo>
                  <a:pt x="2137017" y="-55814"/>
                  <a:pt x="2212842" y="3784"/>
                  <a:pt x="2335121" y="0"/>
                </a:cubicBezTo>
                <a:cubicBezTo>
                  <a:pt x="2457400" y="-3784"/>
                  <a:pt x="2579569" y="24215"/>
                  <a:pt x="2823984" y="0"/>
                </a:cubicBezTo>
                <a:cubicBezTo>
                  <a:pt x="3068399" y="-24215"/>
                  <a:pt x="3081063" y="9390"/>
                  <a:pt x="3166749" y="0"/>
                </a:cubicBezTo>
                <a:cubicBezTo>
                  <a:pt x="3252435" y="-9390"/>
                  <a:pt x="3431551" y="20464"/>
                  <a:pt x="3509515" y="0"/>
                </a:cubicBezTo>
                <a:cubicBezTo>
                  <a:pt x="3587479" y="-20464"/>
                  <a:pt x="3762079" y="44798"/>
                  <a:pt x="3925329" y="0"/>
                </a:cubicBezTo>
                <a:cubicBezTo>
                  <a:pt x="4088579" y="-44798"/>
                  <a:pt x="4200556" y="16281"/>
                  <a:pt x="4414191" y="0"/>
                </a:cubicBezTo>
                <a:cubicBezTo>
                  <a:pt x="4627826" y="-16281"/>
                  <a:pt x="4663334" y="30485"/>
                  <a:pt x="4756956" y="0"/>
                </a:cubicBezTo>
                <a:cubicBezTo>
                  <a:pt x="4850578" y="-30485"/>
                  <a:pt x="4976348" y="26651"/>
                  <a:pt x="5099722" y="0"/>
                </a:cubicBezTo>
                <a:cubicBezTo>
                  <a:pt x="5223096" y="-26651"/>
                  <a:pt x="5545999" y="45179"/>
                  <a:pt x="5661633" y="0"/>
                </a:cubicBezTo>
                <a:cubicBezTo>
                  <a:pt x="5777267" y="-45179"/>
                  <a:pt x="6118749" y="25083"/>
                  <a:pt x="6296592" y="0"/>
                </a:cubicBezTo>
                <a:cubicBezTo>
                  <a:pt x="6474435" y="-25083"/>
                  <a:pt x="6564475" y="1280"/>
                  <a:pt x="6712406" y="0"/>
                </a:cubicBezTo>
                <a:cubicBezTo>
                  <a:pt x="6860337" y="-1280"/>
                  <a:pt x="7136694" y="37277"/>
                  <a:pt x="7414794" y="0"/>
                </a:cubicBezTo>
                <a:cubicBezTo>
                  <a:pt x="7473123" y="-720"/>
                  <a:pt x="7528498" y="49025"/>
                  <a:pt x="7524749" y="109955"/>
                </a:cubicBezTo>
                <a:cubicBezTo>
                  <a:pt x="7574634" y="228022"/>
                  <a:pt x="7520335" y="341004"/>
                  <a:pt x="7524749" y="549763"/>
                </a:cubicBezTo>
                <a:cubicBezTo>
                  <a:pt x="7517033" y="602486"/>
                  <a:pt x="7474066" y="653510"/>
                  <a:pt x="7414794" y="659718"/>
                </a:cubicBezTo>
                <a:cubicBezTo>
                  <a:pt x="7192335" y="664674"/>
                  <a:pt x="6908255" y="630217"/>
                  <a:pt x="6706787" y="659718"/>
                </a:cubicBezTo>
                <a:cubicBezTo>
                  <a:pt x="6505319" y="689219"/>
                  <a:pt x="6271674" y="627919"/>
                  <a:pt x="6144876" y="659718"/>
                </a:cubicBezTo>
                <a:cubicBezTo>
                  <a:pt x="6018078" y="691517"/>
                  <a:pt x="5645232" y="616412"/>
                  <a:pt x="5436868" y="659718"/>
                </a:cubicBezTo>
                <a:cubicBezTo>
                  <a:pt x="5228504" y="703024"/>
                  <a:pt x="5070340" y="612565"/>
                  <a:pt x="4728861" y="659718"/>
                </a:cubicBezTo>
                <a:cubicBezTo>
                  <a:pt x="4387382" y="706871"/>
                  <a:pt x="4476970" y="654355"/>
                  <a:pt x="4313047" y="659718"/>
                </a:cubicBezTo>
                <a:cubicBezTo>
                  <a:pt x="4149124" y="665081"/>
                  <a:pt x="4003170" y="610283"/>
                  <a:pt x="3824185" y="659718"/>
                </a:cubicBezTo>
                <a:cubicBezTo>
                  <a:pt x="3645200" y="709153"/>
                  <a:pt x="3502022" y="650728"/>
                  <a:pt x="3189226" y="659718"/>
                </a:cubicBezTo>
                <a:cubicBezTo>
                  <a:pt x="2876430" y="668708"/>
                  <a:pt x="3015610" y="655767"/>
                  <a:pt x="2846460" y="659718"/>
                </a:cubicBezTo>
                <a:cubicBezTo>
                  <a:pt x="2677310" y="663669"/>
                  <a:pt x="2549401" y="605300"/>
                  <a:pt x="2357598" y="659718"/>
                </a:cubicBezTo>
                <a:cubicBezTo>
                  <a:pt x="2165795" y="714136"/>
                  <a:pt x="2014408" y="617646"/>
                  <a:pt x="1868735" y="659718"/>
                </a:cubicBezTo>
                <a:cubicBezTo>
                  <a:pt x="1723062" y="701790"/>
                  <a:pt x="1645153" y="647457"/>
                  <a:pt x="1525970" y="659718"/>
                </a:cubicBezTo>
                <a:cubicBezTo>
                  <a:pt x="1406788" y="671979"/>
                  <a:pt x="994252" y="582273"/>
                  <a:pt x="817962" y="659718"/>
                </a:cubicBezTo>
                <a:cubicBezTo>
                  <a:pt x="641672" y="737163"/>
                  <a:pt x="381776" y="653374"/>
                  <a:pt x="109955" y="659718"/>
                </a:cubicBezTo>
                <a:cubicBezTo>
                  <a:pt x="32372" y="659899"/>
                  <a:pt x="-3075" y="608042"/>
                  <a:pt x="0" y="549763"/>
                </a:cubicBezTo>
                <a:cubicBezTo>
                  <a:pt x="-33114" y="349507"/>
                  <a:pt x="39939" y="233984"/>
                  <a:pt x="0" y="109955"/>
                </a:cubicBezTo>
                <a:close/>
              </a:path>
              <a:path w="7524749" h="659718" stroke="0" extrusionOk="0">
                <a:moveTo>
                  <a:pt x="0" y="109955"/>
                </a:moveTo>
                <a:cubicBezTo>
                  <a:pt x="16582" y="55168"/>
                  <a:pt x="50812" y="3628"/>
                  <a:pt x="109955" y="0"/>
                </a:cubicBezTo>
                <a:cubicBezTo>
                  <a:pt x="280985" y="-40756"/>
                  <a:pt x="282873" y="23630"/>
                  <a:pt x="452721" y="0"/>
                </a:cubicBezTo>
                <a:cubicBezTo>
                  <a:pt x="622569" y="-23630"/>
                  <a:pt x="873035" y="67341"/>
                  <a:pt x="1087680" y="0"/>
                </a:cubicBezTo>
                <a:cubicBezTo>
                  <a:pt x="1302325" y="-67341"/>
                  <a:pt x="1421980" y="12483"/>
                  <a:pt x="1649590" y="0"/>
                </a:cubicBezTo>
                <a:cubicBezTo>
                  <a:pt x="1877200" y="-12483"/>
                  <a:pt x="1918025" y="20948"/>
                  <a:pt x="1992356" y="0"/>
                </a:cubicBezTo>
                <a:cubicBezTo>
                  <a:pt x="2066687" y="-20948"/>
                  <a:pt x="2193856" y="15011"/>
                  <a:pt x="2335121" y="0"/>
                </a:cubicBezTo>
                <a:cubicBezTo>
                  <a:pt x="2476387" y="-15011"/>
                  <a:pt x="2513507" y="27356"/>
                  <a:pt x="2677887" y="0"/>
                </a:cubicBezTo>
                <a:cubicBezTo>
                  <a:pt x="2842267" y="-27356"/>
                  <a:pt x="3101670" y="30999"/>
                  <a:pt x="3239798" y="0"/>
                </a:cubicBezTo>
                <a:cubicBezTo>
                  <a:pt x="3377926" y="-30999"/>
                  <a:pt x="3486425" y="25624"/>
                  <a:pt x="3655611" y="0"/>
                </a:cubicBezTo>
                <a:cubicBezTo>
                  <a:pt x="3824797" y="-25624"/>
                  <a:pt x="4189146" y="5527"/>
                  <a:pt x="4363619" y="0"/>
                </a:cubicBezTo>
                <a:cubicBezTo>
                  <a:pt x="4538092" y="-5527"/>
                  <a:pt x="4751376" y="26009"/>
                  <a:pt x="5071626" y="0"/>
                </a:cubicBezTo>
                <a:cubicBezTo>
                  <a:pt x="5391876" y="-26009"/>
                  <a:pt x="5494640" y="51530"/>
                  <a:pt x="5706585" y="0"/>
                </a:cubicBezTo>
                <a:cubicBezTo>
                  <a:pt x="5918530" y="-51530"/>
                  <a:pt x="6089320" y="13005"/>
                  <a:pt x="6195448" y="0"/>
                </a:cubicBezTo>
                <a:cubicBezTo>
                  <a:pt x="6301576" y="-13005"/>
                  <a:pt x="6479867" y="36952"/>
                  <a:pt x="6684310" y="0"/>
                </a:cubicBezTo>
                <a:cubicBezTo>
                  <a:pt x="6888753" y="-36952"/>
                  <a:pt x="7176772" y="64231"/>
                  <a:pt x="7414794" y="0"/>
                </a:cubicBezTo>
                <a:cubicBezTo>
                  <a:pt x="7479718" y="6483"/>
                  <a:pt x="7528643" y="45549"/>
                  <a:pt x="7524749" y="109955"/>
                </a:cubicBezTo>
                <a:cubicBezTo>
                  <a:pt x="7575354" y="211599"/>
                  <a:pt x="7516129" y="404944"/>
                  <a:pt x="7524749" y="549763"/>
                </a:cubicBezTo>
                <a:cubicBezTo>
                  <a:pt x="7528573" y="612873"/>
                  <a:pt x="7481034" y="668606"/>
                  <a:pt x="7414794" y="659718"/>
                </a:cubicBezTo>
                <a:cubicBezTo>
                  <a:pt x="7106302" y="662088"/>
                  <a:pt x="6984644" y="632677"/>
                  <a:pt x="6706787" y="659718"/>
                </a:cubicBezTo>
                <a:cubicBezTo>
                  <a:pt x="6428930" y="686759"/>
                  <a:pt x="6526899" y="656637"/>
                  <a:pt x="6364021" y="659718"/>
                </a:cubicBezTo>
                <a:cubicBezTo>
                  <a:pt x="6201143" y="662799"/>
                  <a:pt x="6115388" y="625863"/>
                  <a:pt x="5948207" y="659718"/>
                </a:cubicBezTo>
                <a:cubicBezTo>
                  <a:pt x="5781026" y="693573"/>
                  <a:pt x="5436097" y="605172"/>
                  <a:pt x="5240200" y="659718"/>
                </a:cubicBezTo>
                <a:cubicBezTo>
                  <a:pt x="5044303" y="714264"/>
                  <a:pt x="4809116" y="646425"/>
                  <a:pt x="4678289" y="659718"/>
                </a:cubicBezTo>
                <a:cubicBezTo>
                  <a:pt x="4547462" y="673011"/>
                  <a:pt x="4262293" y="628926"/>
                  <a:pt x="3970281" y="659718"/>
                </a:cubicBezTo>
                <a:cubicBezTo>
                  <a:pt x="3678269" y="690510"/>
                  <a:pt x="3571217" y="588239"/>
                  <a:pt x="3335322" y="659718"/>
                </a:cubicBezTo>
                <a:cubicBezTo>
                  <a:pt x="3099427" y="731197"/>
                  <a:pt x="2994450" y="612227"/>
                  <a:pt x="2773412" y="659718"/>
                </a:cubicBezTo>
                <a:cubicBezTo>
                  <a:pt x="2552374" y="707209"/>
                  <a:pt x="2307986" y="624094"/>
                  <a:pt x="2138453" y="659718"/>
                </a:cubicBezTo>
                <a:cubicBezTo>
                  <a:pt x="1968920" y="695342"/>
                  <a:pt x="1965292" y="639135"/>
                  <a:pt x="1795687" y="659718"/>
                </a:cubicBezTo>
                <a:cubicBezTo>
                  <a:pt x="1626082" y="680301"/>
                  <a:pt x="1497249" y="637462"/>
                  <a:pt x="1379873" y="659718"/>
                </a:cubicBezTo>
                <a:cubicBezTo>
                  <a:pt x="1262497" y="681974"/>
                  <a:pt x="1171842" y="627631"/>
                  <a:pt x="964059" y="659718"/>
                </a:cubicBezTo>
                <a:cubicBezTo>
                  <a:pt x="756276" y="691805"/>
                  <a:pt x="325382" y="602932"/>
                  <a:pt x="109955" y="659718"/>
                </a:cubicBezTo>
                <a:cubicBezTo>
                  <a:pt x="54147" y="661868"/>
                  <a:pt x="7936" y="598075"/>
                  <a:pt x="0" y="549763"/>
                </a:cubicBezTo>
                <a:cubicBezTo>
                  <a:pt x="-47295" y="418285"/>
                  <a:pt x="50687" y="219290"/>
                  <a:pt x="0" y="109955"/>
                </a:cubicBezTo>
                <a:close/>
              </a:path>
            </a:pathLst>
          </a:custGeom>
          <a:solidFill>
            <a:srgbClr val="ED7D31">
              <a:lumMod val="40000"/>
              <a:lumOff val="60000"/>
            </a:srgbClr>
          </a:solidFill>
          <a:ln w="38100" cap="flat" cmpd="sng" algn="ctr">
            <a:solidFill>
              <a:srgbClr val="9999FF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4000" b="0" i="0" u="none" strike="noStrike" kern="0" cap="none" spc="0" normalizeH="0" baseline="0" noProof="0">
                <a:ln w="12700">
                  <a:solidFill>
                    <a:sysClr val="windowText" lastClr="000000"/>
                  </a:solidFill>
                </a:ln>
                <a:solidFill>
                  <a:srgbClr val="66FFFF"/>
                </a:solidFill>
                <a:effectLst/>
                <a:uLnTx/>
                <a:uFillTx/>
                <a:latin typeface="Calibri" panose="020F0502020204030204"/>
                <a:ea typeface="+mn-ea"/>
                <a:cs typeface="Arial" panose="020B0604020202020204" pitchFamily="34" charset="0"/>
              </a:rPr>
              <a:t>Tham gia vệ sinh khu vực ao, hồ</a:t>
            </a:r>
            <a:endParaRPr kumimoji="0" lang="en-US" sz="4000" b="0" i="0" u="none" strike="noStrike" kern="0" cap="none" spc="0" normalizeH="0" baseline="0" noProof="0" dirty="0">
              <a:ln w="12700">
                <a:solidFill>
                  <a:sysClr val="windowText" lastClr="000000"/>
                </a:solidFill>
              </a:ln>
              <a:solidFill>
                <a:srgbClr val="66FFFF"/>
              </a:solidFill>
              <a:effectLst/>
              <a:uLnTx/>
              <a:uFillTx/>
              <a:latin typeface="Calibri" panose="020F0502020204030204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a="http://schemas.openxmlformats.org/drawingml/2006/main" name="4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思源黑体 CN Bold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思源黑体 CN Bold"/>
        <a:font script="Hant" typeface="新細明體"/>
        <a:font script="Arab" typeface="字魂59号-创粗黑"/>
        <a:font script="Hebr" typeface="字魂59号-创粗黑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字魂59号-创粗黑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a="http://schemas.openxmlformats.org/drawingml/2006/main" name="1_Farm Animals Day by Slidesgo">
  <a:themeElements>
    <a:clrScheme name="Simple Light">
      <a:dk1>
        <a:srgbClr val="000000"/>
      </a:dk1>
      <a:lt1>
        <a:srgbClr val="F0F1DF"/>
      </a:lt1>
      <a:dk2>
        <a:srgbClr val="8D9D43"/>
      </a:dk2>
      <a:lt2>
        <a:srgbClr val="FFFFFF"/>
      </a:lt2>
      <a:accent1>
        <a:srgbClr val="6497B8"/>
      </a:accent1>
      <a:accent2>
        <a:srgbClr val="F7AC08"/>
      </a:accent2>
      <a:accent3>
        <a:srgbClr val="FFCCC9"/>
      </a:accent3>
      <a:accent4>
        <a:srgbClr val="EE532A"/>
      </a:accent4>
      <a:accent5>
        <a:srgbClr val="CC7F39"/>
      </a:accent5>
      <a:accent6>
        <a:srgbClr val="A25A29"/>
      </a:accent6>
      <a:hlink>
        <a:srgbClr val="000000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tx2"/>
        </a:solidFill>
        <a:ln w="38100">
          <a:solidFill>
            <a:schemeClr val="tx1"/>
          </a:solidFill>
          <a:prstDash val="lgDash"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Waveform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fxb423my">
      <a:majorFont>
        <a:latin typeface="Arial"/>
        <a:ea typeface="楷体"/>
        <a:cs typeface=""/>
      </a:majorFont>
      <a:minorFont>
        <a:latin typeface="Arial"/>
        <a:ea typeface="楷体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bhkjjmnf">
      <a:majorFont>
        <a:latin typeface="字魂59号-创粗黑"/>
        <a:ea typeface="字魂59号-创粗黑"/>
        <a:cs typeface=""/>
      </a:majorFont>
      <a:minorFont>
        <a:latin typeface="字魂59号-创粗黑"/>
        <a:ea typeface="字魂59号-创粗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主题​​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ECECEC"/>
      </a:lt2>
      <a:accent1>
        <a:srgbClr val="7B4126"/>
      </a:accent1>
      <a:accent2>
        <a:srgbClr val="59A332"/>
      </a:accent2>
      <a:accent3>
        <a:srgbClr val="9FCA45"/>
      </a:accent3>
      <a:accent4>
        <a:srgbClr val="84C6D0"/>
      </a:accent4>
      <a:accent5>
        <a:srgbClr val="E5C989"/>
      </a:accent5>
      <a:accent6>
        <a:srgbClr val="FFFFFF"/>
      </a:accent6>
      <a:hlink>
        <a:srgbClr val="7030A0"/>
      </a:hlink>
      <a:folHlink>
        <a:srgbClr val="AFB2B4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4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8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a="http://schemas.openxmlformats.org/drawingml/2006/main" name="7_Office Them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1571</TotalTime>
  <Words>199</Words>
  <Application>Microsoft Office PowerPoint</Application>
  <PresentationFormat>Custom</PresentationFormat>
  <Paragraphs>37</Paragraphs>
  <Slides>18</Slides>
  <Notes>6</Notes>
  <HiddenSlides>0</HiddenSlides>
  <MMClips>3</MMClips>
  <ScaleCrop>false</ScaleCrop>
  <HeadingPairs>
    <vt:vector size="4" baseType="variant">
      <vt:variant>
        <vt:lpstr>Theme</vt:lpstr>
      </vt:variant>
      <vt:variant>
        <vt:i4>11</vt:i4>
      </vt:variant>
      <vt:variant>
        <vt:lpstr>Slide Titles</vt:lpstr>
      </vt:variant>
      <vt:variant>
        <vt:i4>18</vt:i4>
      </vt:variant>
    </vt:vector>
  </HeadingPairs>
  <TitlesOfParts>
    <vt:vector size="29" baseType="lpstr">
      <vt:lpstr>1_Office Theme</vt:lpstr>
      <vt:lpstr>Office Theme</vt:lpstr>
      <vt:lpstr>第一PPT，www.1ppt.com</vt:lpstr>
      <vt:lpstr>2_Office Theme</vt:lpstr>
      <vt:lpstr>4_Office 主题​​</vt:lpstr>
      <vt:lpstr>4_Office Theme</vt:lpstr>
      <vt:lpstr>8_Office Theme</vt:lpstr>
      <vt:lpstr>7_Office Theme</vt:lpstr>
      <vt:lpstr>Custom Design</vt:lpstr>
      <vt:lpstr>4_Office 主题</vt:lpstr>
      <vt:lpstr>1_Farm Animals Day by Slidesgo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Thao Tran</dc:creator>
  <cp:lastModifiedBy>Techsi.vn</cp:lastModifiedBy>
  <cp:revision>140</cp:revision>
  <dcterms:created xsi:type="dcterms:W3CDTF">2023-04-10T09:50:00Z</dcterms:created>
  <dcterms:modified xsi:type="dcterms:W3CDTF">2023-09-20T08:17:48Z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DB55E016B9D74243AFA6ABA0D0B4C68F_13</vt:lpwstr>
  </property>
  <property fmtid="{D5CDD505-2E9C-101B-9397-08002B2CF9AE}" pid="3" name="KSOProductBuildVer">
    <vt:lpwstr>1033-12.2.0.13201</vt:lpwstr>
  </property>
</Properties>
</file>