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97" r:id="rId4"/>
    <p:sldId id="296" r:id="rId5"/>
    <p:sldId id="304" r:id="rId6"/>
    <p:sldId id="305" r:id="rId7"/>
    <p:sldId id="334" r:id="rId8"/>
    <p:sldId id="306" r:id="rId9"/>
    <p:sldId id="312" r:id="rId10"/>
    <p:sldId id="313" r:id="rId11"/>
    <p:sldId id="314" r:id="rId12"/>
    <p:sldId id="315" r:id="rId13"/>
    <p:sldId id="316" r:id="rId14"/>
    <p:sldId id="317" r:id="rId15"/>
    <p:sldId id="327" r:id="rId16"/>
    <p:sldId id="336" r:id="rId17"/>
    <p:sldId id="337" r:id="rId18"/>
    <p:sldId id="338" r:id="rId19"/>
    <p:sldId id="328" r:id="rId20"/>
    <p:sldId id="329" r:id="rId21"/>
    <p:sldId id="330" r:id="rId22"/>
    <p:sldId id="341" r:id="rId23"/>
    <p:sldId id="342" r:id="rId24"/>
    <p:sldId id="307" r:id="rId25"/>
    <p:sldId id="308" r:id="rId26"/>
    <p:sldId id="311" r:id="rId27"/>
    <p:sldId id="322" r:id="rId28"/>
    <p:sldId id="323" r:id="rId29"/>
    <p:sldId id="324" r:id="rId30"/>
    <p:sldId id="325" r:id="rId31"/>
    <p:sldId id="326" r:id="rId32"/>
    <p:sldId id="331" r:id="rId33"/>
    <p:sldId id="332" r:id="rId34"/>
    <p:sldId id="320" r:id="rId35"/>
    <p:sldId id="321" r:id="rId36"/>
    <p:sldId id="339" r:id="rId37"/>
    <p:sldId id="340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1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4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52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4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9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19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0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0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0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7.png"/><Relationship Id="rId5" Type="http://schemas.openxmlformats.org/officeDocument/2006/relationships/control" Target="../activeX/activeX4.xml"/><Relationship Id="rId10" Type="http://schemas.openxmlformats.org/officeDocument/2006/relationships/image" Target="../media/image26.png"/><Relationship Id="rId4" Type="http://schemas.openxmlformats.org/officeDocument/2006/relationships/control" Target="../activeX/activeX3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0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11" Type="http://schemas.openxmlformats.org/officeDocument/2006/relationships/image" Target="../media/image20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8053" y="2452146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486800" y="4931024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78" y="4244375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– </a:t>
              </a: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1  =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 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16493" y="1376769"/>
            <a:ext cx="1784992" cy="151149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8848" y="187569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3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36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36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486800" y="4931024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78" y="4244375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– </a:t>
              </a: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7  =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 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16493" y="1376769"/>
            <a:ext cx="1784992" cy="151149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8848" y="187569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3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36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36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486800" y="4931024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78" y="4244375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– </a:t>
              </a: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8  =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 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16493" y="1376769"/>
            <a:ext cx="1784992" cy="151149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8848" y="187569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3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36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36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8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116586" cy="5062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276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10 -3 =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4276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10 -1 =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074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10 -4 =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6074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10 -7 =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9761" y="5062537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10 -8 =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9761" y="5912521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10 -9 = 1</a:t>
            </a:r>
          </a:p>
        </p:txBody>
      </p:sp>
    </p:spTree>
    <p:extLst>
      <p:ext uri="{BB962C8B-B14F-4D97-AF65-F5344CB8AC3E}">
        <p14:creationId xmlns:p14="http://schemas.microsoft.com/office/powerpoint/2010/main" val="13435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142178"/>
            <a:ext cx="94107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031820"/>
            <a:ext cx="9410700" cy="25241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16085E-B635-6FAD-4CE2-36836DC96D7E}"/>
              </a:ext>
            </a:extLst>
          </p:cNvPr>
          <p:cNvSpPr/>
          <p:nvPr/>
        </p:nvSpPr>
        <p:spPr>
          <a:xfrm>
            <a:off x="3704897" y="1576552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5EB004-3F86-9C8E-53CB-891A484EDE55}"/>
              </a:ext>
            </a:extLst>
          </p:cNvPr>
          <p:cNvSpPr/>
          <p:nvPr/>
        </p:nvSpPr>
        <p:spPr>
          <a:xfrm>
            <a:off x="1403131" y="2617076"/>
            <a:ext cx="9317421" cy="99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0BC9A9-AD1B-0F8B-EC5C-278AFBF1D10F}"/>
              </a:ext>
            </a:extLst>
          </p:cNvPr>
          <p:cNvSpPr/>
          <p:nvPr/>
        </p:nvSpPr>
        <p:spPr>
          <a:xfrm>
            <a:off x="3704897" y="2141483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687A55-1A22-F871-F684-AE9902347CED}"/>
              </a:ext>
            </a:extLst>
          </p:cNvPr>
          <p:cNvSpPr/>
          <p:nvPr/>
        </p:nvSpPr>
        <p:spPr>
          <a:xfrm>
            <a:off x="6618233" y="1559062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8AADF8-BBDC-14B9-D4D7-FDCEE6E13E5C}"/>
              </a:ext>
            </a:extLst>
          </p:cNvPr>
          <p:cNvSpPr/>
          <p:nvPr/>
        </p:nvSpPr>
        <p:spPr>
          <a:xfrm>
            <a:off x="6689836" y="2157248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BA383E-461F-6FE2-3AAF-CAC19C9F3F09}"/>
              </a:ext>
            </a:extLst>
          </p:cNvPr>
          <p:cNvSpPr/>
          <p:nvPr/>
        </p:nvSpPr>
        <p:spPr>
          <a:xfrm>
            <a:off x="9603171" y="1555530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BBD3CD-4455-C311-D0C4-BC5210A6D99F}"/>
              </a:ext>
            </a:extLst>
          </p:cNvPr>
          <p:cNvSpPr/>
          <p:nvPr/>
        </p:nvSpPr>
        <p:spPr>
          <a:xfrm>
            <a:off x="9603171" y="2086303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7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031820"/>
            <a:ext cx="9410700" cy="25241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16085E-B635-6FAD-4CE2-36836DC96D7E}"/>
              </a:ext>
            </a:extLst>
          </p:cNvPr>
          <p:cNvSpPr/>
          <p:nvPr/>
        </p:nvSpPr>
        <p:spPr>
          <a:xfrm>
            <a:off x="3704897" y="1576552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0BC9A9-AD1B-0F8B-EC5C-278AFBF1D10F}"/>
              </a:ext>
            </a:extLst>
          </p:cNvPr>
          <p:cNvSpPr/>
          <p:nvPr/>
        </p:nvSpPr>
        <p:spPr>
          <a:xfrm>
            <a:off x="3704897" y="2141483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687A55-1A22-F871-F684-AE9902347CED}"/>
              </a:ext>
            </a:extLst>
          </p:cNvPr>
          <p:cNvSpPr/>
          <p:nvPr/>
        </p:nvSpPr>
        <p:spPr>
          <a:xfrm>
            <a:off x="6618233" y="1559062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8AADF8-BBDC-14B9-D4D7-FDCEE6E13E5C}"/>
              </a:ext>
            </a:extLst>
          </p:cNvPr>
          <p:cNvSpPr/>
          <p:nvPr/>
        </p:nvSpPr>
        <p:spPr>
          <a:xfrm>
            <a:off x="6689836" y="2157248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BA383E-461F-6FE2-3AAF-CAC19C9F3F09}"/>
              </a:ext>
            </a:extLst>
          </p:cNvPr>
          <p:cNvSpPr/>
          <p:nvPr/>
        </p:nvSpPr>
        <p:spPr>
          <a:xfrm>
            <a:off x="9603171" y="1555530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BBD3CD-4455-C311-D0C4-BC5210A6D99F}"/>
              </a:ext>
            </a:extLst>
          </p:cNvPr>
          <p:cNvSpPr/>
          <p:nvPr/>
        </p:nvSpPr>
        <p:spPr>
          <a:xfrm>
            <a:off x="9603171" y="2086303"/>
            <a:ext cx="1198179" cy="520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2C870E-D97C-EFE7-7AE6-DB08BBA69ECA}"/>
              </a:ext>
            </a:extLst>
          </p:cNvPr>
          <p:cNvSpPr/>
          <p:nvPr/>
        </p:nvSpPr>
        <p:spPr>
          <a:xfrm>
            <a:off x="5307724" y="2837793"/>
            <a:ext cx="788276" cy="58332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01CA1E-3456-DFD7-BE3F-64ADF5C9C089}"/>
              </a:ext>
            </a:extLst>
          </p:cNvPr>
          <p:cNvSpPr/>
          <p:nvPr/>
        </p:nvSpPr>
        <p:spPr>
          <a:xfrm>
            <a:off x="7732001" y="2825065"/>
            <a:ext cx="788276" cy="58332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13DD6D-ECA1-B95F-B1BD-6B5B6EA784C2}"/>
              </a:ext>
            </a:extLst>
          </p:cNvPr>
          <p:cNvSpPr/>
          <p:nvPr/>
        </p:nvSpPr>
        <p:spPr>
          <a:xfrm>
            <a:off x="10156278" y="2789593"/>
            <a:ext cx="788276" cy="58332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913097" y="4254992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487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941435" y="3903738"/>
            <a:ext cx="4640171" cy="1868749"/>
            <a:chOff x="1046305" y="1466423"/>
            <a:chExt cx="3613760" cy="18687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466423"/>
              <a:ext cx="3409745" cy="1868749"/>
              <a:chOff x="851825" y="1338087"/>
              <a:chExt cx="3036398" cy="1868749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653684"/>
                <a:ext cx="2582182" cy="1553152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338087"/>
                <a:ext cx="795207" cy="84170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 10 – 6     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 11 – 1 – 6 =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886552" y="1369351"/>
            <a:ext cx="4427584" cy="2609616"/>
            <a:chOff x="6007005" y="1236763"/>
            <a:chExt cx="3267891" cy="2609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236763"/>
              <a:ext cx="3267891" cy="2132605"/>
              <a:chOff x="4559499" y="886386"/>
              <a:chExt cx="3267891" cy="2132605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486079"/>
                <a:ext cx="2713064" cy="1532912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886386"/>
                <a:ext cx="940279" cy="976739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– 2     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14 – 4 – 2 =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515898" y="1500525"/>
            <a:ext cx="4521757" cy="2001431"/>
            <a:chOff x="3604923" y="3985572"/>
            <a:chExt cx="3259147" cy="20014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04923" y="3985572"/>
              <a:ext cx="3259147" cy="2001431"/>
              <a:chOff x="8335061" y="1121795"/>
              <a:chExt cx="3259147" cy="2001431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523577"/>
                <a:ext cx="3001788" cy="1599649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35061" y="1121795"/>
                <a:ext cx="709295" cy="996552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34101" y="4505663"/>
              <a:ext cx="202985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– 5     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13 – 3 – 5 =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32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95302" y="218132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03927" y="283755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49791" y="206645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49790" y="2749980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33340" y="444744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24716" y="511732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98464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68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5" y="472061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8921" y="7011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81222" y="-1276573"/>
            <a:ext cx="5965370" cy="92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60748" y="1554579"/>
            <a:ext cx="7006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muông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261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5774" y="2966279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932" y="2966279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364" y="3446326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574057" y="3038385"/>
            <a:ext cx="6980348" cy="2645446"/>
            <a:chOff x="798490" y="2876319"/>
            <a:chExt cx="6980348" cy="26454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79732" y="2876319"/>
              <a:ext cx="38861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– 2  =</a:t>
              </a:r>
              <a:endParaRPr lang="en-US" sz="6600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71982" y="3007078"/>
            <a:ext cx="133993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  <a:latin typeface="UTM Avo" panose="02040603050506020204" pitchFamily="18" charset="0"/>
              </a:rPr>
              <a:t>8</a:t>
            </a:r>
            <a:endParaRPr lang="en-US" sz="9600" dirty="0">
              <a:solidFill>
                <a:srgbClr val="0099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5774" y="2966279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932" y="2966279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364" y="3446326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85531" y="3038385"/>
            <a:ext cx="7668874" cy="2645446"/>
            <a:chOff x="109964" y="2876319"/>
            <a:chExt cx="7668874" cy="26454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109964" y="2876319"/>
              <a:ext cx="475596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– 4 - 2=</a:t>
              </a:r>
              <a:endParaRPr lang="en-US" sz="6600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71982" y="3007078"/>
            <a:ext cx="133993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  <a:latin typeface="UTM Avo" panose="02040603050506020204" pitchFamily="18" charset="0"/>
              </a:rPr>
              <a:t>8</a:t>
            </a:r>
            <a:endParaRPr lang="en-US" sz="9600" dirty="0">
              <a:solidFill>
                <a:srgbClr val="0099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5774" y="2966279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932" y="2966279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364" y="3446326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574057" y="3038385"/>
            <a:ext cx="6980348" cy="2645446"/>
            <a:chOff x="798490" y="2876319"/>
            <a:chExt cx="6980348" cy="26454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79732" y="2876319"/>
              <a:ext cx="38861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– 5  =</a:t>
              </a:r>
              <a:endParaRPr lang="en-US" sz="6600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71982" y="3007078"/>
            <a:ext cx="133993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427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5774" y="2966279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932" y="2966279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364" y="3446326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10081" y="3068868"/>
            <a:ext cx="7344324" cy="2614963"/>
            <a:chOff x="798490" y="2906802"/>
            <a:chExt cx="6980348" cy="261496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833636" y="2906802"/>
              <a:ext cx="4266873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– 3 - 5=</a:t>
              </a:r>
              <a:endParaRPr lang="en-US" sz="6600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71982" y="3007078"/>
            <a:ext cx="133993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29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5774" y="2966279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932" y="2966279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364" y="3446326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574057" y="3038385"/>
            <a:ext cx="6980348" cy="2645446"/>
            <a:chOff x="798490" y="2876319"/>
            <a:chExt cx="6980348" cy="26454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79732" y="2876319"/>
              <a:ext cx="38861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– 6  =</a:t>
              </a:r>
              <a:endParaRPr lang="en-US" sz="6600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71982" y="3007078"/>
            <a:ext cx="133993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03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5774" y="2966279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932" y="2966279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364" y="3446326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904746" y="2989333"/>
            <a:ext cx="8054217" cy="2645446"/>
            <a:chOff x="798490" y="2876319"/>
            <a:chExt cx="6980348" cy="264544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79732" y="2876319"/>
              <a:ext cx="38861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– 1 - 6=</a:t>
              </a:r>
              <a:endParaRPr lang="en-US" sz="6600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671982" y="3007078"/>
            <a:ext cx="133993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  <a:latin typeface="UTM Avo" panose="02040603050506020204" pitchFamily="18" charset="0"/>
              </a:rPr>
              <a:t>4</a:t>
            </a:r>
            <a:endParaRPr lang="en-US" sz="9600" dirty="0">
              <a:solidFill>
                <a:srgbClr val="0099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HÙNG THÌNH THÙNG THÌNH Remix - Nhảy trung thu - Dc- MK - Kid Dance - MK Dance (bản rõ động tá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" y="122549"/>
            <a:ext cx="11250815" cy="316740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29700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lang="en-US" sz="3200" noProof="0" dirty="0">
                <a:solidFill>
                  <a:srgbClr val="FF0000"/>
                </a:solidFill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23589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0506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366975" y="2320782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41647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008114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40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56BE8-4892-4CD9-A6AE-54790C231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33"/>
          <a:stretch/>
        </p:blipFill>
        <p:spPr>
          <a:xfrm>
            <a:off x="1295934" y="614846"/>
            <a:ext cx="10315270" cy="514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1295934" y="850845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564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535274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TRÒ CHƠI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Sức</a:t>
            </a:r>
            <a:endParaRPr lang="en-US" sz="88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04AA0C-CE93-5093-4ABF-207C5B85CB18}"/>
              </a:ext>
            </a:extLst>
          </p:cNvPr>
          <p:cNvSpPr/>
          <p:nvPr/>
        </p:nvSpPr>
        <p:spPr>
          <a:xfrm>
            <a:off x="2091561" y="1269002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11 - 1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8CEAB0-493F-7F4F-5013-8A8C5C157BEC}"/>
              </a:ext>
            </a:extLst>
          </p:cNvPr>
          <p:cNvSpPr/>
          <p:nvPr/>
        </p:nvSpPr>
        <p:spPr>
          <a:xfrm>
            <a:off x="2125714" y="1944301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12 - 2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E1592B-1095-9774-3C91-43A56CFD99E0}"/>
              </a:ext>
            </a:extLst>
          </p:cNvPr>
          <p:cNvSpPr/>
          <p:nvPr/>
        </p:nvSpPr>
        <p:spPr>
          <a:xfrm>
            <a:off x="2125715" y="2723299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13 - 3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AF3527-7345-6F7A-7E89-157E60399071}"/>
              </a:ext>
            </a:extLst>
          </p:cNvPr>
          <p:cNvSpPr/>
          <p:nvPr/>
        </p:nvSpPr>
        <p:spPr>
          <a:xfrm>
            <a:off x="2146737" y="3478082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14 - 4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1C6E29-0BFC-1F5D-2627-39778AD914F2}"/>
              </a:ext>
            </a:extLst>
          </p:cNvPr>
          <p:cNvSpPr/>
          <p:nvPr/>
        </p:nvSpPr>
        <p:spPr>
          <a:xfrm>
            <a:off x="6411311" y="1269001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15 - 5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7401F6-BA2A-963E-00B0-9CA9E3CE3AF5}"/>
              </a:ext>
            </a:extLst>
          </p:cNvPr>
          <p:cNvSpPr/>
          <p:nvPr/>
        </p:nvSpPr>
        <p:spPr>
          <a:xfrm>
            <a:off x="6411311" y="1966148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16 - 6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263DE1-D312-5291-F6DF-F4B0C97A561E}"/>
              </a:ext>
            </a:extLst>
          </p:cNvPr>
          <p:cNvSpPr/>
          <p:nvPr/>
        </p:nvSpPr>
        <p:spPr>
          <a:xfrm>
            <a:off x="6411311" y="2732464"/>
            <a:ext cx="2963917" cy="4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17 - 7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1974A9-7B40-949C-9916-A28438E312EA}"/>
              </a:ext>
            </a:extLst>
          </p:cNvPr>
          <p:cNvSpPr/>
          <p:nvPr/>
        </p:nvSpPr>
        <p:spPr>
          <a:xfrm>
            <a:off x="6411311" y="3498780"/>
            <a:ext cx="2963917" cy="4112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18 - 8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3D5998-C53F-2CF2-21DA-65B41F340E6B}"/>
              </a:ext>
            </a:extLst>
          </p:cNvPr>
          <p:cNvSpPr/>
          <p:nvPr/>
        </p:nvSpPr>
        <p:spPr>
          <a:xfrm>
            <a:off x="6453352" y="4253038"/>
            <a:ext cx="2963917" cy="4112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- 9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3D5998-C53F-2CF2-21DA-65B41F340E6B}"/>
              </a:ext>
            </a:extLst>
          </p:cNvPr>
          <p:cNvSpPr/>
          <p:nvPr/>
        </p:nvSpPr>
        <p:spPr>
          <a:xfrm>
            <a:off x="2146737" y="4325202"/>
            <a:ext cx="2963917" cy="46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451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535274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TRÒ CHƠI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XÌ ĐIỆN</a:t>
            </a:r>
            <a:endParaRPr lang="en-US" sz="88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15: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400" b="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25429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687713" y="341142"/>
            <a:ext cx="7362061" cy="799110"/>
            <a:chOff x="1208564" y="356727"/>
            <a:chExt cx="3428086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59343" y="390474"/>
              <a:ext cx="3177307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a)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52A65B-72EF-4900-B26C-93B9D181A5FA}"/>
              </a:ext>
            </a:extLst>
          </p:cNvPr>
          <p:cNvSpPr/>
          <p:nvPr/>
        </p:nvSpPr>
        <p:spPr>
          <a:xfrm rot="21171660">
            <a:off x="2597501" y="2604553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4AC91B-6764-4B0F-8CEB-DE90C45129A9}"/>
              </a:ext>
            </a:extLst>
          </p:cNvPr>
          <p:cNvSpPr/>
          <p:nvPr/>
        </p:nvSpPr>
        <p:spPr>
          <a:xfrm rot="270364">
            <a:off x="5065205" y="22879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790FC0-C38F-4AD5-B5DB-578A27EAF4CF}"/>
              </a:ext>
            </a:extLst>
          </p:cNvPr>
          <p:cNvSpPr/>
          <p:nvPr/>
        </p:nvSpPr>
        <p:spPr>
          <a:xfrm rot="171883">
            <a:off x="7630416" y="244327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748A2B-8079-4D15-ADFF-43E3E40A6442}"/>
              </a:ext>
            </a:extLst>
          </p:cNvPr>
          <p:cNvSpPr/>
          <p:nvPr/>
        </p:nvSpPr>
        <p:spPr>
          <a:xfrm>
            <a:off x="3682240" y="4264024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204856-9BC1-41D3-B5A0-47460638916E}"/>
              </a:ext>
            </a:extLst>
          </p:cNvPr>
          <p:cNvSpPr/>
          <p:nvPr/>
        </p:nvSpPr>
        <p:spPr>
          <a:xfrm rot="173918">
            <a:off x="6677808" y="414924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10 - 8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FB351DB-601F-4550-A36C-845030DFA6A4}"/>
              </a:ext>
            </a:extLst>
          </p:cNvPr>
          <p:cNvSpPr/>
          <p:nvPr/>
        </p:nvSpPr>
        <p:spPr>
          <a:xfrm>
            <a:off x="1273446" y="1178441"/>
            <a:ext cx="1714996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"/>
              </a:rPr>
              <a:t>10 - 3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63D49DF6-6C5A-44CA-AAE7-11E0725C5670}"/>
              </a:ext>
            </a:extLst>
          </p:cNvPr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"/>
              </a:rPr>
              <a:t>7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B139C3C-9FFF-4ED6-A886-2DB78FD7C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58" b="93154" l="1832" r="17134">
                        <a14:foregroundMark x1="7866" y1="10758" x2="7866" y2="10758"/>
                        <a14:foregroundMark x1="9806" y1="45721" x2="16595" y2="45966"/>
                        <a14:foregroundMark x1="6897" y1="43032" x2="11746" y2="42787"/>
                        <a14:foregroundMark x1="11746" y1="42787" x2="16379" y2="42787"/>
                        <a14:foregroundMark x1="16379" y1="42787" x2="17134" y2="44499"/>
                        <a14:foregroundMark x1="6466" y1="47433" x2="16595" y2="48411"/>
                        <a14:foregroundMark x1="6142" y1="50122" x2="16918" y2="50122"/>
                        <a14:foregroundMark x1="6573" y1="81663" x2="6573" y2="81663"/>
                        <a14:foregroundMark x1="11099" y1="81663" x2="11099" y2="81663"/>
                        <a14:foregroundMark x1="7220" y1="93154" x2="7220" y2="93154"/>
                      </a14:backgroundRemoval>
                    </a14:imgEffect>
                  </a14:imgLayer>
                </a14:imgProps>
              </a:ext>
            </a:extLst>
          </a:blip>
          <a:srcRect l="-1" t="2262" r="81311"/>
          <a:stretch/>
        </p:blipFill>
        <p:spPr>
          <a:xfrm>
            <a:off x="448461" y="1703372"/>
            <a:ext cx="1887780" cy="43509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030B14-67F7-4C9D-B207-E65564F565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2" b="91443" l="78664" r="98384">
                        <a14:foregroundMark x1="78664" y1="40098" x2="78664" y2="40098"/>
                        <a14:foregroundMark x1="91703" y1="39853" x2="91703" y2="39853"/>
                        <a14:foregroundMark x1="87284" y1="88998" x2="87284" y2="88998"/>
                        <a14:foregroundMark x1="87069" y1="84597" x2="87069" y2="84597"/>
                        <a14:foregroundMark x1="86099" y1="87775" x2="86099" y2="87775"/>
                        <a14:foregroundMark x1="94720" y1="90465" x2="94720" y2="90465"/>
                        <a14:foregroundMark x1="93750" y1="88998" x2="93750" y2="88998"/>
                        <a14:foregroundMark x1="93750" y1="88753" x2="93750" y2="88753"/>
                        <a14:foregroundMark x1="89978" y1="90709" x2="89978" y2="90709"/>
                        <a14:foregroundMark x1="92780" y1="89242" x2="92780" y2="89242"/>
                        <a14:foregroundMark x1="91810" y1="89731" x2="91810" y2="89731"/>
                        <a14:foregroundMark x1="88039" y1="89731" x2="91379" y2="89731"/>
                        <a14:foregroundMark x1="86099" y1="91198" x2="86099" y2="91198"/>
                        <a14:foregroundMark x1="85668" y1="91198" x2="85668" y2="91198"/>
                        <a14:foregroundMark x1="93103" y1="91687" x2="93103" y2="91687"/>
                        <a14:foregroundMark x1="93966" y1="91687" x2="93966" y2="91687"/>
                        <a14:foregroundMark x1="95366" y1="90465" x2="95366" y2="90465"/>
                        <a14:foregroundMark x1="95797" y1="90465" x2="95797" y2="90465"/>
                        <a14:foregroundMark x1="95905" y1="88998" x2="95905" y2="88998"/>
                        <a14:foregroundMark x1="85345" y1="91198" x2="85345" y2="91198"/>
                        <a14:foregroundMark x1="84806" y1="90954" x2="84806" y2="90954"/>
                        <a14:foregroundMark x1="84591" y1="90465" x2="84591" y2="90465"/>
                        <a14:foregroundMark x1="92241" y1="8802" x2="92241" y2="8802"/>
                        <a14:foregroundMark x1="97629" y1="59902" x2="97629" y2="59902"/>
                        <a14:foregroundMark x1="98384" y1="62103" x2="98384" y2="62103"/>
                      </a14:backgroundRemoval>
                    </a14:imgEffect>
                  </a14:imgLayer>
                </a14:imgProps>
              </a:ext>
            </a:extLst>
          </a:blip>
          <a:srcRect l="77639" t="6489" r="1221" b="5354"/>
          <a:stretch/>
        </p:blipFill>
        <p:spPr>
          <a:xfrm>
            <a:off x="9484059" y="2179830"/>
            <a:ext cx="2088473" cy="383841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6472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8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532090" y="447095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76" y="4225432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234951" y="3716778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8930" y="503834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60" y="4192170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  <a:sym typeface="Arial"/>
                </a:rPr>
                <a:t>10 - 4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  <a:sym typeface="Arial"/>
                </a:rPr>
                <a:t>= ?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01137" y="1772461"/>
            <a:ext cx="1489218" cy="100179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6</a:t>
            </a:r>
            <a:endParaRPr lang="en-US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2792" y="338328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3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36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36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486800" y="4931024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78" y="4244375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– 9 </a:t>
              </a:r>
              <a:r>
                <a:rPr lang="en-US" sz="4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= </a:t>
              </a: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 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9116493" y="1376769"/>
            <a:ext cx="1784992" cy="151149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8848" y="187569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3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36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36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351</Words>
  <Application>Microsoft Office PowerPoint</Application>
  <PresentationFormat>Widescreen</PresentationFormat>
  <Paragraphs>105</Paragraphs>
  <Slides>36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微软雅黑</vt:lpstr>
      <vt:lpstr>微软雅黑</vt:lpstr>
      <vt:lpstr>宋体</vt:lpstr>
      <vt:lpstr>宋体</vt:lpstr>
      <vt:lpstr>Arial</vt:lpstr>
      <vt:lpstr>Arial </vt:lpstr>
      <vt:lpstr>Calibri</vt:lpstr>
      <vt:lpstr>Calibri Light</vt:lpstr>
      <vt:lpstr>inpin heiti</vt:lpstr>
      <vt:lpstr>ITC Avant Garde Std Bk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42</cp:revision>
  <dcterms:created xsi:type="dcterms:W3CDTF">2021-05-12T10:00:00Z</dcterms:created>
  <dcterms:modified xsi:type="dcterms:W3CDTF">2023-10-01T12:03:56Z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