
<file path=[Content_Types].xml><?xml version="1.0" encoding="utf-8"?>
<Types xmlns="http://schemas.openxmlformats.org/package/2006/content-types">
  <Default Extension="mp3" ContentType="audio/mpeg"/>
  <Default Extension="png" ContentType="image/png"/>
  <Default Extension="tmp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6"/>
  </p:notesMasterIdLst>
  <p:sldIdLst>
    <p:sldId id="1557" r:id="rId2"/>
    <p:sldId id="258" r:id="rId3"/>
    <p:sldId id="1496" r:id="rId4"/>
    <p:sldId id="1566" r:id="rId5"/>
    <p:sldId id="257" r:id="rId6"/>
    <p:sldId id="1514" r:id="rId7"/>
    <p:sldId id="1558" r:id="rId8"/>
    <p:sldId id="1559" r:id="rId9"/>
    <p:sldId id="1515" r:id="rId10"/>
    <p:sldId id="1549" r:id="rId11"/>
    <p:sldId id="1551" r:id="rId12"/>
    <p:sldId id="1560" r:id="rId13"/>
    <p:sldId id="429" r:id="rId14"/>
    <p:sldId id="1561" r:id="rId15"/>
    <p:sldId id="1562" r:id="rId16"/>
    <p:sldId id="478" r:id="rId17"/>
    <p:sldId id="1563" r:id="rId18"/>
    <p:sldId id="1564" r:id="rId19"/>
    <p:sldId id="1554" r:id="rId20"/>
    <p:sldId id="259" r:id="rId21"/>
    <p:sldId id="1521" r:id="rId22"/>
    <p:sldId id="1565" r:id="rId23"/>
    <p:sldId id="1552" r:id="rId24"/>
    <p:sldId id="1505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CBF1"/>
    <a:srgbClr val="F2F5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7BCD71-BD35-434C-A398-F29AF47FEDA0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86CEFD-520B-40F7-8F84-1FD6AF254D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4018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83509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36414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43076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35707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56308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27105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7926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45470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65755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91475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31568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30165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1175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04C7D8-E59D-4AD0-88BD-0DE2797983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9BD456E4-C5A1-4446-9F28-B2ABA47CED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071E84B-DCC5-479C-B7CD-4269B31A20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A05E5B4-A90B-4162-A9DA-278E7A0B6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426FB36-540A-4D93-A579-DD1FA8446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6648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 xmlns:a16="http://schemas.microsoft.com/office/drawing/2014/main">
      <p:transition spd="slow" advClick="0" advTm="1000">
        <p:dissolv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41187C-AE60-4996-81DC-C7E25A055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2EE01A5-8FE4-405B-A5E6-DA8EC00687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FB16795-8776-415B-B3A6-67AFCBA6E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1469777-E33C-4FEB-895B-C0F2487B7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1CCB0CA-BD01-4E4E-85A0-E9BF46FBC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2386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 xmlns:a16="http://schemas.microsoft.com/office/drawing/2014/main">
      <p:transition spd="slow" advClick="0" advTm="1000">
        <p:dissolv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3F4D32A-C49E-4263-91B9-320176F30B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938467F-EE46-4E58-BAC2-B29DF0D526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43E2255-0E1B-43FA-8807-065C43DCE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8A92251-66CF-4458-9062-1B4C492F2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EE374F-76E2-46FD-8A5F-4F29D56BF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2579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 xmlns:a16="http://schemas.microsoft.com/office/drawing/2014/main">
      <p:transition spd="slow" advClick="0" advTm="1000">
        <p:dissolv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3309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091D6DB-B48C-41AF-9EA0-1E598B0E7D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A94FB70-B608-4CB1-8659-153E0B618D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3018095-DEAB-4C3D-B38C-F6B28E1149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3ACB7B2-1E20-4060-9AC8-8B101B20A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FCD810E-108E-422C-AA43-06CD870C4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0814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 xmlns:a16="http://schemas.microsoft.com/office/drawing/2014/main">
      <p:transition spd="slow" advClick="0" advTm="1000">
        <p:dissolv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6BFA3B1-C7C0-4201-9923-2B3BE125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A0D525B-B321-46DA-99DB-0FAF2DA779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7FDFAD-CE43-4E00-881C-2F19B73C1B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B0C5CE9-8CC3-47B8-A47D-4B23E5BD5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C3E3D81-B975-4CC7-9C94-A2D13412F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2874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 xmlns:a16="http://schemas.microsoft.com/office/drawing/2014/main">
      <p:transition spd="slow" advClick="0" advTm="1000">
        <p:dissolv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D2C19AB-6FE5-47F2-AFCD-400E3AE951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0B96CBC-67AC-412A-9927-B93ACE2CD7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CDF03FA-96FC-4C12-A32F-F049A478FD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FF2DFD9-9410-4027-81B2-E2216FDC36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E9E7092-2070-4160-82FE-9F7E0CB1B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CC2229D-E284-47AB-B592-E64ACE3CC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9612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 xmlns:a16="http://schemas.microsoft.com/office/drawing/2014/main">
      <p:transition spd="slow" advClick="0" advTm="1000">
        <p:dissolv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70141E-E57A-46FF-802C-CFCF0DDC0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0EE1394-C1A7-4E18-8DA4-2671B40D85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5D73A5B-E846-4193-BA8D-71AFE189BD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EAD0191-4329-4F0C-8199-00B61A6B08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04C19F1-8A7F-4511-853D-2C68396D39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9B38879-CDDE-460C-92B1-1701ACCE7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0BB2402-4D0A-4A09-9500-2D11ECD39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3B04A97-AB7D-4767-88BD-4F9F1A592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1024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 xmlns:a16="http://schemas.microsoft.com/office/drawing/2014/main">
      <p:transition spd="slow" advClick="0" advTm="1000">
        <p:dissolv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1F65EC-5BB7-4E69-A94E-D8D359A44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CA2DF3A-1366-4A70-8E6B-E621A1095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88C1C0E-E9D9-40F1-AE5C-6DCF2051B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C5D2EB2-8368-465C-AF19-79DE3A33A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2499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 xmlns:a16="http://schemas.microsoft.com/office/drawing/2014/main">
      <p:transition spd="slow" advClick="0" advTm="1000">
        <p:dissolv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1F7A4D2-5EEF-4C6F-A220-8446E7CF8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A5FE026-004D-4AB0-BEAE-9CE433F28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10D8451-726C-49FD-9BDD-35C824A6A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5211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 xmlns:a16="http://schemas.microsoft.com/office/drawing/2014/main">
      <p:transition spd="slow" advClick="0" advTm="1000">
        <p:dissolv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AB40866-E60E-41A5-8EE4-05343952C5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794CF5F-A81D-4049-9F06-0591C149DF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0FC853D-467A-47A3-A887-E562C548C1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B61D2B1-4BCC-4FCC-AAD0-C611D9FEA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C65F8E4-C432-4AD5-AA85-FE0142425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FE67D27-7907-4A04-AC01-F6EE3EDB5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695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 xmlns:a16="http://schemas.microsoft.com/office/drawing/2014/main">
      <p:transition spd="slow" advClick="0" advTm="1000">
        <p:dissolv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CFF5D5-D3EE-44CF-8A37-4F1EDDAFA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FB31554-FD50-4E35-BF07-FD5D51CEB5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5188E01-ECD8-404C-BC9C-F41BFF49E4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38239B8-61C2-40D0-8834-643832C76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C8A9BD3-45FE-4F10-B7A7-90A1E25D52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D5C2842-BF70-4A12-BC18-86D5E0829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9671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 xmlns:a16="http://schemas.microsoft.com/office/drawing/2014/main">
      <p:transition spd="slow" advClick="0" advTm="1000">
        <p:dissolv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2E7B89B-9A3F-4DD2-85AB-FE1B8D4B3E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441BDCA-78D4-4C6F-84D0-8C14A53304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CD16C55-6B68-411C-B155-D5945764C2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2号-阿开漫画体" panose="00000500000000000000" pitchFamily="2" charset="-122"/>
                <a:ea typeface="字魂52号-阿开漫画体" panose="00000500000000000000" pitchFamily="2" charset="-122"/>
              </a:defRPr>
            </a:lvl1pPr>
          </a:lstStyle>
          <a:p>
            <a:fld id="{39A3C6C5-9E25-4AA0-932E-9A15EDE19516}" type="datetimeFigureOut">
              <a:rPr lang="zh-CN" altLang="en-US" smtClean="0"/>
              <a:pPr/>
              <a:t>2023/10/10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7C3DA0-FC72-45F2-A13A-57F1D2D79E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2号-阿开漫画体" panose="00000500000000000000" pitchFamily="2" charset="-122"/>
                <a:ea typeface="字魂52号-阿开漫画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5867D0C-2DF0-454C-BA3F-A563BA3BD5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2号-阿开漫画体" panose="00000500000000000000" pitchFamily="2" charset="-122"/>
                <a:ea typeface="字魂52号-阿开漫画体" panose="00000500000000000000" pitchFamily="2" charset="-122"/>
              </a:defRPr>
            </a:lvl1pPr>
          </a:lstStyle>
          <a:p>
            <a:fld id="{4888EAD6-95AE-4900-910D-3A821990CDF7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62948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85" r:id="rId12"/>
  </p:sldLayoutIdLst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 xmlns:a16="http://schemas.microsoft.com/office/drawing/2014/main">
      <p:transition spd="slow" advClick="0" advTm="1000">
        <p:dissolv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microsoft.com/office/2007/relationships/hdphoto" Target="../media/hdphoto3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microsoft.com/office/2007/relationships/hdphoto" Target="../media/hdphoto2.wdp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1.png"/><Relationship Id="rId5" Type="http://schemas.openxmlformats.org/officeDocument/2006/relationships/audio" Target="../media/audio1.wav"/><Relationship Id="rId10" Type="http://schemas.openxmlformats.org/officeDocument/2006/relationships/image" Target="../media/image2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21.tm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1.tmp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2.jpeg"/><Relationship Id="rId5" Type="http://schemas.openxmlformats.org/officeDocument/2006/relationships/image" Target="../media/image17.png"/><Relationship Id="rId4" Type="http://schemas.openxmlformats.org/officeDocument/2006/relationships/audio" Target="../media/audio1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1.tmp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2.jpeg"/><Relationship Id="rId5" Type="http://schemas.openxmlformats.org/officeDocument/2006/relationships/image" Target="../media/image17.png"/><Relationship Id="rId4" Type="http://schemas.openxmlformats.org/officeDocument/2006/relationships/audio" Target="../media/audio1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1.tmp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2.jpeg"/><Relationship Id="rId5" Type="http://schemas.openxmlformats.org/officeDocument/2006/relationships/image" Target="../media/image17.png"/><Relationship Id="rId4" Type="http://schemas.openxmlformats.org/officeDocument/2006/relationships/audio" Target="../media/audio1.wav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1.tmp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2.jpeg"/><Relationship Id="rId5" Type="http://schemas.openxmlformats.org/officeDocument/2006/relationships/image" Target="../media/image17.png"/><Relationship Id="rId4" Type="http://schemas.openxmlformats.org/officeDocument/2006/relationships/audio" Target="../media/audio1.wav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3.png"/><Relationship Id="rId7" Type="http://schemas.microsoft.com/office/2007/relationships/hdphoto" Target="../media/hdphoto4.wd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3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5.png"/><Relationship Id="rId10" Type="http://schemas.openxmlformats.org/officeDocument/2006/relationships/image" Target="../media/image30.png"/><Relationship Id="rId4" Type="http://schemas.openxmlformats.org/officeDocument/2006/relationships/image" Target="../media/image4.png"/><Relationship Id="rId9" Type="http://schemas.openxmlformats.org/officeDocument/2006/relationships/image" Target="../media/image29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1.tmp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4.png"/><Relationship Id="rId5" Type="http://schemas.openxmlformats.org/officeDocument/2006/relationships/image" Target="../media/image15.png"/><Relationship Id="rId4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emf"/><Relationship Id="rId3" Type="http://schemas.openxmlformats.org/officeDocument/2006/relationships/image" Target="../media/image9.png"/><Relationship Id="rId7" Type="http://schemas.openxmlformats.org/officeDocument/2006/relationships/image" Target="../media/image34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hia sẻ file Corel 12 Phông nền Mầm Non #5 - QuảngCáoYênBái.Com - Vector,  Photoshop, Hình ảnh, Template, 3D...download miễn phí !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365500" y="241300"/>
            <a:ext cx="66421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HUYỆN THANH TRÌ</a:t>
            </a:r>
          </a:p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</a:t>
            </a:r>
            <a:r>
              <a:rPr lang="en-US" sz="2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 B THỊ TRẤN VĂM ĐIỂN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65500" y="1040021"/>
            <a:ext cx="8952050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HỘI GIẢNG</a:t>
            </a:r>
            <a:endParaRPr lang="en-US" sz="44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4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DẠY HỌC MÔN TIẾNG VIỆT LỚP 2</a:t>
            </a:r>
          </a:p>
          <a:p>
            <a:pPr algn="ctr">
              <a:lnSpc>
                <a:spcPct val="150000"/>
              </a:lnSpc>
            </a:pPr>
            <a:r>
              <a:rPr lang="en-US" sz="4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THEO CHƯƠNG TRÌNH GDPT 2018</a:t>
            </a:r>
            <a:endParaRPr lang="en-US" sz="4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76800" y="3962400"/>
            <a:ext cx="6642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Văn Điển, </a:t>
            </a:r>
            <a:r>
              <a:rPr lang="en-US" sz="2400" b="1" i="1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24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2400" b="1" i="1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2023</a:t>
            </a:r>
            <a:endParaRPr lang="en-US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NgaydautiendihocRemix-DJLinkin_jve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233350" y="22388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411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68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0883" y="0"/>
            <a:ext cx="12252883" cy="6892247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653222" y="2734113"/>
            <a:ext cx="3515831" cy="2309407"/>
            <a:chOff x="469900" y="2454985"/>
            <a:chExt cx="3515831" cy="2309407"/>
          </a:xfrm>
        </p:grpSpPr>
        <p:pic>
          <p:nvPicPr>
            <p:cNvPr id="8" name="Picture 6" descr="꽃 벡터 일러스트와 함께 나무 매달려, 나무 걸려 있다, 교수형, 매달다 PNG 및 벡터 에 대한 무료 다운로드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83" b="90000" l="10000" r="90000">
                          <a14:backgroundMark x1="23917" y1="69917" x2="26667" y2="74500"/>
                          <a14:backgroundMark x1="78083" y1="67583" x2="76167" y2="76417"/>
                          <a14:backgroundMark x1="22000" y1="66083" x2="27000" y2="77167"/>
                          <a14:backgroundMark x1="69250" y1="67583" x2="73833" y2="67583"/>
                          <a14:backgroundMark x1="29667" y1="67167" x2="31583" y2="671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900" y="2454985"/>
              <a:ext cx="3515831" cy="23094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1342550" y="3207039"/>
              <a:ext cx="17907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Tác</a:t>
              </a:r>
              <a:r>
                <a:rPr lang="en-US" sz="28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giả</a:t>
              </a:r>
              <a:r>
                <a:rPr lang="en-US" sz="28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581195" y="4131655"/>
            <a:ext cx="3515831" cy="2309407"/>
            <a:chOff x="469014" y="3973098"/>
            <a:chExt cx="3515831" cy="2309407"/>
          </a:xfrm>
        </p:grpSpPr>
        <p:pic>
          <p:nvPicPr>
            <p:cNvPr id="11" name="Picture 6" descr="꽃 벡터 일러스트와 함께 나무 매달려, 나무 걸려 있다, 교수형, 매달다 PNG 및 벡터 에 대한 무료 다운로드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83" b="90000" l="10000" r="90000">
                          <a14:backgroundMark x1="23917" y1="69917" x2="26667" y2="74500"/>
                          <a14:backgroundMark x1="78083" y1="67583" x2="76167" y2="76417"/>
                          <a14:backgroundMark x1="22000" y1="66083" x2="27000" y2="77167"/>
                          <a14:backgroundMark x1="69250" y1="67583" x2="73833" y2="67583"/>
                          <a14:backgroundMark x1="29667" y1="67167" x2="31583" y2="671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014" y="3973098"/>
              <a:ext cx="3515831" cy="23094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1120912" y="4738992"/>
              <a:ext cx="223397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Chia </a:t>
              </a:r>
              <a:r>
                <a:rPr lang="en-US" sz="28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đoạn</a:t>
              </a:r>
              <a:r>
                <a:rPr lang="en-US" sz="28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0883" y="-263013"/>
            <a:ext cx="5255885" cy="3941044"/>
          </a:xfrm>
          <a:prstGeom prst="rect">
            <a:avLst/>
          </a:prstGeom>
        </p:spPr>
      </p:pic>
      <p:sp>
        <p:nvSpPr>
          <p:cNvPr id="14" name="Text Box 3"/>
          <p:cNvSpPr txBox="1"/>
          <p:nvPr/>
        </p:nvSpPr>
        <p:spPr>
          <a:xfrm>
            <a:off x="5289140" y="170465"/>
            <a:ext cx="45329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Box 4"/>
          <p:cNvSpPr txBox="1"/>
          <p:nvPr/>
        </p:nvSpPr>
        <p:spPr>
          <a:xfrm>
            <a:off x="5289140" y="733246"/>
            <a:ext cx="4520301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ạ!”</a:t>
            </a:r>
          </a:p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mỉm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thoảng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nhài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ghé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ngắm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mãi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mười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B30C3BB-FE86-40F6-9DC7-18DE30C475FA}"/>
              </a:ext>
            </a:extLst>
          </p:cNvPr>
          <p:cNvSpPr txBox="1"/>
          <p:nvPr/>
        </p:nvSpPr>
        <p:spPr>
          <a:xfrm>
            <a:off x="8025300" y="6323981"/>
            <a:ext cx="3471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2800" i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Nguyễn Xuân Sanh)</a:t>
            </a:r>
            <a:endParaRPr lang="en-US" sz="2800" i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40365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2" name="Teardrop 31">
            <a:extLst>
              <a:ext uri="{FF2B5EF4-FFF2-40B4-BE49-F238E27FC236}">
                <a16:creationId xmlns:a16="http://schemas.microsoft.com/office/drawing/2014/main" id="{ABEF62A2-6BB6-4B9F-B486-425C527366DB}"/>
              </a:ext>
            </a:extLst>
          </p:cNvPr>
          <p:cNvSpPr/>
          <p:nvPr/>
        </p:nvSpPr>
        <p:spPr>
          <a:xfrm>
            <a:off x="894512" y="1103072"/>
            <a:ext cx="454298" cy="445491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1</a:t>
            </a:r>
          </a:p>
        </p:txBody>
      </p:sp>
      <p:sp>
        <p:nvSpPr>
          <p:cNvPr id="33" name="Teardrop 32">
            <a:extLst>
              <a:ext uri="{FF2B5EF4-FFF2-40B4-BE49-F238E27FC236}">
                <a16:creationId xmlns:a16="http://schemas.microsoft.com/office/drawing/2014/main" id="{23CAED37-9EE8-453A-9FC7-04D4F23D698A}"/>
              </a:ext>
            </a:extLst>
          </p:cNvPr>
          <p:cNvSpPr/>
          <p:nvPr/>
        </p:nvSpPr>
        <p:spPr>
          <a:xfrm>
            <a:off x="932739" y="3205027"/>
            <a:ext cx="454298" cy="445491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2</a:t>
            </a:r>
          </a:p>
        </p:txBody>
      </p:sp>
      <p:sp>
        <p:nvSpPr>
          <p:cNvPr id="34" name="Teardrop 33">
            <a:extLst>
              <a:ext uri="{FF2B5EF4-FFF2-40B4-BE49-F238E27FC236}">
                <a16:creationId xmlns:a16="http://schemas.microsoft.com/office/drawing/2014/main" id="{92ABBD27-D63F-4462-A0DD-72AF4D8181E0}"/>
              </a:ext>
            </a:extLst>
          </p:cNvPr>
          <p:cNvSpPr/>
          <p:nvPr/>
        </p:nvSpPr>
        <p:spPr>
          <a:xfrm>
            <a:off x="904341" y="5084236"/>
            <a:ext cx="520562" cy="445491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3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B30C3BB-FE86-40F6-9DC7-18DE30C475FA}"/>
              </a:ext>
            </a:extLst>
          </p:cNvPr>
          <p:cNvSpPr txBox="1"/>
          <p:nvPr/>
        </p:nvSpPr>
        <p:spPr>
          <a:xfrm>
            <a:off x="4800256" y="6123326"/>
            <a:ext cx="3471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</a:t>
            </a:r>
            <a:r>
              <a:rPr lang="en-US" sz="2800" i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Nguyễn Xuân Sanh)</a:t>
            </a:r>
            <a:endParaRPr lang="en-US" sz="2800" i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Text Box 3"/>
          <p:cNvSpPr txBox="1"/>
          <p:nvPr/>
        </p:nvSpPr>
        <p:spPr>
          <a:xfrm>
            <a:off x="1791763" y="203975"/>
            <a:ext cx="45329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 Box 4"/>
          <p:cNvSpPr txBox="1"/>
          <p:nvPr/>
        </p:nvSpPr>
        <p:spPr>
          <a:xfrm>
            <a:off x="1720307" y="640997"/>
            <a:ext cx="4520301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ạ!”</a:t>
            </a:r>
          </a:p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mỉm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thoảng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nhài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ghé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ngắm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mãi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mười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3" name="Picture 3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8810" y="351727"/>
            <a:ext cx="527050" cy="1948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" name="Picture 3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8810" y="2254488"/>
            <a:ext cx="527050" cy="1948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" name="Picture 3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8810" y="4260708"/>
            <a:ext cx="527050" cy="1948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" name="Content Placeholder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86846" y="228821"/>
            <a:ext cx="6152605" cy="5894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9258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4" grpId="0" animBg="1"/>
      <p:bldP spid="4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F2DCC3D7-C75D-4737-B847-4FC01097DB4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381" y="0"/>
            <a:ext cx="7396619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E3D0F54-1160-4661-A6C9-03CB4694DFBA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0537"/>
            <a:ext cx="7396619" cy="6858000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id="{CB1448EF-C174-4E5E-8041-B5CBD84954CC}"/>
              </a:ext>
            </a:extLst>
          </p:cNvPr>
          <p:cNvGrpSpPr/>
          <p:nvPr/>
        </p:nvGrpSpPr>
        <p:grpSpPr>
          <a:xfrm flipH="1">
            <a:off x="13437" y="3254829"/>
            <a:ext cx="4169230" cy="3603171"/>
            <a:chOff x="4444317" y="3254829"/>
            <a:chExt cx="4169230" cy="360317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3AEB761C-016E-4D74-8475-C21B4D18C8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932" r="6963" b="59365"/>
            <a:stretch/>
          </p:blipFill>
          <p:spPr>
            <a:xfrm>
              <a:off x="4444317" y="3907971"/>
              <a:ext cx="3156862" cy="2950029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D0D4D510-30E9-4F4E-8073-949D24AFD0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0289" b="58730"/>
            <a:stretch/>
          </p:blipFill>
          <p:spPr>
            <a:xfrm flipH="1">
              <a:off x="5914404" y="3254829"/>
              <a:ext cx="2699143" cy="3603171"/>
            </a:xfrm>
            <a:prstGeom prst="rect">
              <a:avLst/>
            </a:prstGeom>
          </p:spPr>
        </p:pic>
      </p:grpSp>
      <p:sp>
        <p:nvSpPr>
          <p:cNvPr id="2" name="Rounded Rectangle 1"/>
          <p:cNvSpPr/>
          <p:nvPr/>
        </p:nvSpPr>
        <p:spPr>
          <a:xfrm>
            <a:off x="3374524" y="-140537"/>
            <a:ext cx="5034463" cy="6857999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12" name="图片 3">
            <a:extLst>
              <a:ext uri="{FF2B5EF4-FFF2-40B4-BE49-F238E27FC236}">
                <a16:creationId xmlns:a16="http://schemas.microsoft.com/office/drawing/2014/main" id="{69AC6E1B-F232-4E83-AA98-8217787616A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98" r="82" b="58889"/>
          <a:stretch/>
        </p:blipFill>
        <p:spPr>
          <a:xfrm>
            <a:off x="7643716" y="2601686"/>
            <a:ext cx="4548283" cy="425631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A2AB77C2-FA9E-4B66-9B7A-45643B4E615D}"/>
              </a:ext>
            </a:extLst>
          </p:cNvPr>
          <p:cNvGrpSpPr/>
          <p:nvPr/>
        </p:nvGrpSpPr>
        <p:grpSpPr>
          <a:xfrm>
            <a:off x="13437" y="-95676"/>
            <a:ext cx="3362231" cy="584775"/>
            <a:chOff x="8012784" y="208778"/>
            <a:chExt cx="3572757" cy="584775"/>
          </a:xfrm>
        </p:grpSpPr>
        <p:sp>
          <p:nvSpPr>
            <p:cNvPr id="14" name="Rectangle: Rounded Corners 43">
              <a:extLst>
                <a:ext uri="{FF2B5EF4-FFF2-40B4-BE49-F238E27FC236}">
                  <a16:creationId xmlns:a16="http://schemas.microsoft.com/office/drawing/2014/main" id="{793F85A8-852F-4308-A993-A8877CBCC5E1}"/>
                </a:ext>
              </a:extLst>
            </p:cNvPr>
            <p:cNvSpPr/>
            <p:nvPr/>
          </p:nvSpPr>
          <p:spPr>
            <a:xfrm>
              <a:off x="8012784" y="208778"/>
              <a:ext cx="3572757" cy="576774"/>
            </a:xfrm>
            <a:custGeom>
              <a:avLst/>
              <a:gdLst>
                <a:gd name="connsiteX0" fmla="*/ 0 w 3572757"/>
                <a:gd name="connsiteY0" fmla="*/ 96131 h 576774"/>
                <a:gd name="connsiteX1" fmla="*/ 96131 w 3572757"/>
                <a:gd name="connsiteY1" fmla="*/ 0 h 576774"/>
                <a:gd name="connsiteX2" fmla="*/ 727157 w 3572757"/>
                <a:gd name="connsiteY2" fmla="*/ 0 h 576774"/>
                <a:gd name="connsiteX3" fmla="*/ 1290573 w 3572757"/>
                <a:gd name="connsiteY3" fmla="*/ 0 h 576774"/>
                <a:gd name="connsiteX4" fmla="*/ 1853988 w 3572757"/>
                <a:gd name="connsiteY4" fmla="*/ 0 h 576774"/>
                <a:gd name="connsiteX5" fmla="*/ 2315989 w 3572757"/>
                <a:gd name="connsiteY5" fmla="*/ 0 h 576774"/>
                <a:gd name="connsiteX6" fmla="*/ 2811795 w 3572757"/>
                <a:gd name="connsiteY6" fmla="*/ 0 h 576774"/>
                <a:gd name="connsiteX7" fmla="*/ 3476626 w 3572757"/>
                <a:gd name="connsiteY7" fmla="*/ 0 h 576774"/>
                <a:gd name="connsiteX8" fmla="*/ 3572757 w 3572757"/>
                <a:gd name="connsiteY8" fmla="*/ 96131 h 576774"/>
                <a:gd name="connsiteX9" fmla="*/ 3572757 w 3572757"/>
                <a:gd name="connsiteY9" fmla="*/ 480643 h 576774"/>
                <a:gd name="connsiteX10" fmla="*/ 3476626 w 3572757"/>
                <a:gd name="connsiteY10" fmla="*/ 576774 h 576774"/>
                <a:gd name="connsiteX11" fmla="*/ 2913210 w 3572757"/>
                <a:gd name="connsiteY11" fmla="*/ 576774 h 576774"/>
                <a:gd name="connsiteX12" fmla="*/ 2282184 w 3572757"/>
                <a:gd name="connsiteY12" fmla="*/ 576774 h 576774"/>
                <a:gd name="connsiteX13" fmla="*/ 1786379 w 3572757"/>
                <a:gd name="connsiteY13" fmla="*/ 576774 h 576774"/>
                <a:gd name="connsiteX14" fmla="*/ 1189158 w 3572757"/>
                <a:gd name="connsiteY14" fmla="*/ 576774 h 576774"/>
                <a:gd name="connsiteX15" fmla="*/ 693352 w 3572757"/>
                <a:gd name="connsiteY15" fmla="*/ 576774 h 576774"/>
                <a:gd name="connsiteX16" fmla="*/ 96131 w 3572757"/>
                <a:gd name="connsiteY16" fmla="*/ 576774 h 576774"/>
                <a:gd name="connsiteX17" fmla="*/ 0 w 3572757"/>
                <a:gd name="connsiteY17" fmla="*/ 480643 h 576774"/>
                <a:gd name="connsiteX18" fmla="*/ 0 w 3572757"/>
                <a:gd name="connsiteY18" fmla="*/ 96131 h 576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572757" h="576774" fill="none" extrusionOk="0">
                  <a:moveTo>
                    <a:pt x="0" y="96131"/>
                  </a:moveTo>
                  <a:cubicBezTo>
                    <a:pt x="8469" y="51660"/>
                    <a:pt x="47925" y="5020"/>
                    <a:pt x="96131" y="0"/>
                  </a:cubicBezTo>
                  <a:cubicBezTo>
                    <a:pt x="250900" y="-62627"/>
                    <a:pt x="567787" y="13198"/>
                    <a:pt x="727157" y="0"/>
                  </a:cubicBezTo>
                  <a:cubicBezTo>
                    <a:pt x="886527" y="-13198"/>
                    <a:pt x="1176442" y="18637"/>
                    <a:pt x="1290573" y="0"/>
                  </a:cubicBezTo>
                  <a:cubicBezTo>
                    <a:pt x="1404704" y="-18637"/>
                    <a:pt x="1596006" y="25003"/>
                    <a:pt x="1853988" y="0"/>
                  </a:cubicBezTo>
                  <a:cubicBezTo>
                    <a:pt x="2111970" y="-25003"/>
                    <a:pt x="2172053" y="22815"/>
                    <a:pt x="2315989" y="0"/>
                  </a:cubicBezTo>
                  <a:cubicBezTo>
                    <a:pt x="2459925" y="-22815"/>
                    <a:pt x="2627468" y="13350"/>
                    <a:pt x="2811795" y="0"/>
                  </a:cubicBezTo>
                  <a:cubicBezTo>
                    <a:pt x="2996122" y="-13350"/>
                    <a:pt x="3276622" y="56263"/>
                    <a:pt x="3476626" y="0"/>
                  </a:cubicBezTo>
                  <a:cubicBezTo>
                    <a:pt x="3524702" y="8190"/>
                    <a:pt x="3581988" y="53047"/>
                    <a:pt x="3572757" y="96131"/>
                  </a:cubicBezTo>
                  <a:cubicBezTo>
                    <a:pt x="3609893" y="223006"/>
                    <a:pt x="3528231" y="304039"/>
                    <a:pt x="3572757" y="480643"/>
                  </a:cubicBezTo>
                  <a:cubicBezTo>
                    <a:pt x="3584980" y="525022"/>
                    <a:pt x="3538380" y="570867"/>
                    <a:pt x="3476626" y="576774"/>
                  </a:cubicBezTo>
                  <a:cubicBezTo>
                    <a:pt x="3355987" y="630682"/>
                    <a:pt x="3142325" y="511945"/>
                    <a:pt x="2913210" y="576774"/>
                  </a:cubicBezTo>
                  <a:cubicBezTo>
                    <a:pt x="2684095" y="641603"/>
                    <a:pt x="2586742" y="571366"/>
                    <a:pt x="2282184" y="576774"/>
                  </a:cubicBezTo>
                  <a:cubicBezTo>
                    <a:pt x="1977626" y="582182"/>
                    <a:pt x="1910606" y="532616"/>
                    <a:pt x="1786379" y="576774"/>
                  </a:cubicBezTo>
                  <a:cubicBezTo>
                    <a:pt x="1662152" y="620932"/>
                    <a:pt x="1391144" y="513694"/>
                    <a:pt x="1189158" y="576774"/>
                  </a:cubicBezTo>
                  <a:cubicBezTo>
                    <a:pt x="987172" y="639854"/>
                    <a:pt x="936968" y="548283"/>
                    <a:pt x="693352" y="576774"/>
                  </a:cubicBezTo>
                  <a:cubicBezTo>
                    <a:pt x="449736" y="605265"/>
                    <a:pt x="373650" y="554388"/>
                    <a:pt x="96131" y="576774"/>
                  </a:cubicBezTo>
                  <a:cubicBezTo>
                    <a:pt x="31053" y="579273"/>
                    <a:pt x="-212" y="543239"/>
                    <a:pt x="0" y="480643"/>
                  </a:cubicBezTo>
                  <a:cubicBezTo>
                    <a:pt x="-2852" y="366264"/>
                    <a:pt x="31056" y="237213"/>
                    <a:pt x="0" y="96131"/>
                  </a:cubicBezTo>
                  <a:close/>
                </a:path>
                <a:path w="3572757" h="576774" stroke="0" extrusionOk="0">
                  <a:moveTo>
                    <a:pt x="0" y="96131"/>
                  </a:moveTo>
                  <a:cubicBezTo>
                    <a:pt x="-10612" y="39904"/>
                    <a:pt x="48631" y="4257"/>
                    <a:pt x="96131" y="0"/>
                  </a:cubicBezTo>
                  <a:cubicBezTo>
                    <a:pt x="366268" y="-2230"/>
                    <a:pt x="476669" y="60306"/>
                    <a:pt x="693352" y="0"/>
                  </a:cubicBezTo>
                  <a:cubicBezTo>
                    <a:pt x="910035" y="-60306"/>
                    <a:pt x="1011022" y="23872"/>
                    <a:pt x="1290573" y="0"/>
                  </a:cubicBezTo>
                  <a:cubicBezTo>
                    <a:pt x="1570124" y="-23872"/>
                    <a:pt x="1745020" y="38046"/>
                    <a:pt x="1887793" y="0"/>
                  </a:cubicBezTo>
                  <a:cubicBezTo>
                    <a:pt x="2030566" y="-38046"/>
                    <a:pt x="2241298" y="66060"/>
                    <a:pt x="2518819" y="0"/>
                  </a:cubicBezTo>
                  <a:cubicBezTo>
                    <a:pt x="2796340" y="-66060"/>
                    <a:pt x="3028311" y="44504"/>
                    <a:pt x="3476626" y="0"/>
                  </a:cubicBezTo>
                  <a:cubicBezTo>
                    <a:pt x="3542162" y="6400"/>
                    <a:pt x="3563414" y="44706"/>
                    <a:pt x="3572757" y="96131"/>
                  </a:cubicBezTo>
                  <a:cubicBezTo>
                    <a:pt x="3585391" y="178573"/>
                    <a:pt x="3530017" y="384324"/>
                    <a:pt x="3572757" y="480643"/>
                  </a:cubicBezTo>
                  <a:cubicBezTo>
                    <a:pt x="3577024" y="521047"/>
                    <a:pt x="3520571" y="581268"/>
                    <a:pt x="3476626" y="576774"/>
                  </a:cubicBezTo>
                  <a:cubicBezTo>
                    <a:pt x="3321876" y="591717"/>
                    <a:pt x="3182138" y="552425"/>
                    <a:pt x="3014625" y="576774"/>
                  </a:cubicBezTo>
                  <a:cubicBezTo>
                    <a:pt x="2847112" y="601123"/>
                    <a:pt x="2679278" y="506205"/>
                    <a:pt x="2417404" y="576774"/>
                  </a:cubicBezTo>
                  <a:cubicBezTo>
                    <a:pt x="2155530" y="647343"/>
                    <a:pt x="2120525" y="537658"/>
                    <a:pt x="1921598" y="576774"/>
                  </a:cubicBezTo>
                  <a:cubicBezTo>
                    <a:pt x="1722671" y="615890"/>
                    <a:pt x="1574145" y="546254"/>
                    <a:pt x="1425792" y="576774"/>
                  </a:cubicBezTo>
                  <a:cubicBezTo>
                    <a:pt x="1277439" y="607294"/>
                    <a:pt x="1048401" y="527570"/>
                    <a:pt x="794767" y="576774"/>
                  </a:cubicBezTo>
                  <a:cubicBezTo>
                    <a:pt x="541133" y="625978"/>
                    <a:pt x="283924" y="558394"/>
                    <a:pt x="96131" y="576774"/>
                  </a:cubicBezTo>
                  <a:cubicBezTo>
                    <a:pt x="48192" y="587358"/>
                    <a:pt x="-8858" y="527621"/>
                    <a:pt x="0" y="480643"/>
                  </a:cubicBezTo>
                  <a:cubicBezTo>
                    <a:pt x="-14439" y="349945"/>
                    <a:pt x="21005" y="199522"/>
                    <a:pt x="0" y="96131"/>
                  </a:cubicBezTo>
                  <a:close/>
                </a:path>
              </a:pathLst>
            </a:custGeom>
            <a:solidFill>
              <a:srgbClr val="ABE9FF"/>
            </a:solidFill>
            <a:ln>
              <a:extLst>
                <a:ext uri="{C807C97D-BFC1-408E-A445-0C87EB9F89A2}">
                  <ask:lineSketchStyleProps xmlns:ask="http://schemas.microsoft.com/office/drawing/2018/sketchyshapes" xmlns="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CE9ACD7-4254-4C61-8A4A-60D637874500}"/>
                </a:ext>
              </a:extLst>
            </p:cNvPr>
            <p:cNvSpPr/>
            <p:nvPr/>
          </p:nvSpPr>
          <p:spPr>
            <a:xfrm>
              <a:off x="8114183" y="208778"/>
              <a:ext cx="3249609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Đọc</a:t>
              </a:r>
              <a:r>
                <a:rPr lang="en-US" sz="32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nối</a:t>
              </a:r>
              <a:r>
                <a:rPr lang="en-US" sz="32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tiếp</a:t>
              </a:r>
              <a:r>
                <a:rPr lang="en-US" sz="32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đoạn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EB30C3BB-FE86-40F6-9DC7-18DE30C475FA}"/>
              </a:ext>
            </a:extLst>
          </p:cNvPr>
          <p:cNvSpPr txBox="1"/>
          <p:nvPr/>
        </p:nvSpPr>
        <p:spPr>
          <a:xfrm>
            <a:off x="6906822" y="6105826"/>
            <a:ext cx="3471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</a:t>
            </a:r>
            <a:r>
              <a:rPr lang="en-US" sz="2800" i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Nguyễn Xuân Sanh)</a:t>
            </a:r>
            <a:endParaRPr lang="en-US" sz="2800" i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Text Box 3"/>
          <p:cNvSpPr txBox="1"/>
          <p:nvPr/>
        </p:nvSpPr>
        <p:spPr>
          <a:xfrm>
            <a:off x="4343227" y="-129736"/>
            <a:ext cx="45329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 Box 4"/>
          <p:cNvSpPr txBox="1"/>
          <p:nvPr/>
        </p:nvSpPr>
        <p:spPr>
          <a:xfrm>
            <a:off x="4355868" y="527395"/>
            <a:ext cx="4520301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ạ!”</a:t>
            </a:r>
          </a:p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mỉm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thoảng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nhài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ghé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ngắm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mãi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mười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ardrop 18">
            <a:extLst>
              <a:ext uri="{FF2B5EF4-FFF2-40B4-BE49-F238E27FC236}">
                <a16:creationId xmlns:a16="http://schemas.microsoft.com/office/drawing/2014/main" id="{ABEF62A2-6BB6-4B9F-B486-425C527366DB}"/>
              </a:ext>
            </a:extLst>
          </p:cNvPr>
          <p:cNvSpPr/>
          <p:nvPr/>
        </p:nvSpPr>
        <p:spPr>
          <a:xfrm>
            <a:off x="3920037" y="584775"/>
            <a:ext cx="454298" cy="445491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1</a:t>
            </a:r>
          </a:p>
        </p:txBody>
      </p:sp>
      <p:sp>
        <p:nvSpPr>
          <p:cNvPr id="21" name="Teardrop 20">
            <a:extLst>
              <a:ext uri="{FF2B5EF4-FFF2-40B4-BE49-F238E27FC236}">
                <a16:creationId xmlns:a16="http://schemas.microsoft.com/office/drawing/2014/main" id="{23CAED37-9EE8-453A-9FC7-04D4F23D698A}"/>
              </a:ext>
            </a:extLst>
          </p:cNvPr>
          <p:cNvSpPr/>
          <p:nvPr/>
        </p:nvSpPr>
        <p:spPr>
          <a:xfrm>
            <a:off x="3881622" y="2717021"/>
            <a:ext cx="454298" cy="445491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2</a:t>
            </a:r>
          </a:p>
        </p:txBody>
      </p:sp>
      <p:sp>
        <p:nvSpPr>
          <p:cNvPr id="22" name="Teardrop 21">
            <a:extLst>
              <a:ext uri="{FF2B5EF4-FFF2-40B4-BE49-F238E27FC236}">
                <a16:creationId xmlns:a16="http://schemas.microsoft.com/office/drawing/2014/main" id="{92ABBD27-D63F-4462-A0DD-72AF4D8181E0}"/>
              </a:ext>
            </a:extLst>
          </p:cNvPr>
          <p:cNvSpPr/>
          <p:nvPr/>
        </p:nvSpPr>
        <p:spPr>
          <a:xfrm>
            <a:off x="3895652" y="4626521"/>
            <a:ext cx="520562" cy="445491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3</a:t>
            </a:r>
          </a:p>
        </p:txBody>
      </p:sp>
      <p:pic>
        <p:nvPicPr>
          <p:cNvPr id="23" name="Picture 22" descr="Screen Clippi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8539" y="292387"/>
            <a:ext cx="1066949" cy="1028844"/>
          </a:xfrm>
          <a:prstGeom prst="rect">
            <a:avLst/>
          </a:prstGeom>
        </p:spPr>
      </p:pic>
      <p:pic>
        <p:nvPicPr>
          <p:cNvPr id="24" name="y2mate.com - Bell  Idea sound effects short ve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480463" y="5049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4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22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386080" y="233680"/>
            <a:ext cx="11450320" cy="6278880"/>
          </a:xfrm>
          <a:prstGeom prst="roundRect">
            <a:avLst/>
          </a:prstGeom>
          <a:noFill/>
          <a:ln w="28575">
            <a:solidFill>
              <a:srgbClr val="008E3D"/>
            </a:solidFill>
            <a:prstDash val="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7" name="Group 16"/>
          <p:cNvGrpSpPr/>
          <p:nvPr/>
        </p:nvGrpSpPr>
        <p:grpSpPr>
          <a:xfrm>
            <a:off x="3216969" y="233680"/>
            <a:ext cx="6415366" cy="1909165"/>
            <a:chOff x="166723" y="74505"/>
            <a:chExt cx="5906835" cy="1601427"/>
          </a:xfrm>
        </p:grpSpPr>
        <p:sp>
          <p:nvSpPr>
            <p:cNvPr id="18" name="Rounded Rectangle 17"/>
            <p:cNvSpPr/>
            <p:nvPr/>
          </p:nvSpPr>
          <p:spPr>
            <a:xfrm>
              <a:off x="1193202" y="563261"/>
              <a:ext cx="4880356" cy="840019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Luyện</a:t>
              </a:r>
              <a:r>
                <a:rPr lang="en-US" sz="48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đọc</a:t>
              </a:r>
              <a:r>
                <a:rPr lang="en-US" sz="48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đoạn</a:t>
              </a:r>
              <a:r>
                <a:rPr lang="en-US" sz="48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1 </a:t>
              </a:r>
            </a:p>
          </p:txBody>
        </p:sp>
        <p:pic>
          <p:nvPicPr>
            <p:cNvPr id="19" name="Picture 4">
              <a:extLst>
                <a:ext uri="{FF2B5EF4-FFF2-40B4-BE49-F238E27FC236}">
                  <a16:creationId xmlns:a16="http://schemas.microsoft.com/office/drawing/2014/main" id="{52354FA0-88C8-4F5C-A6E1-0274A536B6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6723" y="74505"/>
              <a:ext cx="1675932" cy="16014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Rectangle 3"/>
          <p:cNvSpPr/>
          <p:nvPr/>
        </p:nvSpPr>
        <p:spPr>
          <a:xfrm>
            <a:off x="4463806" y="2091130"/>
            <a:ext cx="6096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Sáng nào em đến lớp</a:t>
            </a:r>
          </a:p>
          <a:p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Cũng thấy cô đến rồi</a:t>
            </a:r>
          </a:p>
          <a:p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Đáp lời “Chào cô ạ!”</a:t>
            </a:r>
          </a:p>
          <a:p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Cô mỉm cười thật tươi.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75799" y="3937789"/>
            <a:ext cx="30799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40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ỉm cười</a:t>
            </a:r>
            <a:endParaRPr lang="en-US" sz="40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 descr="Screen Clippi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0347" y="2091130"/>
            <a:ext cx="673459" cy="649407"/>
          </a:xfrm>
          <a:prstGeom prst="rect">
            <a:avLst/>
          </a:prstGeom>
        </p:spPr>
      </p:pic>
      <p:pic>
        <p:nvPicPr>
          <p:cNvPr id="20" name="y2mate.com - Bell  Idea sound effects short ve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963415" y="1223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1583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22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2863"/>
            <a:ext cx="12192000" cy="68580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386080" y="233680"/>
            <a:ext cx="11450320" cy="6278880"/>
          </a:xfrm>
          <a:prstGeom prst="roundRect">
            <a:avLst/>
          </a:prstGeom>
          <a:noFill/>
          <a:ln w="28575">
            <a:solidFill>
              <a:srgbClr val="008E3D"/>
            </a:solidFill>
            <a:prstDash val="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ounded Rectangle 7"/>
          <p:cNvSpPr/>
          <p:nvPr/>
        </p:nvSpPr>
        <p:spPr>
          <a:xfrm>
            <a:off x="2766422" y="5191397"/>
            <a:ext cx="8389257" cy="863600"/>
          </a:xfrm>
          <a:prstGeom prst="roundRect">
            <a:avLst/>
          </a:prstGeom>
          <a:solidFill>
            <a:srgbClr val="F2F5C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i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3200" b="1" i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ỉm cười: </a:t>
            </a:r>
            <a:r>
              <a:rPr lang="en-US" sz="320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cười hé miệng, không thành tiếng </a:t>
            </a:r>
            <a:endParaRPr lang="en-US" sz="320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s://tse2.mm.bing.net/th?id=OIP.-aXDiXcJqapTmWtFdPfDawHaFL&amp;pid=Api&amp;P=0&amp;h=22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862" y="783771"/>
            <a:ext cx="5685246" cy="4105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447750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386080" y="233680"/>
            <a:ext cx="11450320" cy="6278880"/>
          </a:xfrm>
          <a:prstGeom prst="roundRect">
            <a:avLst/>
          </a:prstGeom>
          <a:noFill/>
          <a:ln w="28575">
            <a:solidFill>
              <a:srgbClr val="008E3D"/>
            </a:solidFill>
            <a:prstDash val="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7" name="Group 16"/>
          <p:cNvGrpSpPr/>
          <p:nvPr/>
        </p:nvGrpSpPr>
        <p:grpSpPr>
          <a:xfrm>
            <a:off x="3216969" y="233680"/>
            <a:ext cx="6415366" cy="1909165"/>
            <a:chOff x="166723" y="74505"/>
            <a:chExt cx="5906835" cy="1601427"/>
          </a:xfrm>
        </p:grpSpPr>
        <p:sp>
          <p:nvSpPr>
            <p:cNvPr id="18" name="Rounded Rectangle 17"/>
            <p:cNvSpPr/>
            <p:nvPr/>
          </p:nvSpPr>
          <p:spPr>
            <a:xfrm>
              <a:off x="1193202" y="563261"/>
              <a:ext cx="4880356" cy="840019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Luyện</a:t>
              </a:r>
              <a:r>
                <a:rPr lang="en-US" sz="48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đọc</a:t>
              </a:r>
              <a:r>
                <a:rPr lang="en-US" sz="48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đoạn</a:t>
              </a:r>
              <a:r>
                <a:rPr lang="en-US" sz="48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1 </a:t>
              </a:r>
            </a:p>
          </p:txBody>
        </p:sp>
        <p:pic>
          <p:nvPicPr>
            <p:cNvPr id="19" name="Picture 4">
              <a:extLst>
                <a:ext uri="{FF2B5EF4-FFF2-40B4-BE49-F238E27FC236}">
                  <a16:creationId xmlns:a16="http://schemas.microsoft.com/office/drawing/2014/main" id="{52354FA0-88C8-4F5C-A6E1-0274A536B6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6723" y="74505"/>
              <a:ext cx="1675932" cy="16014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Rectangle 3"/>
          <p:cNvSpPr/>
          <p:nvPr/>
        </p:nvSpPr>
        <p:spPr>
          <a:xfrm>
            <a:off x="4497977" y="2142845"/>
            <a:ext cx="6096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Sáng nào em đến lớp</a:t>
            </a:r>
          </a:p>
          <a:p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Cũng thấy cô đến rồi</a:t>
            </a:r>
          </a:p>
          <a:p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Đáp lời “Chào cô ạ!”</a:t>
            </a:r>
          </a:p>
          <a:p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Cô mỉm cười thật tươi.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D2CAA54-FAD4-4A32-A739-ADA57DE05F39}"/>
              </a:ext>
            </a:extLst>
          </p:cNvPr>
          <p:cNvCxnSpPr>
            <a:cxnSpLocks/>
          </p:cNvCxnSpPr>
          <p:nvPr/>
        </p:nvCxnSpPr>
        <p:spPr>
          <a:xfrm flipH="1">
            <a:off x="6500685" y="2119189"/>
            <a:ext cx="116538" cy="59694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D2CAA54-FAD4-4A32-A739-ADA57DE05F39}"/>
              </a:ext>
            </a:extLst>
          </p:cNvPr>
          <p:cNvCxnSpPr>
            <a:cxnSpLocks/>
          </p:cNvCxnSpPr>
          <p:nvPr/>
        </p:nvCxnSpPr>
        <p:spPr>
          <a:xfrm flipH="1">
            <a:off x="7338558" y="2820258"/>
            <a:ext cx="116538" cy="59694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D2CAA54-FAD4-4A32-A739-ADA57DE05F39}"/>
              </a:ext>
            </a:extLst>
          </p:cNvPr>
          <p:cNvCxnSpPr>
            <a:cxnSpLocks/>
          </p:cNvCxnSpPr>
          <p:nvPr/>
        </p:nvCxnSpPr>
        <p:spPr>
          <a:xfrm flipH="1">
            <a:off x="6158821" y="3417201"/>
            <a:ext cx="116538" cy="59694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D2CAA54-FAD4-4A32-A739-ADA57DE05F39}"/>
              </a:ext>
            </a:extLst>
          </p:cNvPr>
          <p:cNvCxnSpPr>
            <a:cxnSpLocks/>
          </p:cNvCxnSpPr>
          <p:nvPr/>
        </p:nvCxnSpPr>
        <p:spPr>
          <a:xfrm flipH="1">
            <a:off x="7328745" y="3974696"/>
            <a:ext cx="116538" cy="59694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D2CAA54-FAD4-4A32-A739-ADA57DE05F39}"/>
              </a:ext>
            </a:extLst>
          </p:cNvPr>
          <p:cNvCxnSpPr>
            <a:cxnSpLocks/>
          </p:cNvCxnSpPr>
          <p:nvPr/>
        </p:nvCxnSpPr>
        <p:spPr>
          <a:xfrm flipH="1">
            <a:off x="8851102" y="3348901"/>
            <a:ext cx="116538" cy="59694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D2CAA54-FAD4-4A32-A739-ADA57DE05F39}"/>
              </a:ext>
            </a:extLst>
          </p:cNvPr>
          <p:cNvCxnSpPr>
            <a:cxnSpLocks/>
          </p:cNvCxnSpPr>
          <p:nvPr/>
        </p:nvCxnSpPr>
        <p:spPr>
          <a:xfrm flipH="1">
            <a:off x="9357732" y="3901281"/>
            <a:ext cx="116538" cy="59694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D2CAA54-FAD4-4A32-A739-ADA57DE05F39}"/>
              </a:ext>
            </a:extLst>
          </p:cNvPr>
          <p:cNvCxnSpPr>
            <a:cxnSpLocks/>
          </p:cNvCxnSpPr>
          <p:nvPr/>
        </p:nvCxnSpPr>
        <p:spPr>
          <a:xfrm flipH="1">
            <a:off x="9273496" y="3897434"/>
            <a:ext cx="116538" cy="59694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D2CAA54-FAD4-4A32-A739-ADA57DE05F39}"/>
              </a:ext>
            </a:extLst>
          </p:cNvPr>
          <p:cNvCxnSpPr>
            <a:cxnSpLocks/>
          </p:cNvCxnSpPr>
          <p:nvPr/>
        </p:nvCxnSpPr>
        <p:spPr>
          <a:xfrm flipH="1">
            <a:off x="8907998" y="2716132"/>
            <a:ext cx="116538" cy="59694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D2CAA54-FAD4-4A32-A739-ADA57DE05F39}"/>
              </a:ext>
            </a:extLst>
          </p:cNvPr>
          <p:cNvCxnSpPr>
            <a:cxnSpLocks/>
          </p:cNvCxnSpPr>
          <p:nvPr/>
        </p:nvCxnSpPr>
        <p:spPr>
          <a:xfrm flipH="1">
            <a:off x="8900082" y="2142845"/>
            <a:ext cx="116538" cy="59694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533090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386080" y="233680"/>
            <a:ext cx="11450320" cy="6278880"/>
          </a:xfrm>
          <a:prstGeom prst="roundRect">
            <a:avLst/>
          </a:prstGeom>
          <a:noFill/>
          <a:ln w="28575">
            <a:solidFill>
              <a:srgbClr val="008E3D"/>
            </a:solidFill>
            <a:prstDash val="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7" name="Group 16"/>
          <p:cNvGrpSpPr/>
          <p:nvPr/>
        </p:nvGrpSpPr>
        <p:grpSpPr>
          <a:xfrm>
            <a:off x="2732210" y="233680"/>
            <a:ext cx="6171060" cy="1909165"/>
            <a:chOff x="166723" y="74505"/>
            <a:chExt cx="5681894" cy="1601427"/>
          </a:xfrm>
        </p:grpSpPr>
        <p:sp>
          <p:nvSpPr>
            <p:cNvPr id="18" name="Rounded Rectangle 17"/>
            <p:cNvSpPr/>
            <p:nvPr/>
          </p:nvSpPr>
          <p:spPr>
            <a:xfrm>
              <a:off x="1330228" y="609638"/>
              <a:ext cx="4518389" cy="840019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Luyện</a:t>
              </a:r>
              <a:r>
                <a:rPr lang="en-US" sz="48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đọc</a:t>
              </a:r>
              <a:r>
                <a:rPr lang="en-US" sz="48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đoạn</a:t>
              </a:r>
              <a:r>
                <a:rPr lang="en-US" sz="48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2 </a:t>
              </a:r>
            </a:p>
          </p:txBody>
        </p:sp>
        <p:pic>
          <p:nvPicPr>
            <p:cNvPr id="19" name="Picture 4">
              <a:extLst>
                <a:ext uri="{FF2B5EF4-FFF2-40B4-BE49-F238E27FC236}">
                  <a16:creationId xmlns:a16="http://schemas.microsoft.com/office/drawing/2014/main" id="{52354FA0-88C8-4F5C-A6E1-0274A536B6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6723" y="74505"/>
              <a:ext cx="1675932" cy="16014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Rectangle 2"/>
          <p:cNvSpPr/>
          <p:nvPr/>
        </p:nvSpPr>
        <p:spPr>
          <a:xfrm>
            <a:off x="3995884" y="2063827"/>
            <a:ext cx="6096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Cô dạy em tập viết</a:t>
            </a:r>
          </a:p>
          <a:p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Gió đưa thoảng hương nhài</a:t>
            </a:r>
          </a:p>
          <a:p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Nắng ghé vào cửa lớp</a:t>
            </a:r>
          </a:p>
          <a:p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Xem chúng em học bài.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 descr="Screen Clippi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3554" y="2063827"/>
            <a:ext cx="673459" cy="649407"/>
          </a:xfrm>
          <a:prstGeom prst="rect">
            <a:avLst/>
          </a:prstGeom>
        </p:spPr>
      </p:pic>
      <p:pic>
        <p:nvPicPr>
          <p:cNvPr id="13" name="y2mate.com - Bell  Idea sound effects short ve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450208" y="950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03143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22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386080" y="233680"/>
            <a:ext cx="11450320" cy="6278880"/>
          </a:xfrm>
          <a:prstGeom prst="roundRect">
            <a:avLst/>
          </a:prstGeom>
          <a:noFill/>
          <a:ln w="28575">
            <a:solidFill>
              <a:srgbClr val="008E3D"/>
            </a:solidFill>
            <a:prstDash val="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ounded Rectangle 11"/>
          <p:cNvSpPr/>
          <p:nvPr/>
        </p:nvSpPr>
        <p:spPr>
          <a:xfrm>
            <a:off x="1909807" y="5204460"/>
            <a:ext cx="9128308" cy="863600"/>
          </a:xfrm>
          <a:prstGeom prst="roundRect">
            <a:avLst/>
          </a:prstGeom>
          <a:solidFill>
            <a:srgbClr val="F2F5C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 nhài: loài hoa có hương thơm nhẹ, người ta dùng hoa của cây hoa nhài để ướp trà.</a:t>
            </a:r>
            <a:endParaRPr lang="en-US" sz="32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https://tse2.mm.bing.net/th?id=OIP.eZaBVO9sQiQDu-EwYnaVTQHaHa&amp;pid=Api&amp;P=0&amp;h=22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83" y="627017"/>
            <a:ext cx="5132249" cy="4132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tse2.mm.bing.net/th?id=OIP.AooDeJikrOcPVv2F4xuQmQHaFj&amp;pid=Api&amp;P=0&amp;h=22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0354" y="627017"/>
            <a:ext cx="5512525" cy="4132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3765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386080" y="233680"/>
            <a:ext cx="11450320" cy="6278880"/>
          </a:xfrm>
          <a:prstGeom prst="roundRect">
            <a:avLst/>
          </a:prstGeom>
          <a:noFill/>
          <a:ln w="28575">
            <a:solidFill>
              <a:srgbClr val="008E3D"/>
            </a:solidFill>
            <a:prstDash val="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7" name="Group 16"/>
          <p:cNvGrpSpPr/>
          <p:nvPr/>
        </p:nvGrpSpPr>
        <p:grpSpPr>
          <a:xfrm>
            <a:off x="2732210" y="233680"/>
            <a:ext cx="6171060" cy="1909165"/>
            <a:chOff x="166723" y="74505"/>
            <a:chExt cx="5681894" cy="1601427"/>
          </a:xfrm>
        </p:grpSpPr>
        <p:sp>
          <p:nvSpPr>
            <p:cNvPr id="18" name="Rounded Rectangle 17"/>
            <p:cNvSpPr/>
            <p:nvPr/>
          </p:nvSpPr>
          <p:spPr>
            <a:xfrm>
              <a:off x="1330228" y="609638"/>
              <a:ext cx="4518389" cy="840019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Luyện</a:t>
              </a:r>
              <a:r>
                <a:rPr lang="en-US" sz="48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đọc</a:t>
              </a:r>
              <a:r>
                <a:rPr lang="en-US" sz="48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đoạn</a:t>
              </a:r>
              <a:r>
                <a:rPr lang="en-US" sz="48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2 </a:t>
              </a:r>
            </a:p>
          </p:txBody>
        </p:sp>
        <p:pic>
          <p:nvPicPr>
            <p:cNvPr id="19" name="Picture 4">
              <a:extLst>
                <a:ext uri="{FF2B5EF4-FFF2-40B4-BE49-F238E27FC236}">
                  <a16:creationId xmlns:a16="http://schemas.microsoft.com/office/drawing/2014/main" id="{52354FA0-88C8-4F5C-A6E1-0274A536B6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6723" y="74505"/>
              <a:ext cx="1675932" cy="16014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Rectangle 2"/>
          <p:cNvSpPr/>
          <p:nvPr/>
        </p:nvSpPr>
        <p:spPr>
          <a:xfrm>
            <a:off x="3995884" y="2063827"/>
            <a:ext cx="6096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Cô dạy em tập viết</a:t>
            </a:r>
          </a:p>
          <a:p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Gió đưa thoảng hương nhài</a:t>
            </a:r>
          </a:p>
          <a:p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Nắng ghé vào cửa lớp</a:t>
            </a:r>
          </a:p>
          <a:p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Xem chúng em học bài.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 descr="Screen Clippi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3554" y="2051821"/>
            <a:ext cx="673459" cy="649407"/>
          </a:xfrm>
          <a:prstGeom prst="rect">
            <a:avLst/>
          </a:prstGeom>
        </p:spPr>
      </p:pic>
      <p:pic>
        <p:nvPicPr>
          <p:cNvPr id="11" name="y2mate.com - Bell  Idea sound effects short ve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517403" y="339257"/>
            <a:ext cx="609600" cy="609600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 flipH="1">
            <a:off x="6271945" y="2176910"/>
            <a:ext cx="177632" cy="51202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7984598" y="2153244"/>
            <a:ext cx="177632" cy="51202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7211815" y="3920785"/>
            <a:ext cx="177632" cy="51202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5760720" y="2718296"/>
            <a:ext cx="140218" cy="48267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6866252" y="3359408"/>
            <a:ext cx="177632" cy="51202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8903270" y="3920785"/>
            <a:ext cx="177632" cy="51202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8588425" y="3335623"/>
            <a:ext cx="177632" cy="51202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9668288" y="2688938"/>
            <a:ext cx="177632" cy="51202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9010957" y="3939795"/>
            <a:ext cx="177632" cy="51202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01619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22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386080" y="233680"/>
            <a:ext cx="11450320" cy="6278880"/>
          </a:xfrm>
          <a:prstGeom prst="roundRect">
            <a:avLst/>
          </a:prstGeom>
          <a:noFill/>
          <a:ln w="28575">
            <a:solidFill>
              <a:srgbClr val="008E3D"/>
            </a:solidFill>
            <a:prstDash val="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7" name="Group 16"/>
          <p:cNvGrpSpPr/>
          <p:nvPr/>
        </p:nvGrpSpPr>
        <p:grpSpPr>
          <a:xfrm>
            <a:off x="2732210" y="233680"/>
            <a:ext cx="6171060" cy="1909165"/>
            <a:chOff x="166723" y="74505"/>
            <a:chExt cx="5681894" cy="1601427"/>
          </a:xfrm>
        </p:grpSpPr>
        <p:sp>
          <p:nvSpPr>
            <p:cNvPr id="18" name="Rounded Rectangle 17"/>
            <p:cNvSpPr/>
            <p:nvPr/>
          </p:nvSpPr>
          <p:spPr>
            <a:xfrm>
              <a:off x="1330228" y="609638"/>
              <a:ext cx="4518389" cy="840019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smtClean="0">
                  <a:solidFill>
                    <a:schemeClr val="tx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Luyện đọc đoạn 3 </a:t>
              </a:r>
              <a:endPara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19" name="Picture 4">
              <a:extLst>
                <a:ext uri="{FF2B5EF4-FFF2-40B4-BE49-F238E27FC236}">
                  <a16:creationId xmlns:a16="http://schemas.microsoft.com/office/drawing/2014/main" id="{52354FA0-88C8-4F5C-A6E1-0274A536B6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6723" y="74505"/>
              <a:ext cx="1675932" cy="16014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Rectangle 2"/>
          <p:cNvSpPr/>
          <p:nvPr/>
        </p:nvSpPr>
        <p:spPr>
          <a:xfrm>
            <a:off x="3831685" y="2053359"/>
            <a:ext cx="6096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Những lời cô giáo giảng</a:t>
            </a:r>
          </a:p>
          <a:p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Ấm trang vở thơm tho</a:t>
            </a:r>
          </a:p>
          <a:p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Yêu thương em ngắm mãi</a:t>
            </a:r>
          </a:p>
          <a:p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Những điểm mười cô cho.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 descr="Screen Clippi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8226" y="2142845"/>
            <a:ext cx="673459" cy="649407"/>
          </a:xfrm>
          <a:prstGeom prst="rect">
            <a:avLst/>
          </a:prstGeom>
        </p:spPr>
      </p:pic>
      <p:pic>
        <p:nvPicPr>
          <p:cNvPr id="14" name="y2mate.com - Bell  Idea sound effects short ve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963415" y="122368"/>
            <a:ext cx="609600" cy="609600"/>
          </a:xfrm>
          <a:prstGeom prst="rect">
            <a:avLst/>
          </a:prstGeom>
        </p:spPr>
      </p:pic>
      <p:cxnSp>
        <p:nvCxnSpPr>
          <p:cNvPr id="15" name="Straight Connector 14"/>
          <p:cNvCxnSpPr/>
          <p:nvPr/>
        </p:nvCxnSpPr>
        <p:spPr>
          <a:xfrm flipH="1">
            <a:off x="7681406" y="3909442"/>
            <a:ext cx="177632" cy="51202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8448318" y="2778336"/>
            <a:ext cx="177632" cy="51202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6360761" y="3290364"/>
            <a:ext cx="177632" cy="51202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 flipV="1">
            <a:off x="4010297" y="3866606"/>
            <a:ext cx="2350465" cy="382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8884109" y="2175788"/>
            <a:ext cx="177632" cy="51202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9272048" y="3312092"/>
            <a:ext cx="177632" cy="51202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9361032" y="3909442"/>
            <a:ext cx="177632" cy="51202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9272048" y="3909442"/>
            <a:ext cx="177632" cy="51202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6538393" y="2687816"/>
            <a:ext cx="177632" cy="51202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6025044" y="2102324"/>
            <a:ext cx="177632" cy="51202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>
            <a:off x="5451977" y="4452098"/>
            <a:ext cx="2229429" cy="3169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 flipV="1">
            <a:off x="7273086" y="3862953"/>
            <a:ext cx="1008765" cy="191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193042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22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9B7D993-569F-4971-BBC6-C329EE49B44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6" t="12656" r="70594" b="58889"/>
          <a:stretch/>
        </p:blipFill>
        <p:spPr>
          <a:xfrm flipH="1">
            <a:off x="8591551" y="4256314"/>
            <a:ext cx="2302329" cy="2601686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69AC6E1B-F232-4E83-AA98-8217787616A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98" r="82" b="58889"/>
          <a:stretch/>
        </p:blipFill>
        <p:spPr>
          <a:xfrm>
            <a:off x="7643716" y="2601686"/>
            <a:ext cx="4548283" cy="425631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929" y="1835453"/>
            <a:ext cx="9652951" cy="2420860"/>
          </a:xfrm>
          <a:prstGeom prst="rect">
            <a:avLst/>
          </a:prstGeom>
        </p:spPr>
      </p:pic>
      <p:pic>
        <p:nvPicPr>
          <p:cNvPr id="9" name="图片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7285" flipH="1">
            <a:off x="8759703" y="328396"/>
            <a:ext cx="3521902" cy="1057285"/>
          </a:xfrm>
          <a:prstGeom prst="rect">
            <a:avLst/>
          </a:prstGeom>
        </p:spPr>
      </p:pic>
      <p:pic>
        <p:nvPicPr>
          <p:cNvPr id="10" name="图片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83487" flipH="1">
            <a:off x="-298337" y="331532"/>
            <a:ext cx="3538447" cy="1057285"/>
          </a:xfrm>
          <a:prstGeom prst="rect">
            <a:avLst/>
          </a:prstGeom>
        </p:spPr>
      </p:pic>
      <p:grpSp>
        <p:nvGrpSpPr>
          <p:cNvPr id="12" name="组合 19">
            <a:extLst>
              <a:ext uri="{FF2B5EF4-FFF2-40B4-BE49-F238E27FC236}">
                <a16:creationId xmlns:a16="http://schemas.microsoft.com/office/drawing/2014/main" id="{CB1448EF-C174-4E5E-8041-B5CBD84954CC}"/>
              </a:ext>
            </a:extLst>
          </p:cNvPr>
          <p:cNvGrpSpPr/>
          <p:nvPr/>
        </p:nvGrpSpPr>
        <p:grpSpPr>
          <a:xfrm flipH="1">
            <a:off x="13437" y="3254829"/>
            <a:ext cx="4169230" cy="3603171"/>
            <a:chOff x="4444317" y="3254829"/>
            <a:chExt cx="4169230" cy="3603171"/>
          </a:xfrm>
        </p:grpSpPr>
        <p:pic>
          <p:nvPicPr>
            <p:cNvPr id="13" name="图片 10">
              <a:extLst>
                <a:ext uri="{FF2B5EF4-FFF2-40B4-BE49-F238E27FC236}">
                  <a16:creationId xmlns:a16="http://schemas.microsoft.com/office/drawing/2014/main" id="{3AEB761C-016E-4D74-8475-C21B4D18C8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932" r="6963" b="59365"/>
            <a:stretch/>
          </p:blipFill>
          <p:spPr>
            <a:xfrm>
              <a:off x="4444317" y="3907971"/>
              <a:ext cx="3156862" cy="2950029"/>
            </a:xfrm>
            <a:prstGeom prst="rect">
              <a:avLst/>
            </a:prstGeom>
          </p:spPr>
        </p:pic>
        <p:pic>
          <p:nvPicPr>
            <p:cNvPr id="14" name="图片 12">
              <a:extLst>
                <a:ext uri="{FF2B5EF4-FFF2-40B4-BE49-F238E27FC236}">
                  <a16:creationId xmlns:a16="http://schemas.microsoft.com/office/drawing/2014/main" id="{D0D4D510-30E9-4F4E-8073-949D24AFD0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0289" b="58730"/>
            <a:stretch/>
          </p:blipFill>
          <p:spPr>
            <a:xfrm flipH="1">
              <a:off x="5914404" y="3254829"/>
              <a:ext cx="2699143" cy="36031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6070170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30F7BB41-E794-4E1B-B7D1-DD60393A2C51}"/>
              </a:ext>
            </a:extLst>
          </p:cNvPr>
          <p:cNvGrpSpPr/>
          <p:nvPr/>
        </p:nvGrpSpPr>
        <p:grpSpPr>
          <a:xfrm flipH="1">
            <a:off x="0" y="2601686"/>
            <a:ext cx="4548283" cy="4256314"/>
            <a:chOff x="-139570" y="2601686"/>
            <a:chExt cx="4548283" cy="4256314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B83DE59C-6AE4-49C9-9608-819FE8CB0F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06" t="12656" r="70594" b="58889"/>
            <a:stretch/>
          </p:blipFill>
          <p:spPr>
            <a:xfrm flipH="1">
              <a:off x="808265" y="4256314"/>
              <a:ext cx="2302329" cy="2601686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C761EF40-C5E3-4213-8BC6-2AD1BEE961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698" r="82" b="58889"/>
            <a:stretch/>
          </p:blipFill>
          <p:spPr>
            <a:xfrm>
              <a:off x="-139570" y="2601686"/>
              <a:ext cx="4548283" cy="4256313"/>
            </a:xfrm>
            <a:prstGeom prst="rect">
              <a:avLst/>
            </a:prstGeom>
          </p:spPr>
        </p:pic>
      </p:grpSp>
      <p:grpSp>
        <p:nvGrpSpPr>
          <p:cNvPr id="2" name="Group 1"/>
          <p:cNvGrpSpPr/>
          <p:nvPr/>
        </p:nvGrpSpPr>
        <p:grpSpPr>
          <a:xfrm>
            <a:off x="1982924" y="572131"/>
            <a:ext cx="9144358" cy="1726932"/>
            <a:chOff x="380049" y="37308"/>
            <a:chExt cx="8192517" cy="1063801"/>
          </a:xfrm>
        </p:grpSpPr>
        <p:sp>
          <p:nvSpPr>
            <p:cNvPr id="14" name="Rectangle: Rounded Corners 43">
              <a:extLst>
                <a:ext uri="{FF2B5EF4-FFF2-40B4-BE49-F238E27FC236}">
                  <a16:creationId xmlns:a16="http://schemas.microsoft.com/office/drawing/2014/main" id="{9D645240-D005-4810-AC9C-C05A048A4394}"/>
                </a:ext>
              </a:extLst>
            </p:cNvPr>
            <p:cNvSpPr/>
            <p:nvPr/>
          </p:nvSpPr>
          <p:spPr>
            <a:xfrm>
              <a:off x="1805798" y="62028"/>
              <a:ext cx="5870310" cy="971101"/>
            </a:xfrm>
            <a:custGeom>
              <a:avLst/>
              <a:gdLst>
                <a:gd name="connsiteX0" fmla="*/ 0 w 4044892"/>
                <a:gd name="connsiteY0" fmla="*/ 96131 h 576774"/>
                <a:gd name="connsiteX1" fmla="*/ 96131 w 4044892"/>
                <a:gd name="connsiteY1" fmla="*/ 0 h 576774"/>
                <a:gd name="connsiteX2" fmla="*/ 685033 w 4044892"/>
                <a:gd name="connsiteY2" fmla="*/ 0 h 576774"/>
                <a:gd name="connsiteX3" fmla="*/ 1119830 w 4044892"/>
                <a:gd name="connsiteY3" fmla="*/ 0 h 576774"/>
                <a:gd name="connsiteX4" fmla="*/ 1593153 w 4044892"/>
                <a:gd name="connsiteY4" fmla="*/ 0 h 576774"/>
                <a:gd name="connsiteX5" fmla="*/ 2027950 w 4044892"/>
                <a:gd name="connsiteY5" fmla="*/ 0 h 576774"/>
                <a:gd name="connsiteX6" fmla="*/ 2501273 w 4044892"/>
                <a:gd name="connsiteY6" fmla="*/ 0 h 576774"/>
                <a:gd name="connsiteX7" fmla="*/ 3090175 w 4044892"/>
                <a:gd name="connsiteY7" fmla="*/ 0 h 576774"/>
                <a:gd name="connsiteX8" fmla="*/ 3948761 w 4044892"/>
                <a:gd name="connsiteY8" fmla="*/ 0 h 576774"/>
                <a:gd name="connsiteX9" fmla="*/ 4044892 w 4044892"/>
                <a:gd name="connsiteY9" fmla="*/ 96131 h 576774"/>
                <a:gd name="connsiteX10" fmla="*/ 4044892 w 4044892"/>
                <a:gd name="connsiteY10" fmla="*/ 480643 h 576774"/>
                <a:gd name="connsiteX11" fmla="*/ 3948761 w 4044892"/>
                <a:gd name="connsiteY11" fmla="*/ 576774 h 576774"/>
                <a:gd name="connsiteX12" fmla="*/ 3359859 w 4044892"/>
                <a:gd name="connsiteY12" fmla="*/ 576774 h 576774"/>
                <a:gd name="connsiteX13" fmla="*/ 2886536 w 4044892"/>
                <a:gd name="connsiteY13" fmla="*/ 576774 h 576774"/>
                <a:gd name="connsiteX14" fmla="*/ 2413213 w 4044892"/>
                <a:gd name="connsiteY14" fmla="*/ 576774 h 576774"/>
                <a:gd name="connsiteX15" fmla="*/ 1785784 w 4044892"/>
                <a:gd name="connsiteY15" fmla="*/ 576774 h 576774"/>
                <a:gd name="connsiteX16" fmla="*/ 1196882 w 4044892"/>
                <a:gd name="connsiteY16" fmla="*/ 576774 h 576774"/>
                <a:gd name="connsiteX17" fmla="*/ 762086 w 4044892"/>
                <a:gd name="connsiteY17" fmla="*/ 576774 h 576774"/>
                <a:gd name="connsiteX18" fmla="*/ 96131 w 4044892"/>
                <a:gd name="connsiteY18" fmla="*/ 576774 h 576774"/>
                <a:gd name="connsiteX19" fmla="*/ 0 w 4044892"/>
                <a:gd name="connsiteY19" fmla="*/ 480643 h 576774"/>
                <a:gd name="connsiteX20" fmla="*/ 0 w 4044892"/>
                <a:gd name="connsiteY20" fmla="*/ 96131 h 576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044892" h="576774" fill="none" extrusionOk="0">
                  <a:moveTo>
                    <a:pt x="0" y="96131"/>
                  </a:moveTo>
                  <a:cubicBezTo>
                    <a:pt x="-8140" y="56073"/>
                    <a:pt x="45648" y="3238"/>
                    <a:pt x="96131" y="0"/>
                  </a:cubicBezTo>
                  <a:cubicBezTo>
                    <a:pt x="257167" y="-59121"/>
                    <a:pt x="527064" y="46424"/>
                    <a:pt x="685033" y="0"/>
                  </a:cubicBezTo>
                  <a:cubicBezTo>
                    <a:pt x="843002" y="-46424"/>
                    <a:pt x="1006457" y="33224"/>
                    <a:pt x="1119830" y="0"/>
                  </a:cubicBezTo>
                  <a:cubicBezTo>
                    <a:pt x="1233203" y="-33224"/>
                    <a:pt x="1442782" y="31254"/>
                    <a:pt x="1593153" y="0"/>
                  </a:cubicBezTo>
                  <a:cubicBezTo>
                    <a:pt x="1743524" y="-31254"/>
                    <a:pt x="1911854" y="47879"/>
                    <a:pt x="2027950" y="0"/>
                  </a:cubicBezTo>
                  <a:cubicBezTo>
                    <a:pt x="2144046" y="-47879"/>
                    <a:pt x="2314085" y="22"/>
                    <a:pt x="2501273" y="0"/>
                  </a:cubicBezTo>
                  <a:cubicBezTo>
                    <a:pt x="2688461" y="-22"/>
                    <a:pt x="2941582" y="35268"/>
                    <a:pt x="3090175" y="0"/>
                  </a:cubicBezTo>
                  <a:cubicBezTo>
                    <a:pt x="3238768" y="-35268"/>
                    <a:pt x="3772374" y="52776"/>
                    <a:pt x="3948761" y="0"/>
                  </a:cubicBezTo>
                  <a:cubicBezTo>
                    <a:pt x="4014076" y="-8713"/>
                    <a:pt x="4053554" y="37132"/>
                    <a:pt x="4044892" y="96131"/>
                  </a:cubicBezTo>
                  <a:cubicBezTo>
                    <a:pt x="4045443" y="181108"/>
                    <a:pt x="4023553" y="371448"/>
                    <a:pt x="4044892" y="480643"/>
                  </a:cubicBezTo>
                  <a:cubicBezTo>
                    <a:pt x="4059324" y="540218"/>
                    <a:pt x="4010006" y="576508"/>
                    <a:pt x="3948761" y="576774"/>
                  </a:cubicBezTo>
                  <a:cubicBezTo>
                    <a:pt x="3782526" y="577013"/>
                    <a:pt x="3653256" y="507733"/>
                    <a:pt x="3359859" y="576774"/>
                  </a:cubicBezTo>
                  <a:cubicBezTo>
                    <a:pt x="3066462" y="645815"/>
                    <a:pt x="3022359" y="543505"/>
                    <a:pt x="2886536" y="576774"/>
                  </a:cubicBezTo>
                  <a:cubicBezTo>
                    <a:pt x="2750713" y="610043"/>
                    <a:pt x="2606009" y="524039"/>
                    <a:pt x="2413213" y="576774"/>
                  </a:cubicBezTo>
                  <a:cubicBezTo>
                    <a:pt x="2220417" y="629509"/>
                    <a:pt x="2008452" y="558115"/>
                    <a:pt x="1785784" y="576774"/>
                  </a:cubicBezTo>
                  <a:cubicBezTo>
                    <a:pt x="1563116" y="595433"/>
                    <a:pt x="1356913" y="530015"/>
                    <a:pt x="1196882" y="576774"/>
                  </a:cubicBezTo>
                  <a:cubicBezTo>
                    <a:pt x="1036851" y="623533"/>
                    <a:pt x="939543" y="567185"/>
                    <a:pt x="762086" y="576774"/>
                  </a:cubicBezTo>
                  <a:cubicBezTo>
                    <a:pt x="584629" y="586363"/>
                    <a:pt x="260967" y="550831"/>
                    <a:pt x="96131" y="576774"/>
                  </a:cubicBezTo>
                  <a:cubicBezTo>
                    <a:pt x="45538" y="586342"/>
                    <a:pt x="2514" y="547905"/>
                    <a:pt x="0" y="480643"/>
                  </a:cubicBezTo>
                  <a:cubicBezTo>
                    <a:pt x="-4920" y="352455"/>
                    <a:pt x="37080" y="253474"/>
                    <a:pt x="0" y="96131"/>
                  </a:cubicBezTo>
                  <a:close/>
                </a:path>
                <a:path w="4044892" h="576774" stroke="0" extrusionOk="0">
                  <a:moveTo>
                    <a:pt x="0" y="96131"/>
                  </a:moveTo>
                  <a:cubicBezTo>
                    <a:pt x="-10612" y="39904"/>
                    <a:pt x="48631" y="4257"/>
                    <a:pt x="96131" y="0"/>
                  </a:cubicBezTo>
                  <a:cubicBezTo>
                    <a:pt x="318512" y="-49139"/>
                    <a:pt x="391106" y="13158"/>
                    <a:pt x="685033" y="0"/>
                  </a:cubicBezTo>
                  <a:cubicBezTo>
                    <a:pt x="978960" y="-13158"/>
                    <a:pt x="999142" y="6882"/>
                    <a:pt x="1273935" y="0"/>
                  </a:cubicBezTo>
                  <a:cubicBezTo>
                    <a:pt x="1548728" y="-6882"/>
                    <a:pt x="1628503" y="58843"/>
                    <a:pt x="1862837" y="0"/>
                  </a:cubicBezTo>
                  <a:cubicBezTo>
                    <a:pt x="2097171" y="-58843"/>
                    <a:pt x="2364469" y="4375"/>
                    <a:pt x="2490265" y="0"/>
                  </a:cubicBezTo>
                  <a:cubicBezTo>
                    <a:pt x="2616061" y="-4375"/>
                    <a:pt x="2830087" y="4510"/>
                    <a:pt x="2963588" y="0"/>
                  </a:cubicBezTo>
                  <a:cubicBezTo>
                    <a:pt x="3097089" y="-4510"/>
                    <a:pt x="3742808" y="9331"/>
                    <a:pt x="3948761" y="0"/>
                  </a:cubicBezTo>
                  <a:cubicBezTo>
                    <a:pt x="4003916" y="421"/>
                    <a:pt x="4036784" y="39015"/>
                    <a:pt x="4044892" y="96131"/>
                  </a:cubicBezTo>
                  <a:cubicBezTo>
                    <a:pt x="4066604" y="278004"/>
                    <a:pt x="3999698" y="389016"/>
                    <a:pt x="4044892" y="480643"/>
                  </a:cubicBezTo>
                  <a:cubicBezTo>
                    <a:pt x="4049369" y="545122"/>
                    <a:pt x="4005314" y="579243"/>
                    <a:pt x="3948761" y="576774"/>
                  </a:cubicBezTo>
                  <a:cubicBezTo>
                    <a:pt x="3737471" y="586636"/>
                    <a:pt x="3511493" y="516646"/>
                    <a:pt x="3359859" y="576774"/>
                  </a:cubicBezTo>
                  <a:cubicBezTo>
                    <a:pt x="3208225" y="636902"/>
                    <a:pt x="3054343" y="520388"/>
                    <a:pt x="2886536" y="576774"/>
                  </a:cubicBezTo>
                  <a:cubicBezTo>
                    <a:pt x="2718729" y="633160"/>
                    <a:pt x="2627006" y="554904"/>
                    <a:pt x="2413213" y="576774"/>
                  </a:cubicBezTo>
                  <a:cubicBezTo>
                    <a:pt x="2199420" y="598644"/>
                    <a:pt x="2033147" y="543484"/>
                    <a:pt x="1785784" y="576774"/>
                  </a:cubicBezTo>
                  <a:cubicBezTo>
                    <a:pt x="1538421" y="610064"/>
                    <a:pt x="1343410" y="548757"/>
                    <a:pt x="1158356" y="576774"/>
                  </a:cubicBezTo>
                  <a:cubicBezTo>
                    <a:pt x="973302" y="604791"/>
                    <a:pt x="793803" y="521794"/>
                    <a:pt x="646507" y="576774"/>
                  </a:cubicBezTo>
                  <a:cubicBezTo>
                    <a:pt x="499211" y="631754"/>
                    <a:pt x="355638" y="515836"/>
                    <a:pt x="96131" y="576774"/>
                  </a:cubicBezTo>
                  <a:cubicBezTo>
                    <a:pt x="50912" y="572759"/>
                    <a:pt x="-732" y="521899"/>
                    <a:pt x="0" y="480643"/>
                  </a:cubicBezTo>
                  <a:cubicBezTo>
                    <a:pt x="-15916" y="303527"/>
                    <a:pt x="26835" y="281731"/>
                    <a:pt x="0" y="96131"/>
                  </a:cubicBezTo>
                  <a:close/>
                </a:path>
              </a:pathLst>
            </a:custGeom>
            <a:ln>
              <a:extLst>
                <a:ext uri="{C807C97D-BFC1-408E-A445-0C87EB9F89A2}">
                  <ask:lineSketchStyleProps xmlns:ask="http://schemas.microsoft.com/office/drawing/2018/sketchyshapes" xmlns="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774458" y="190172"/>
              <a:ext cx="7798108" cy="5323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Luyện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6000" b="1" i="0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đọc</a:t>
              </a:r>
              <a:r>
                <a: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6000" b="1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nhóm 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3FFD5"/>
                </a:clrFrom>
                <a:clrTo>
                  <a:srgbClr val="F3FFD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375" b="88542" l="2326" r="98837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80049" y="37308"/>
              <a:ext cx="1425748" cy="1063801"/>
            </a:xfrm>
            <a:prstGeom prst="rect">
              <a:avLst/>
            </a:prstGeom>
          </p:spPr>
        </p:pic>
      </p:grpSp>
      <p:grpSp>
        <p:nvGrpSpPr>
          <p:cNvPr id="19" name="Group 18"/>
          <p:cNvGrpSpPr/>
          <p:nvPr/>
        </p:nvGrpSpPr>
        <p:grpSpPr>
          <a:xfrm rot="260226">
            <a:off x="2251207" y="3388101"/>
            <a:ext cx="7730340" cy="3117173"/>
            <a:chOff x="349032" y="4490485"/>
            <a:chExt cx="4462003" cy="2055563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099" r="73673" b="9264"/>
            <a:stretch/>
          </p:blipFill>
          <p:spPr>
            <a:xfrm rot="20862508">
              <a:off x="349032" y="4846442"/>
              <a:ext cx="1414464" cy="1699606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89" t="62452" r="48984" b="8911"/>
            <a:stretch/>
          </p:blipFill>
          <p:spPr>
            <a:xfrm rot="240764">
              <a:off x="3239008" y="4490485"/>
              <a:ext cx="1572027" cy="1627751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31" t="63022" r="25216" b="8341"/>
            <a:stretch/>
          </p:blipFill>
          <p:spPr>
            <a:xfrm rot="21372641">
              <a:off x="1902839" y="4542224"/>
              <a:ext cx="1333286" cy="184299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739407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30F7BB41-E794-4E1B-B7D1-DD60393A2C51}"/>
              </a:ext>
            </a:extLst>
          </p:cNvPr>
          <p:cNvGrpSpPr/>
          <p:nvPr/>
        </p:nvGrpSpPr>
        <p:grpSpPr>
          <a:xfrm flipH="1">
            <a:off x="0" y="2601686"/>
            <a:ext cx="4548283" cy="4256314"/>
            <a:chOff x="-139570" y="2601686"/>
            <a:chExt cx="4548283" cy="4256314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B83DE59C-6AE4-49C9-9608-819FE8CB0F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06" t="12656" r="70594" b="58889"/>
            <a:stretch/>
          </p:blipFill>
          <p:spPr>
            <a:xfrm flipH="1">
              <a:off x="808265" y="4256314"/>
              <a:ext cx="2302329" cy="2601686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C761EF40-C5E3-4213-8BC6-2AD1BEE961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698" r="82" b="58889"/>
            <a:stretch/>
          </p:blipFill>
          <p:spPr>
            <a:xfrm>
              <a:off x="-139570" y="2601686"/>
              <a:ext cx="4548283" cy="4256313"/>
            </a:xfrm>
            <a:prstGeom prst="rect">
              <a:avLst/>
            </a:prstGeom>
          </p:spPr>
        </p:pic>
      </p:grpSp>
      <p:sp>
        <p:nvSpPr>
          <p:cNvPr id="55" name="Rounded Rectangle 54"/>
          <p:cNvSpPr/>
          <p:nvPr/>
        </p:nvSpPr>
        <p:spPr>
          <a:xfrm>
            <a:off x="2329941" y="2365393"/>
            <a:ext cx="3744288" cy="798653"/>
          </a:xfrm>
          <a:prstGeom prst="roundRect">
            <a:avLst>
              <a:gd name="adj" fmla="val 50000"/>
            </a:avLst>
          </a:prstGeom>
          <a:solidFill>
            <a:srgbClr val="C1EF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4440927" y="1421739"/>
            <a:ext cx="3600345" cy="665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Arial"/>
              </a:rPr>
              <a:t>Tiêu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Arial"/>
              </a:rPr>
              <a:t>chí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Arial"/>
              </a:rPr>
              <a:t>đánh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Arial"/>
              </a:rPr>
              <a:t>giá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FF1531"/>
              </a:solidFill>
              <a:effectLst/>
              <a:uLnTx/>
              <a:uFillTx/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3082295" y="2472331"/>
            <a:ext cx="1938351" cy="5994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Đọc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đúng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inpin heiti" charset="-122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9" name="Oval 58"/>
          <p:cNvSpPr/>
          <p:nvPr/>
        </p:nvSpPr>
        <p:spPr>
          <a:xfrm>
            <a:off x="2470875" y="2512719"/>
            <a:ext cx="504000" cy="504000"/>
          </a:xfrm>
          <a:prstGeom prst="ellipse">
            <a:avLst/>
          </a:prstGeom>
          <a:solidFill>
            <a:srgbClr val="93E3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1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60" name="Rounded Rectangle 59"/>
          <p:cNvSpPr/>
          <p:nvPr/>
        </p:nvSpPr>
        <p:spPr>
          <a:xfrm>
            <a:off x="2329941" y="3342381"/>
            <a:ext cx="4763190" cy="798653"/>
          </a:xfrm>
          <a:prstGeom prst="roundRect">
            <a:avLst>
              <a:gd name="adj" fmla="val 50000"/>
            </a:avLst>
          </a:prstGeom>
          <a:solidFill>
            <a:srgbClr val="FFF09D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3082295" y="3449319"/>
            <a:ext cx="3850734" cy="64389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Đọc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to</a:t>
            </a: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altLang="zh-CN" sz="3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rõ, diễn</a:t>
            </a:r>
            <a:r>
              <a:rPr kumimoji="0" lang="en-US" altLang="zh-CN" sz="3200" b="0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cảm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inpin heiti" charset="-122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2" name="Oval 61"/>
          <p:cNvSpPr/>
          <p:nvPr/>
        </p:nvSpPr>
        <p:spPr>
          <a:xfrm>
            <a:off x="2470875" y="3489707"/>
            <a:ext cx="504000" cy="504000"/>
          </a:xfrm>
          <a:prstGeom prst="ellipse">
            <a:avLst/>
          </a:prstGeom>
          <a:solidFill>
            <a:srgbClr val="FFE443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2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63" name="Rounded Rectangle 62"/>
          <p:cNvSpPr/>
          <p:nvPr/>
        </p:nvSpPr>
        <p:spPr>
          <a:xfrm>
            <a:off x="2329940" y="4408123"/>
            <a:ext cx="5337904" cy="798653"/>
          </a:xfrm>
          <a:prstGeom prst="roundRect">
            <a:avLst>
              <a:gd name="adj" fmla="val 50000"/>
            </a:avLst>
          </a:prstGeom>
          <a:solidFill>
            <a:srgbClr val="FFD1C5"/>
          </a:solidFill>
          <a:ln>
            <a:solidFill>
              <a:srgbClr val="FF5A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3082295" y="4515061"/>
            <a:ext cx="373692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/>
                <a:sym typeface="Arial"/>
              </a:rPr>
              <a:t>Ngắt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/>
                <a:sym typeface="Arial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/>
                <a:sym typeface="Arial"/>
              </a:rPr>
              <a:t>nghỉ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/>
                <a:sym typeface="Arial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/>
                <a:sym typeface="Arial"/>
              </a:rPr>
              <a:t>đúng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/>
                <a:sym typeface="Arial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/>
                <a:sym typeface="Arial"/>
              </a:rPr>
              <a:t>chỗ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/>
              <a:sym typeface="Arial"/>
            </a:endParaRPr>
          </a:p>
        </p:txBody>
      </p:sp>
      <p:sp>
        <p:nvSpPr>
          <p:cNvPr id="65" name="Oval 64"/>
          <p:cNvSpPr/>
          <p:nvPr/>
        </p:nvSpPr>
        <p:spPr>
          <a:xfrm>
            <a:off x="2470875" y="4555449"/>
            <a:ext cx="504000" cy="504000"/>
          </a:xfrm>
          <a:prstGeom prst="ellipse">
            <a:avLst/>
          </a:prstGeom>
          <a:solidFill>
            <a:srgbClr val="FFB7A3"/>
          </a:solidFill>
          <a:ln>
            <a:solidFill>
              <a:srgbClr val="FF5A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3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pic>
        <p:nvPicPr>
          <p:cNvPr id="66" name="Picture 2" descr="Star Cartoon Images, Stock Photos &amp;amp; Vectors | Shutterstock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6431703" y="2339134"/>
            <a:ext cx="2530483" cy="721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2" descr="Star Cartoon Images, Stock Photos &amp;amp; Vectors | Shutterstock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7330066" y="3354357"/>
            <a:ext cx="2530483" cy="721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2" descr="Star Cartoon Images, Stock Photos &amp;amp; Vectors | Shutterstock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7667844" y="4446667"/>
            <a:ext cx="2530483" cy="721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Group 19"/>
          <p:cNvGrpSpPr/>
          <p:nvPr/>
        </p:nvGrpSpPr>
        <p:grpSpPr>
          <a:xfrm>
            <a:off x="1541417" y="189655"/>
            <a:ext cx="8610667" cy="1232083"/>
            <a:chOff x="-256881" y="37308"/>
            <a:chExt cx="7798108" cy="1063801"/>
          </a:xfrm>
        </p:grpSpPr>
        <p:sp>
          <p:nvSpPr>
            <p:cNvPr id="21" name="Rectangle: Rounded Corners 43">
              <a:extLst>
                <a:ext uri="{FF2B5EF4-FFF2-40B4-BE49-F238E27FC236}">
                  <a16:creationId xmlns:a16="http://schemas.microsoft.com/office/drawing/2014/main" id="{9D645240-D005-4810-AC9C-C05A048A4394}"/>
                </a:ext>
              </a:extLst>
            </p:cNvPr>
            <p:cNvSpPr/>
            <p:nvPr/>
          </p:nvSpPr>
          <p:spPr>
            <a:xfrm>
              <a:off x="1465944" y="108288"/>
              <a:ext cx="4461141" cy="971101"/>
            </a:xfrm>
            <a:custGeom>
              <a:avLst/>
              <a:gdLst>
                <a:gd name="connsiteX0" fmla="*/ 0 w 4044892"/>
                <a:gd name="connsiteY0" fmla="*/ 96131 h 576774"/>
                <a:gd name="connsiteX1" fmla="*/ 96131 w 4044892"/>
                <a:gd name="connsiteY1" fmla="*/ 0 h 576774"/>
                <a:gd name="connsiteX2" fmla="*/ 685033 w 4044892"/>
                <a:gd name="connsiteY2" fmla="*/ 0 h 576774"/>
                <a:gd name="connsiteX3" fmla="*/ 1119830 w 4044892"/>
                <a:gd name="connsiteY3" fmla="*/ 0 h 576774"/>
                <a:gd name="connsiteX4" fmla="*/ 1593153 w 4044892"/>
                <a:gd name="connsiteY4" fmla="*/ 0 h 576774"/>
                <a:gd name="connsiteX5" fmla="*/ 2027950 w 4044892"/>
                <a:gd name="connsiteY5" fmla="*/ 0 h 576774"/>
                <a:gd name="connsiteX6" fmla="*/ 2501273 w 4044892"/>
                <a:gd name="connsiteY6" fmla="*/ 0 h 576774"/>
                <a:gd name="connsiteX7" fmla="*/ 3090175 w 4044892"/>
                <a:gd name="connsiteY7" fmla="*/ 0 h 576774"/>
                <a:gd name="connsiteX8" fmla="*/ 3948761 w 4044892"/>
                <a:gd name="connsiteY8" fmla="*/ 0 h 576774"/>
                <a:gd name="connsiteX9" fmla="*/ 4044892 w 4044892"/>
                <a:gd name="connsiteY9" fmla="*/ 96131 h 576774"/>
                <a:gd name="connsiteX10" fmla="*/ 4044892 w 4044892"/>
                <a:gd name="connsiteY10" fmla="*/ 480643 h 576774"/>
                <a:gd name="connsiteX11" fmla="*/ 3948761 w 4044892"/>
                <a:gd name="connsiteY11" fmla="*/ 576774 h 576774"/>
                <a:gd name="connsiteX12" fmla="*/ 3359859 w 4044892"/>
                <a:gd name="connsiteY12" fmla="*/ 576774 h 576774"/>
                <a:gd name="connsiteX13" fmla="*/ 2886536 w 4044892"/>
                <a:gd name="connsiteY13" fmla="*/ 576774 h 576774"/>
                <a:gd name="connsiteX14" fmla="*/ 2413213 w 4044892"/>
                <a:gd name="connsiteY14" fmla="*/ 576774 h 576774"/>
                <a:gd name="connsiteX15" fmla="*/ 1785784 w 4044892"/>
                <a:gd name="connsiteY15" fmla="*/ 576774 h 576774"/>
                <a:gd name="connsiteX16" fmla="*/ 1196882 w 4044892"/>
                <a:gd name="connsiteY16" fmla="*/ 576774 h 576774"/>
                <a:gd name="connsiteX17" fmla="*/ 762086 w 4044892"/>
                <a:gd name="connsiteY17" fmla="*/ 576774 h 576774"/>
                <a:gd name="connsiteX18" fmla="*/ 96131 w 4044892"/>
                <a:gd name="connsiteY18" fmla="*/ 576774 h 576774"/>
                <a:gd name="connsiteX19" fmla="*/ 0 w 4044892"/>
                <a:gd name="connsiteY19" fmla="*/ 480643 h 576774"/>
                <a:gd name="connsiteX20" fmla="*/ 0 w 4044892"/>
                <a:gd name="connsiteY20" fmla="*/ 96131 h 576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044892" h="576774" fill="none" extrusionOk="0">
                  <a:moveTo>
                    <a:pt x="0" y="96131"/>
                  </a:moveTo>
                  <a:cubicBezTo>
                    <a:pt x="-8140" y="56073"/>
                    <a:pt x="45648" y="3238"/>
                    <a:pt x="96131" y="0"/>
                  </a:cubicBezTo>
                  <a:cubicBezTo>
                    <a:pt x="257167" y="-59121"/>
                    <a:pt x="527064" y="46424"/>
                    <a:pt x="685033" y="0"/>
                  </a:cubicBezTo>
                  <a:cubicBezTo>
                    <a:pt x="843002" y="-46424"/>
                    <a:pt x="1006457" y="33224"/>
                    <a:pt x="1119830" y="0"/>
                  </a:cubicBezTo>
                  <a:cubicBezTo>
                    <a:pt x="1233203" y="-33224"/>
                    <a:pt x="1442782" y="31254"/>
                    <a:pt x="1593153" y="0"/>
                  </a:cubicBezTo>
                  <a:cubicBezTo>
                    <a:pt x="1743524" y="-31254"/>
                    <a:pt x="1911854" y="47879"/>
                    <a:pt x="2027950" y="0"/>
                  </a:cubicBezTo>
                  <a:cubicBezTo>
                    <a:pt x="2144046" y="-47879"/>
                    <a:pt x="2314085" y="22"/>
                    <a:pt x="2501273" y="0"/>
                  </a:cubicBezTo>
                  <a:cubicBezTo>
                    <a:pt x="2688461" y="-22"/>
                    <a:pt x="2941582" y="35268"/>
                    <a:pt x="3090175" y="0"/>
                  </a:cubicBezTo>
                  <a:cubicBezTo>
                    <a:pt x="3238768" y="-35268"/>
                    <a:pt x="3772374" y="52776"/>
                    <a:pt x="3948761" y="0"/>
                  </a:cubicBezTo>
                  <a:cubicBezTo>
                    <a:pt x="4014076" y="-8713"/>
                    <a:pt x="4053554" y="37132"/>
                    <a:pt x="4044892" y="96131"/>
                  </a:cubicBezTo>
                  <a:cubicBezTo>
                    <a:pt x="4045443" y="181108"/>
                    <a:pt x="4023553" y="371448"/>
                    <a:pt x="4044892" y="480643"/>
                  </a:cubicBezTo>
                  <a:cubicBezTo>
                    <a:pt x="4059324" y="540218"/>
                    <a:pt x="4010006" y="576508"/>
                    <a:pt x="3948761" y="576774"/>
                  </a:cubicBezTo>
                  <a:cubicBezTo>
                    <a:pt x="3782526" y="577013"/>
                    <a:pt x="3653256" y="507733"/>
                    <a:pt x="3359859" y="576774"/>
                  </a:cubicBezTo>
                  <a:cubicBezTo>
                    <a:pt x="3066462" y="645815"/>
                    <a:pt x="3022359" y="543505"/>
                    <a:pt x="2886536" y="576774"/>
                  </a:cubicBezTo>
                  <a:cubicBezTo>
                    <a:pt x="2750713" y="610043"/>
                    <a:pt x="2606009" y="524039"/>
                    <a:pt x="2413213" y="576774"/>
                  </a:cubicBezTo>
                  <a:cubicBezTo>
                    <a:pt x="2220417" y="629509"/>
                    <a:pt x="2008452" y="558115"/>
                    <a:pt x="1785784" y="576774"/>
                  </a:cubicBezTo>
                  <a:cubicBezTo>
                    <a:pt x="1563116" y="595433"/>
                    <a:pt x="1356913" y="530015"/>
                    <a:pt x="1196882" y="576774"/>
                  </a:cubicBezTo>
                  <a:cubicBezTo>
                    <a:pt x="1036851" y="623533"/>
                    <a:pt x="939543" y="567185"/>
                    <a:pt x="762086" y="576774"/>
                  </a:cubicBezTo>
                  <a:cubicBezTo>
                    <a:pt x="584629" y="586363"/>
                    <a:pt x="260967" y="550831"/>
                    <a:pt x="96131" y="576774"/>
                  </a:cubicBezTo>
                  <a:cubicBezTo>
                    <a:pt x="45538" y="586342"/>
                    <a:pt x="2514" y="547905"/>
                    <a:pt x="0" y="480643"/>
                  </a:cubicBezTo>
                  <a:cubicBezTo>
                    <a:pt x="-4920" y="352455"/>
                    <a:pt x="37080" y="253474"/>
                    <a:pt x="0" y="96131"/>
                  </a:cubicBezTo>
                  <a:close/>
                </a:path>
                <a:path w="4044892" h="576774" stroke="0" extrusionOk="0">
                  <a:moveTo>
                    <a:pt x="0" y="96131"/>
                  </a:moveTo>
                  <a:cubicBezTo>
                    <a:pt x="-10612" y="39904"/>
                    <a:pt x="48631" y="4257"/>
                    <a:pt x="96131" y="0"/>
                  </a:cubicBezTo>
                  <a:cubicBezTo>
                    <a:pt x="318512" y="-49139"/>
                    <a:pt x="391106" y="13158"/>
                    <a:pt x="685033" y="0"/>
                  </a:cubicBezTo>
                  <a:cubicBezTo>
                    <a:pt x="978960" y="-13158"/>
                    <a:pt x="999142" y="6882"/>
                    <a:pt x="1273935" y="0"/>
                  </a:cubicBezTo>
                  <a:cubicBezTo>
                    <a:pt x="1548728" y="-6882"/>
                    <a:pt x="1628503" y="58843"/>
                    <a:pt x="1862837" y="0"/>
                  </a:cubicBezTo>
                  <a:cubicBezTo>
                    <a:pt x="2097171" y="-58843"/>
                    <a:pt x="2364469" y="4375"/>
                    <a:pt x="2490265" y="0"/>
                  </a:cubicBezTo>
                  <a:cubicBezTo>
                    <a:pt x="2616061" y="-4375"/>
                    <a:pt x="2830087" y="4510"/>
                    <a:pt x="2963588" y="0"/>
                  </a:cubicBezTo>
                  <a:cubicBezTo>
                    <a:pt x="3097089" y="-4510"/>
                    <a:pt x="3742808" y="9331"/>
                    <a:pt x="3948761" y="0"/>
                  </a:cubicBezTo>
                  <a:cubicBezTo>
                    <a:pt x="4003916" y="421"/>
                    <a:pt x="4036784" y="39015"/>
                    <a:pt x="4044892" y="96131"/>
                  </a:cubicBezTo>
                  <a:cubicBezTo>
                    <a:pt x="4066604" y="278004"/>
                    <a:pt x="3999698" y="389016"/>
                    <a:pt x="4044892" y="480643"/>
                  </a:cubicBezTo>
                  <a:cubicBezTo>
                    <a:pt x="4049369" y="545122"/>
                    <a:pt x="4005314" y="579243"/>
                    <a:pt x="3948761" y="576774"/>
                  </a:cubicBezTo>
                  <a:cubicBezTo>
                    <a:pt x="3737471" y="586636"/>
                    <a:pt x="3511493" y="516646"/>
                    <a:pt x="3359859" y="576774"/>
                  </a:cubicBezTo>
                  <a:cubicBezTo>
                    <a:pt x="3208225" y="636902"/>
                    <a:pt x="3054343" y="520388"/>
                    <a:pt x="2886536" y="576774"/>
                  </a:cubicBezTo>
                  <a:cubicBezTo>
                    <a:pt x="2718729" y="633160"/>
                    <a:pt x="2627006" y="554904"/>
                    <a:pt x="2413213" y="576774"/>
                  </a:cubicBezTo>
                  <a:cubicBezTo>
                    <a:pt x="2199420" y="598644"/>
                    <a:pt x="2033147" y="543484"/>
                    <a:pt x="1785784" y="576774"/>
                  </a:cubicBezTo>
                  <a:cubicBezTo>
                    <a:pt x="1538421" y="610064"/>
                    <a:pt x="1343410" y="548757"/>
                    <a:pt x="1158356" y="576774"/>
                  </a:cubicBezTo>
                  <a:cubicBezTo>
                    <a:pt x="973302" y="604791"/>
                    <a:pt x="793803" y="521794"/>
                    <a:pt x="646507" y="576774"/>
                  </a:cubicBezTo>
                  <a:cubicBezTo>
                    <a:pt x="499211" y="631754"/>
                    <a:pt x="355638" y="515836"/>
                    <a:pt x="96131" y="576774"/>
                  </a:cubicBezTo>
                  <a:cubicBezTo>
                    <a:pt x="50912" y="572759"/>
                    <a:pt x="-732" y="521899"/>
                    <a:pt x="0" y="480643"/>
                  </a:cubicBezTo>
                  <a:cubicBezTo>
                    <a:pt x="-15916" y="303527"/>
                    <a:pt x="26835" y="281731"/>
                    <a:pt x="0" y="96131"/>
                  </a:cubicBezTo>
                  <a:close/>
                </a:path>
              </a:pathLst>
            </a:custGeom>
            <a:ln>
              <a:extLst>
                <a:ext uri="{C807C97D-BFC1-408E-A445-0C87EB9F89A2}">
                  <ask:lineSketchStyleProps xmlns:ask="http://schemas.microsoft.com/office/drawing/2018/sketchyshapes" xmlns="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-256881" y="175476"/>
              <a:ext cx="7798108" cy="87694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kumimoji="0" lang="en-US" sz="6000" b="1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Thi</a:t>
              </a:r>
              <a:r>
                <a:rPr lang="en-US" sz="6000" b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6000" b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đọc nhóm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3FFD5"/>
                </a:clrFrom>
                <a:clrTo>
                  <a:srgbClr val="F3FFD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375" b="88542" l="2326" r="98837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80050" y="37308"/>
              <a:ext cx="952988" cy="1063801"/>
            </a:xfrm>
            <a:prstGeom prst="rect">
              <a:avLst/>
            </a:prstGeom>
          </p:spPr>
        </p:pic>
      </p:grpSp>
      <p:pic>
        <p:nvPicPr>
          <p:cNvPr id="24" name="Picture 6" descr="Cheer Up GIFs | Tenor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84289">
            <a:off x="67531" y="593888"/>
            <a:ext cx="2406327" cy="2452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8" descr="Transparent Background Milk Gif Transparent Milk And Mocha Bear Png -  Novocom.top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23789">
            <a:off x="9385038" y="519205"/>
            <a:ext cx="2617115" cy="2340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19551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" y="6796"/>
            <a:ext cx="12192000" cy="68580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386080" y="233680"/>
            <a:ext cx="11450320" cy="6278880"/>
          </a:xfrm>
          <a:prstGeom prst="roundRect">
            <a:avLst/>
          </a:prstGeom>
          <a:noFill/>
          <a:ln w="28575">
            <a:solidFill>
              <a:srgbClr val="008E3D"/>
            </a:solidFill>
            <a:prstDash val="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-98500" y="-13524"/>
            <a:ext cx="3137037" cy="680077"/>
            <a:chOff x="2929977" y="770580"/>
            <a:chExt cx="5402191" cy="657735"/>
          </a:xfrm>
        </p:grpSpPr>
        <p:sp>
          <p:nvSpPr>
            <p:cNvPr id="13" name="Rounded Rectangle 12"/>
            <p:cNvSpPr/>
            <p:nvPr/>
          </p:nvSpPr>
          <p:spPr>
            <a:xfrm>
              <a:off x="3780170" y="792334"/>
              <a:ext cx="4551998" cy="635981"/>
            </a:xfrm>
            <a:prstGeom prst="roundRect">
              <a:avLst>
                <a:gd name="adj" fmla="val 18361"/>
              </a:avLst>
            </a:prstGeom>
            <a:solidFill>
              <a:srgbClr val="FFF1C6"/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600" b="1" kern="0" smtClean="0">
                  <a:solidFill>
                    <a:srgbClr val="E66126"/>
                  </a:solidFill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b="1" kern="0" smtClean="0">
                  <a:solidFill>
                    <a:srgbClr val="E66126"/>
                  </a:solidFill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</a:rPr>
                <a:t>Đọc toàn bài</a:t>
              </a:r>
              <a:endParaRPr kumimoji="0" lang="zh-CN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E66126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endParaRP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6200000">
              <a:off x="3274345" y="426212"/>
              <a:ext cx="622175" cy="1310912"/>
            </a:xfrm>
            <a:prstGeom prst="rect">
              <a:avLst/>
            </a:prstGeom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EB30C3BB-FE86-40F6-9DC7-18DE30C475FA}"/>
              </a:ext>
            </a:extLst>
          </p:cNvPr>
          <p:cNvSpPr txBox="1"/>
          <p:nvPr/>
        </p:nvSpPr>
        <p:spPr>
          <a:xfrm>
            <a:off x="5567759" y="6178486"/>
            <a:ext cx="3471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</a:t>
            </a:r>
            <a:r>
              <a:rPr lang="en-US" sz="2800" i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Nguyễn Xuân Sanh)</a:t>
            </a:r>
            <a:endParaRPr lang="en-US" sz="2800" i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 Box 3"/>
          <p:cNvSpPr txBox="1"/>
          <p:nvPr/>
        </p:nvSpPr>
        <p:spPr>
          <a:xfrm>
            <a:off x="3451823" y="181108"/>
            <a:ext cx="45329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 Box 4"/>
          <p:cNvSpPr txBox="1"/>
          <p:nvPr/>
        </p:nvSpPr>
        <p:spPr>
          <a:xfrm>
            <a:off x="3409377" y="576952"/>
            <a:ext cx="4520301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ạ!”</a:t>
            </a:r>
          </a:p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mỉm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thoảng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nhài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ghé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ngắm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mãi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mười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Content Placeholder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58446" y="261256"/>
            <a:ext cx="4788128" cy="5917229"/>
          </a:xfrm>
          <a:prstGeom prst="rect">
            <a:avLst/>
          </a:prstGeom>
        </p:spPr>
      </p:pic>
      <p:pic>
        <p:nvPicPr>
          <p:cNvPr id="22" name="Picture 21" descr="Screen Clippi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0843" y="666553"/>
            <a:ext cx="695560" cy="598678"/>
          </a:xfrm>
          <a:prstGeom prst="rect">
            <a:avLst/>
          </a:prstGeom>
        </p:spPr>
      </p:pic>
      <p:pic>
        <p:nvPicPr>
          <p:cNvPr id="23" name="y2mate.com - Bell  Idea sound effects short ve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29386" y="9568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87398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22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15" grpId="0"/>
      <p:bldP spid="2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67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5">
            <a:extLst>
              <a:ext uri="{FF2B5EF4-FFF2-40B4-BE49-F238E27FC236}">
                <a16:creationId xmlns:a16="http://schemas.microsoft.com/office/drawing/2014/main" id="{9F249620-FB5E-408E-B6B1-9929965F774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3" t="20312" r="2025" b="54688"/>
          <a:stretch/>
        </p:blipFill>
        <p:spPr>
          <a:xfrm>
            <a:off x="10210800" y="4912468"/>
            <a:ext cx="1390650" cy="1183532"/>
          </a:xfrm>
          <a:prstGeom prst="rect">
            <a:avLst/>
          </a:prstGeom>
        </p:spPr>
      </p:pic>
      <p:pic>
        <p:nvPicPr>
          <p:cNvPr id="29" name="图片 7">
            <a:extLst>
              <a:ext uri="{FF2B5EF4-FFF2-40B4-BE49-F238E27FC236}">
                <a16:creationId xmlns:a16="http://schemas.microsoft.com/office/drawing/2014/main" id="{C6379EBD-7E38-4853-9A6B-0DE5673874B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3" t="20312" r="2025" b="54688"/>
          <a:stretch/>
        </p:blipFill>
        <p:spPr>
          <a:xfrm>
            <a:off x="241832" y="5138058"/>
            <a:ext cx="1775791" cy="1511312"/>
          </a:xfrm>
          <a:prstGeom prst="rect">
            <a:avLst/>
          </a:prstGeom>
        </p:spPr>
      </p:pic>
      <p:pic>
        <p:nvPicPr>
          <p:cNvPr id="30" name="图片 8">
            <a:extLst>
              <a:ext uri="{FF2B5EF4-FFF2-40B4-BE49-F238E27FC236}">
                <a16:creationId xmlns:a16="http://schemas.microsoft.com/office/drawing/2014/main" id="{908F9F8E-3F1E-4E81-8F01-8D744629B32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3" t="20312" r="2025" b="54688"/>
          <a:stretch/>
        </p:blipFill>
        <p:spPr>
          <a:xfrm>
            <a:off x="1106318" y="2038350"/>
            <a:ext cx="717709" cy="610816"/>
          </a:xfrm>
          <a:prstGeom prst="rect">
            <a:avLst/>
          </a:prstGeom>
        </p:spPr>
      </p:pic>
      <p:pic>
        <p:nvPicPr>
          <p:cNvPr id="31" name="图片 18">
            <a:extLst>
              <a:ext uri="{FF2B5EF4-FFF2-40B4-BE49-F238E27FC236}">
                <a16:creationId xmlns:a16="http://schemas.microsoft.com/office/drawing/2014/main" id="{20328B2C-274C-4A51-8086-7055C980F0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81343" y="4829310"/>
            <a:ext cx="2649654" cy="2458861"/>
          </a:xfrm>
          <a:prstGeom prst="rect">
            <a:avLst/>
          </a:prstGeom>
        </p:spPr>
      </p:pic>
      <p:pic>
        <p:nvPicPr>
          <p:cNvPr id="32" name="图片 1">
            <a:extLst>
              <a:ext uri="{FF2B5EF4-FFF2-40B4-BE49-F238E27FC236}">
                <a16:creationId xmlns:a16="http://schemas.microsoft.com/office/drawing/2014/main" id="{053FC2E5-19D0-4DA5-8D8C-25F00B7CEB5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9204844">
            <a:off x="1351901" y="159429"/>
            <a:ext cx="2577055" cy="2036105"/>
          </a:xfrm>
          <a:prstGeom prst="rect">
            <a:avLst/>
          </a:prstGeom>
        </p:spPr>
      </p:pic>
      <p:pic>
        <p:nvPicPr>
          <p:cNvPr id="33" name="图片 18">
            <a:extLst>
              <a:ext uri="{FF2B5EF4-FFF2-40B4-BE49-F238E27FC236}">
                <a16:creationId xmlns:a16="http://schemas.microsoft.com/office/drawing/2014/main" id="{20328B2C-274C-4A51-8086-7055C980F0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81956" y="5761895"/>
            <a:ext cx="1498081" cy="1390209"/>
          </a:xfrm>
          <a:prstGeom prst="rect">
            <a:avLst/>
          </a:prstGeom>
        </p:spPr>
      </p:pic>
      <p:pic>
        <p:nvPicPr>
          <p:cNvPr id="34" name="图片 18">
            <a:extLst>
              <a:ext uri="{FF2B5EF4-FFF2-40B4-BE49-F238E27FC236}">
                <a16:creationId xmlns:a16="http://schemas.microsoft.com/office/drawing/2014/main" id="{20328B2C-274C-4A51-8086-7055C980F0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38947" y="5760987"/>
            <a:ext cx="1498081" cy="1390209"/>
          </a:xfrm>
          <a:prstGeom prst="rect">
            <a:avLst/>
          </a:prstGeom>
        </p:spPr>
      </p:pic>
      <p:pic>
        <p:nvPicPr>
          <p:cNvPr id="35" name="图片 18">
            <a:extLst>
              <a:ext uri="{FF2B5EF4-FFF2-40B4-BE49-F238E27FC236}">
                <a16:creationId xmlns:a16="http://schemas.microsoft.com/office/drawing/2014/main" id="{20328B2C-274C-4A51-8086-7055C980F0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98544" y="5738838"/>
            <a:ext cx="1498081" cy="1390209"/>
          </a:xfrm>
          <a:prstGeom prst="rect">
            <a:avLst/>
          </a:prstGeom>
        </p:spPr>
      </p:pic>
      <p:pic>
        <p:nvPicPr>
          <p:cNvPr id="36" name="图片 18">
            <a:extLst>
              <a:ext uri="{FF2B5EF4-FFF2-40B4-BE49-F238E27FC236}">
                <a16:creationId xmlns:a16="http://schemas.microsoft.com/office/drawing/2014/main" id="{20328B2C-274C-4A51-8086-7055C980F0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66886" y="5762798"/>
            <a:ext cx="1498081" cy="1390209"/>
          </a:xfrm>
          <a:prstGeom prst="rect">
            <a:avLst/>
          </a:prstGeom>
        </p:spPr>
      </p:pic>
      <p:pic>
        <p:nvPicPr>
          <p:cNvPr id="37" name="图片 18">
            <a:extLst>
              <a:ext uri="{FF2B5EF4-FFF2-40B4-BE49-F238E27FC236}">
                <a16:creationId xmlns:a16="http://schemas.microsoft.com/office/drawing/2014/main" id="{20328B2C-274C-4A51-8086-7055C980F0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23877" y="5761890"/>
            <a:ext cx="1498081" cy="1390209"/>
          </a:xfrm>
          <a:prstGeom prst="rect">
            <a:avLst/>
          </a:prstGeom>
        </p:spPr>
      </p:pic>
      <p:pic>
        <p:nvPicPr>
          <p:cNvPr id="39" name="图片 18">
            <a:extLst>
              <a:ext uri="{FF2B5EF4-FFF2-40B4-BE49-F238E27FC236}">
                <a16:creationId xmlns:a16="http://schemas.microsoft.com/office/drawing/2014/main" id="{20328B2C-274C-4A51-8086-7055C980F0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83474" y="5739741"/>
            <a:ext cx="1498081" cy="1390209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327" y="1705343"/>
            <a:ext cx="10830461" cy="2912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984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ô Giáo Em - Ellie Khánh Ngọc ✿ Thần Đồng Âm Nhạc Việt Nam ♪ Nhạc Thiếu Nhi 202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554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9B7D993-569F-4971-BBC6-C329EE49B44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6" t="12656" r="70594" b="58889"/>
          <a:stretch/>
        </p:blipFill>
        <p:spPr>
          <a:xfrm flipH="1">
            <a:off x="8591551" y="4256314"/>
            <a:ext cx="2302329" cy="2601686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69AC6E1B-F232-4E83-AA98-8217787616A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98" r="82" b="58889"/>
          <a:stretch/>
        </p:blipFill>
        <p:spPr>
          <a:xfrm>
            <a:off x="7643716" y="2601686"/>
            <a:ext cx="4548283" cy="4256313"/>
          </a:xfrm>
          <a:prstGeom prst="rect">
            <a:avLst/>
          </a:prstGeom>
        </p:spPr>
      </p:pic>
      <p:pic>
        <p:nvPicPr>
          <p:cNvPr id="9" name="图片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7285" flipH="1">
            <a:off x="8759703" y="328396"/>
            <a:ext cx="3521902" cy="1057285"/>
          </a:xfrm>
          <a:prstGeom prst="rect">
            <a:avLst/>
          </a:prstGeom>
        </p:spPr>
      </p:pic>
      <p:pic>
        <p:nvPicPr>
          <p:cNvPr id="10" name="图片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83487" flipH="1">
            <a:off x="-298337" y="331532"/>
            <a:ext cx="3538447" cy="1057285"/>
          </a:xfrm>
          <a:prstGeom prst="rect">
            <a:avLst/>
          </a:prstGeom>
        </p:spPr>
      </p:pic>
      <p:grpSp>
        <p:nvGrpSpPr>
          <p:cNvPr id="12" name="组合 19">
            <a:extLst>
              <a:ext uri="{FF2B5EF4-FFF2-40B4-BE49-F238E27FC236}">
                <a16:creationId xmlns:a16="http://schemas.microsoft.com/office/drawing/2014/main" id="{CB1448EF-C174-4E5E-8041-B5CBD84954CC}"/>
              </a:ext>
            </a:extLst>
          </p:cNvPr>
          <p:cNvGrpSpPr/>
          <p:nvPr/>
        </p:nvGrpSpPr>
        <p:grpSpPr>
          <a:xfrm flipH="1">
            <a:off x="13437" y="3254829"/>
            <a:ext cx="4169230" cy="3603171"/>
            <a:chOff x="4444317" y="3254829"/>
            <a:chExt cx="4169230" cy="3603171"/>
          </a:xfrm>
        </p:grpSpPr>
        <p:pic>
          <p:nvPicPr>
            <p:cNvPr id="13" name="图片 10">
              <a:extLst>
                <a:ext uri="{FF2B5EF4-FFF2-40B4-BE49-F238E27FC236}">
                  <a16:creationId xmlns:a16="http://schemas.microsoft.com/office/drawing/2014/main" id="{3AEB761C-016E-4D74-8475-C21B4D18C8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932" r="6963" b="59365"/>
            <a:stretch/>
          </p:blipFill>
          <p:spPr>
            <a:xfrm>
              <a:off x="4444317" y="3907971"/>
              <a:ext cx="3156862" cy="2950029"/>
            </a:xfrm>
            <a:prstGeom prst="rect">
              <a:avLst/>
            </a:prstGeom>
          </p:spPr>
        </p:pic>
        <p:pic>
          <p:nvPicPr>
            <p:cNvPr id="14" name="图片 12">
              <a:extLst>
                <a:ext uri="{FF2B5EF4-FFF2-40B4-BE49-F238E27FC236}">
                  <a16:creationId xmlns:a16="http://schemas.microsoft.com/office/drawing/2014/main" id="{D0D4D510-30E9-4F4E-8073-949D24AFD0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0289" b="58730"/>
            <a:stretch/>
          </p:blipFill>
          <p:spPr>
            <a:xfrm flipH="1">
              <a:off x="5914404" y="3254829"/>
              <a:ext cx="2699143" cy="36031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1996130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F2DCC3D7-C75D-4737-B847-4FC01097DB4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381" y="0"/>
            <a:ext cx="7396619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E3D0F54-1160-4661-A6C9-03CB4694DFB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396619" cy="68580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500689" y="339634"/>
            <a:ext cx="10929311" cy="6074229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3785756" y="254725"/>
            <a:ext cx="7221726" cy="6244046"/>
          </a:xfrm>
          <a:prstGeom prst="ellipse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5" name="TextBox 14"/>
          <p:cNvSpPr txBox="1"/>
          <p:nvPr/>
        </p:nvSpPr>
        <p:spPr>
          <a:xfrm>
            <a:off x="1127115" y="2277818"/>
            <a:ext cx="2597833" cy="25543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333" dirty="0">
                <a:solidFill>
                  <a:srgbClr val="FB5B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 HỌC VUI SAO</a:t>
            </a:r>
          </a:p>
        </p:txBody>
      </p:sp>
      <p:pic>
        <p:nvPicPr>
          <p:cNvPr id="16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D1A59C5F-5E2A-465C-A839-19558C4E4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647" y="339634"/>
            <a:ext cx="1715388" cy="1715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0671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F2DCC3D7-C75D-4737-B847-4FC01097DB4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381" y="0"/>
            <a:ext cx="7396619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E3D0F54-1160-4661-A6C9-03CB4694DFB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0537"/>
            <a:ext cx="7396619" cy="6858000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id="{CB1448EF-C174-4E5E-8041-B5CBD84954CC}"/>
              </a:ext>
            </a:extLst>
          </p:cNvPr>
          <p:cNvGrpSpPr/>
          <p:nvPr/>
        </p:nvGrpSpPr>
        <p:grpSpPr>
          <a:xfrm flipH="1">
            <a:off x="13437" y="3254829"/>
            <a:ext cx="4169230" cy="3603171"/>
            <a:chOff x="4444317" y="3254829"/>
            <a:chExt cx="4169230" cy="360317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3AEB761C-016E-4D74-8475-C21B4D18C8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932" r="6963" b="59365"/>
            <a:stretch/>
          </p:blipFill>
          <p:spPr>
            <a:xfrm>
              <a:off x="4444317" y="3907971"/>
              <a:ext cx="3156862" cy="2950029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D0D4D510-30E9-4F4E-8073-949D24AFD0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0289" b="58730"/>
            <a:stretch/>
          </p:blipFill>
          <p:spPr>
            <a:xfrm flipH="1">
              <a:off x="5914404" y="3254829"/>
              <a:ext cx="2699143" cy="3603171"/>
            </a:xfrm>
            <a:prstGeom prst="rect">
              <a:avLst/>
            </a:prstGeom>
          </p:spPr>
        </p:pic>
      </p:grpSp>
      <p:sp>
        <p:nvSpPr>
          <p:cNvPr id="2" name="Rounded Rectangle 1"/>
          <p:cNvSpPr/>
          <p:nvPr/>
        </p:nvSpPr>
        <p:spPr>
          <a:xfrm>
            <a:off x="1672045" y="1172934"/>
            <a:ext cx="9496698" cy="2079604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5FD65EA-12DC-2209-404B-6A5A105833C5}"/>
              </a:ext>
            </a:extLst>
          </p:cNvPr>
          <p:cNvSpPr txBox="1"/>
          <p:nvPr/>
        </p:nvSpPr>
        <p:spPr>
          <a:xfrm>
            <a:off x="1735480" y="1349471"/>
            <a:ext cx="93698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một bài thơ hoặc hát một bài về thầy cô giáo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图片 3">
            <a:extLst>
              <a:ext uri="{FF2B5EF4-FFF2-40B4-BE49-F238E27FC236}">
                <a16:creationId xmlns:a16="http://schemas.microsoft.com/office/drawing/2014/main" id="{69AC6E1B-F232-4E83-AA98-8217787616A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98" r="82" b="58889"/>
          <a:stretch/>
        </p:blipFill>
        <p:spPr>
          <a:xfrm>
            <a:off x="7643716" y="2601686"/>
            <a:ext cx="4548283" cy="4256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443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216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F2DCC3D7-C75D-4737-B847-4FC01097DB4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381" y="0"/>
            <a:ext cx="7396619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E3D0F54-1160-4661-A6C9-03CB4694DFB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396619" cy="6858000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id="{CB1448EF-C174-4E5E-8041-B5CBD84954CC}"/>
              </a:ext>
            </a:extLst>
          </p:cNvPr>
          <p:cNvGrpSpPr/>
          <p:nvPr/>
        </p:nvGrpSpPr>
        <p:grpSpPr>
          <a:xfrm flipH="1">
            <a:off x="13437" y="3254829"/>
            <a:ext cx="4169230" cy="3603171"/>
            <a:chOff x="4444317" y="3254829"/>
            <a:chExt cx="4169230" cy="360317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3AEB761C-016E-4D74-8475-C21B4D18C8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932" r="6963" b="59365"/>
            <a:stretch/>
          </p:blipFill>
          <p:spPr>
            <a:xfrm>
              <a:off x="4444317" y="3907971"/>
              <a:ext cx="3156862" cy="2950029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D0D4D510-30E9-4F4E-8073-949D24AFD0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0289" b="58730"/>
            <a:stretch/>
          </p:blipFill>
          <p:spPr>
            <a:xfrm flipH="1">
              <a:off x="5914404" y="3254829"/>
              <a:ext cx="2699143" cy="3603171"/>
            </a:xfrm>
            <a:prstGeom prst="rect">
              <a:avLst/>
            </a:prstGeom>
          </p:spPr>
        </p:pic>
      </p:grpSp>
      <p:sp>
        <p:nvSpPr>
          <p:cNvPr id="2" name="Rounded Rectangle 1"/>
          <p:cNvSpPr/>
          <p:nvPr/>
        </p:nvSpPr>
        <p:spPr>
          <a:xfrm>
            <a:off x="741416" y="0"/>
            <a:ext cx="5377193" cy="6858000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12" name="图片 3">
            <a:extLst>
              <a:ext uri="{FF2B5EF4-FFF2-40B4-BE49-F238E27FC236}">
                <a16:creationId xmlns:a16="http://schemas.microsoft.com/office/drawing/2014/main" id="{69AC6E1B-F232-4E83-AA98-8217787616A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98" r="82" b="58889"/>
          <a:stretch/>
        </p:blipFill>
        <p:spPr>
          <a:xfrm>
            <a:off x="7643716" y="2601686"/>
            <a:ext cx="4548283" cy="4256313"/>
          </a:xfrm>
          <a:prstGeom prst="rect">
            <a:avLst/>
          </a:prstGeom>
        </p:spPr>
      </p:pic>
      <p:sp>
        <p:nvSpPr>
          <p:cNvPr id="10" name="Text Box 3"/>
          <p:cNvSpPr txBox="1"/>
          <p:nvPr/>
        </p:nvSpPr>
        <p:spPr>
          <a:xfrm>
            <a:off x="1872733" y="0"/>
            <a:ext cx="31145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Box 4"/>
          <p:cNvSpPr txBox="1"/>
          <p:nvPr/>
        </p:nvSpPr>
        <p:spPr>
          <a:xfrm>
            <a:off x="1438158" y="531953"/>
            <a:ext cx="4520301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ạ!”</a:t>
            </a: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mỉm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nhài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ngắm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mãi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Content Placeholder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12564" y="0"/>
            <a:ext cx="5679435" cy="685799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B30C3BB-FE86-40F6-9DC7-18DE30C475FA}"/>
              </a:ext>
            </a:extLst>
          </p:cNvPr>
          <p:cNvSpPr txBox="1"/>
          <p:nvPr/>
        </p:nvSpPr>
        <p:spPr>
          <a:xfrm>
            <a:off x="4704615" y="6449577"/>
            <a:ext cx="3471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</a:t>
            </a:r>
            <a:r>
              <a:rPr lang="en-US" sz="2800" i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Nguyễn Xuân Sanh)</a:t>
            </a:r>
            <a:endParaRPr lang="en-US" sz="2800" i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0448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  <p:bldLst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8326" y="129317"/>
            <a:ext cx="2734874" cy="890420"/>
            <a:chOff x="2929976" y="724920"/>
            <a:chExt cx="4546777" cy="785053"/>
          </a:xfrm>
        </p:grpSpPr>
        <p:sp>
          <p:nvSpPr>
            <p:cNvPr id="9" name="Rounded Rectangle 8"/>
            <p:cNvSpPr/>
            <p:nvPr/>
          </p:nvSpPr>
          <p:spPr>
            <a:xfrm>
              <a:off x="3669492" y="756776"/>
              <a:ext cx="3807261" cy="635981"/>
            </a:xfrm>
            <a:prstGeom prst="roundRect">
              <a:avLst>
                <a:gd name="adj" fmla="val 18361"/>
              </a:avLst>
            </a:prstGeom>
            <a:solidFill>
              <a:srgbClr val="FFF1C6"/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600" b="1" kern="0" smtClean="0">
                  <a:solidFill>
                    <a:srgbClr val="E66126"/>
                  </a:solidFill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b="1" kern="0" smtClean="0">
                  <a:solidFill>
                    <a:srgbClr val="E66126"/>
                  </a:solidFill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</a:rPr>
                <a:t>Đọc </a:t>
              </a:r>
              <a:r>
                <a:rPr lang="en-US" altLang="zh-CN" sz="3200" b="1" kern="0" dirty="0" err="1">
                  <a:solidFill>
                    <a:srgbClr val="E66126"/>
                  </a:solidFill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</a:rPr>
                <a:t>mẫu</a:t>
              </a:r>
              <a:endParaRPr kumimoji="0" lang="zh-CN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E66126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6200000">
              <a:off x="3276966" y="377930"/>
              <a:ext cx="785053" cy="1479033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EB30C3BB-FE86-40F6-9DC7-18DE30C475FA}"/>
              </a:ext>
            </a:extLst>
          </p:cNvPr>
          <p:cNvSpPr txBox="1"/>
          <p:nvPr/>
        </p:nvSpPr>
        <p:spPr>
          <a:xfrm>
            <a:off x="5567759" y="6178486"/>
            <a:ext cx="3471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</a:t>
            </a:r>
            <a:r>
              <a:rPr lang="en-US" sz="2800" i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Nguyễn Xuân Sanh)</a:t>
            </a:r>
            <a:endParaRPr lang="en-US" sz="2800" i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866E282-CE07-41CF-A726-32FFAF42AB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8641" y="6016163"/>
            <a:ext cx="2021445" cy="832927"/>
          </a:xfrm>
          <a:prstGeom prst="rect">
            <a:avLst/>
          </a:prstGeom>
        </p:spPr>
      </p:pic>
      <p:sp>
        <p:nvSpPr>
          <p:cNvPr id="12" name="Text Box 3"/>
          <p:cNvSpPr txBox="1"/>
          <p:nvPr/>
        </p:nvSpPr>
        <p:spPr>
          <a:xfrm>
            <a:off x="2913843" y="129316"/>
            <a:ext cx="45329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Box 4"/>
          <p:cNvSpPr txBox="1"/>
          <p:nvPr/>
        </p:nvSpPr>
        <p:spPr>
          <a:xfrm>
            <a:off x="2783214" y="576952"/>
            <a:ext cx="4520301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ạ!”</a:t>
            </a:r>
          </a:p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mỉm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thoảng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nhài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ghé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ngắm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mãi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mười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Content Placeholder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58446" y="261256"/>
            <a:ext cx="4788128" cy="5917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3054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  <p:bldLst>
      <p:bldP spid="13" grpId="0"/>
    </p:bldLst>
  </p:timing>
</p:sld>
</file>

<file path=ppt/theme/theme1.xml><?xml version="1.0" encoding="utf-8"?>
<a:theme xmlns:a="http://schemas.openxmlformats.org/drawingml/2006/main" name="Office 主题​​">
  <a:themeElements>
    <a:clrScheme name="自定义 1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5FE0FF"/>
      </a:accent1>
      <a:accent2>
        <a:srgbClr val="5FE0FF"/>
      </a:accent2>
      <a:accent3>
        <a:srgbClr val="5FE0FF"/>
      </a:accent3>
      <a:accent4>
        <a:srgbClr val="5FE0FF"/>
      </a:accent4>
      <a:accent5>
        <a:srgbClr val="5FE0FF"/>
      </a:accent5>
      <a:accent6>
        <a:srgbClr val="5FE0FF"/>
      </a:accent6>
      <a:hlink>
        <a:srgbClr val="5FE0FF"/>
      </a:hlink>
      <a:folHlink>
        <a:srgbClr val="BFBFBF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921</TotalTime>
  <Words>723</Words>
  <Application>Microsoft Office PowerPoint</Application>
  <PresentationFormat>Widescreen</PresentationFormat>
  <Paragraphs>165</Paragraphs>
  <Slides>24</Slides>
  <Notes>13</Notes>
  <HiddenSlides>0</HiddenSlides>
  <MMClips>8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Arial</vt:lpstr>
      <vt:lpstr>Arial-Rounded</vt:lpstr>
      <vt:lpstr>Calibri</vt:lpstr>
      <vt:lpstr>等线</vt:lpstr>
      <vt:lpstr>inpin heiti</vt:lpstr>
      <vt:lpstr>Times New Roman</vt:lpstr>
      <vt:lpstr>字魂52号-阿开漫画体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Giang Nguyễn</cp:lastModifiedBy>
  <cp:revision>95</cp:revision>
  <dcterms:created xsi:type="dcterms:W3CDTF">2022-06-15T02:48:14Z</dcterms:created>
  <dcterms:modified xsi:type="dcterms:W3CDTF">2023-10-10T02:56:58Z</dcterms:modified>
</cp:coreProperties>
</file>