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712" r:id="rId3"/>
    <p:sldMasterId id="2147483725" r:id="rId4"/>
    <p:sldMasterId id="2147483729" r:id="rId5"/>
    <p:sldMasterId id="2147483741" r:id="rId6"/>
    <p:sldMasterId id="2147483753" r:id="rId7"/>
    <p:sldMasterId id="2147483765" r:id="rId8"/>
    <p:sldMasterId id="2147483777" r:id="rId9"/>
    <p:sldMasterId id="2147483789" r:id="rId10"/>
    <p:sldMasterId id="2147483801" r:id="rId11"/>
    <p:sldMasterId id="2147483813" r:id="rId12"/>
  </p:sldMasterIdLst>
  <p:notesMasterIdLst>
    <p:notesMasterId r:id="rId44"/>
  </p:notesMasterIdLst>
  <p:sldIdLst>
    <p:sldId id="275" r:id="rId13"/>
    <p:sldId id="273" r:id="rId14"/>
    <p:sldId id="257" r:id="rId15"/>
    <p:sldId id="277" r:id="rId16"/>
    <p:sldId id="272" r:id="rId17"/>
    <p:sldId id="309" r:id="rId18"/>
    <p:sldId id="310" r:id="rId19"/>
    <p:sldId id="278" r:id="rId20"/>
    <p:sldId id="279" r:id="rId21"/>
    <p:sldId id="293" r:id="rId22"/>
    <p:sldId id="296" r:id="rId23"/>
    <p:sldId id="295" r:id="rId24"/>
    <p:sldId id="297" r:id="rId25"/>
    <p:sldId id="317" r:id="rId26"/>
    <p:sldId id="298" r:id="rId27"/>
    <p:sldId id="299" r:id="rId28"/>
    <p:sldId id="311" r:id="rId29"/>
    <p:sldId id="312" r:id="rId30"/>
    <p:sldId id="281" r:id="rId31"/>
    <p:sldId id="308" r:id="rId32"/>
    <p:sldId id="313" r:id="rId33"/>
    <p:sldId id="314" r:id="rId34"/>
    <p:sldId id="307" r:id="rId35"/>
    <p:sldId id="300" r:id="rId36"/>
    <p:sldId id="301" r:id="rId37"/>
    <p:sldId id="302" r:id="rId38"/>
    <p:sldId id="305" r:id="rId39"/>
    <p:sldId id="315" r:id="rId40"/>
    <p:sldId id="316" r:id="rId41"/>
    <p:sldId id="269" r:id="rId42"/>
    <p:sldId id="270" r:id="rId43"/>
  </p:sldIdLst>
  <p:sldSz cx="12192000" cy="6858000"/>
  <p:notesSz cx="6858000" cy="9144000"/>
  <p:embeddedFontLst>
    <p:embeddedFont>
      <p:font typeface="#9Slide07 HoneyCream" pitchFamily="2" charset="0"/>
      <p:regular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#9Slide05 Bodega Script" pitchFamily="2" charset="0"/>
      <p:regular r:id="rId50"/>
    </p:embeddedFont>
    <p:embeddedFont>
      <p:font typeface="UTM Gradoo" panose="02040603050506020204" pitchFamily="18" charset="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#9Slide05 SVNClementine" panose="020F0502020204030203" pitchFamily="34" charset="0"/>
      <p:regular r:id="rId54"/>
    </p:embeddedFont>
    <p:embeddedFont>
      <p:font typeface="UTM Flamenco" panose="02040603050506020204" pitchFamily="18" charset="0"/>
      <p:regular r:id="rId55"/>
    </p:embeddedFont>
    <p:embeddedFont>
      <p:font typeface="HP001 4 hàng" panose="020B0603050302020204" pitchFamily="34" charset="0"/>
      <p:regular r:id="rId56"/>
      <p:bold r:id="rId57"/>
    </p:embeddedFont>
    <p:embeddedFont>
      <p:font typeface="DengXian" panose="020B0604020202020204" charset="-122"/>
      <p:regular r:id="rId58"/>
      <p:bold r:id="rId59"/>
    </p:embeddedFont>
    <p:embeddedFont>
      <p:font typeface="#9Slide05 Aphrodite Pro" panose="02000000000000000000" pitchFamily="2" charset="0"/>
      <p:regular r:id="rId60"/>
    </p:embeddedFont>
    <p:embeddedFont>
      <p:font typeface="UTM Magnesium" panose="02040603050506020204" pitchFamily="18" charset="0"/>
      <p:regular r:id="rId61"/>
    </p:embeddedFont>
    <p:embeddedFont>
      <p:font typeface="UTM Wedding K&amp;T" panose="02040603050506020204" pitchFamily="18" charset="0"/>
      <p:regular r:id="rId62"/>
    </p:embeddedFont>
    <p:embeddedFont>
      <p:font typeface="等线 Light" panose="020B0604020202020204" charset="-122"/>
      <p:regular r:id="rId63"/>
    </p:embeddedFont>
    <p:embeddedFont>
      <p:font typeface="UTM Showcard" panose="02040603050506020204" pitchFamily="18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97"/>
    <a:srgbClr val="F9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5" autoAdjust="0"/>
    <p:restoredTop sz="94004" autoAdjust="0"/>
  </p:normalViewPr>
  <p:slideViewPr>
    <p:cSldViewPr snapToGrid="0">
      <p:cViewPr varScale="1">
        <p:scale>
          <a:sx n="79" d="100"/>
          <a:sy n="79" d="100"/>
        </p:scale>
        <p:origin x="5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6AC0A-C4AE-4F48-812B-63488E2FA148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4655583-5933-4F7B-AC37-1E3EA062C4FF}">
      <dgm:prSet phldrT="[Text]"/>
      <dgm:spPr/>
      <dgm:t>
        <a:bodyPr/>
        <a:lstStyle/>
        <a:p>
          <a:r>
            <a:rPr lang="en-US" smtClean="0">
              <a:latin typeface="Times New Roman" panose="02020603050405020304" pitchFamily="18" charset="0"/>
              <a:cs typeface="Times New Roman" panose="02020603050405020304" pitchFamily="18" charset="0"/>
            </a:rPr>
            <a:t>Khi viết câu nêu hoạt động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C1ECD-D376-47C6-8907-986F246EB27F}" type="parTrans" cxnId="{DD8EEBE0-F284-47D0-A840-C267872EE60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17773E-E516-4573-AD41-34D70B7D5112}" type="sibTrans" cxnId="{DD8EEBE0-F284-47D0-A840-C267872EE60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383CD-EE2B-44F1-86B8-B45BD461696D}">
      <dgm:prSet phldrT="[Text]"/>
      <dgm:spPr/>
      <dgm:t>
        <a:bodyPr/>
        <a:lstStyle/>
        <a:p>
          <a:r>
            <a:rPr lang="en-US" smtClean="0">
              <a:latin typeface="Times New Roman" panose="02020603050405020304" pitchFamily="18" charset="0"/>
              <a:cs typeface="Times New Roman" panose="02020603050405020304" pitchFamily="18" charset="0"/>
            </a:rPr>
            <a:t>Trong câu phải có từ chỉ sự vật và từ chỉ hoạt động để diễn đạt một ý trọn vẹn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F2250-7C29-4842-91E5-243CC4B6F416}" type="parTrans" cxnId="{5F33D156-C47F-4911-8BE9-A550221BE43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AD7C7B-9B14-4253-9AA6-C5DAE3B9972C}" type="sibTrans" cxnId="{5F33D156-C47F-4911-8BE9-A550221BE43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29215-E1EF-431D-94C8-3FDB9D1A1FF6}">
      <dgm:prSet phldrT="[Text]"/>
      <dgm:spPr/>
      <dgm:t>
        <a:bodyPr/>
        <a:lstStyle/>
        <a:p>
          <a:r>
            <a:rPr lang="en-US" smtClean="0">
              <a:latin typeface="Times New Roman" panose="02020603050405020304" pitchFamily="18" charset="0"/>
              <a:cs typeface="Times New Roman" panose="02020603050405020304" pitchFamily="18" charset="0"/>
            </a:rPr>
            <a:t>Chữ cái đầu câu phải viết hoa, cuối câu ghi dấu chấm.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FB1C78-6E96-4BDD-A7CA-7B83E8E2BF1B}" type="parTrans" cxnId="{578CB871-AB19-4153-A175-247E148A3E7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ED592-E19A-45D1-9880-1BE1B11B2790}" type="sibTrans" cxnId="{578CB871-AB19-4153-A175-247E148A3E7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21CE2-02D6-4A5F-ABBA-CED3DA034E34}" type="pres">
      <dgm:prSet presAssocID="{93E6AC0A-C4AE-4F48-812B-63488E2FA1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127F62-511E-415C-AB64-0AF5502B54C6}" type="pres">
      <dgm:prSet presAssocID="{44655583-5933-4F7B-AC37-1E3EA062C4FF}" presName="root1" presStyleCnt="0"/>
      <dgm:spPr/>
    </dgm:pt>
    <dgm:pt modelId="{36C07B85-6F3A-4314-845D-45FD3CC41797}" type="pres">
      <dgm:prSet presAssocID="{44655583-5933-4F7B-AC37-1E3EA062C4FF}" presName="LevelOneTextNode" presStyleLbl="node0" presStyleIdx="0" presStyleCnt="1" custScaleX="564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EFC355-C06B-49DC-9BD1-00FB14282D2A}" type="pres">
      <dgm:prSet presAssocID="{44655583-5933-4F7B-AC37-1E3EA062C4FF}" presName="level2hierChild" presStyleCnt="0"/>
      <dgm:spPr/>
    </dgm:pt>
    <dgm:pt modelId="{B81D7647-5827-41DD-B768-0F0E8F39122D}" type="pres">
      <dgm:prSet presAssocID="{284F2250-7C29-4842-91E5-243CC4B6F41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9FD7D13C-64D2-478E-837F-AE04E1C35567}" type="pres">
      <dgm:prSet presAssocID="{284F2250-7C29-4842-91E5-243CC4B6F41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069BBD1-BB86-4491-94C0-9AB807A5B5C2}" type="pres">
      <dgm:prSet presAssocID="{32F383CD-EE2B-44F1-86B8-B45BD461696D}" presName="root2" presStyleCnt="0"/>
      <dgm:spPr/>
    </dgm:pt>
    <dgm:pt modelId="{7D7E8802-641B-427E-98E5-2D76DFE87F16}" type="pres">
      <dgm:prSet presAssocID="{32F383CD-EE2B-44F1-86B8-B45BD461696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66FA9C-042A-4BC6-ACF8-A17D30378B14}" type="pres">
      <dgm:prSet presAssocID="{32F383CD-EE2B-44F1-86B8-B45BD461696D}" presName="level3hierChild" presStyleCnt="0"/>
      <dgm:spPr/>
    </dgm:pt>
    <dgm:pt modelId="{9BD238CD-920C-4E62-AB13-757BB28D0E21}" type="pres">
      <dgm:prSet presAssocID="{2FFB1C78-6E96-4BDD-A7CA-7B83E8E2BF1B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666CBC80-B083-4FE8-8552-0C55D15EC09D}" type="pres">
      <dgm:prSet presAssocID="{2FFB1C78-6E96-4BDD-A7CA-7B83E8E2BF1B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38FCFBE-0FCA-4754-9A3A-0A46CB13C7BF}" type="pres">
      <dgm:prSet presAssocID="{11F29215-E1EF-431D-94C8-3FDB9D1A1FF6}" presName="root2" presStyleCnt="0"/>
      <dgm:spPr/>
    </dgm:pt>
    <dgm:pt modelId="{6822950F-65E7-41A0-AB5B-85CD6D6E6158}" type="pres">
      <dgm:prSet presAssocID="{11F29215-E1EF-431D-94C8-3FDB9D1A1FF6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FCB177-A530-4319-81F8-7FD26C87A0D0}" type="pres">
      <dgm:prSet presAssocID="{11F29215-E1EF-431D-94C8-3FDB9D1A1FF6}" presName="level3hierChild" presStyleCnt="0"/>
      <dgm:spPr/>
    </dgm:pt>
  </dgm:ptLst>
  <dgm:cxnLst>
    <dgm:cxn modelId="{578CB871-AB19-4153-A175-247E148A3E7E}" srcId="{44655583-5933-4F7B-AC37-1E3EA062C4FF}" destId="{11F29215-E1EF-431D-94C8-3FDB9D1A1FF6}" srcOrd="1" destOrd="0" parTransId="{2FFB1C78-6E96-4BDD-A7CA-7B83E8E2BF1B}" sibTransId="{40BED592-E19A-45D1-9880-1BE1B11B2790}"/>
    <dgm:cxn modelId="{923FAA3A-A53E-4D16-B2B4-AECB72A85CF4}" type="presOf" srcId="{284F2250-7C29-4842-91E5-243CC4B6F416}" destId="{B81D7647-5827-41DD-B768-0F0E8F39122D}" srcOrd="0" destOrd="0" presId="urn:microsoft.com/office/officeart/2005/8/layout/hierarchy2"/>
    <dgm:cxn modelId="{5F33D156-C47F-4911-8BE9-A550221BE43C}" srcId="{44655583-5933-4F7B-AC37-1E3EA062C4FF}" destId="{32F383CD-EE2B-44F1-86B8-B45BD461696D}" srcOrd="0" destOrd="0" parTransId="{284F2250-7C29-4842-91E5-243CC4B6F416}" sibTransId="{D6AD7C7B-9B14-4253-9AA6-C5DAE3B9972C}"/>
    <dgm:cxn modelId="{DD8EEBE0-F284-47D0-A840-C267872EE609}" srcId="{93E6AC0A-C4AE-4F48-812B-63488E2FA148}" destId="{44655583-5933-4F7B-AC37-1E3EA062C4FF}" srcOrd="0" destOrd="0" parTransId="{DC7C1ECD-D376-47C6-8907-986F246EB27F}" sibTransId="{D317773E-E516-4573-AD41-34D70B7D5112}"/>
    <dgm:cxn modelId="{9B6412FC-267B-4B89-8E25-CB99D0403883}" type="presOf" srcId="{44655583-5933-4F7B-AC37-1E3EA062C4FF}" destId="{36C07B85-6F3A-4314-845D-45FD3CC41797}" srcOrd="0" destOrd="0" presId="urn:microsoft.com/office/officeart/2005/8/layout/hierarchy2"/>
    <dgm:cxn modelId="{805C086B-A198-4B91-915C-4B2858A51122}" type="presOf" srcId="{11F29215-E1EF-431D-94C8-3FDB9D1A1FF6}" destId="{6822950F-65E7-41A0-AB5B-85CD6D6E6158}" srcOrd="0" destOrd="0" presId="urn:microsoft.com/office/officeart/2005/8/layout/hierarchy2"/>
    <dgm:cxn modelId="{62586685-A1AA-44AD-8BE3-EF14A04EAAFE}" type="presOf" srcId="{284F2250-7C29-4842-91E5-243CC4B6F416}" destId="{9FD7D13C-64D2-478E-837F-AE04E1C35567}" srcOrd="1" destOrd="0" presId="urn:microsoft.com/office/officeart/2005/8/layout/hierarchy2"/>
    <dgm:cxn modelId="{624C4BE3-C970-4536-9348-84905ABE3ACA}" type="presOf" srcId="{2FFB1C78-6E96-4BDD-A7CA-7B83E8E2BF1B}" destId="{666CBC80-B083-4FE8-8552-0C55D15EC09D}" srcOrd="1" destOrd="0" presId="urn:microsoft.com/office/officeart/2005/8/layout/hierarchy2"/>
    <dgm:cxn modelId="{B37CBF5F-041F-4E98-BE06-61E0CB6089A0}" type="presOf" srcId="{32F383CD-EE2B-44F1-86B8-B45BD461696D}" destId="{7D7E8802-641B-427E-98E5-2D76DFE87F16}" srcOrd="0" destOrd="0" presId="urn:microsoft.com/office/officeart/2005/8/layout/hierarchy2"/>
    <dgm:cxn modelId="{E8E87259-F5FE-4254-846A-E974C4945F32}" type="presOf" srcId="{2FFB1C78-6E96-4BDD-A7CA-7B83E8E2BF1B}" destId="{9BD238CD-920C-4E62-AB13-757BB28D0E21}" srcOrd="0" destOrd="0" presId="urn:microsoft.com/office/officeart/2005/8/layout/hierarchy2"/>
    <dgm:cxn modelId="{EC6D6C8E-16FF-48DF-8D73-CFB4C1E5BC1C}" type="presOf" srcId="{93E6AC0A-C4AE-4F48-812B-63488E2FA148}" destId="{43F21CE2-02D6-4A5F-ABBA-CED3DA034E34}" srcOrd="0" destOrd="0" presId="urn:microsoft.com/office/officeart/2005/8/layout/hierarchy2"/>
    <dgm:cxn modelId="{EA02BA11-1955-4451-AA13-D11EA69D584E}" type="presParOf" srcId="{43F21CE2-02D6-4A5F-ABBA-CED3DA034E34}" destId="{51127F62-511E-415C-AB64-0AF5502B54C6}" srcOrd="0" destOrd="0" presId="urn:microsoft.com/office/officeart/2005/8/layout/hierarchy2"/>
    <dgm:cxn modelId="{405429A3-C971-44E4-9F66-82E3AD900ACD}" type="presParOf" srcId="{51127F62-511E-415C-AB64-0AF5502B54C6}" destId="{36C07B85-6F3A-4314-845D-45FD3CC41797}" srcOrd="0" destOrd="0" presId="urn:microsoft.com/office/officeart/2005/8/layout/hierarchy2"/>
    <dgm:cxn modelId="{87DFD6F0-CB70-43EA-B2F7-46A7AEBC6FF6}" type="presParOf" srcId="{51127F62-511E-415C-AB64-0AF5502B54C6}" destId="{6BEFC355-C06B-49DC-9BD1-00FB14282D2A}" srcOrd="1" destOrd="0" presId="urn:microsoft.com/office/officeart/2005/8/layout/hierarchy2"/>
    <dgm:cxn modelId="{41A0F029-BA81-4269-99AB-1CFE84991E8C}" type="presParOf" srcId="{6BEFC355-C06B-49DC-9BD1-00FB14282D2A}" destId="{B81D7647-5827-41DD-B768-0F0E8F39122D}" srcOrd="0" destOrd="0" presId="urn:microsoft.com/office/officeart/2005/8/layout/hierarchy2"/>
    <dgm:cxn modelId="{524BE383-480A-4E0D-AEB9-BA12FF617ADA}" type="presParOf" srcId="{B81D7647-5827-41DD-B768-0F0E8F39122D}" destId="{9FD7D13C-64D2-478E-837F-AE04E1C35567}" srcOrd="0" destOrd="0" presId="urn:microsoft.com/office/officeart/2005/8/layout/hierarchy2"/>
    <dgm:cxn modelId="{5BEFB38D-6BEF-4FF6-93E9-614FFB0220BC}" type="presParOf" srcId="{6BEFC355-C06B-49DC-9BD1-00FB14282D2A}" destId="{F069BBD1-BB86-4491-94C0-9AB807A5B5C2}" srcOrd="1" destOrd="0" presId="urn:microsoft.com/office/officeart/2005/8/layout/hierarchy2"/>
    <dgm:cxn modelId="{F4203984-568F-41AE-84D0-551FEF45F5B9}" type="presParOf" srcId="{F069BBD1-BB86-4491-94C0-9AB807A5B5C2}" destId="{7D7E8802-641B-427E-98E5-2D76DFE87F16}" srcOrd="0" destOrd="0" presId="urn:microsoft.com/office/officeart/2005/8/layout/hierarchy2"/>
    <dgm:cxn modelId="{65C56063-0B72-46B6-B647-B7B6D5381E16}" type="presParOf" srcId="{F069BBD1-BB86-4491-94C0-9AB807A5B5C2}" destId="{DB66FA9C-042A-4BC6-ACF8-A17D30378B14}" srcOrd="1" destOrd="0" presId="urn:microsoft.com/office/officeart/2005/8/layout/hierarchy2"/>
    <dgm:cxn modelId="{B5AC0C97-DCE8-431F-AFED-991CB34CBCE0}" type="presParOf" srcId="{6BEFC355-C06B-49DC-9BD1-00FB14282D2A}" destId="{9BD238CD-920C-4E62-AB13-757BB28D0E21}" srcOrd="2" destOrd="0" presId="urn:microsoft.com/office/officeart/2005/8/layout/hierarchy2"/>
    <dgm:cxn modelId="{497116C5-7F61-49D8-A6A2-FBC8D0D5E5DB}" type="presParOf" srcId="{9BD238CD-920C-4E62-AB13-757BB28D0E21}" destId="{666CBC80-B083-4FE8-8552-0C55D15EC09D}" srcOrd="0" destOrd="0" presId="urn:microsoft.com/office/officeart/2005/8/layout/hierarchy2"/>
    <dgm:cxn modelId="{87B9A1C6-184A-483A-8DAC-3FAAEF74BA10}" type="presParOf" srcId="{6BEFC355-C06B-49DC-9BD1-00FB14282D2A}" destId="{338FCFBE-0FCA-4754-9A3A-0A46CB13C7BF}" srcOrd="3" destOrd="0" presId="urn:microsoft.com/office/officeart/2005/8/layout/hierarchy2"/>
    <dgm:cxn modelId="{4EB3E337-96AC-4AF1-BC46-FC98FF04473F}" type="presParOf" srcId="{338FCFBE-0FCA-4754-9A3A-0A46CB13C7BF}" destId="{6822950F-65E7-41A0-AB5B-85CD6D6E6158}" srcOrd="0" destOrd="0" presId="urn:microsoft.com/office/officeart/2005/8/layout/hierarchy2"/>
    <dgm:cxn modelId="{216827E9-B4CA-496B-8D54-C02F6655A76D}" type="presParOf" srcId="{338FCFBE-0FCA-4754-9A3A-0A46CB13C7BF}" destId="{B4FCB177-A530-4319-81F8-7FD26C87A0D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07B85-6F3A-4314-845D-45FD3CC41797}">
      <dsp:nvSpPr>
        <dsp:cNvPr id="0" name=""/>
        <dsp:cNvSpPr/>
      </dsp:nvSpPr>
      <dsp:spPr>
        <a:xfrm>
          <a:off x="217" y="1621102"/>
          <a:ext cx="3067308" cy="2718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Khi viết câu nêu hoạt động</a:t>
          </a:r>
          <a:endParaRPr lang="en-US" sz="4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834" y="1700719"/>
        <a:ext cx="2908074" cy="2559095"/>
      </dsp:txXfrm>
    </dsp:sp>
    <dsp:sp modelId="{B81D7647-5827-41DD-B768-0F0E8F39122D}">
      <dsp:nvSpPr>
        <dsp:cNvPr id="0" name=""/>
        <dsp:cNvSpPr/>
      </dsp:nvSpPr>
      <dsp:spPr>
        <a:xfrm rot="19457599">
          <a:off x="2815805" y="2157702"/>
          <a:ext cx="2678106" cy="82089"/>
        </a:xfrm>
        <a:custGeom>
          <a:avLst/>
          <a:gdLst/>
          <a:ahLst/>
          <a:cxnLst/>
          <a:rect l="0" t="0" r="0" b="0"/>
          <a:pathLst>
            <a:path>
              <a:moveTo>
                <a:pt x="0" y="41044"/>
              </a:moveTo>
              <a:lnTo>
                <a:pt x="2678106" y="4104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7905" y="2131794"/>
        <a:ext cx="133905" cy="133905"/>
      </dsp:txXfrm>
    </dsp:sp>
    <dsp:sp modelId="{7D7E8802-641B-427E-98E5-2D76DFE87F16}">
      <dsp:nvSpPr>
        <dsp:cNvPr id="0" name=""/>
        <dsp:cNvSpPr/>
      </dsp:nvSpPr>
      <dsp:spPr>
        <a:xfrm>
          <a:off x="5242190" y="58062"/>
          <a:ext cx="5436658" cy="2718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Trong câu phải có từ chỉ sự vật và từ chỉ hoạt động để diễn đạt một ý trọn vẹn</a:t>
          </a:r>
          <a:endParaRPr lang="en-US" sz="4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1807" y="137679"/>
        <a:ext cx="5277424" cy="2559095"/>
      </dsp:txXfrm>
    </dsp:sp>
    <dsp:sp modelId="{9BD238CD-920C-4E62-AB13-757BB28D0E21}">
      <dsp:nvSpPr>
        <dsp:cNvPr id="0" name=""/>
        <dsp:cNvSpPr/>
      </dsp:nvSpPr>
      <dsp:spPr>
        <a:xfrm rot="2142401">
          <a:off x="2815805" y="3720741"/>
          <a:ext cx="2678106" cy="82089"/>
        </a:xfrm>
        <a:custGeom>
          <a:avLst/>
          <a:gdLst/>
          <a:ahLst/>
          <a:cxnLst/>
          <a:rect l="0" t="0" r="0" b="0"/>
          <a:pathLst>
            <a:path>
              <a:moveTo>
                <a:pt x="0" y="41044"/>
              </a:moveTo>
              <a:lnTo>
                <a:pt x="2678106" y="4104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7905" y="3694834"/>
        <a:ext cx="133905" cy="133905"/>
      </dsp:txXfrm>
    </dsp:sp>
    <dsp:sp modelId="{6822950F-65E7-41A0-AB5B-85CD6D6E6158}">
      <dsp:nvSpPr>
        <dsp:cNvPr id="0" name=""/>
        <dsp:cNvSpPr/>
      </dsp:nvSpPr>
      <dsp:spPr>
        <a:xfrm>
          <a:off x="5242190" y="3184141"/>
          <a:ext cx="5436658" cy="2718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Chữ cái đầu câu phải viết hoa, cuối câu ghi dấu chấm.</a:t>
          </a:r>
          <a:endParaRPr lang="en-US" sz="4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1807" y="3263758"/>
        <a:ext cx="5277424" cy="2559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B3503-9655-4D90-87A3-D93C97A5EC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13711-3BF3-46FB-AF50-7A3DC1D2D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A919-590D-48DF-95D4-26D9E43830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8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3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1181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96775"/>
      </p:ext>
    </p:extLst>
  </p:cSld>
  <p:clrMapOvr>
    <a:masterClrMapping/>
  </p:clrMapOvr>
  <p:transition spd="slow" advClick="0" advTm="1000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A38E46-899E-4366-A6C9-9CB507E0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4CFA52-0CCC-4783-A614-D64E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486FEF-D323-4630-91A4-D9E4CBC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CD00-AB5A-4ED4-891E-865BDFDF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2A22B-E18F-449C-980E-781F2396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A787EB-7433-4B50-B66F-BD22C579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CA75E-2E3E-4E9A-AB7B-070449C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370C3-D3CE-41EB-8B14-8684985B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3D6CD0-AF46-4BB2-9633-CD57C49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113A0-5A7B-4382-AC5C-7ABF1AE0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F31A97-CD92-411B-8097-85A6D17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7A542-DF8B-4233-B9CC-575941D14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7D0B9E-421E-43D1-8E26-B82169A7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B4721-6DCE-420A-9C92-2C6094B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44DF87-B049-4C35-83D6-CB0A176A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F2D-C23F-4C5C-BF82-551D4DDC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35B07-48B0-43D5-9CC1-DE7257F1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1AD8F7-4DD0-430F-A91F-76C99932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52213-4071-435C-9F91-81F86CB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AB6CCF-6678-4EAA-B581-C54BE98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0BBA50-2C26-48BA-8C54-C1F83BDA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162AB7-6709-4E7F-B6B5-746CF421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990F-3F6D-42F2-88F8-4A973140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AD8F7-AD1F-423F-B6E2-C140163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CF855-E12B-47E2-9B48-DCD8A5E2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4BE7-02CF-4006-A71A-D1483310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6464B2-48CC-4CA0-BC45-DA6AB337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DA40-78D5-4015-9D62-A4A5445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6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8D81-1364-4713-9A06-762E4130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064A4-DF4E-4F4A-A53E-3B563105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57DAA-78E3-4458-BC90-D24E9AE1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6AFDD-CF3B-4426-970E-9FBD0F3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743E4-3DF5-4B66-A7AD-24E8BC36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217D9-8813-42CD-BCBA-75E8181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A4FA5-CD41-485E-A7D8-D9119EE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DFDCE0-6F84-450D-B501-EF01812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03638E-3EC7-4D12-B206-312FDA71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6DB23-1FC9-43D7-B50B-47ABC187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A785-67FF-4239-A7EF-7327957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7C199F-3D26-4567-8E1E-8CDF8BBA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2A90B-933A-42FC-91D0-56B6B613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6E9EF-EBF2-429D-8C25-987A3909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CA8AE-C25A-4634-8AF8-1FFE6D8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632274-CD3A-4E12-B239-0CCA65B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9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7C50-CD4A-43CA-B5F6-B1BF48B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18C6-8E78-4BAC-B348-8271907A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46C029-9751-4B4C-A2FF-A1784ED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167CD-E26B-4763-903E-8B808E6E8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FDA332-C0D6-4287-9ED6-8C915B223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737F79-4DCD-447B-9EB5-F199634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94BCA3-7D6D-4E2A-90D9-7A60F52A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E02BBE-FCF9-4754-A80F-CEDEF9D2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205293"/>
      </p:ext>
    </p:extLst>
  </p:cSld>
  <p:clrMapOvr>
    <a:masterClrMapping/>
  </p:clrMapOvr>
  <p:transition spd="slow" advClick="0" advTm="1000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8A595-1A40-4DD8-BCD8-B69A3D63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48BA0F-26D7-4E35-BA97-9FEC49C9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8F114C-ABB3-4EDE-AE98-3B91EAA4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87F68A-2066-4EB9-AB30-349734C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A38E46-899E-4366-A6C9-9CB507E0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4CFA52-0CCC-4783-A614-D64E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486FEF-D323-4630-91A4-D9E4CBC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CD00-AB5A-4ED4-891E-865BDFDF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2A22B-E18F-449C-980E-781F2396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A787EB-7433-4B50-B66F-BD22C579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CA75E-2E3E-4E9A-AB7B-070449C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370C3-D3CE-41EB-8B14-8684985B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3D6CD0-AF46-4BB2-9633-CD57C49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3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113A0-5A7B-4382-AC5C-7ABF1AE0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F31A97-CD92-411B-8097-85A6D17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7A542-DF8B-4233-B9CC-575941D14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7D0B9E-421E-43D1-8E26-B82169A7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B4721-6DCE-420A-9C92-2C6094B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44DF87-B049-4C35-83D6-CB0A176A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0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F2D-C23F-4C5C-BF82-551D4DDC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35B07-48B0-43D5-9CC1-DE7257F1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1AD8F7-4DD0-430F-A91F-76C99932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52213-4071-435C-9F91-81F86CB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AB6CCF-6678-4EAA-B581-C54BE98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0BBA50-2C26-48BA-8C54-C1F83BDA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162AB7-6709-4E7F-B6B5-746CF421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990F-3F6D-42F2-88F8-4A973140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AD8F7-AD1F-423F-B6E2-C140163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CF855-E12B-47E2-9B48-DCD8A5E2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0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744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4909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504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3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71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1424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1214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855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7716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964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26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6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47739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9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37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450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72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57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331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00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69047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21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90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66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77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E9676DE-0F84-429D-A55D-0966ECC6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256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592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658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27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37392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13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77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46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28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49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43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651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901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3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5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31462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4BE7-02CF-4006-A71A-D1483310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6464B2-48CC-4CA0-BC45-DA6AB337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DA40-78D5-4015-9D62-A4A5445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8D81-1364-4713-9A06-762E4130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064A4-DF4E-4F4A-A53E-3B563105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57DAA-78E3-4458-BC90-D24E9AE1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6AFDD-CF3B-4426-970E-9FBD0F3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743E4-3DF5-4B66-A7AD-24E8BC36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03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217D9-8813-42CD-BCBA-75E8181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A4FA5-CD41-485E-A7D8-D9119EE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DFDCE0-6F84-450D-B501-EF01812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03638E-3EC7-4D12-B206-312FDA71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6DB23-1FC9-43D7-B50B-47ABC187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A785-67FF-4239-A7EF-7327957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7C199F-3D26-4567-8E1E-8CDF8BBA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2A90B-933A-42FC-91D0-56B6B613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6E9EF-EBF2-429D-8C25-987A3909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CA8AE-C25A-4634-8AF8-1FFE6D8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632274-CD3A-4E12-B239-0CCA65B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9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7C50-CD4A-43CA-B5F6-B1BF48B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18C6-8E78-4BAC-B348-8271907A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46C029-9751-4B4C-A2FF-A1784ED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167CD-E26B-4763-903E-8B808E6E8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FDA332-C0D6-4287-9ED6-8C915B223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737F79-4DCD-447B-9EB5-F199634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94BCA3-7D6D-4E2A-90D9-7A60F52A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E02BBE-FCF9-4754-A80F-CEDEF9D2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9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8A595-1A40-4DD8-BCD8-B69A3D63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48BA0F-26D7-4E35-BA97-9FEC49C9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8F114C-ABB3-4EDE-AE98-3B91EAA4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87F68A-2066-4EB9-AB30-349734C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7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A38E46-899E-4366-A6C9-9CB507E0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4CFA52-0CCC-4783-A614-D64E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486FEF-D323-4630-91A4-D9E4CBC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CD00-AB5A-4ED4-891E-865BDFDF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2A22B-E18F-449C-980E-781F2396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A787EB-7433-4B50-B66F-BD22C579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CA75E-2E3E-4E9A-AB7B-070449C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370C3-D3CE-41EB-8B14-8684985B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3D6CD0-AF46-4BB2-9633-CD57C49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113A0-5A7B-4382-AC5C-7ABF1AE0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F31A97-CD92-411B-8097-85A6D17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7A542-DF8B-4233-B9CC-575941D14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7D0B9E-421E-43D1-8E26-B82169A7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B4721-6DCE-420A-9C92-2C6094B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44DF87-B049-4C35-83D6-CB0A176A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F2D-C23F-4C5C-BF82-551D4DDC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35B07-48B0-43D5-9CC1-DE7257F1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1AD8F7-4DD0-430F-A91F-76C99932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52213-4071-435C-9F91-81F86CB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AB6CCF-6678-4EAA-B581-C54BE98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024193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0BBA50-2C26-48BA-8C54-C1F83BDA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162AB7-6709-4E7F-B6B5-746CF421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990F-3F6D-42F2-88F8-4A973140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AD8F7-AD1F-423F-B6E2-C140163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CF855-E12B-47E2-9B48-DCD8A5E2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9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72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753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9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18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68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085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10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45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20512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412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EAB32-6D88-4139-9B70-B358A215FF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9A69D-7B09-4146-A8AE-A565F7441C3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517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4BE7-02CF-4006-A71A-D1483310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6464B2-48CC-4CA0-BC45-DA6AB337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DA40-78D5-4015-9D62-A4A5445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4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8D81-1364-4713-9A06-762E4130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064A4-DF4E-4F4A-A53E-3B563105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57DAA-78E3-4458-BC90-D24E9AE1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6AFDD-CF3B-4426-970E-9FBD0F3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743E4-3DF5-4B66-A7AD-24E8BC36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217D9-8813-42CD-BCBA-75E8181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A4FA5-CD41-485E-A7D8-D9119EE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DFDCE0-6F84-450D-B501-EF01812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03638E-3EC7-4D12-B206-312FDA71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6DB23-1FC9-43D7-B50B-47ABC187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A785-67FF-4239-A7EF-7327957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7C199F-3D26-4567-8E1E-8CDF8BBA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2A90B-933A-42FC-91D0-56B6B613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6E9EF-EBF2-429D-8C25-987A3909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CA8AE-C25A-4634-8AF8-1FFE6D8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632274-CD3A-4E12-B239-0CCA65B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7C50-CD4A-43CA-B5F6-B1BF48B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18C6-8E78-4BAC-B348-8271907A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46C029-9751-4B4C-A2FF-A1784ED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167CD-E26B-4763-903E-8B808E6E8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FDA332-C0D6-4287-9ED6-8C915B223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737F79-4DCD-447B-9EB5-F199634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94BCA3-7D6D-4E2A-90D9-7A60F52A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E02BBE-FCF9-4754-A80F-CEDEF9D2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9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8A595-1A40-4DD8-BCD8-B69A3D63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48BA0F-26D7-4E35-BA97-9FEC49C9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8F114C-ABB3-4EDE-AE98-3B91EAA4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87F68A-2066-4EB9-AB30-349734C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2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A38E46-899E-4366-A6C9-9CB507E0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4CFA52-0CCC-4783-A614-D64E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486FEF-D323-4630-91A4-D9E4CBC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5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CD00-AB5A-4ED4-891E-865BDFDF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2A22B-E18F-449C-980E-781F2396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A787EB-7433-4B50-B66F-BD22C579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CA75E-2E3E-4E9A-AB7B-070449C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370C3-D3CE-41EB-8B14-8684985B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3D6CD0-AF46-4BB2-9633-CD57C49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67193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113A0-5A7B-4382-AC5C-7ABF1AE0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F31A97-CD92-411B-8097-85A6D17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7A542-DF8B-4233-B9CC-575941D14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7D0B9E-421E-43D1-8E26-B82169A7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B4721-6DCE-420A-9C92-2C6094B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44DF87-B049-4C35-83D6-CB0A176A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F2D-C23F-4C5C-BF82-551D4DDC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35B07-48B0-43D5-9CC1-DE7257F1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1AD8F7-4DD0-430F-A91F-76C99932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52213-4071-435C-9F91-81F86CB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AB6CCF-6678-4EAA-B581-C54BE98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7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0BBA50-2C26-48BA-8C54-C1F83BDA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162AB7-6709-4E7F-B6B5-746CF421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990F-3F6D-42F2-88F8-4A973140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AD8F7-AD1F-423F-B6E2-C140163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CF855-E12B-47E2-9B48-DCD8A5E2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4BE7-02CF-4006-A71A-D1483310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6464B2-48CC-4CA0-BC45-DA6AB337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DA40-78D5-4015-9D62-A4A5445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3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8D81-1364-4713-9A06-762E4130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064A4-DF4E-4F4A-A53E-3B563105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57DAA-78E3-4458-BC90-D24E9AE1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6AFDD-CF3B-4426-970E-9FBD0F3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743E4-3DF5-4B66-A7AD-24E8BC36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217D9-8813-42CD-BCBA-75E8181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A4FA5-CD41-485E-A7D8-D9119EE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DFDCE0-6F84-450D-B501-EF01812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03638E-3EC7-4D12-B206-312FDA71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6DB23-1FC9-43D7-B50B-47ABC187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A785-67FF-4239-A7EF-7327957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7C199F-3D26-4567-8E1E-8CDF8BBA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2A90B-933A-42FC-91D0-56B6B613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6E9EF-EBF2-429D-8C25-987A3909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CA8AE-C25A-4634-8AF8-1FFE6D8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632274-CD3A-4E12-B239-0CCA65B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7C50-CD4A-43CA-B5F6-B1BF48B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18C6-8E78-4BAC-B348-8271907A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46C029-9751-4B4C-A2FF-A1784ED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167CD-E26B-4763-903E-8B808E6E8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FDA332-C0D6-4287-9ED6-8C915B223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737F79-4DCD-447B-9EB5-F199634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94BCA3-7D6D-4E2A-90D9-7A60F52A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E02BBE-FCF9-4754-A80F-CEDEF9D2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6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8A595-1A40-4DD8-BCD8-B69A3D63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48BA0F-26D7-4E35-BA97-9FEC49C9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8F114C-ABB3-4EDE-AE98-3B91EAA4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87F68A-2066-4EB9-AB30-349734C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A38E46-899E-4366-A6C9-9CB507E0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4CFA52-0CCC-4783-A614-D64E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486FEF-D323-4630-91A4-D9E4CBC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5524"/>
      </p:ext>
    </p:extLst>
  </p:cSld>
  <p:clrMapOvr>
    <a:masterClrMapping/>
  </p:clrMapOvr>
  <p:transition spd="slow" advClick="0" advTm="1000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CD00-AB5A-4ED4-891E-865BDFDF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2A22B-E18F-449C-980E-781F2396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A787EB-7433-4B50-B66F-BD22C579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CA75E-2E3E-4E9A-AB7B-070449C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370C3-D3CE-41EB-8B14-8684985B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3D6CD0-AF46-4BB2-9633-CD57C49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0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113A0-5A7B-4382-AC5C-7ABF1AE0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F31A97-CD92-411B-8097-85A6D17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7A542-DF8B-4233-B9CC-575941D14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7D0B9E-421E-43D1-8E26-B82169A7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B4721-6DCE-420A-9C92-2C6094B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44DF87-B049-4C35-83D6-CB0A176A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F2D-C23F-4C5C-BF82-551D4DDC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35B07-48B0-43D5-9CC1-DE7257F1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1AD8F7-4DD0-430F-A91F-76C99932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52213-4071-435C-9F91-81F86CB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AB6CCF-6678-4EAA-B581-C54BE98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2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0BBA50-2C26-48BA-8C54-C1F83BDA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162AB7-6709-4E7F-B6B5-746CF421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990F-3F6D-42F2-88F8-4A973140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AD8F7-AD1F-423F-B6E2-C140163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CF855-E12B-47E2-9B48-DCD8A5E2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4BE7-02CF-4006-A71A-D1483310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6464B2-48CC-4CA0-BC45-DA6AB337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DA40-78D5-4015-9D62-A4A5445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8D81-1364-4713-9A06-762E4130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064A4-DF4E-4F4A-A53E-3B563105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57DAA-78E3-4458-BC90-D24E9AE1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6AFDD-CF3B-4426-970E-9FBD0F3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743E4-3DF5-4B66-A7AD-24E8BC36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3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217D9-8813-42CD-BCBA-75E8181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A4FA5-CD41-485E-A7D8-D9119EE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DFDCE0-6F84-450D-B501-EF01812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03638E-3EC7-4D12-B206-312FDA71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6DB23-1FC9-43D7-B50B-47ABC187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A785-67FF-4239-A7EF-7327957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7C199F-3D26-4567-8E1E-8CDF8BBA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2A90B-933A-42FC-91D0-56B6B613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6E9EF-EBF2-429D-8C25-987A3909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CA8AE-C25A-4634-8AF8-1FFE6D8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632274-CD3A-4E12-B239-0CCA65B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9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7C50-CD4A-43CA-B5F6-B1BF48B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18C6-8E78-4BAC-B348-8271907A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46C029-9751-4B4C-A2FF-A1784ED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167CD-E26B-4763-903E-8B808E6E8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FDA332-C0D6-4287-9ED6-8C915B223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737F79-4DCD-447B-9EB5-F199634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94BCA3-7D6D-4E2A-90D9-7A60F52A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E02BBE-FCF9-4754-A80F-CEDEF9D2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7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8A595-1A40-4DD8-BCD8-B69A3D63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48BA0F-26D7-4E35-BA97-9FEC49C9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D3E2E-F2C8-47F3-8DD1-AAE9AF10B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8F114C-ABB3-4EDE-AE98-3B91EAA4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87F68A-2066-4EB9-AB30-349734C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5A9F-33BB-4BD5-8B9C-95FBA0B7D5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jpg"/><Relationship Id="rId10" Type="http://schemas.openxmlformats.org/officeDocument/2006/relationships/image" Target="../media/image3.png"/><Relationship Id="rId4" Type="http://schemas.openxmlformats.org/officeDocument/2006/relationships/theme" Target="../theme/theme4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3436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93975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0324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4411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8649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6016B-B92A-4207-8B36-DF1662C131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6637-55C7-48FD-B10E-08C923B2C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7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4C16D4B-8676-4BA1-C9DF-4ABE73BF98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2ECEB-2FCB-6673-39CF-39CCE5FCB4C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D3A286-1498-E450-F75E-50086276CF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B0B26F-0B1A-A1FD-9C67-5196F2C871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296612" y="-556375"/>
            <a:ext cx="145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UTM Wedding K&amp;T" panose="02040603050506020204" pitchFamily="18" charset="0"/>
                <a:cs typeface="+mn-cs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351065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F178-E734-48E0-832D-35D4FB00FC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7EC6C-1813-4A14-99A9-40CBCA72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70015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80260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45171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4608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059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11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5" Type="http://schemas.openxmlformats.org/officeDocument/2006/relationships/image" Target="../media/image55.gif"/><Relationship Id="rId10" Type="http://schemas.openxmlformats.org/officeDocument/2006/relationships/image" Target="../media/image60.gif"/><Relationship Id="rId4" Type="http://schemas.openxmlformats.org/officeDocument/2006/relationships/image" Target="../media/image52.jpe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9.jpeg"/><Relationship Id="rId11" Type="http://schemas.openxmlformats.org/officeDocument/2006/relationships/image" Target="../media/image60.gif"/><Relationship Id="rId5" Type="http://schemas.openxmlformats.org/officeDocument/2006/relationships/image" Target="../media/image57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9.jpe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gif"/><Relationship Id="rId11" Type="http://schemas.openxmlformats.org/officeDocument/2006/relationships/image" Target="../media/image57.png"/><Relationship Id="rId5" Type="http://schemas.openxmlformats.org/officeDocument/2006/relationships/image" Target="../media/image52.jpeg"/><Relationship Id="rId15" Type="http://schemas.openxmlformats.org/officeDocument/2006/relationships/image" Target="../media/image63.gif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image" Target="../media/image61.gif"/><Relationship Id="rId14" Type="http://schemas.openxmlformats.org/officeDocument/2006/relationships/image" Target="../media/image6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272"/>
            <a:ext cx="12191238" cy="6857571"/>
          </a:xfrm>
          <a:prstGeom prst="rect">
            <a:avLst/>
          </a:prstGeom>
        </p:spPr>
      </p:pic>
      <p:pic>
        <p:nvPicPr>
          <p:cNvPr id="6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79" y="5060485"/>
            <a:ext cx="4094887" cy="1636814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05" y="3505632"/>
            <a:ext cx="3239495" cy="3425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0403" y="3000697"/>
            <a:ext cx="8810433" cy="163121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1301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华康方圆体W7(P)" pitchFamily="82" charset="-122"/>
                <a:cs typeface="+mn-cs"/>
              </a:rPr>
              <a:t>MÔN: TIẾNG</a:t>
            </a:r>
            <a:r>
              <a:rPr kumimoji="0" lang="en-US" altLang="zh-CN" sz="88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华康方圆体W7(P)" pitchFamily="82" charset="-122"/>
                <a:cs typeface="+mn-cs"/>
              </a:rPr>
              <a:t> VIỆT</a:t>
            </a:r>
            <a:endParaRPr kumimoji="0" lang="zh-CN" alt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华康方圆体W7(P)" pitchFamily="82" charset="-122"/>
              <a:cs typeface="+mn-cs"/>
            </a:endParaRPr>
          </a:p>
        </p:txBody>
      </p:sp>
      <p:pic>
        <p:nvPicPr>
          <p:cNvPr id="9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351718" y="2971800"/>
            <a:ext cx="1173892" cy="11152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05" y="4520025"/>
            <a:ext cx="1713124" cy="29446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000" y="641132"/>
            <a:ext cx="6407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 B THỊ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TRẤN VĂN ĐIỂN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0114" y="4578278"/>
            <a:ext cx="6976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 viên: Trương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Thị Thanh Xuân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99819" y="1796224"/>
            <a:ext cx="8991600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 w="0"/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lớp 2C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FreshTime-Roa-6248469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" y="-759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02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0" y="128336"/>
            <a:ext cx="12192000" cy="672966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 flipH="1">
            <a:off x="6689558" y="-394161"/>
            <a:ext cx="5910420" cy="22237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969" y="234042"/>
            <a:ext cx="1106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1. Dựa vào tranh, tìm từ ngữ: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342" y="784358"/>
            <a:ext cx="45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a) Chỉ sự vật: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1341" y="1402871"/>
            <a:ext cx="45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b) Chỉ hoạt động: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702629" y="880373"/>
            <a:ext cx="24656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81188" y="1430689"/>
            <a:ext cx="15309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81188" y="2054450"/>
            <a:ext cx="25316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0" y="2355703"/>
            <a:ext cx="7779657" cy="4518912"/>
            <a:chOff x="-79375" y="3074833"/>
            <a:chExt cx="7779657" cy="45189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9809" t="17411" r="28805" b="39831"/>
            <a:stretch/>
          </p:blipFill>
          <p:spPr>
            <a:xfrm>
              <a:off x="-79375" y="3074833"/>
              <a:ext cx="7779657" cy="45189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Freeform 2"/>
            <p:cNvSpPr/>
            <p:nvPr/>
          </p:nvSpPr>
          <p:spPr>
            <a:xfrm>
              <a:off x="199898" y="3135741"/>
              <a:ext cx="2873502" cy="2160159"/>
            </a:xfrm>
            <a:custGeom>
              <a:avLst/>
              <a:gdLst>
                <a:gd name="connsiteX0" fmla="*/ 270002 w 2873502"/>
                <a:gd name="connsiteY0" fmla="*/ 1982359 h 2160159"/>
                <a:gd name="connsiteX1" fmla="*/ 435102 w 2873502"/>
                <a:gd name="connsiteY1" fmla="*/ 1969659 h 2160159"/>
                <a:gd name="connsiteX2" fmla="*/ 460502 w 2873502"/>
                <a:gd name="connsiteY2" fmla="*/ 1931559 h 2160159"/>
                <a:gd name="connsiteX3" fmla="*/ 574802 w 2873502"/>
                <a:gd name="connsiteY3" fmla="*/ 1893459 h 2160159"/>
                <a:gd name="connsiteX4" fmla="*/ 765302 w 2873502"/>
                <a:gd name="connsiteY4" fmla="*/ 1931559 h 2160159"/>
                <a:gd name="connsiteX5" fmla="*/ 803402 w 2873502"/>
                <a:gd name="connsiteY5" fmla="*/ 1956959 h 2160159"/>
                <a:gd name="connsiteX6" fmla="*/ 879602 w 2873502"/>
                <a:gd name="connsiteY6" fmla="*/ 1982359 h 2160159"/>
                <a:gd name="connsiteX7" fmla="*/ 955802 w 2873502"/>
                <a:gd name="connsiteY7" fmla="*/ 2033159 h 2160159"/>
                <a:gd name="connsiteX8" fmla="*/ 1057402 w 2873502"/>
                <a:gd name="connsiteY8" fmla="*/ 2020459 h 2160159"/>
                <a:gd name="connsiteX9" fmla="*/ 1095502 w 2873502"/>
                <a:gd name="connsiteY9" fmla="*/ 1982359 h 2160159"/>
                <a:gd name="connsiteX10" fmla="*/ 1311402 w 2873502"/>
                <a:gd name="connsiteY10" fmla="*/ 1995059 h 2160159"/>
                <a:gd name="connsiteX11" fmla="*/ 1400302 w 2873502"/>
                <a:gd name="connsiteY11" fmla="*/ 2045859 h 2160159"/>
                <a:gd name="connsiteX12" fmla="*/ 1476502 w 2873502"/>
                <a:gd name="connsiteY12" fmla="*/ 2071259 h 2160159"/>
                <a:gd name="connsiteX13" fmla="*/ 1514602 w 2873502"/>
                <a:gd name="connsiteY13" fmla="*/ 2096659 h 2160159"/>
                <a:gd name="connsiteX14" fmla="*/ 1590802 w 2873502"/>
                <a:gd name="connsiteY14" fmla="*/ 2083959 h 2160159"/>
                <a:gd name="connsiteX15" fmla="*/ 1667002 w 2873502"/>
                <a:gd name="connsiteY15" fmla="*/ 2033159 h 2160159"/>
                <a:gd name="connsiteX16" fmla="*/ 1743202 w 2873502"/>
                <a:gd name="connsiteY16" fmla="*/ 2007759 h 2160159"/>
                <a:gd name="connsiteX17" fmla="*/ 1832102 w 2873502"/>
                <a:gd name="connsiteY17" fmla="*/ 1982359 h 2160159"/>
                <a:gd name="connsiteX18" fmla="*/ 2048002 w 2873502"/>
                <a:gd name="connsiteY18" fmla="*/ 1995059 h 2160159"/>
                <a:gd name="connsiteX19" fmla="*/ 2060702 w 2873502"/>
                <a:gd name="connsiteY19" fmla="*/ 2033159 h 2160159"/>
                <a:gd name="connsiteX20" fmla="*/ 2098802 w 2873502"/>
                <a:gd name="connsiteY20" fmla="*/ 2071259 h 2160159"/>
                <a:gd name="connsiteX21" fmla="*/ 2111502 w 2873502"/>
                <a:gd name="connsiteY21" fmla="*/ 2109359 h 2160159"/>
                <a:gd name="connsiteX22" fmla="*/ 2149602 w 2873502"/>
                <a:gd name="connsiteY22" fmla="*/ 2134759 h 2160159"/>
                <a:gd name="connsiteX23" fmla="*/ 2238502 w 2873502"/>
                <a:gd name="connsiteY23" fmla="*/ 2160159 h 2160159"/>
                <a:gd name="connsiteX24" fmla="*/ 2327402 w 2873502"/>
                <a:gd name="connsiteY24" fmla="*/ 2147459 h 2160159"/>
                <a:gd name="connsiteX25" fmla="*/ 2352802 w 2873502"/>
                <a:gd name="connsiteY25" fmla="*/ 2109359 h 2160159"/>
                <a:gd name="connsiteX26" fmla="*/ 2441702 w 2873502"/>
                <a:gd name="connsiteY26" fmla="*/ 2071259 h 2160159"/>
                <a:gd name="connsiteX27" fmla="*/ 2721102 w 2873502"/>
                <a:gd name="connsiteY27" fmla="*/ 2083959 h 2160159"/>
                <a:gd name="connsiteX28" fmla="*/ 2784602 w 2873502"/>
                <a:gd name="connsiteY28" fmla="*/ 2007759 h 2160159"/>
                <a:gd name="connsiteX29" fmla="*/ 2860802 w 2873502"/>
                <a:gd name="connsiteY29" fmla="*/ 1995059 h 2160159"/>
                <a:gd name="connsiteX30" fmla="*/ 2873502 w 2873502"/>
                <a:gd name="connsiteY30" fmla="*/ 1956959 h 2160159"/>
                <a:gd name="connsiteX31" fmla="*/ 2822702 w 2873502"/>
                <a:gd name="connsiteY31" fmla="*/ 1880759 h 2160159"/>
                <a:gd name="connsiteX32" fmla="*/ 2771902 w 2873502"/>
                <a:gd name="connsiteY32" fmla="*/ 1728359 h 2160159"/>
                <a:gd name="connsiteX33" fmla="*/ 2759202 w 2873502"/>
                <a:gd name="connsiteY33" fmla="*/ 1690259 h 2160159"/>
                <a:gd name="connsiteX34" fmla="*/ 2721102 w 2873502"/>
                <a:gd name="connsiteY34" fmla="*/ 1639459 h 2160159"/>
                <a:gd name="connsiteX35" fmla="*/ 2695702 w 2873502"/>
                <a:gd name="connsiteY35" fmla="*/ 1601359 h 2160159"/>
                <a:gd name="connsiteX36" fmla="*/ 2644902 w 2873502"/>
                <a:gd name="connsiteY36" fmla="*/ 1499759 h 2160159"/>
                <a:gd name="connsiteX37" fmla="*/ 2657602 w 2873502"/>
                <a:gd name="connsiteY37" fmla="*/ 1334659 h 2160159"/>
                <a:gd name="connsiteX38" fmla="*/ 2695702 w 2873502"/>
                <a:gd name="connsiteY38" fmla="*/ 1321959 h 2160159"/>
                <a:gd name="connsiteX39" fmla="*/ 2835402 w 2873502"/>
                <a:gd name="connsiteY39" fmla="*/ 1296559 h 2160159"/>
                <a:gd name="connsiteX40" fmla="*/ 2848102 w 2873502"/>
                <a:gd name="connsiteY40" fmla="*/ 1258459 h 2160159"/>
                <a:gd name="connsiteX41" fmla="*/ 2810002 w 2873502"/>
                <a:gd name="connsiteY41" fmla="*/ 1233059 h 2160159"/>
                <a:gd name="connsiteX42" fmla="*/ 2771902 w 2873502"/>
                <a:gd name="connsiteY42" fmla="*/ 1220359 h 2160159"/>
                <a:gd name="connsiteX43" fmla="*/ 2683002 w 2873502"/>
                <a:gd name="connsiteY43" fmla="*/ 1182259 h 2160159"/>
                <a:gd name="connsiteX44" fmla="*/ 2619502 w 2873502"/>
                <a:gd name="connsiteY44" fmla="*/ 1093359 h 2160159"/>
                <a:gd name="connsiteX45" fmla="*/ 2594102 w 2873502"/>
                <a:gd name="connsiteY45" fmla="*/ 1017159 h 2160159"/>
                <a:gd name="connsiteX46" fmla="*/ 2644902 w 2873502"/>
                <a:gd name="connsiteY46" fmla="*/ 852059 h 2160159"/>
                <a:gd name="connsiteX47" fmla="*/ 2708402 w 2873502"/>
                <a:gd name="connsiteY47" fmla="*/ 839359 h 2160159"/>
                <a:gd name="connsiteX48" fmla="*/ 2695702 w 2873502"/>
                <a:gd name="connsiteY48" fmla="*/ 763159 h 2160159"/>
                <a:gd name="connsiteX49" fmla="*/ 2657602 w 2873502"/>
                <a:gd name="connsiteY49" fmla="*/ 737759 h 2160159"/>
                <a:gd name="connsiteX50" fmla="*/ 2619502 w 2873502"/>
                <a:gd name="connsiteY50" fmla="*/ 699659 h 2160159"/>
                <a:gd name="connsiteX51" fmla="*/ 2606802 w 2873502"/>
                <a:gd name="connsiteY51" fmla="*/ 521859 h 2160159"/>
                <a:gd name="connsiteX52" fmla="*/ 2644902 w 2873502"/>
                <a:gd name="connsiteY52" fmla="*/ 496459 h 2160159"/>
                <a:gd name="connsiteX53" fmla="*/ 2670302 w 2873502"/>
                <a:gd name="connsiteY53" fmla="*/ 458359 h 2160159"/>
                <a:gd name="connsiteX54" fmla="*/ 2619502 w 2873502"/>
                <a:gd name="connsiteY54" fmla="*/ 382159 h 2160159"/>
                <a:gd name="connsiteX55" fmla="*/ 2568702 w 2873502"/>
                <a:gd name="connsiteY55" fmla="*/ 356759 h 2160159"/>
                <a:gd name="connsiteX56" fmla="*/ 2479802 w 2873502"/>
                <a:gd name="connsiteY56" fmla="*/ 293259 h 2160159"/>
                <a:gd name="connsiteX57" fmla="*/ 2441702 w 2873502"/>
                <a:gd name="connsiteY57" fmla="*/ 267859 h 2160159"/>
                <a:gd name="connsiteX58" fmla="*/ 2314702 w 2873502"/>
                <a:gd name="connsiteY58" fmla="*/ 229759 h 2160159"/>
                <a:gd name="connsiteX59" fmla="*/ 2276602 w 2873502"/>
                <a:gd name="connsiteY59" fmla="*/ 217059 h 2160159"/>
                <a:gd name="connsiteX60" fmla="*/ 2048002 w 2873502"/>
                <a:gd name="connsiteY60" fmla="*/ 140859 h 2160159"/>
                <a:gd name="connsiteX61" fmla="*/ 1870202 w 2873502"/>
                <a:gd name="connsiteY61" fmla="*/ 102759 h 2160159"/>
                <a:gd name="connsiteX62" fmla="*/ 1616202 w 2873502"/>
                <a:gd name="connsiteY62" fmla="*/ 64659 h 2160159"/>
                <a:gd name="connsiteX63" fmla="*/ 866902 w 2873502"/>
                <a:gd name="connsiteY63" fmla="*/ 26559 h 2160159"/>
                <a:gd name="connsiteX64" fmla="*/ 485902 w 2873502"/>
                <a:gd name="connsiteY64" fmla="*/ 13859 h 2160159"/>
                <a:gd name="connsiteX65" fmla="*/ 270002 w 2873502"/>
                <a:gd name="connsiteY65" fmla="*/ 26559 h 2160159"/>
                <a:gd name="connsiteX66" fmla="*/ 181102 w 2873502"/>
                <a:gd name="connsiteY66" fmla="*/ 77359 h 2160159"/>
                <a:gd name="connsiteX67" fmla="*/ 143002 w 2873502"/>
                <a:gd name="connsiteY67" fmla="*/ 102759 h 2160159"/>
                <a:gd name="connsiteX68" fmla="*/ 79502 w 2873502"/>
                <a:gd name="connsiteY68" fmla="*/ 191659 h 2160159"/>
                <a:gd name="connsiteX69" fmla="*/ 41402 w 2873502"/>
                <a:gd name="connsiteY69" fmla="*/ 534559 h 2160159"/>
                <a:gd name="connsiteX70" fmla="*/ 28702 w 2873502"/>
                <a:gd name="connsiteY70" fmla="*/ 890159 h 2160159"/>
                <a:gd name="connsiteX71" fmla="*/ 16002 w 2873502"/>
                <a:gd name="connsiteY71" fmla="*/ 928259 h 2160159"/>
                <a:gd name="connsiteX72" fmla="*/ 3302 w 2873502"/>
                <a:gd name="connsiteY72" fmla="*/ 1194959 h 2160159"/>
                <a:gd name="connsiteX73" fmla="*/ 41402 w 2873502"/>
                <a:gd name="connsiteY73" fmla="*/ 1779159 h 2160159"/>
                <a:gd name="connsiteX74" fmla="*/ 66802 w 2873502"/>
                <a:gd name="connsiteY74" fmla="*/ 1817259 h 2160159"/>
                <a:gd name="connsiteX75" fmla="*/ 117602 w 2873502"/>
                <a:gd name="connsiteY75" fmla="*/ 1880759 h 2160159"/>
                <a:gd name="connsiteX76" fmla="*/ 130302 w 2873502"/>
                <a:gd name="connsiteY76" fmla="*/ 1918859 h 2160159"/>
                <a:gd name="connsiteX77" fmla="*/ 168402 w 2873502"/>
                <a:gd name="connsiteY77" fmla="*/ 1956959 h 2160159"/>
                <a:gd name="connsiteX78" fmla="*/ 270002 w 2873502"/>
                <a:gd name="connsiteY78" fmla="*/ 1982359 h 216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873502" h="2160159">
                  <a:moveTo>
                    <a:pt x="270002" y="1982359"/>
                  </a:moveTo>
                  <a:cubicBezTo>
                    <a:pt x="314452" y="1984476"/>
                    <a:pt x="381770" y="1983881"/>
                    <a:pt x="435102" y="1969659"/>
                  </a:cubicBezTo>
                  <a:cubicBezTo>
                    <a:pt x="449850" y="1965726"/>
                    <a:pt x="448776" y="1941330"/>
                    <a:pt x="460502" y="1931559"/>
                  </a:cubicBezTo>
                  <a:cubicBezTo>
                    <a:pt x="493711" y="1903885"/>
                    <a:pt x="534808" y="1901458"/>
                    <a:pt x="574802" y="1893459"/>
                  </a:cubicBezTo>
                  <a:cubicBezTo>
                    <a:pt x="619009" y="1898371"/>
                    <a:pt x="720275" y="1901541"/>
                    <a:pt x="765302" y="1931559"/>
                  </a:cubicBezTo>
                  <a:cubicBezTo>
                    <a:pt x="778002" y="1940026"/>
                    <a:pt x="789454" y="1950760"/>
                    <a:pt x="803402" y="1956959"/>
                  </a:cubicBezTo>
                  <a:cubicBezTo>
                    <a:pt x="827868" y="1967833"/>
                    <a:pt x="857325" y="1967507"/>
                    <a:pt x="879602" y="1982359"/>
                  </a:cubicBezTo>
                  <a:lnTo>
                    <a:pt x="955802" y="2033159"/>
                  </a:lnTo>
                  <a:cubicBezTo>
                    <a:pt x="989669" y="2028926"/>
                    <a:pt x="1025327" y="2032123"/>
                    <a:pt x="1057402" y="2020459"/>
                  </a:cubicBezTo>
                  <a:cubicBezTo>
                    <a:pt x="1074281" y="2014321"/>
                    <a:pt x="1077631" y="1984146"/>
                    <a:pt x="1095502" y="1982359"/>
                  </a:cubicBezTo>
                  <a:cubicBezTo>
                    <a:pt x="1167235" y="1975186"/>
                    <a:pt x="1239435" y="1990826"/>
                    <a:pt x="1311402" y="1995059"/>
                  </a:cubicBezTo>
                  <a:cubicBezTo>
                    <a:pt x="1450930" y="2029941"/>
                    <a:pt x="1276489" y="1977074"/>
                    <a:pt x="1400302" y="2045859"/>
                  </a:cubicBezTo>
                  <a:cubicBezTo>
                    <a:pt x="1423707" y="2058862"/>
                    <a:pt x="1451102" y="2062792"/>
                    <a:pt x="1476502" y="2071259"/>
                  </a:cubicBezTo>
                  <a:cubicBezTo>
                    <a:pt x="1490982" y="2076086"/>
                    <a:pt x="1501902" y="2088192"/>
                    <a:pt x="1514602" y="2096659"/>
                  </a:cubicBezTo>
                  <a:cubicBezTo>
                    <a:pt x="1540002" y="2092426"/>
                    <a:pt x="1567032" y="2093863"/>
                    <a:pt x="1590802" y="2083959"/>
                  </a:cubicBezTo>
                  <a:cubicBezTo>
                    <a:pt x="1618981" y="2072218"/>
                    <a:pt x="1638042" y="2042812"/>
                    <a:pt x="1667002" y="2033159"/>
                  </a:cubicBezTo>
                  <a:cubicBezTo>
                    <a:pt x="1692402" y="2024692"/>
                    <a:pt x="1717227" y="2014253"/>
                    <a:pt x="1743202" y="2007759"/>
                  </a:cubicBezTo>
                  <a:cubicBezTo>
                    <a:pt x="1806989" y="1991812"/>
                    <a:pt x="1777443" y="2000579"/>
                    <a:pt x="1832102" y="1982359"/>
                  </a:cubicBezTo>
                  <a:cubicBezTo>
                    <a:pt x="1904069" y="1986592"/>
                    <a:pt x="1977628" y="1979420"/>
                    <a:pt x="2048002" y="1995059"/>
                  </a:cubicBezTo>
                  <a:cubicBezTo>
                    <a:pt x="2061070" y="1997963"/>
                    <a:pt x="2053276" y="2022020"/>
                    <a:pt x="2060702" y="2033159"/>
                  </a:cubicBezTo>
                  <a:cubicBezTo>
                    <a:pt x="2070665" y="2048103"/>
                    <a:pt x="2086102" y="2058559"/>
                    <a:pt x="2098802" y="2071259"/>
                  </a:cubicBezTo>
                  <a:cubicBezTo>
                    <a:pt x="2103035" y="2083959"/>
                    <a:pt x="2103139" y="2098906"/>
                    <a:pt x="2111502" y="2109359"/>
                  </a:cubicBezTo>
                  <a:cubicBezTo>
                    <a:pt x="2121037" y="2121278"/>
                    <a:pt x="2135950" y="2127933"/>
                    <a:pt x="2149602" y="2134759"/>
                  </a:cubicBezTo>
                  <a:cubicBezTo>
                    <a:pt x="2167822" y="2143869"/>
                    <a:pt x="2222226" y="2156090"/>
                    <a:pt x="2238502" y="2160159"/>
                  </a:cubicBezTo>
                  <a:cubicBezTo>
                    <a:pt x="2268135" y="2155926"/>
                    <a:pt x="2300048" y="2159616"/>
                    <a:pt x="2327402" y="2147459"/>
                  </a:cubicBezTo>
                  <a:cubicBezTo>
                    <a:pt x="2341350" y="2141260"/>
                    <a:pt x="2342009" y="2120152"/>
                    <a:pt x="2352802" y="2109359"/>
                  </a:cubicBezTo>
                  <a:cubicBezTo>
                    <a:pt x="2382037" y="2080124"/>
                    <a:pt x="2402839" y="2080975"/>
                    <a:pt x="2441702" y="2071259"/>
                  </a:cubicBezTo>
                  <a:cubicBezTo>
                    <a:pt x="2608825" y="2126967"/>
                    <a:pt x="2516308" y="2115466"/>
                    <a:pt x="2721102" y="2083959"/>
                  </a:cubicBezTo>
                  <a:cubicBezTo>
                    <a:pt x="2734596" y="2063718"/>
                    <a:pt x="2761442" y="2018052"/>
                    <a:pt x="2784602" y="2007759"/>
                  </a:cubicBezTo>
                  <a:cubicBezTo>
                    <a:pt x="2808133" y="1997301"/>
                    <a:pt x="2835402" y="1999292"/>
                    <a:pt x="2860802" y="1995059"/>
                  </a:cubicBezTo>
                  <a:cubicBezTo>
                    <a:pt x="2865035" y="1982359"/>
                    <a:pt x="2873502" y="1970346"/>
                    <a:pt x="2873502" y="1956959"/>
                  </a:cubicBezTo>
                  <a:cubicBezTo>
                    <a:pt x="2873502" y="1920200"/>
                    <a:pt x="2845609" y="1903666"/>
                    <a:pt x="2822702" y="1880759"/>
                  </a:cubicBezTo>
                  <a:lnTo>
                    <a:pt x="2771902" y="1728359"/>
                  </a:lnTo>
                  <a:cubicBezTo>
                    <a:pt x="2767669" y="1715659"/>
                    <a:pt x="2767234" y="1700969"/>
                    <a:pt x="2759202" y="1690259"/>
                  </a:cubicBezTo>
                  <a:cubicBezTo>
                    <a:pt x="2746502" y="1673326"/>
                    <a:pt x="2733405" y="1656683"/>
                    <a:pt x="2721102" y="1639459"/>
                  </a:cubicBezTo>
                  <a:cubicBezTo>
                    <a:pt x="2712230" y="1627039"/>
                    <a:pt x="2703011" y="1614759"/>
                    <a:pt x="2695702" y="1601359"/>
                  </a:cubicBezTo>
                  <a:cubicBezTo>
                    <a:pt x="2677571" y="1568118"/>
                    <a:pt x="2644902" y="1499759"/>
                    <a:pt x="2644902" y="1499759"/>
                  </a:cubicBezTo>
                  <a:cubicBezTo>
                    <a:pt x="2649135" y="1444726"/>
                    <a:pt x="2642439" y="1387731"/>
                    <a:pt x="2657602" y="1334659"/>
                  </a:cubicBezTo>
                  <a:cubicBezTo>
                    <a:pt x="2661280" y="1321787"/>
                    <a:pt x="2682575" y="1324584"/>
                    <a:pt x="2695702" y="1321959"/>
                  </a:cubicBezTo>
                  <a:cubicBezTo>
                    <a:pt x="2923229" y="1276454"/>
                    <a:pt x="2684804" y="1334208"/>
                    <a:pt x="2835402" y="1296559"/>
                  </a:cubicBezTo>
                  <a:cubicBezTo>
                    <a:pt x="2839635" y="1283859"/>
                    <a:pt x="2853074" y="1270888"/>
                    <a:pt x="2848102" y="1258459"/>
                  </a:cubicBezTo>
                  <a:cubicBezTo>
                    <a:pt x="2842433" y="1244287"/>
                    <a:pt x="2823654" y="1239885"/>
                    <a:pt x="2810002" y="1233059"/>
                  </a:cubicBezTo>
                  <a:cubicBezTo>
                    <a:pt x="2798028" y="1227072"/>
                    <a:pt x="2783876" y="1226346"/>
                    <a:pt x="2771902" y="1220359"/>
                  </a:cubicBezTo>
                  <a:cubicBezTo>
                    <a:pt x="2684197" y="1176506"/>
                    <a:pt x="2788728" y="1208690"/>
                    <a:pt x="2683002" y="1182259"/>
                  </a:cubicBezTo>
                  <a:cubicBezTo>
                    <a:pt x="2677885" y="1175436"/>
                    <a:pt x="2626255" y="1108553"/>
                    <a:pt x="2619502" y="1093359"/>
                  </a:cubicBezTo>
                  <a:cubicBezTo>
                    <a:pt x="2608628" y="1068893"/>
                    <a:pt x="2594102" y="1017159"/>
                    <a:pt x="2594102" y="1017159"/>
                  </a:cubicBezTo>
                  <a:cubicBezTo>
                    <a:pt x="2605579" y="879438"/>
                    <a:pt x="2559055" y="873521"/>
                    <a:pt x="2644902" y="852059"/>
                  </a:cubicBezTo>
                  <a:cubicBezTo>
                    <a:pt x="2665843" y="846824"/>
                    <a:pt x="2687235" y="843592"/>
                    <a:pt x="2708402" y="839359"/>
                  </a:cubicBezTo>
                  <a:cubicBezTo>
                    <a:pt x="2704169" y="813959"/>
                    <a:pt x="2707218" y="786191"/>
                    <a:pt x="2695702" y="763159"/>
                  </a:cubicBezTo>
                  <a:cubicBezTo>
                    <a:pt x="2688876" y="749507"/>
                    <a:pt x="2669328" y="747530"/>
                    <a:pt x="2657602" y="737759"/>
                  </a:cubicBezTo>
                  <a:cubicBezTo>
                    <a:pt x="2643804" y="726261"/>
                    <a:pt x="2632202" y="712359"/>
                    <a:pt x="2619502" y="699659"/>
                  </a:cubicBezTo>
                  <a:cubicBezTo>
                    <a:pt x="2595877" y="628784"/>
                    <a:pt x="2574760" y="601963"/>
                    <a:pt x="2606802" y="521859"/>
                  </a:cubicBezTo>
                  <a:cubicBezTo>
                    <a:pt x="2612471" y="507687"/>
                    <a:pt x="2632202" y="504926"/>
                    <a:pt x="2644902" y="496459"/>
                  </a:cubicBezTo>
                  <a:cubicBezTo>
                    <a:pt x="2653369" y="483759"/>
                    <a:pt x="2668409" y="473505"/>
                    <a:pt x="2670302" y="458359"/>
                  </a:cubicBezTo>
                  <a:cubicBezTo>
                    <a:pt x="2679681" y="383324"/>
                    <a:pt x="2662759" y="400698"/>
                    <a:pt x="2619502" y="382159"/>
                  </a:cubicBezTo>
                  <a:cubicBezTo>
                    <a:pt x="2602101" y="374701"/>
                    <a:pt x="2585140" y="366152"/>
                    <a:pt x="2568702" y="356759"/>
                  </a:cubicBezTo>
                  <a:cubicBezTo>
                    <a:pt x="2538772" y="339656"/>
                    <a:pt x="2507060" y="312729"/>
                    <a:pt x="2479802" y="293259"/>
                  </a:cubicBezTo>
                  <a:cubicBezTo>
                    <a:pt x="2467382" y="284387"/>
                    <a:pt x="2455650" y="274058"/>
                    <a:pt x="2441702" y="267859"/>
                  </a:cubicBezTo>
                  <a:cubicBezTo>
                    <a:pt x="2387377" y="243714"/>
                    <a:pt x="2366421" y="244536"/>
                    <a:pt x="2314702" y="229759"/>
                  </a:cubicBezTo>
                  <a:cubicBezTo>
                    <a:pt x="2301830" y="226081"/>
                    <a:pt x="2289302" y="221292"/>
                    <a:pt x="2276602" y="217059"/>
                  </a:cubicBezTo>
                  <a:cubicBezTo>
                    <a:pt x="2192210" y="132667"/>
                    <a:pt x="2257923" y="184291"/>
                    <a:pt x="2048002" y="140859"/>
                  </a:cubicBezTo>
                  <a:cubicBezTo>
                    <a:pt x="1988647" y="128579"/>
                    <a:pt x="1929989" y="112724"/>
                    <a:pt x="1870202" y="102759"/>
                  </a:cubicBezTo>
                  <a:cubicBezTo>
                    <a:pt x="1684136" y="71748"/>
                    <a:pt x="1768905" y="83747"/>
                    <a:pt x="1616202" y="64659"/>
                  </a:cubicBezTo>
                  <a:cubicBezTo>
                    <a:pt x="1356461" y="-65212"/>
                    <a:pt x="1592383" y="43629"/>
                    <a:pt x="866902" y="26559"/>
                  </a:cubicBezTo>
                  <a:lnTo>
                    <a:pt x="485902" y="13859"/>
                  </a:lnTo>
                  <a:cubicBezTo>
                    <a:pt x="413935" y="18092"/>
                    <a:pt x="341735" y="19386"/>
                    <a:pt x="270002" y="26559"/>
                  </a:cubicBezTo>
                  <a:cubicBezTo>
                    <a:pt x="231659" y="30393"/>
                    <a:pt x="211245" y="55828"/>
                    <a:pt x="181102" y="77359"/>
                  </a:cubicBezTo>
                  <a:cubicBezTo>
                    <a:pt x="168682" y="86231"/>
                    <a:pt x="153795" y="91966"/>
                    <a:pt x="143002" y="102759"/>
                  </a:cubicBezTo>
                  <a:cubicBezTo>
                    <a:pt x="127249" y="118512"/>
                    <a:pt x="93924" y="170026"/>
                    <a:pt x="79502" y="191659"/>
                  </a:cubicBezTo>
                  <a:cubicBezTo>
                    <a:pt x="52590" y="501148"/>
                    <a:pt x="77806" y="388943"/>
                    <a:pt x="41402" y="534559"/>
                  </a:cubicBezTo>
                  <a:cubicBezTo>
                    <a:pt x="37169" y="653092"/>
                    <a:pt x="36338" y="771796"/>
                    <a:pt x="28702" y="890159"/>
                  </a:cubicBezTo>
                  <a:cubicBezTo>
                    <a:pt x="27840" y="903518"/>
                    <a:pt x="17114" y="914918"/>
                    <a:pt x="16002" y="928259"/>
                  </a:cubicBezTo>
                  <a:cubicBezTo>
                    <a:pt x="8611" y="1016952"/>
                    <a:pt x="7535" y="1106059"/>
                    <a:pt x="3302" y="1194959"/>
                  </a:cubicBezTo>
                  <a:cubicBezTo>
                    <a:pt x="6388" y="1312237"/>
                    <a:pt x="-20743" y="1608261"/>
                    <a:pt x="41402" y="1779159"/>
                  </a:cubicBezTo>
                  <a:cubicBezTo>
                    <a:pt x="46618" y="1793504"/>
                    <a:pt x="59976" y="1803607"/>
                    <a:pt x="66802" y="1817259"/>
                  </a:cubicBezTo>
                  <a:cubicBezTo>
                    <a:pt x="97474" y="1878603"/>
                    <a:pt x="53376" y="1837941"/>
                    <a:pt x="117602" y="1880759"/>
                  </a:cubicBezTo>
                  <a:cubicBezTo>
                    <a:pt x="121835" y="1893459"/>
                    <a:pt x="122876" y="1907720"/>
                    <a:pt x="130302" y="1918859"/>
                  </a:cubicBezTo>
                  <a:cubicBezTo>
                    <a:pt x="140265" y="1933803"/>
                    <a:pt x="153458" y="1946996"/>
                    <a:pt x="168402" y="1956959"/>
                  </a:cubicBezTo>
                  <a:cubicBezTo>
                    <a:pt x="201508" y="1979030"/>
                    <a:pt x="225552" y="1980242"/>
                    <a:pt x="270002" y="19823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3825" t="59971" r="32263" b="7191"/>
          <a:stretch/>
        </p:blipFill>
        <p:spPr>
          <a:xfrm>
            <a:off x="7543487" y="3493168"/>
            <a:ext cx="4641303" cy="2926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67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6372"/>
            <a:ext cx="8695238" cy="66648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774020" y="192572"/>
            <a:ext cx="3406963" cy="2342740"/>
            <a:chOff x="2720956" y="1364570"/>
            <a:chExt cx="6105695" cy="3432295"/>
          </a:xfrm>
        </p:grpSpPr>
        <p:grpSp>
          <p:nvGrpSpPr>
            <p:cNvPr id="5" name="Group 4"/>
            <p:cNvGrpSpPr/>
            <p:nvPr/>
          </p:nvGrpSpPr>
          <p:grpSpPr>
            <a:xfrm>
              <a:off x="2868918" y="1377277"/>
              <a:ext cx="5957733" cy="3419588"/>
              <a:chOff x="3230868" y="3453727"/>
              <a:chExt cx="5957733" cy="3419588"/>
            </a:xfrm>
          </p:grpSpPr>
          <p:sp>
            <p:nvSpPr>
              <p:cNvPr id="7" name="Rectangle: Rounded Corners 8">
                <a:extLst>
                  <a:ext uri="{FF2B5EF4-FFF2-40B4-BE49-F238E27FC236}">
                    <a16:creationId xmlns:a16="http://schemas.microsoft.com/office/drawing/2014/main" id="{7BA828B1-F36E-7B64-5878-AD15561F513B}"/>
                  </a:ext>
                </a:extLst>
              </p:cNvPr>
              <p:cNvSpPr/>
              <p:nvPr/>
            </p:nvSpPr>
            <p:spPr>
              <a:xfrm>
                <a:off x="3230868" y="3453727"/>
                <a:ext cx="5957733" cy="1186585"/>
              </a:xfrm>
              <a:custGeom>
                <a:avLst/>
                <a:gdLst>
                  <a:gd name="connsiteX0" fmla="*/ 0 w 8243667"/>
                  <a:gd name="connsiteY0" fmla="*/ 275737 h 2754630"/>
                  <a:gd name="connsiteX1" fmla="*/ 353234 w 8243667"/>
                  <a:gd name="connsiteY1" fmla="*/ 0 h 2754630"/>
                  <a:gd name="connsiteX2" fmla="*/ 7890431 w 8243667"/>
                  <a:gd name="connsiteY2" fmla="*/ 0 h 2754630"/>
                  <a:gd name="connsiteX3" fmla="*/ 8243667 w 8243667"/>
                  <a:gd name="connsiteY3" fmla="*/ 275737 h 2754630"/>
                  <a:gd name="connsiteX4" fmla="*/ 8243667 w 8243667"/>
                  <a:gd name="connsiteY4" fmla="*/ 2478891 h 2754630"/>
                  <a:gd name="connsiteX5" fmla="*/ 7890431 w 8243667"/>
                  <a:gd name="connsiteY5" fmla="*/ 2754630 h 2754630"/>
                  <a:gd name="connsiteX6" fmla="*/ 353234 w 8243667"/>
                  <a:gd name="connsiteY6" fmla="*/ 2754630 h 2754630"/>
                  <a:gd name="connsiteX7" fmla="*/ 0 w 8243667"/>
                  <a:gd name="connsiteY7" fmla="*/ 2478891 h 2754630"/>
                  <a:gd name="connsiteX8" fmla="*/ 0 w 8243667"/>
                  <a:gd name="connsiteY8" fmla="*/ 275737 h 2754630"/>
                  <a:gd name="connsiteX0" fmla="*/ 0 w 8243667"/>
                  <a:gd name="connsiteY0" fmla="*/ 275737 h 2754630"/>
                  <a:gd name="connsiteX1" fmla="*/ 353234 w 8243667"/>
                  <a:gd name="connsiteY1" fmla="*/ 0 h 2754630"/>
                  <a:gd name="connsiteX2" fmla="*/ 7890431 w 8243667"/>
                  <a:gd name="connsiteY2" fmla="*/ 0 h 2754630"/>
                  <a:gd name="connsiteX3" fmla="*/ 8243667 w 8243667"/>
                  <a:gd name="connsiteY3" fmla="*/ 275737 h 2754630"/>
                  <a:gd name="connsiteX4" fmla="*/ 8243667 w 8243667"/>
                  <a:gd name="connsiteY4" fmla="*/ 2478891 h 2754630"/>
                  <a:gd name="connsiteX5" fmla="*/ 7890431 w 8243667"/>
                  <a:gd name="connsiteY5" fmla="*/ 2754630 h 2754630"/>
                  <a:gd name="connsiteX6" fmla="*/ 353234 w 8243667"/>
                  <a:gd name="connsiteY6" fmla="*/ 2754630 h 2754630"/>
                  <a:gd name="connsiteX7" fmla="*/ 0 w 8243667"/>
                  <a:gd name="connsiteY7" fmla="*/ 2478891 h 2754630"/>
                  <a:gd name="connsiteX8" fmla="*/ 0 w 8243667"/>
                  <a:gd name="connsiteY8" fmla="*/ 275737 h 2754630"/>
                  <a:gd name="connsiteX0" fmla="*/ 0 w 8243667"/>
                  <a:gd name="connsiteY0" fmla="*/ 275737 h 2754630"/>
                  <a:gd name="connsiteX1" fmla="*/ 353234 w 8243667"/>
                  <a:gd name="connsiteY1" fmla="*/ 0 h 2754630"/>
                  <a:gd name="connsiteX2" fmla="*/ 7890431 w 8243667"/>
                  <a:gd name="connsiteY2" fmla="*/ 0 h 2754630"/>
                  <a:gd name="connsiteX3" fmla="*/ 8243667 w 8243667"/>
                  <a:gd name="connsiteY3" fmla="*/ 275737 h 2754630"/>
                  <a:gd name="connsiteX4" fmla="*/ 8243667 w 8243667"/>
                  <a:gd name="connsiteY4" fmla="*/ 2478891 h 2754630"/>
                  <a:gd name="connsiteX5" fmla="*/ 7890431 w 8243667"/>
                  <a:gd name="connsiteY5" fmla="*/ 2754630 h 2754630"/>
                  <a:gd name="connsiteX6" fmla="*/ 353234 w 8243667"/>
                  <a:gd name="connsiteY6" fmla="*/ 2754630 h 2754630"/>
                  <a:gd name="connsiteX7" fmla="*/ 0 w 8243667"/>
                  <a:gd name="connsiteY7" fmla="*/ 2478891 h 2754630"/>
                  <a:gd name="connsiteX8" fmla="*/ 0 w 8243667"/>
                  <a:gd name="connsiteY8" fmla="*/ 275737 h 275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43667" h="2754630" fill="none" extrusionOk="0">
                    <a:moveTo>
                      <a:pt x="0" y="275737"/>
                    </a:moveTo>
                    <a:cubicBezTo>
                      <a:pt x="4562" y="159322"/>
                      <a:pt x="203854" y="-25876"/>
                      <a:pt x="353234" y="0"/>
                    </a:cubicBezTo>
                    <a:cubicBezTo>
                      <a:pt x="3186549" y="120281"/>
                      <a:pt x="6263451" y="-364816"/>
                      <a:pt x="7890431" y="0"/>
                    </a:cubicBezTo>
                    <a:cubicBezTo>
                      <a:pt x="8051625" y="-4298"/>
                      <a:pt x="8298898" y="86863"/>
                      <a:pt x="8243667" y="275737"/>
                    </a:cubicBezTo>
                    <a:cubicBezTo>
                      <a:pt x="8277860" y="1204506"/>
                      <a:pt x="8382115" y="1574251"/>
                      <a:pt x="8243667" y="2478891"/>
                    </a:cubicBezTo>
                    <a:cubicBezTo>
                      <a:pt x="8211189" y="2659252"/>
                      <a:pt x="8129028" y="2753446"/>
                      <a:pt x="7890431" y="2754630"/>
                    </a:cubicBezTo>
                    <a:cubicBezTo>
                      <a:pt x="6218192" y="2690564"/>
                      <a:pt x="3655475" y="2694297"/>
                      <a:pt x="353234" y="2754630"/>
                    </a:cubicBezTo>
                    <a:cubicBezTo>
                      <a:pt x="149134" y="2706635"/>
                      <a:pt x="1180" y="2678829"/>
                      <a:pt x="0" y="2478891"/>
                    </a:cubicBezTo>
                    <a:cubicBezTo>
                      <a:pt x="-220461" y="1517512"/>
                      <a:pt x="152148" y="953024"/>
                      <a:pt x="0" y="275737"/>
                    </a:cubicBezTo>
                    <a:close/>
                  </a:path>
                  <a:path w="8243667" h="2754630" stroke="0" extrusionOk="0">
                    <a:moveTo>
                      <a:pt x="0" y="275737"/>
                    </a:moveTo>
                    <a:cubicBezTo>
                      <a:pt x="-31542" y="123063"/>
                      <a:pt x="200418" y="-39905"/>
                      <a:pt x="353234" y="0"/>
                    </a:cubicBezTo>
                    <a:cubicBezTo>
                      <a:pt x="2809077" y="-548182"/>
                      <a:pt x="4110649" y="267113"/>
                      <a:pt x="7890431" y="0"/>
                    </a:cubicBezTo>
                    <a:cubicBezTo>
                      <a:pt x="8040412" y="-2525"/>
                      <a:pt x="8246210" y="174519"/>
                      <a:pt x="8243667" y="275737"/>
                    </a:cubicBezTo>
                    <a:cubicBezTo>
                      <a:pt x="8479095" y="935463"/>
                      <a:pt x="8502550" y="1720117"/>
                      <a:pt x="8243667" y="2478891"/>
                    </a:cubicBezTo>
                    <a:cubicBezTo>
                      <a:pt x="8269197" y="2660152"/>
                      <a:pt x="8042520" y="2745646"/>
                      <a:pt x="7890431" y="2754630"/>
                    </a:cubicBezTo>
                    <a:cubicBezTo>
                      <a:pt x="4841538" y="2719139"/>
                      <a:pt x="1178269" y="2753660"/>
                      <a:pt x="353234" y="2754630"/>
                    </a:cubicBezTo>
                    <a:cubicBezTo>
                      <a:pt x="171632" y="2692129"/>
                      <a:pt x="-10843" y="2603812"/>
                      <a:pt x="0" y="2478891"/>
                    </a:cubicBezTo>
                    <a:cubicBezTo>
                      <a:pt x="-233836" y="1698782"/>
                      <a:pt x="-226260" y="1159409"/>
                      <a:pt x="0" y="275737"/>
                    </a:cubicBezTo>
                    <a:close/>
                  </a:path>
                  <a:path w="8243667" h="2754630" fill="none" stroke="0" extrusionOk="0">
                    <a:moveTo>
                      <a:pt x="0" y="275737"/>
                    </a:moveTo>
                    <a:cubicBezTo>
                      <a:pt x="-9966" y="108108"/>
                      <a:pt x="178380" y="-6745"/>
                      <a:pt x="353234" y="0"/>
                    </a:cubicBezTo>
                    <a:cubicBezTo>
                      <a:pt x="2692981" y="208303"/>
                      <a:pt x="6133634" y="110022"/>
                      <a:pt x="7890431" y="0"/>
                    </a:cubicBezTo>
                    <a:cubicBezTo>
                      <a:pt x="8058059" y="4196"/>
                      <a:pt x="8293267" y="119785"/>
                      <a:pt x="8243667" y="275737"/>
                    </a:cubicBezTo>
                    <a:cubicBezTo>
                      <a:pt x="8233260" y="1337061"/>
                      <a:pt x="8417504" y="1583033"/>
                      <a:pt x="8243667" y="2478891"/>
                    </a:cubicBezTo>
                    <a:cubicBezTo>
                      <a:pt x="8227348" y="2672416"/>
                      <a:pt x="8103401" y="2720085"/>
                      <a:pt x="7890431" y="2754630"/>
                    </a:cubicBezTo>
                    <a:cubicBezTo>
                      <a:pt x="5796823" y="2492161"/>
                      <a:pt x="4149569" y="2598490"/>
                      <a:pt x="353234" y="2754630"/>
                    </a:cubicBezTo>
                    <a:cubicBezTo>
                      <a:pt x="148317" y="2724601"/>
                      <a:pt x="33181" y="2646519"/>
                      <a:pt x="0" y="2478891"/>
                    </a:cubicBezTo>
                    <a:cubicBezTo>
                      <a:pt x="-135540" y="1675739"/>
                      <a:pt x="-53039" y="1051565"/>
                      <a:pt x="0" y="275737"/>
                    </a:cubicBezTo>
                    <a:close/>
                  </a:path>
                  <a:path w="8243667" h="2754630" fill="none" stroke="0" extrusionOk="0">
                    <a:moveTo>
                      <a:pt x="0" y="275737"/>
                    </a:moveTo>
                    <a:cubicBezTo>
                      <a:pt x="2550" y="138910"/>
                      <a:pt x="213913" y="-10327"/>
                      <a:pt x="353234" y="0"/>
                    </a:cubicBezTo>
                    <a:cubicBezTo>
                      <a:pt x="2743078" y="423048"/>
                      <a:pt x="6219438" y="-200480"/>
                      <a:pt x="7890431" y="0"/>
                    </a:cubicBezTo>
                    <a:cubicBezTo>
                      <a:pt x="8027276" y="-1954"/>
                      <a:pt x="8286972" y="113750"/>
                      <a:pt x="8243667" y="275737"/>
                    </a:cubicBezTo>
                    <a:cubicBezTo>
                      <a:pt x="8249379" y="1282048"/>
                      <a:pt x="8407258" y="1581571"/>
                      <a:pt x="8243667" y="2478891"/>
                    </a:cubicBezTo>
                    <a:cubicBezTo>
                      <a:pt x="8209694" y="2667249"/>
                      <a:pt x="8114998" y="2747430"/>
                      <a:pt x="7890431" y="2754630"/>
                    </a:cubicBezTo>
                    <a:cubicBezTo>
                      <a:pt x="5925238" y="2319206"/>
                      <a:pt x="3988383" y="2556097"/>
                      <a:pt x="353234" y="2754630"/>
                    </a:cubicBezTo>
                    <a:cubicBezTo>
                      <a:pt x="144826" y="2709006"/>
                      <a:pt x="10483" y="2652750"/>
                      <a:pt x="0" y="2478891"/>
                    </a:cubicBezTo>
                    <a:cubicBezTo>
                      <a:pt x="-243981" y="1660530"/>
                      <a:pt x="64175" y="997460"/>
                      <a:pt x="0" y="275737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3694780287">
                      <a:custGeom>
                        <a:avLst/>
                        <a:gdLst>
                          <a:gd name="connsiteX0" fmla="*/ 0 w 5957733"/>
                          <a:gd name="connsiteY0" fmla="*/ 118776 h 1186585"/>
                          <a:gd name="connsiteX1" fmla="*/ 255283 w 5957733"/>
                          <a:gd name="connsiteY1" fmla="*/ 0 h 1186585"/>
                          <a:gd name="connsiteX2" fmla="*/ 5702447 w 5957733"/>
                          <a:gd name="connsiteY2" fmla="*/ 0 h 1186585"/>
                          <a:gd name="connsiteX3" fmla="*/ 5957733 w 5957733"/>
                          <a:gd name="connsiteY3" fmla="*/ 118776 h 1186585"/>
                          <a:gd name="connsiteX4" fmla="*/ 5957733 w 5957733"/>
                          <a:gd name="connsiteY4" fmla="*/ 1067807 h 1186585"/>
                          <a:gd name="connsiteX5" fmla="*/ 5702447 w 5957733"/>
                          <a:gd name="connsiteY5" fmla="*/ 1186585 h 1186585"/>
                          <a:gd name="connsiteX6" fmla="*/ 255283 w 5957733"/>
                          <a:gd name="connsiteY6" fmla="*/ 1186585 h 1186585"/>
                          <a:gd name="connsiteX7" fmla="*/ 0 w 5957733"/>
                          <a:gd name="connsiteY7" fmla="*/ 1067807 h 1186585"/>
                          <a:gd name="connsiteX8" fmla="*/ 0 w 5957733"/>
                          <a:gd name="connsiteY8" fmla="*/ 118776 h 1186585"/>
                          <a:gd name="connsiteX0" fmla="*/ 0 w 5957733"/>
                          <a:gd name="connsiteY0" fmla="*/ 118776 h 1186585"/>
                          <a:gd name="connsiteX1" fmla="*/ 255283 w 5957733"/>
                          <a:gd name="connsiteY1" fmla="*/ 0 h 1186585"/>
                          <a:gd name="connsiteX2" fmla="*/ 5702447 w 5957733"/>
                          <a:gd name="connsiteY2" fmla="*/ 0 h 1186585"/>
                          <a:gd name="connsiteX3" fmla="*/ 5957733 w 5957733"/>
                          <a:gd name="connsiteY3" fmla="*/ 118776 h 1186585"/>
                          <a:gd name="connsiteX4" fmla="*/ 5957733 w 5957733"/>
                          <a:gd name="connsiteY4" fmla="*/ 1067807 h 1186585"/>
                          <a:gd name="connsiteX5" fmla="*/ 5702447 w 5957733"/>
                          <a:gd name="connsiteY5" fmla="*/ 1186585 h 1186585"/>
                          <a:gd name="connsiteX6" fmla="*/ 255283 w 5957733"/>
                          <a:gd name="connsiteY6" fmla="*/ 1186585 h 1186585"/>
                          <a:gd name="connsiteX7" fmla="*/ 0 w 5957733"/>
                          <a:gd name="connsiteY7" fmla="*/ 1067807 h 1186585"/>
                          <a:gd name="connsiteX8" fmla="*/ 0 w 5957733"/>
                          <a:gd name="connsiteY8" fmla="*/ 118776 h 1186585"/>
                          <a:gd name="connsiteX0" fmla="*/ 0 w 5957733"/>
                          <a:gd name="connsiteY0" fmla="*/ 118776 h 1186585"/>
                          <a:gd name="connsiteX1" fmla="*/ 255283 w 5957733"/>
                          <a:gd name="connsiteY1" fmla="*/ 0 h 1186585"/>
                          <a:gd name="connsiteX2" fmla="*/ 5702447 w 5957733"/>
                          <a:gd name="connsiteY2" fmla="*/ 0 h 1186585"/>
                          <a:gd name="connsiteX3" fmla="*/ 5957733 w 5957733"/>
                          <a:gd name="connsiteY3" fmla="*/ 118776 h 1186585"/>
                          <a:gd name="connsiteX4" fmla="*/ 5957733 w 5957733"/>
                          <a:gd name="connsiteY4" fmla="*/ 1067807 h 1186585"/>
                          <a:gd name="connsiteX5" fmla="*/ 5702447 w 5957733"/>
                          <a:gd name="connsiteY5" fmla="*/ 1186585 h 1186585"/>
                          <a:gd name="connsiteX6" fmla="*/ 255283 w 5957733"/>
                          <a:gd name="connsiteY6" fmla="*/ 1186585 h 1186585"/>
                          <a:gd name="connsiteX7" fmla="*/ 0 w 5957733"/>
                          <a:gd name="connsiteY7" fmla="*/ 1067807 h 1186585"/>
                          <a:gd name="connsiteX8" fmla="*/ 0 w 5957733"/>
                          <a:gd name="connsiteY8" fmla="*/ 118776 h 1186585"/>
                          <a:gd name="connsiteX0" fmla="*/ 0 w 5957733"/>
                          <a:gd name="connsiteY0" fmla="*/ 118776 h 1186585"/>
                          <a:gd name="connsiteX1" fmla="*/ 255283 w 5957733"/>
                          <a:gd name="connsiteY1" fmla="*/ 0 h 1186585"/>
                          <a:gd name="connsiteX2" fmla="*/ 5702447 w 5957733"/>
                          <a:gd name="connsiteY2" fmla="*/ 0 h 1186585"/>
                          <a:gd name="connsiteX3" fmla="*/ 5957733 w 5957733"/>
                          <a:gd name="connsiteY3" fmla="*/ 118776 h 1186585"/>
                          <a:gd name="connsiteX4" fmla="*/ 5957733 w 5957733"/>
                          <a:gd name="connsiteY4" fmla="*/ 1067807 h 1186585"/>
                          <a:gd name="connsiteX5" fmla="*/ 5702447 w 5957733"/>
                          <a:gd name="connsiteY5" fmla="*/ 1186585 h 1186585"/>
                          <a:gd name="connsiteX6" fmla="*/ 255283 w 5957733"/>
                          <a:gd name="connsiteY6" fmla="*/ 1186585 h 1186585"/>
                          <a:gd name="connsiteX7" fmla="*/ 0 w 5957733"/>
                          <a:gd name="connsiteY7" fmla="*/ 1067807 h 1186585"/>
                          <a:gd name="connsiteX8" fmla="*/ 0 w 5957733"/>
                          <a:gd name="connsiteY8" fmla="*/ 118776 h 118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957733" h="1186585" fill="none" extrusionOk="0">
                            <a:moveTo>
                              <a:pt x="0" y="118776"/>
                            </a:moveTo>
                            <a:cubicBezTo>
                              <a:pt x="4938" y="85033"/>
                              <a:pt x="158901" y="-19668"/>
                              <a:pt x="255283" y="0"/>
                            </a:cubicBezTo>
                            <a:cubicBezTo>
                              <a:pt x="2454532" y="54180"/>
                              <a:pt x="4650999" y="-344195"/>
                              <a:pt x="5702447" y="0"/>
                            </a:cubicBezTo>
                            <a:cubicBezTo>
                              <a:pt x="5806082" y="-3997"/>
                              <a:pt x="6005456" y="31058"/>
                              <a:pt x="5957733" y="118776"/>
                            </a:cubicBezTo>
                            <a:cubicBezTo>
                              <a:pt x="5998759" y="511058"/>
                              <a:pt x="6070503" y="692790"/>
                              <a:pt x="5957733" y="1067807"/>
                            </a:cubicBezTo>
                            <a:cubicBezTo>
                              <a:pt x="5924834" y="1155512"/>
                              <a:pt x="5887043" y="1185637"/>
                              <a:pt x="5702447" y="1186585"/>
                            </a:cubicBezTo>
                            <a:cubicBezTo>
                              <a:pt x="4579058" y="1165534"/>
                              <a:pt x="2475570" y="1143915"/>
                              <a:pt x="255283" y="1186585"/>
                            </a:cubicBezTo>
                            <a:cubicBezTo>
                              <a:pt x="106435" y="1157322"/>
                              <a:pt x="878" y="1155163"/>
                              <a:pt x="0" y="1067807"/>
                            </a:cubicBezTo>
                            <a:cubicBezTo>
                              <a:pt x="-182443" y="604304"/>
                              <a:pt x="118524" y="406666"/>
                              <a:pt x="0" y="118776"/>
                            </a:cubicBezTo>
                            <a:close/>
                          </a:path>
                          <a:path w="5957733" h="1186585" stroke="0" extrusionOk="0">
                            <a:moveTo>
                              <a:pt x="0" y="118776"/>
                            </a:moveTo>
                            <a:cubicBezTo>
                              <a:pt x="-37527" y="65099"/>
                              <a:pt x="148628" y="-26202"/>
                              <a:pt x="255283" y="0"/>
                            </a:cubicBezTo>
                            <a:cubicBezTo>
                              <a:pt x="2042890" y="-336333"/>
                              <a:pt x="2910252" y="202507"/>
                              <a:pt x="5702447" y="0"/>
                            </a:cubicBezTo>
                            <a:cubicBezTo>
                              <a:pt x="5804571" y="-2330"/>
                              <a:pt x="5957815" y="83713"/>
                              <a:pt x="5957733" y="118776"/>
                            </a:cubicBezTo>
                            <a:cubicBezTo>
                              <a:pt x="6187014" y="420489"/>
                              <a:pt x="6174301" y="793316"/>
                              <a:pt x="5957733" y="1067807"/>
                            </a:cubicBezTo>
                            <a:cubicBezTo>
                              <a:pt x="5997040" y="1152469"/>
                              <a:pt x="5793715" y="1178922"/>
                              <a:pt x="5702447" y="1186585"/>
                            </a:cubicBezTo>
                            <a:cubicBezTo>
                              <a:pt x="5097514" y="1206946"/>
                              <a:pt x="1424780" y="1046771"/>
                              <a:pt x="255283" y="1186585"/>
                            </a:cubicBezTo>
                            <a:cubicBezTo>
                              <a:pt x="127690" y="1153971"/>
                              <a:pt x="-11178" y="1114199"/>
                              <a:pt x="0" y="1067807"/>
                            </a:cubicBezTo>
                            <a:cubicBezTo>
                              <a:pt x="-183408" y="750533"/>
                              <a:pt x="-196355" y="493409"/>
                              <a:pt x="0" y="118776"/>
                            </a:cubicBezTo>
                            <a:close/>
                          </a:path>
                          <a:path w="5957733" h="1186585" fill="none" stroke="0" extrusionOk="0">
                            <a:moveTo>
                              <a:pt x="0" y="118776"/>
                            </a:moveTo>
                            <a:cubicBezTo>
                              <a:pt x="-11130" y="42418"/>
                              <a:pt x="107458" y="-3320"/>
                              <a:pt x="255283" y="0"/>
                            </a:cubicBezTo>
                            <a:cubicBezTo>
                              <a:pt x="2036626" y="50681"/>
                              <a:pt x="4422742" y="65216"/>
                              <a:pt x="5702447" y="0"/>
                            </a:cubicBezTo>
                            <a:cubicBezTo>
                              <a:pt x="5835430" y="8003"/>
                              <a:pt x="6003529" y="48298"/>
                              <a:pt x="5957733" y="118776"/>
                            </a:cubicBezTo>
                            <a:cubicBezTo>
                              <a:pt x="5954002" y="579364"/>
                              <a:pt x="6099852" y="692314"/>
                              <a:pt x="5957733" y="1067807"/>
                            </a:cubicBezTo>
                            <a:cubicBezTo>
                              <a:pt x="5953474" y="1162417"/>
                              <a:pt x="5857552" y="1170092"/>
                              <a:pt x="5702447" y="1186585"/>
                            </a:cubicBezTo>
                            <a:cubicBezTo>
                              <a:pt x="4051308" y="1171902"/>
                              <a:pt x="2982266" y="1206546"/>
                              <a:pt x="255283" y="1186585"/>
                            </a:cubicBezTo>
                            <a:cubicBezTo>
                              <a:pt x="111083" y="1181603"/>
                              <a:pt x="36317" y="1146011"/>
                              <a:pt x="0" y="1067807"/>
                            </a:cubicBezTo>
                            <a:cubicBezTo>
                              <a:pt x="-80615" y="732565"/>
                              <a:pt x="-51182" y="463947"/>
                              <a:pt x="0" y="118776"/>
                            </a:cubicBezTo>
                            <a:close/>
                          </a:path>
                          <a:path w="5957733" h="1186585" fill="none" stroke="0" extrusionOk="0">
                            <a:moveTo>
                              <a:pt x="0" y="118776"/>
                            </a:moveTo>
                            <a:cubicBezTo>
                              <a:pt x="-5174" y="68093"/>
                              <a:pt x="153594" y="-642"/>
                              <a:pt x="255283" y="0"/>
                            </a:cubicBezTo>
                            <a:cubicBezTo>
                              <a:pt x="1906555" y="156281"/>
                              <a:pt x="4633421" y="-216915"/>
                              <a:pt x="5702447" y="0"/>
                            </a:cubicBezTo>
                            <a:cubicBezTo>
                              <a:pt x="5802974" y="-6561"/>
                              <a:pt x="5992293" y="62077"/>
                              <a:pt x="5957733" y="118776"/>
                            </a:cubicBezTo>
                            <a:cubicBezTo>
                              <a:pt x="5961159" y="560827"/>
                              <a:pt x="6098426" y="680651"/>
                              <a:pt x="5957733" y="1067807"/>
                            </a:cubicBezTo>
                            <a:cubicBezTo>
                              <a:pt x="5931464" y="1141483"/>
                              <a:pt x="5851921" y="1187105"/>
                              <a:pt x="5702447" y="1186585"/>
                            </a:cubicBezTo>
                            <a:cubicBezTo>
                              <a:pt x="4405787" y="1229777"/>
                              <a:pt x="2922375" y="1121516"/>
                              <a:pt x="255283" y="1186585"/>
                            </a:cubicBezTo>
                            <a:cubicBezTo>
                              <a:pt x="105494" y="1167659"/>
                              <a:pt x="6849" y="1141851"/>
                              <a:pt x="0" y="1067807"/>
                            </a:cubicBezTo>
                            <a:cubicBezTo>
                              <a:pt x="-159313" y="737389"/>
                              <a:pt x="84415" y="438061"/>
                              <a:pt x="0" y="118776"/>
                            </a:cubicBezTo>
                            <a:close/>
                          </a:path>
                          <a:path w="5957733" h="1186585" fill="none" stroke="0" extrusionOk="0">
                            <a:moveTo>
                              <a:pt x="0" y="118776"/>
                            </a:moveTo>
                            <a:cubicBezTo>
                              <a:pt x="1326" y="47812"/>
                              <a:pt x="156260" y="-3730"/>
                              <a:pt x="255283" y="0"/>
                            </a:cubicBezTo>
                            <a:cubicBezTo>
                              <a:pt x="2215552" y="250102"/>
                              <a:pt x="4667437" y="-242960"/>
                              <a:pt x="5702447" y="0"/>
                            </a:cubicBezTo>
                            <a:cubicBezTo>
                              <a:pt x="5809256" y="-1295"/>
                              <a:pt x="6001107" y="42159"/>
                              <a:pt x="5957733" y="118776"/>
                            </a:cubicBezTo>
                            <a:cubicBezTo>
                              <a:pt x="5981025" y="529278"/>
                              <a:pt x="6081268" y="691728"/>
                              <a:pt x="5957733" y="1067807"/>
                            </a:cubicBezTo>
                            <a:cubicBezTo>
                              <a:pt x="5927603" y="1156680"/>
                              <a:pt x="5869563" y="1180388"/>
                              <a:pt x="5702447" y="1186585"/>
                            </a:cubicBezTo>
                            <a:cubicBezTo>
                              <a:pt x="4487076" y="1025983"/>
                              <a:pt x="2686999" y="968263"/>
                              <a:pt x="255283" y="1186585"/>
                            </a:cubicBezTo>
                            <a:cubicBezTo>
                              <a:pt x="100742" y="1150732"/>
                              <a:pt x="9415" y="1154641"/>
                              <a:pt x="0" y="1067807"/>
                            </a:cubicBezTo>
                            <a:cubicBezTo>
                              <a:pt x="-170797" y="661041"/>
                              <a:pt x="126505" y="411010"/>
                              <a:pt x="0" y="11877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318">
                <a:extLst>
                  <a:ext uri="{FF2B5EF4-FFF2-40B4-BE49-F238E27FC236}">
                    <a16:creationId xmlns:a16="http://schemas.microsoft.com/office/drawing/2014/main" id="{48C226D2-96CB-5116-349D-33E1B0113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5432" y="4714533"/>
                <a:ext cx="4751294" cy="2158782"/>
              </a:xfrm>
              <a:prstGeom prst="rect">
                <a:avLst/>
              </a:prstGeom>
            </p:spPr>
          </p:pic>
        </p:grp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2C8E0D66-8304-6BDB-A5F2-4DDC3A5B0FBE}"/>
                </a:ext>
              </a:extLst>
            </p:cNvPr>
            <p:cNvSpPr txBox="1"/>
            <p:nvPr/>
          </p:nvSpPr>
          <p:spPr>
            <a:xfrm>
              <a:off x="2720956" y="1364570"/>
              <a:ext cx="6076345" cy="103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5EC27E"/>
                  </a:solidFill>
                  <a:latin typeface="#9Slide05 SVNClementine" panose="020F0502020204030203" pitchFamily="34" charset="0"/>
                </a:rPr>
                <a:t>Thảo</a:t>
              </a:r>
              <a:r>
                <a:rPr lang="en-US" sz="400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5EC27E"/>
                  </a:solidFill>
                  <a:latin typeface="#9Slide05 SVNClementine" panose="020F0502020204030203" pitchFamily="34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5EC27E"/>
                  </a:solidFill>
                  <a:latin typeface="#9Slide05 SVNClementine" panose="020F0502020204030203" pitchFamily="34" charset="0"/>
                </a:rPr>
                <a:t>luận</a:t>
              </a:r>
              <a:r>
                <a:rPr lang="en-US" sz="400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5EC27E"/>
                  </a:solidFill>
                  <a:latin typeface="#9Slide05 SVNClementine" panose="020F0502020204030203" pitchFamily="34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5EC27E"/>
                  </a:solidFill>
                  <a:latin typeface="#9Slide05 SVNClementine" panose="020F0502020204030203" pitchFamily="34" charset="0"/>
                </a:rPr>
                <a:t>nhóm</a:t>
              </a:r>
              <a:r>
                <a:rPr lang="en-US" sz="400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5EC27E"/>
                  </a:solidFill>
                  <a:latin typeface="#9Slide05 SVNClementine" panose="020F0502020204030203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80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2">
            <a:extLst>
              <a:ext uri="{FF2B5EF4-FFF2-40B4-BE49-F238E27FC236}">
                <a16:creationId xmlns:a16="http://schemas.microsoft.com/office/drawing/2014/main" id="{B4B26E49-B7A2-7E12-16C2-D63F30F49FFA}"/>
              </a:ext>
            </a:extLst>
          </p:cNvPr>
          <p:cNvSpPr/>
          <p:nvPr/>
        </p:nvSpPr>
        <p:spPr>
          <a:xfrm>
            <a:off x="1850018" y="668349"/>
            <a:ext cx="8448148" cy="6105741"/>
          </a:xfrm>
          <a:custGeom>
            <a:avLst/>
            <a:gdLst/>
            <a:ahLst/>
            <a:cxnLst/>
            <a:rect l="l" t="t" r="r" b="b"/>
            <a:pathLst>
              <a:path w="1671730" h="1244742">
                <a:moveTo>
                  <a:pt x="0" y="0"/>
                </a:moveTo>
                <a:lnTo>
                  <a:pt x="1671730" y="0"/>
                </a:lnTo>
                <a:lnTo>
                  <a:pt x="1671730" y="1244742"/>
                </a:lnTo>
                <a:lnTo>
                  <a:pt x="0" y="1244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38D9D-434D-A034-8F71-ACF628D4A4A5}"/>
              </a:ext>
            </a:extLst>
          </p:cNvPr>
          <p:cNvSpPr txBox="1"/>
          <p:nvPr/>
        </p:nvSpPr>
        <p:spPr>
          <a:xfrm>
            <a:off x="1887855" y="4297956"/>
            <a:ext cx="844814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5EC27E"/>
                </a:solidFill>
                <a:latin typeface="#9Slide05 SVNClementine" panose="020F0502020204030203" pitchFamily="34" charset="0"/>
              </a:rPr>
              <a:t>Báo</a:t>
            </a:r>
            <a:r>
              <a:rPr lang="en-US" sz="115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5EC27E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11500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5EC27E"/>
                </a:solidFill>
                <a:latin typeface="#9Slide05 SVNClementine" panose="020F0502020204030203" pitchFamily="34" charset="0"/>
              </a:rPr>
              <a:t>cáo</a:t>
            </a:r>
            <a:r>
              <a:rPr lang="en-US" sz="115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5EC27E"/>
                </a:solidFill>
                <a:latin typeface="#9Slide05 SVNClementine" panose="020F0502020204030203" pitchFamily="34" charset="0"/>
              </a:rPr>
              <a:t>, chia </a:t>
            </a:r>
            <a:r>
              <a:rPr lang="en-US" sz="11500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5EC27E"/>
                </a:solidFill>
                <a:latin typeface="#9Slide05 SVNClementine" panose="020F0502020204030203" pitchFamily="34" charset="0"/>
              </a:rPr>
              <a:t>sẻ</a:t>
            </a:r>
            <a:endParaRPr lang="en-US" sz="115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5EC27E"/>
              </a:solidFill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19" y="180092"/>
            <a:ext cx="11573362" cy="6497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4514" y="1683658"/>
            <a:ext cx="457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học sinh, bạn gái, bạn trai, bảng, bàn, ghế, bút màu, giấy, màu, quần áo, tranh…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6514" y="1683659"/>
            <a:ext cx="457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vẽ, nhìn, xem, ngồi, tô…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514" y="3049783"/>
            <a:ext cx="457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hầy giáo, học sinh, bạn gái, bạn trai, bàn, ghế, đàn, quần áo,…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6514" y="3049786"/>
            <a:ext cx="457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hát, nghe, vỗ tay, nhìn, giảng,…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1774" y="4232696"/>
            <a:ext cx="457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sinh, bạn gái, bạn trai, quần áo, giày, cây, sân,…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3774" y="4247213"/>
            <a:ext cx="457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ập thể dục, giơ tay, nhìn,…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9034" y="5241442"/>
            <a:ext cx="457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sinh, bạn gái, bạn trai, quần áo, giày, cây, sân, ghế, cầu, dây nhảy, sách, truyện,…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1034" y="5255959"/>
            <a:ext cx="457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nhảy, đuổi bắt, đá, đọc, nói, nhìn, xem, cười, chạy,…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-28419" y="301075"/>
            <a:ext cx="12192000" cy="672966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9809" t="17411" r="28805" b="39831"/>
          <a:stretch/>
        </p:blipFill>
        <p:spPr>
          <a:xfrm>
            <a:off x="0" y="1149500"/>
            <a:ext cx="7779657" cy="4518912"/>
          </a:xfrm>
          <a:prstGeom prst="rect">
            <a:avLst/>
          </a:prstGeom>
        </p:spPr>
      </p:pic>
      <p:pic>
        <p:nvPicPr>
          <p:cNvPr id="12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 flipH="1">
            <a:off x="6689558" y="-394161"/>
            <a:ext cx="5910420" cy="222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825" t="59971" r="32263" b="7191"/>
          <a:stretch/>
        </p:blipFill>
        <p:spPr>
          <a:xfrm>
            <a:off x="7522278" y="1728633"/>
            <a:ext cx="4641303" cy="29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10" y="0"/>
            <a:ext cx="515579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4" y="0"/>
            <a:ext cx="5122686" cy="3505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05200"/>
            <a:ext cx="5105399" cy="335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11" y="3505201"/>
            <a:ext cx="515579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1"/>
            <a:ext cx="4591050" cy="3446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3412066"/>
            <a:ext cx="5448300" cy="3445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446874"/>
            <a:ext cx="4591050" cy="3443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 b="5013"/>
          <a:stretch/>
        </p:blipFill>
        <p:spPr>
          <a:xfrm>
            <a:off x="2076449" y="1"/>
            <a:ext cx="2857500" cy="341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D21F7068-6C68-4671-B954-200C591AEF08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882508-3D01-4C7A-BDD0-A0E5B4699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9215" r="8547" b="18342"/>
          <a:stretch/>
        </p:blipFill>
        <p:spPr>
          <a:xfrm>
            <a:off x="6606836" y="1341851"/>
            <a:ext cx="5585164" cy="4174298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52" y="1441064"/>
            <a:ext cx="2088874" cy="1023548"/>
          </a:xfrm>
          <a:prstGeom prst="rect">
            <a:avLst/>
          </a:prstGeom>
        </p:spPr>
      </p:pic>
      <p:pic>
        <p:nvPicPr>
          <p:cNvPr id="2" name="Ghi âm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700" y="59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9C4873-A641-4E9F-B7CE-79A9A5C02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1250" r="20058" b="2122"/>
          <a:stretch/>
        </p:blipFill>
        <p:spPr>
          <a:xfrm>
            <a:off x="1163782" y="956639"/>
            <a:ext cx="3583173" cy="5639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4396192" y="2622544"/>
            <a:ext cx="7362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Magnesium" panose="02040603050506020204" pitchFamily="18" charset="0"/>
                <a:ea typeface="+mn-ea"/>
                <a:cs typeface="+mn-cs"/>
              </a:rPr>
              <a:t>Thử thách CỦA HƯƠU CAO CỔ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Magnesium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4DD1FB-F0B5-A673-BA98-D6281AEE3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75"/>
            <a:ext cx="12191999" cy="68580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7F68BF-60CD-3A59-594A-0B243C8BC782}"/>
              </a:ext>
            </a:extLst>
          </p:cNvPr>
          <p:cNvGrpSpPr/>
          <p:nvPr/>
        </p:nvGrpSpPr>
        <p:grpSpPr>
          <a:xfrm>
            <a:off x="-686403" y="-552451"/>
            <a:ext cx="14421452" cy="3790952"/>
            <a:chOff x="-723678" y="948897"/>
            <a:chExt cx="13307917" cy="2335390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-512174" y="948897"/>
              <a:ext cx="13096413" cy="2335390"/>
            </a:xfrm>
            <a:prstGeom prst="rect">
              <a:avLst/>
            </a:prstGeom>
          </p:spPr>
        </p:pic>
        <p:sp>
          <p:nvSpPr>
            <p:cNvPr id="2" name="矩形 2">
              <a:extLst>
                <a:ext uri="{FF2B5EF4-FFF2-40B4-BE49-F238E27FC236}">
                  <a16:creationId xmlns:a16="http://schemas.microsoft.com/office/drawing/2014/main" id="{82289AC5-973D-EB54-A2FE-0878BB0F4672}"/>
                </a:ext>
              </a:extLst>
            </p:cNvPr>
            <p:cNvSpPr/>
            <p:nvPr/>
          </p:nvSpPr>
          <p:spPr>
            <a:xfrm>
              <a:off x="-723678" y="1491818"/>
              <a:ext cx="12054191" cy="1592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  2.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Đặt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một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câu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nêu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động</a:t>
              </a:r>
              <a:endParaRPr lang="en-US" altLang="zh-CN" sz="54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với từ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ngữ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vừa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tìm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được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740729" y="1185173"/>
            <a:ext cx="67273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78636" y="2054450"/>
            <a:ext cx="7223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44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2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54353558"/>
              </p:ext>
            </p:extLst>
          </p:nvPr>
        </p:nvGraphicFramePr>
        <p:xfrm>
          <a:off x="756467" y="448732"/>
          <a:ext cx="10679067" cy="596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40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D21F7068-6C68-4671-B954-200C591AEF08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52" y="1441064"/>
            <a:ext cx="2088874" cy="1023548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939C4873-A641-4E9F-B7CE-79A9A5C022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1250" r="20058" b="2122"/>
          <a:stretch/>
        </p:blipFill>
        <p:spPr>
          <a:xfrm>
            <a:off x="7053179" y="901221"/>
            <a:ext cx="3583173" cy="5639423"/>
          </a:xfrm>
          <a:prstGeom prst="rect">
            <a:avLst/>
          </a:prstGeom>
        </p:spPr>
      </p:pic>
      <p:pic>
        <p:nvPicPr>
          <p:cNvPr id="2" name="Ghi âm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" y="300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-314036" y="3499707"/>
            <a:ext cx="7362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Magnesium" panose="02040603050506020204" pitchFamily="18" charset="0"/>
                <a:ea typeface="+mn-ea"/>
                <a:cs typeface="+mn-cs"/>
              </a:rPr>
              <a:t>Thử thách CỦA CHÈO BẺO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Magnesium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09" y="817154"/>
            <a:ext cx="7631401" cy="53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815757" y="2197084"/>
            <a:ext cx="8560486" cy="2463833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13800" b="0" i="0" u="none" strike="noStrike" kern="1200" cap="none" spc="0" normalizeH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DỤNG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26674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0422" y="2063307"/>
            <a:ext cx="108211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err="1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Tìm</a:t>
            </a:r>
            <a:r>
              <a:rPr lang="en-US" sz="1150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 </a:t>
            </a:r>
            <a:r>
              <a:rPr lang="en-US" sz="11500" dirty="0" err="1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Đàn</a:t>
            </a:r>
            <a:r>
              <a:rPr lang="en-US" sz="1150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 VỊT CON</a:t>
            </a:r>
          </a:p>
        </p:txBody>
      </p:sp>
    </p:spTree>
    <p:extLst>
      <p:ext uri="{BB962C8B-B14F-4D97-AF65-F5344CB8AC3E}">
        <p14:creationId xmlns:p14="http://schemas.microsoft.com/office/powerpoint/2010/main" val="7722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22376" y="4865754"/>
            <a:ext cx="2269494" cy="1737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Na, học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sinh, 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Na, giỏi,</a:t>
            </a:r>
            <a:r>
              <a:rPr lang="en-US" sz="280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4450" y="5187883"/>
            <a:ext cx="508750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>
                <a:solidFill>
                  <a:prstClr val="white"/>
                </a:solidFill>
                <a:latin typeface="Montserrat Alternates Black" panose="00000A00000000000000" pitchFamily="50" charset="0"/>
              </a:rPr>
              <a:t>D. lớp, học sinh, giỏi</a:t>
            </a:r>
            <a:endParaRPr lang="en-US" sz="28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Na, học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sinh giỏi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80668" y="49136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914" y="36048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284905" y="1049476"/>
            <a:ext cx="104170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Trong câu</a:t>
            </a:r>
            <a:r>
              <a:rPr lang="en-US" sz="440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: “Na là học sinh giỏi nhất lớp.”, từ chỉ sự vật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3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36121" y="54948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bò,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chạy, leo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51859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0603" y="593360"/>
            <a:ext cx="10500851" cy="26864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bò,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chạy, tài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443770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 con kiến,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chạy, leo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con kiến,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bò, chạy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42027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93301" y="658005"/>
            <a:ext cx="10339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HỎI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2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: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</a:t>
            </a:r>
            <a:r>
              <a:rPr lang="en-US" sz="400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Trong 2 dòng thơ sau:</a:t>
            </a:r>
          </a:p>
          <a:p>
            <a:pPr lvl="0">
              <a:defRPr/>
            </a:pPr>
            <a:r>
              <a:rPr lang="en-US" sz="400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“Con kiến bé tẹo tèo teo</a:t>
            </a:r>
          </a:p>
          <a:p>
            <a:pPr lvl="0">
              <a:defRPr/>
            </a:pPr>
            <a:r>
              <a:rPr lang="en-US" sz="400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Nó bò, nó chạy, nó leo rất tài.”, </a:t>
            </a:r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từ chỉ </a:t>
            </a:r>
            <a:r>
              <a:rPr lang="en-US" sz="400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hoạt động là</a:t>
            </a:r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:</a:t>
            </a:r>
            <a:endParaRPr lang="en-US" sz="4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75" y="5144859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48449"/>
            <a:ext cx="10500851" cy="17338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523284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prstClr val="white"/>
                </a:solidFill>
                <a:latin typeface="Montserrat Alternates Black" panose="00000A00000000000000" pitchFamily="50" charset="0"/>
              </a:rPr>
              <a:t>C. Bố em đang tưới cây.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539112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prstClr val="white"/>
                </a:solidFill>
                <a:latin typeface="Montserrat Alternates Black" panose="00000A00000000000000" pitchFamily="50" charset="0"/>
              </a:rPr>
              <a:t>B. Em là học sinh lớp 2.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prstClr val="white"/>
                </a:solidFill>
                <a:latin typeface="Montserrat Alternates Black" panose="00000A00000000000000" pitchFamily="50" charset="0"/>
              </a:rPr>
              <a:t>D. Mẹ em rất hiền.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554942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prstClr val="white"/>
                </a:solidFill>
                <a:latin typeface="Montserrat Alternates Black" panose="00000A00000000000000" pitchFamily="50" charset="0"/>
              </a:rPr>
              <a:t>A. Bông hoa hồng rất đẹp.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86213" y="32148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297" y="121329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4" y="299333"/>
            <a:ext cx="10820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</a:t>
            </a:r>
            <a:r>
              <a:rPr lang="vi-VN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 3: </a:t>
            </a:r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Trong các câu sau đây, câu nào là câu nêu hoạt động?</a:t>
            </a:r>
            <a:endParaRPr lang="en-US" sz="4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1.875E-6 0.00023 C 0.00338 -0.00046 0.0069 -0.00162 0.01041 -0.00162 C 0.01146 -0.00162 0.01237 -0.00023 0.01354 1.48148E-6 C 0.0181 0.00185 0.02708 0.00301 0.03125 0.0037 C 0.03333 0.00555 0.03515 0.00833 0.0375 0.00926 C 0.04153 0.01134 0.04583 0.01157 0.05 0.01296 C 0.05234 0.01389 0.05482 0.01551 0.05729 0.01667 C 0.06041 0.01852 0.06354 0.02037 0.06666 0.02222 C 0.06914 0.02407 0.07135 0.02639 0.07396 0.02778 C 0.07591 0.02893 0.07812 0.02893 0.08021 0.02963 C 0.08437 0.03148 0.08854 0.03287 0.09271 0.03518 C 0.09479 0.03657 0.09674 0.03796 0.09896 0.03889 C 0.10091 0.03981 0.10312 0.04028 0.10521 0.04074 C 0.12943 0.05694 0.09909 0.03727 0.12083 0.05 C 0.12357 0.05185 0.1263 0.05417 0.12916 0.05555 C 0.13112 0.05671 0.13333 0.05648 0.13541 0.05741 C 0.14661 0.0625 0.13711 0.05926 0.14583 0.06481 C 0.14844 0.06667 0.15052 0.06643 0.15312 0.06852 C 0.15859 0.07361 0.1539 0.07106 0.15937 0.07778 C 0.16302 0.08264 0.16758 0.08518 0.17083 0.09074 C 0.17187 0.09259 0.17265 0.09491 0.17396 0.09629 C 0.17552 0.09815 0.17747 0.09861 0.17916 0.1 C 0.18073 0.10162 0.18528 0.10787 0.18646 0.10926 C 0.18841 0.11204 0.19193 0.11551 0.19375 0.11852 C 0.1944 0.11991 0.19818 0.12917 0.19896 0.13148 C 0.2 0.13518 0.20078 0.13912 0.20208 0.14259 C 0.20325 0.14653 0.20482 0.15 0.20625 0.1537 C 0.20755 0.15741 0.20937 0.16065 0.21041 0.16481 C 0.21107 0.16805 0.21146 0.17129 0.2125 0.17407 C 0.21315 0.17639 0.21458 0.17778 0.21562 0.17963 C 0.21849 0.18565 0.22187 0.1912 0.22396 0.19815 C 0.22461 0.20069 0.225 0.20347 0.22604 0.20555 C 0.22903 0.21296 0.2306 0.21296 0.23437 0.21852 C 0.23997 0.22708 0.23828 0.23079 0.24896 0.23704 C 0.25 0.23773 0.25104 0.23796 0.25208 0.23889 C 0.25768 0.24421 0.26263 0.25185 0.26875 0.25555 C 0.27565 0.25995 0.28294 0.26273 0.28958 0.26852 C 0.29375 0.27222 0.29778 0.27616 0.30208 0.27963 C 0.30508 0.28217 0.30833 0.28449 0.31146 0.28704 C 0.31484 0.29004 0.3181 0.29444 0.32187 0.29629 C 0.32995 0.30069 0.33854 0.30231 0.34687 0.30555 C 0.35833 0.30995 0.34153 0.30417 0.35729 0.31111 C 0.36302 0.31366 0.36471 0.31296 0.37083 0.31296 " pathEditMode="relative" rAng="0" ptsTypes="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555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09" y="817154"/>
            <a:ext cx="7631401" cy="5365106"/>
          </a:xfrm>
          <a:prstGeom prst="rect">
            <a:avLst/>
          </a:prstGeom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61" y="300178"/>
            <a:ext cx="2088874" cy="1023548"/>
          </a:xfrm>
          <a:prstGeom prst="rect">
            <a:avLst/>
          </a:prstGeom>
        </p:spPr>
      </p:pic>
      <p:pic>
        <p:nvPicPr>
          <p:cNvPr id="6" name="Ghi âm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" y="300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426" y="3330286"/>
            <a:ext cx="3627780" cy="36277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86" y="3404178"/>
            <a:ext cx="3235843" cy="3422270"/>
          </a:xfrm>
          <a:prstGeom prst="rect">
            <a:avLst/>
          </a:prstGeom>
        </p:spPr>
      </p:pic>
      <p:pic>
        <p:nvPicPr>
          <p:cNvPr id="3" name="Ghi âm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180180"/>
            <a:ext cx="522239" cy="10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16906" y="2197084"/>
            <a:ext cx="10358189" cy="2463833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13800" b="0" i="0" u="none" strike="noStrike" kern="1200" cap="none" spc="0" normalizeH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ĐỘNG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58609" y="2203133"/>
            <a:ext cx="7074782" cy="2451735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13800" b="0" i="0" u="none" strike="noStrike" kern="1200" cap="none" spc="0" normalizeH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DÒ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6" y="-1663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84" y="-39217"/>
            <a:ext cx="2247900" cy="841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053" y="-39218"/>
            <a:ext cx="2247900" cy="841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53" y="-39218"/>
            <a:ext cx="2247900" cy="841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322" y="-39219"/>
            <a:ext cx="2247900" cy="8418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140698" y="2433945"/>
            <a:ext cx="8268509" cy="1600438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88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biệt các em!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423081" y="326852"/>
            <a:ext cx="11395880" cy="3292648"/>
            <a:chOff x="423081" y="326852"/>
            <a:chExt cx="11395880" cy="3292648"/>
          </a:xfrm>
        </p:grpSpPr>
        <p:pic>
          <p:nvPicPr>
            <p:cNvPr id="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326852"/>
              <a:ext cx="11395880" cy="3292648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918164"/>
              <a:ext cx="8607819" cy="1646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</a:rPr>
                <a:t>Tìm từ chỉ sự vật, từ chỉ hoạt động có trong bài </a:t>
              </a:r>
              <a:r>
                <a:rPr lang="en-US" sz="3600" b="1" smtClean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</a:rPr>
                <a:t>hát</a:t>
              </a:r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</a:rPr>
                <a:t>.</a:t>
              </a:r>
            </a:p>
          </p:txBody>
        </p:sp>
      </p:grpSp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5159912" y="3049388"/>
            <a:ext cx="7032088" cy="36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0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815757" y="2197084"/>
            <a:ext cx="8560486" cy="2463833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13800" b="0" i="0" u="none" strike="noStrike" kern="1200" cap="none" spc="0" normalizeH="0" noProof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TẬP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3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426" y="3330286"/>
            <a:ext cx="3627780" cy="36277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86" y="3404178"/>
            <a:ext cx="3235843" cy="3422270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277" y="181053"/>
            <a:ext cx="6661447" cy="49132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797336" y="861538"/>
            <a:ext cx="45973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chúng mình chinh phục thử thách của các con vật nhé!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7E6E6">
                    <a:alpha val="60000"/>
                  </a:srgbClr>
                </a:glow>
              </a:effectLst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Ghi âm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400" y="280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D21F7068-6C68-4671-B954-200C591AEF08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5882508-3D01-4C7A-BDD0-A0E5B4699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9215" r="8547" b="18342"/>
          <a:stretch/>
        </p:blipFill>
        <p:spPr>
          <a:xfrm>
            <a:off x="6606836" y="1341851"/>
            <a:ext cx="5585164" cy="4174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-175808" y="2382850"/>
            <a:ext cx="7362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Magnesium" panose="02040603050506020204" pitchFamily="18" charset="0"/>
                <a:ea typeface="+mn-ea"/>
                <a:cs typeface="+mn-cs"/>
              </a:rPr>
              <a:t>Thử thách CỦA CÁ VOI XANH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Magnesium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0" y="128336"/>
            <a:ext cx="12192000" cy="672966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9809" t="17411" r="28805" b="39831"/>
          <a:stretch/>
        </p:blipFill>
        <p:spPr>
          <a:xfrm>
            <a:off x="0" y="2278740"/>
            <a:ext cx="7779657" cy="4518912"/>
          </a:xfrm>
          <a:prstGeom prst="rect">
            <a:avLst/>
          </a:prstGeom>
        </p:spPr>
      </p:pic>
      <p:pic>
        <p:nvPicPr>
          <p:cNvPr id="12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 flipH="1">
            <a:off x="6689558" y="-394161"/>
            <a:ext cx="5910420" cy="22237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969" y="234042"/>
            <a:ext cx="1106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1. Dựa vào tranh, tìm từ ngữ: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342" y="784358"/>
            <a:ext cx="45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a) Chỉ sự vật: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1341" y="1402871"/>
            <a:ext cx="45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b) Chỉ hoạt động: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825" t="59971" r="32263" b="7191"/>
          <a:stretch/>
        </p:blipFill>
        <p:spPr>
          <a:xfrm>
            <a:off x="7436217" y="3870926"/>
            <a:ext cx="4641303" cy="29267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702629" y="880373"/>
            <a:ext cx="24656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81188" y="1430689"/>
            <a:ext cx="15309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81188" y="2054450"/>
            <a:ext cx="25316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0" y="-208147"/>
            <a:ext cx="12192000" cy="7402630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 flipH="1">
            <a:off x="6689558" y="-394161"/>
            <a:ext cx="5910420" cy="2223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0000" y="173694"/>
            <a:ext cx="639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a. Từ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 ngữ 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hỉ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sự vật: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7984" y="731403"/>
            <a:ext cx="100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bàn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, ghế, sách, vở,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quần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áo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,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 học sinh, bạn trai, bạn gái, cửa sổ,…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06" y="2878948"/>
            <a:ext cx="5736651" cy="4185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000" y="1822393"/>
            <a:ext cx="639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92D050"/>
                </a:solidFill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 Từ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 ngữ 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hỉ hoạt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 động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9542" y="1830959"/>
            <a:ext cx="1007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CA3446"/>
                </a:solidFill>
                <a:latin typeface="UTM Avo" panose="02040603050506020204" pitchFamily="18" charset="0"/>
                <a:ea typeface="思源黑体 CN Medium"/>
                <a:cs typeface="Times New Roman" panose="02020603050405020304" pitchFamily="18" charset="0"/>
              </a:rPr>
              <a:t>đọc, nhìn, ngồi, xem,..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CA8E3D-CA4F-42AB-8D47-1A44D8AE2DAC}:2007577531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559</Words>
  <Application>Microsoft Office PowerPoint</Application>
  <PresentationFormat>Widescreen</PresentationFormat>
  <Paragraphs>59</Paragraphs>
  <Slides>31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66" baseType="lpstr">
      <vt:lpstr>Montserrat Alternates Black</vt:lpstr>
      <vt:lpstr>#9Slide07 HoneyCream</vt:lpstr>
      <vt:lpstr>UTM Avo</vt:lpstr>
      <vt:lpstr>Times New Roman</vt:lpstr>
      <vt:lpstr>#9Slide05 Bodega Script</vt:lpstr>
      <vt:lpstr>UTM Gradoo</vt:lpstr>
      <vt:lpstr>Calibri Light</vt:lpstr>
      <vt:lpstr>字魂131号-酷乐潮玩体</vt:lpstr>
      <vt:lpstr>#9Slide05 SVNClementine</vt:lpstr>
      <vt:lpstr>UTM Flamenco</vt:lpstr>
      <vt:lpstr>Arial</vt:lpstr>
      <vt:lpstr>HP001 4 hàng</vt:lpstr>
      <vt:lpstr>思源黑体</vt:lpstr>
      <vt:lpstr>DengXian</vt:lpstr>
      <vt:lpstr>#9Slide05 Aphrodite Pro</vt:lpstr>
      <vt:lpstr>UTM Magnesium</vt:lpstr>
      <vt:lpstr>UTM Wedding K&amp;T</vt:lpstr>
      <vt:lpstr>华康方圆体W7(P)</vt:lpstr>
      <vt:lpstr>SVN-Newton</vt:lpstr>
      <vt:lpstr>思源黑体 CN Medium</vt:lpstr>
      <vt:lpstr>等线 Light</vt:lpstr>
      <vt:lpstr>UTM Showcard</vt:lpstr>
      <vt:lpstr>Calibri</vt:lpstr>
      <vt:lpstr>千图网拥有20W+精美PPT模板 更多PPT模板下载至：www.58pic.com/office/ppt​​</vt:lpstr>
      <vt:lpstr>Office 主题​​</vt:lpstr>
      <vt:lpstr>3_Office Theme</vt:lpstr>
      <vt:lpstr>3_Office 主题​​</vt:lpstr>
      <vt:lpstr>Office Theme</vt:lpstr>
      <vt:lpstr>1_Office 主题​​</vt:lpstr>
      <vt:lpstr>Custom Design</vt:lpstr>
      <vt:lpstr>2_Office 主题​​</vt:lpstr>
      <vt:lpstr>4_Office 主题​​</vt:lpstr>
      <vt:lpstr>5_Office 主题​​</vt:lpstr>
      <vt:lpstr>6_Office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3TA</dc:subject>
  <dc:creator>MANG NON</dc:creator>
  <cp:keywords>MANG NON</cp:keywords>
  <dc:description>3TA</dc:description>
  <cp:lastModifiedBy>Admin</cp:lastModifiedBy>
  <cp:revision>32</cp:revision>
  <dcterms:created xsi:type="dcterms:W3CDTF">2022-09-05T14:27:03Z</dcterms:created>
  <dcterms:modified xsi:type="dcterms:W3CDTF">2023-10-10T05:24:47Z</dcterms:modified>
  <cp:category>3TA</cp:category>
  <cp:version>MANG NON</cp:version>
</cp:coreProperties>
</file>