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gif_512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5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85" r:id="rId2"/>
    <p:sldId id="433" r:id="rId3"/>
    <p:sldId id="419" r:id="rId4"/>
    <p:sldId id="309" r:id="rId5"/>
    <p:sldId id="311" r:id="rId6"/>
    <p:sldId id="312" r:id="rId7"/>
    <p:sldId id="313" r:id="rId8"/>
    <p:sldId id="263" r:id="rId9"/>
    <p:sldId id="318" r:id="rId10"/>
    <p:sldId id="319" r:id="rId11"/>
    <p:sldId id="320" r:id="rId12"/>
    <p:sldId id="420" r:id="rId13"/>
    <p:sldId id="430" r:id="rId14"/>
    <p:sldId id="432" r:id="rId15"/>
    <p:sldId id="257" r:id="rId16"/>
    <p:sldId id="421" r:id="rId17"/>
    <p:sldId id="276" r:id="rId18"/>
    <p:sldId id="324" r:id="rId19"/>
    <p:sldId id="428" r:id="rId20"/>
    <p:sldId id="316" r:id="rId21"/>
    <p:sldId id="427" r:id="rId22"/>
    <p:sldId id="317" r:id="rId23"/>
    <p:sldId id="434" r:id="rId24"/>
    <p:sldId id="435" r:id="rId25"/>
    <p:sldId id="258" r:id="rId26"/>
    <p:sldId id="264" r:id="rId27"/>
    <p:sldId id="261" r:id="rId28"/>
    <p:sldId id="326" r:id="rId29"/>
    <p:sldId id="327" r:id="rId30"/>
    <p:sldId id="260" r:id="rId31"/>
    <p:sldId id="265" r:id="rId32"/>
    <p:sldId id="281" r:id="rId33"/>
    <p:sldId id="422" r:id="rId34"/>
    <p:sldId id="423" r:id="rId35"/>
    <p:sldId id="424" r:id="rId36"/>
    <p:sldId id="425" r:id="rId37"/>
  </p:sldIdLst>
  <p:sldSz cx="12192000" cy="6858000"/>
  <p:notesSz cx="6858000" cy="9144000"/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2168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48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41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665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665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65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8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5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1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5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8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3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29" r:id="rId4"/>
    <p:sldLayoutId id="2147483730" r:id="rId5"/>
    <p:sldLayoutId id="2147483731" r:id="rId6"/>
    <p:sldLayoutId id="214748373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control" Target="../activeX/activeX5.xml"/><Relationship Id="rId7" Type="http://schemas.openxmlformats.org/officeDocument/2006/relationships/image" Target="../media/image31.png"/><Relationship Id="rId2" Type="http://schemas.openxmlformats.org/officeDocument/2006/relationships/control" Target="../activeX/activeX4.xml"/><Relationship Id="rId1" Type="http://schemas.openxmlformats.org/officeDocument/2006/relationships/control" Target="../activeX/activeX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control" Target="../activeX/activeX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control" Target="../activeX/activeX9.xml"/><Relationship Id="rId7" Type="http://schemas.openxmlformats.org/officeDocument/2006/relationships/image" Target="../media/image34.wmf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wmf"/><Relationship Id="rId3" Type="http://schemas.openxmlformats.org/officeDocument/2006/relationships/control" Target="../activeX/activeX13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8.wmf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control" Target="../activeX/activeX16.xml"/><Relationship Id="rId11" Type="http://schemas.openxmlformats.org/officeDocument/2006/relationships/image" Target="../media/image37.wmf"/><Relationship Id="rId5" Type="http://schemas.openxmlformats.org/officeDocument/2006/relationships/control" Target="../activeX/activeX15.xml"/><Relationship Id="rId10" Type="http://schemas.openxmlformats.org/officeDocument/2006/relationships/image" Target="../media/image36.png"/><Relationship Id="rId4" Type="http://schemas.openxmlformats.org/officeDocument/2006/relationships/control" Target="../activeX/activeX14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3.wmf"/><Relationship Id="rId3" Type="http://schemas.openxmlformats.org/officeDocument/2006/relationships/control" Target="../activeX/activeX19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2.wmf"/><Relationship Id="rId2" Type="http://schemas.openxmlformats.org/officeDocument/2006/relationships/control" Target="../activeX/activeX18.xml"/><Relationship Id="rId1" Type="http://schemas.openxmlformats.org/officeDocument/2006/relationships/control" Target="../activeX/activeX17.xml"/><Relationship Id="rId6" Type="http://schemas.openxmlformats.org/officeDocument/2006/relationships/control" Target="../activeX/activeX22.xml"/><Relationship Id="rId11" Type="http://schemas.openxmlformats.org/officeDocument/2006/relationships/image" Target="../media/image41.wmf"/><Relationship Id="rId5" Type="http://schemas.openxmlformats.org/officeDocument/2006/relationships/control" Target="../activeX/activeX21.xml"/><Relationship Id="rId15" Type="http://schemas.openxmlformats.org/officeDocument/2006/relationships/image" Target="../media/image45.wmf"/><Relationship Id="rId10" Type="http://schemas.openxmlformats.org/officeDocument/2006/relationships/image" Target="../media/image40.wmf"/><Relationship Id="rId4" Type="http://schemas.openxmlformats.org/officeDocument/2006/relationships/control" Target="../activeX/activeX20.xml"/><Relationship Id="rId9" Type="http://schemas.openxmlformats.org/officeDocument/2006/relationships/image" Target="../media/image36.png"/><Relationship Id="rId1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18" Type="http://schemas.openxmlformats.org/officeDocument/2006/relationships/image" Target="../media/image56.wmf"/><Relationship Id="rId3" Type="http://schemas.openxmlformats.org/officeDocument/2006/relationships/control" Target="../activeX/activeX25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50.gif"/><Relationship Id="rId17" Type="http://schemas.openxmlformats.org/officeDocument/2006/relationships/image" Target="../media/image55.wmf"/><Relationship Id="rId2" Type="http://schemas.openxmlformats.org/officeDocument/2006/relationships/control" Target="../activeX/activeX24.xml"/><Relationship Id="rId16" Type="http://schemas.openxmlformats.org/officeDocument/2006/relationships/image" Target="../media/image54.wmf"/><Relationship Id="rId1" Type="http://schemas.openxmlformats.org/officeDocument/2006/relationships/control" Target="../activeX/activeX2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9.gif"/><Relationship Id="rId5" Type="http://schemas.openxmlformats.org/officeDocument/2006/relationships/control" Target="../activeX/activeX27.xml"/><Relationship Id="rId15" Type="http://schemas.openxmlformats.org/officeDocument/2006/relationships/image" Target="../media/image53.wmf"/><Relationship Id="rId10" Type="http://schemas.openxmlformats.org/officeDocument/2006/relationships/image" Target="../media/image48.gif"/><Relationship Id="rId4" Type="http://schemas.openxmlformats.org/officeDocument/2006/relationships/control" Target="../activeX/activeX26.xml"/><Relationship Id="rId9" Type="http://schemas.openxmlformats.org/officeDocument/2006/relationships/image" Target="../media/image47.png"/><Relationship Id="rId14" Type="http://schemas.openxmlformats.org/officeDocument/2006/relationships/image" Target="../media/image5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7.gif"/><Relationship Id="rId3" Type="http://schemas.microsoft.com/office/2007/relationships/media" Target="../media/media5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10.png"/><Relationship Id="rId2" Type="http://schemas.microsoft.com/office/2007/relationships/media" Target="../media/media4.mp3"/><Relationship Id="rId16" Type="http://schemas.openxmlformats.org/officeDocument/2006/relationships/image" Target="../media/image70.gif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4.png"/><Relationship Id="rId14" Type="http://schemas.openxmlformats.org/officeDocument/2006/relationships/image" Target="../media/image68.gif_512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12" Type="http://schemas.openxmlformats.org/officeDocument/2006/relationships/image" Target="../media/image73.gif"/><Relationship Id="rId17" Type="http://schemas.microsoft.com/office/2007/relationships/hdphoto" Target="../media/hdphoto6.wdp"/><Relationship Id="rId2" Type="http://schemas.microsoft.com/office/2007/relationships/media" Target="../media/media4.mp3"/><Relationship Id="rId16" Type="http://schemas.openxmlformats.org/officeDocument/2006/relationships/image" Target="../media/image75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70.gif"/><Relationship Id="rId5" Type="http://schemas.openxmlformats.org/officeDocument/2006/relationships/audio" Target="../media/audio4.wav"/><Relationship Id="rId15" Type="http://schemas.openxmlformats.org/officeDocument/2006/relationships/image" Target="../media/image66.png"/><Relationship Id="rId10" Type="http://schemas.openxmlformats.org/officeDocument/2006/relationships/image" Target="../media/image67.gi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2.png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80.png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6.png"/><Relationship Id="rId7" Type="http://schemas.openxmlformats.org/officeDocument/2006/relationships/image" Target="../media/image76.png"/><Relationship Id="rId12" Type="http://schemas.microsoft.com/office/2007/relationships/hdphoto" Target="../media/hdphoto7.wdp"/><Relationship Id="rId17" Type="http://schemas.openxmlformats.org/officeDocument/2006/relationships/image" Target="../media/image67.gif"/><Relationship Id="rId25" Type="http://schemas.openxmlformats.org/officeDocument/2006/relationships/image" Target="../media/image21.png"/><Relationship Id="rId2" Type="http://schemas.microsoft.com/office/2007/relationships/media" Target="../media/media4.mp3"/><Relationship Id="rId16" Type="http://schemas.openxmlformats.org/officeDocument/2006/relationships/image" Target="../media/image49.gif"/><Relationship Id="rId20" Type="http://schemas.openxmlformats.org/officeDocument/2006/relationships/image" Target="../media/image83.gif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79.png"/><Relationship Id="rId24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microsoft.com/office/2007/relationships/hdphoto" Target="../media/hdphoto8.wdp"/><Relationship Id="rId23" Type="http://schemas.microsoft.com/office/2007/relationships/hdphoto" Target="../media/hdphoto6.wdp"/><Relationship Id="rId10" Type="http://schemas.openxmlformats.org/officeDocument/2006/relationships/image" Target="../media/image78.png"/><Relationship Id="rId19" Type="http://schemas.openxmlformats.org/officeDocument/2006/relationships/image" Target="../media/image82.gif"/><Relationship Id="rId4" Type="http://schemas.openxmlformats.org/officeDocument/2006/relationships/audio" Target="../media/audio4.wav"/><Relationship Id="rId9" Type="http://schemas.openxmlformats.org/officeDocument/2006/relationships/image" Target="../media/image77.png"/><Relationship Id="rId14" Type="http://schemas.openxmlformats.org/officeDocument/2006/relationships/image" Target="../media/image81.png"/><Relationship Id="rId2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12" Type="http://schemas.openxmlformats.org/officeDocument/2006/relationships/image" Target="../media/image7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21.png"/><Relationship Id="rId10" Type="http://schemas.openxmlformats.org/officeDocument/2006/relationships/image" Target="../media/image86.gif"/><Relationship Id="rId4" Type="http://schemas.openxmlformats.org/officeDocument/2006/relationships/audio" Target="../media/audio4.wav"/><Relationship Id="rId9" Type="http://schemas.openxmlformats.org/officeDocument/2006/relationships/image" Target="../media/image85.png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88.gif"/><Relationship Id="rId12" Type="http://schemas.microsoft.com/office/2007/relationships/hdphoto" Target="../media/hdphoto10.wdp"/><Relationship Id="rId17" Type="http://schemas.openxmlformats.org/officeDocument/2006/relationships/image" Target="../media/image66.png"/><Relationship Id="rId2" Type="http://schemas.openxmlformats.org/officeDocument/2006/relationships/audio" Target="../media/audio4.wav"/><Relationship Id="rId16" Type="http://schemas.openxmlformats.org/officeDocument/2006/relationships/image" Target="../media/image70.gi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11" Type="http://schemas.openxmlformats.org/officeDocument/2006/relationships/image" Target="../media/image90.png"/><Relationship Id="rId5" Type="http://schemas.openxmlformats.org/officeDocument/2006/relationships/image" Target="../media/image17.png"/><Relationship Id="rId15" Type="http://schemas.openxmlformats.org/officeDocument/2006/relationships/image" Target="../media/image67.gif"/><Relationship Id="rId10" Type="http://schemas.microsoft.com/office/2007/relationships/hdphoto" Target="../media/hdphoto9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89.png"/><Relationship Id="rId1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6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93.gif"/><Relationship Id="rId2" Type="http://schemas.openxmlformats.org/officeDocument/2006/relationships/audio" Target="../media/media6.mp3"/><Relationship Id="rId16" Type="http://schemas.openxmlformats.org/officeDocument/2006/relationships/image" Target="../media/image10.pn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6.wdp"/><Relationship Id="rId10" Type="http://schemas.openxmlformats.org/officeDocument/2006/relationships/image" Target="../media/image92.png"/><Relationship Id="rId4" Type="http://schemas.microsoft.com/office/2007/relationships/media" Target="../media/media4.mp3"/><Relationship Id="rId9" Type="http://schemas.openxmlformats.org/officeDocument/2006/relationships/image" Target="../media/image91.png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9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66.png"/><Relationship Id="rId5" Type="http://schemas.openxmlformats.org/officeDocument/2006/relationships/image" Target="../media/image94.jpg"/><Relationship Id="rId15" Type="http://schemas.openxmlformats.org/officeDocument/2006/relationships/image" Target="../media/image21.png"/><Relationship Id="rId10" Type="http://schemas.openxmlformats.org/officeDocument/2006/relationships/image" Target="../media/image70.gif"/><Relationship Id="rId4" Type="http://schemas.openxmlformats.org/officeDocument/2006/relationships/image" Target="../media/image17.png"/><Relationship Id="rId9" Type="http://schemas.openxmlformats.org/officeDocument/2006/relationships/image" Target="../media/image68.gif_512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0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01.png"/><Relationship Id="rId5" Type="http://schemas.openxmlformats.org/officeDocument/2006/relationships/image" Target="../media/image24.png"/><Relationship Id="rId10" Type="http://schemas.openxmlformats.org/officeDocument/2006/relationships/image" Target="../media/image100.png"/><Relationship Id="rId4" Type="http://schemas.openxmlformats.org/officeDocument/2006/relationships/image" Target="../media/image98.png"/><Relationship Id="rId9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0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01.png"/><Relationship Id="rId5" Type="http://schemas.openxmlformats.org/officeDocument/2006/relationships/image" Target="../media/image24.png"/><Relationship Id="rId10" Type="http://schemas.openxmlformats.org/officeDocument/2006/relationships/image" Target="../media/image100.png"/><Relationship Id="rId4" Type="http://schemas.openxmlformats.org/officeDocument/2006/relationships/image" Target="../media/image98.png"/><Relationship Id="rId9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1"/>
          <a:stretch/>
        </p:blipFill>
        <p:spPr>
          <a:xfrm>
            <a:off x="0" y="-13684"/>
            <a:ext cx="12194899" cy="688536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D14C9CB9-D362-4777-B3A3-EE5199219D12}"/>
              </a:ext>
            </a:extLst>
          </p:cNvPr>
          <p:cNvSpPr txBox="1"/>
          <p:nvPr/>
        </p:nvSpPr>
        <p:spPr>
          <a:xfrm>
            <a:off x="1565760" y="3816925"/>
            <a:ext cx="9232783" cy="595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Bích Phượng</a:t>
            </a:r>
            <a:endParaRPr 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78625" y="2613962"/>
            <a:ext cx="10236531" cy="4159865"/>
            <a:chOff x="-18466002" y="280764"/>
            <a:chExt cx="22063877" cy="829076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2313820" y="280764"/>
              <a:ext cx="1284055" cy="116732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8466002" y="7599672"/>
              <a:ext cx="963027" cy="97186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00BD2A-F6DA-4565-B720-01D59FBD3468}"/>
              </a:ext>
            </a:extLst>
          </p:cNvPr>
          <p:cNvSpPr txBox="1"/>
          <p:nvPr/>
        </p:nvSpPr>
        <p:spPr>
          <a:xfrm>
            <a:off x="1525422" y="2834544"/>
            <a:ext cx="974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A91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CHUYÊN ĐỀ (HG) TOÁN LỚP 2E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73B271-590F-413E-879E-3EEEDEC1A176}"/>
              </a:ext>
            </a:extLst>
          </p:cNvPr>
          <p:cNvSpPr txBox="1"/>
          <p:nvPr/>
        </p:nvSpPr>
        <p:spPr>
          <a:xfrm>
            <a:off x="2537004" y="39622"/>
            <a:ext cx="706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 THỊ TRẤN VĂN ĐIỂN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793004-2961-46BF-ACFA-2E0E68766BE3}"/>
              </a:ext>
            </a:extLst>
          </p:cNvPr>
          <p:cNvSpPr/>
          <p:nvPr/>
        </p:nvSpPr>
        <p:spPr>
          <a:xfrm>
            <a:off x="1880654" y="2451621"/>
            <a:ext cx="8602997" cy="2301595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>
                <a:gd name="adj" fmla="val 11381275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/>
            <a:r>
              <a:rPr lang="en-US" sz="42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518BA887-C334-4C56-B046-4D3D916C6FB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535" y="717656"/>
            <a:ext cx="760469" cy="596019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C62C17E6-8803-4EE5-94C8-5F641AD05E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3713" y="5923676"/>
            <a:ext cx="848207" cy="885856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047A7031-322E-493B-ADC6-55961C6CD41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2341" y="6029984"/>
            <a:ext cx="848207" cy="88585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7B34B81-7D3C-4BBC-A803-207FC1FF3808}"/>
              </a:ext>
            </a:extLst>
          </p:cNvPr>
          <p:cNvGrpSpPr/>
          <p:nvPr/>
        </p:nvGrpSpPr>
        <p:grpSpPr>
          <a:xfrm>
            <a:off x="-92601" y="5653976"/>
            <a:ext cx="12284601" cy="1286131"/>
            <a:chOff x="-147324" y="9240904"/>
            <a:chExt cx="18197981" cy="1268241"/>
          </a:xfrm>
        </p:grpSpPr>
        <p:pic>
          <p:nvPicPr>
            <p:cNvPr id="34" name="Picture 20">
              <a:extLst>
                <a:ext uri="{FF2B5EF4-FFF2-40B4-BE49-F238E27FC236}">
                  <a16:creationId xmlns:a16="http://schemas.microsoft.com/office/drawing/2014/main" id="{84BEC539-9C5E-4BE1-9FBF-873236B8921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99908" y="9321867"/>
              <a:ext cx="5721824" cy="1187278"/>
            </a:xfrm>
            <a:prstGeom prst="rect">
              <a:avLst/>
            </a:prstGeom>
          </p:spPr>
        </p:pic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C085169B-693D-43DA-A03E-47EED8FCF5A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47324" y="9278538"/>
              <a:ext cx="5721824" cy="1187278"/>
            </a:xfrm>
            <a:prstGeom prst="rect">
              <a:avLst/>
            </a:prstGeom>
          </p:spPr>
        </p:pic>
        <p:pic>
          <p:nvPicPr>
            <p:cNvPr id="36" name="Picture 20">
              <a:extLst>
                <a:ext uri="{FF2B5EF4-FFF2-40B4-BE49-F238E27FC236}">
                  <a16:creationId xmlns:a16="http://schemas.microsoft.com/office/drawing/2014/main" id="{3A999618-CE06-4AA3-818A-9257F360AB2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588653" y="9278356"/>
              <a:ext cx="5721824" cy="1187278"/>
            </a:xfrm>
            <a:prstGeom prst="rect">
              <a:avLst/>
            </a:prstGeom>
          </p:spPr>
        </p:pic>
        <p:pic>
          <p:nvPicPr>
            <p:cNvPr id="28" name="Picture 20">
              <a:extLst>
                <a:ext uri="{FF2B5EF4-FFF2-40B4-BE49-F238E27FC236}">
                  <a16:creationId xmlns:a16="http://schemas.microsoft.com/office/drawing/2014/main" id="{3A999618-CE06-4AA3-818A-9257F360A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73"/>
            <a:stretch/>
          </p:blipFill>
          <p:spPr>
            <a:xfrm>
              <a:off x="15921704" y="9240904"/>
              <a:ext cx="2128953" cy="1187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8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05EF32-EC4C-4FA4-8434-036C3A14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46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99" y="2874354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616" y="4784457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84421" y="4577633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977" y="4936857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5559" y="4894195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47228" y="3864333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2E!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151888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12 – 3 </a:t>
              </a:r>
              <a:r>
                <a:rPr lang="en-US" sz="40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1AB3F0-E6DB-4653-980B-12C33102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1063" y="2128212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995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0" y="6350"/>
            <a:ext cx="12192000" cy="64040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3723692" y="461610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3 = ?</a:t>
            </a:r>
            <a:endParaRPr sz="48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F4EE11-A9FB-4301-9C40-827B0927487A}"/>
              </a:ext>
            </a:extLst>
          </p:cNvPr>
          <p:cNvSpPr txBox="1"/>
          <p:nvPr/>
        </p:nvSpPr>
        <p:spPr>
          <a:xfrm>
            <a:off x="7991809" y="204482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12227" y="1302357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row: Curved Up 68">
            <a:extLst>
              <a:ext uri="{FF2B5EF4-FFF2-40B4-BE49-F238E27FC236}">
                <a16:creationId xmlns:a16="http://schemas.microsoft.com/office/drawing/2014/main" id="{7B22475F-8AF2-407F-A040-8856AC82CD7F}"/>
              </a:ext>
            </a:extLst>
          </p:cNvPr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F64BBD-35E9-43C1-8C47-8A50515FB584}"/>
              </a:ext>
            </a:extLst>
          </p:cNvPr>
          <p:cNvGrpSpPr/>
          <p:nvPr/>
        </p:nvGrpSpPr>
        <p:grpSpPr>
          <a:xfrm>
            <a:off x="9235287" y="1084162"/>
            <a:ext cx="2229899" cy="1116834"/>
            <a:chOff x="7883371" y="2487500"/>
            <a:chExt cx="2229899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866FE92-543E-4485-BFB5-5EF94F0D51C9}"/>
                </a:ext>
              </a:extLst>
            </p:cNvPr>
            <p:cNvSpPr txBox="1"/>
            <p:nvPr/>
          </p:nvSpPr>
          <p:spPr>
            <a:xfrm>
              <a:off x="7998659" y="2632998"/>
              <a:ext cx="21146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3</a:t>
              </a:r>
            </a:p>
            <a:p>
              <a:pPr algn="ctr"/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12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id="{47744A03-837A-4401-AB3D-1200148EA6CE}"/>
              </a:ext>
            </a:extLst>
          </p:cNvPr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id="{71DC07F1-0619-4DA1-8F94-2D49D17661E2}"/>
              </a:ext>
            </a:extLst>
          </p:cNvPr>
          <p:cNvSpPr txBox="1"/>
          <p:nvPr/>
        </p:nvSpPr>
        <p:spPr>
          <a:xfrm>
            <a:off x="4035532" y="3327236"/>
            <a:ext cx="4094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Vậy</a:t>
            </a:r>
            <a:r>
              <a:rPr lang="en-US" sz="48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12 – 3 = 9</a:t>
            </a:r>
            <a:endParaRPr sz="48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0B299-B3B0-9D50-96DE-62596CC2335D}"/>
              </a:ext>
            </a:extLst>
          </p:cNvPr>
          <p:cNvSpPr txBox="1"/>
          <p:nvPr/>
        </p:nvSpPr>
        <p:spPr>
          <a:xfrm>
            <a:off x="8663971" y="2040660"/>
            <a:ext cx="65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6B132315-AC1A-0B31-6ED7-C8081B0F5168}"/>
              </a:ext>
            </a:extLst>
          </p:cNvPr>
          <p:cNvSpPr/>
          <p:nvPr/>
        </p:nvSpPr>
        <p:spPr>
          <a:xfrm rot="10800000" flipV="1">
            <a:off x="8211535" y="2435316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443276-6D85-687A-B84E-9AF978DC2B6B}"/>
              </a:ext>
            </a:extLst>
          </p:cNvPr>
          <p:cNvSpPr/>
          <p:nvPr/>
        </p:nvSpPr>
        <p:spPr>
          <a:xfrm>
            <a:off x="8549664" y="1469708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4E1909-D26B-1A8B-BE74-BBD633F7CD69}"/>
              </a:ext>
            </a:extLst>
          </p:cNvPr>
          <p:cNvCxnSpPr>
            <a:cxnSpLocks/>
          </p:cNvCxnSpPr>
          <p:nvPr/>
        </p:nvCxnSpPr>
        <p:spPr>
          <a:xfrm>
            <a:off x="8494864" y="1271106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EB8F45-9621-37E6-96B9-24907A4A7A59}"/>
              </a:ext>
            </a:extLst>
          </p:cNvPr>
          <p:cNvGrpSpPr/>
          <p:nvPr/>
        </p:nvGrpSpPr>
        <p:grpSpPr>
          <a:xfrm>
            <a:off x="1613854" y="4479618"/>
            <a:ext cx="8527311" cy="1390707"/>
            <a:chOff x="1823093" y="172921"/>
            <a:chExt cx="8527311" cy="13907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CC6134-6521-FD75-06E6-4BA9717D0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823093" y="172921"/>
              <a:ext cx="8527311" cy="139070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AB7C01-5A2A-5755-02E6-861C7A8B25D2}"/>
                </a:ext>
              </a:extLst>
            </p:cNvPr>
            <p:cNvSpPr/>
            <p:nvPr/>
          </p:nvSpPr>
          <p:spPr>
            <a:xfrm>
              <a:off x="3021460" y="453934"/>
              <a:ext cx="6409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ĐẾM BỚT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92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62" grpId="0"/>
      <p:bldP spid="69" grpId="0" animBg="1"/>
      <p:bldP spid="71" grpId="0"/>
      <p:bldP spid="83" grpId="0"/>
      <p:bldP spid="84" grpId="0" animBg="1"/>
      <p:bldP spid="86" grpId="0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  <p:sp>
        <p:nvSpPr>
          <p:cNvPr id="2" name="Google Shape;248;p5">
            <a:extLst>
              <a:ext uri="{FF2B5EF4-FFF2-40B4-BE49-F238E27FC236}">
                <a16:creationId xmlns:a16="http://schemas.microsoft.com/office/drawing/2014/main" id="{178274C0-779A-625B-3FAD-D8CAD63F7F91}"/>
              </a:ext>
            </a:extLst>
          </p:cNvPr>
          <p:cNvSpPr txBox="1"/>
          <p:nvPr/>
        </p:nvSpPr>
        <p:spPr>
          <a:xfrm>
            <a:off x="3451638" y="1149278"/>
            <a:ext cx="49872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3 = 9</a:t>
            </a:r>
            <a:endParaRPr sz="48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8;p5">
            <a:extLst>
              <a:ext uri="{FF2B5EF4-FFF2-40B4-BE49-F238E27FC236}">
                <a16:creationId xmlns:a16="http://schemas.microsoft.com/office/drawing/2014/main" id="{E166EB38-39BB-63C1-8712-D931B91275BD}"/>
              </a:ext>
            </a:extLst>
          </p:cNvPr>
          <p:cNvSpPr txBox="1"/>
          <p:nvPr/>
        </p:nvSpPr>
        <p:spPr>
          <a:xfrm>
            <a:off x="3451638" y="2149977"/>
            <a:ext cx="49872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 &lt; 3</a:t>
            </a:r>
            <a:endParaRPr sz="48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8;p5">
            <a:extLst>
              <a:ext uri="{FF2B5EF4-FFF2-40B4-BE49-F238E27FC236}">
                <a16:creationId xmlns:a16="http://schemas.microsoft.com/office/drawing/2014/main" id="{3F19DA05-D0C1-D942-9A79-7DE75C401539}"/>
              </a:ext>
            </a:extLst>
          </p:cNvPr>
          <p:cNvSpPr txBox="1"/>
          <p:nvPr/>
        </p:nvSpPr>
        <p:spPr>
          <a:xfrm>
            <a:off x="3451638" y="3163381"/>
            <a:ext cx="49872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&lt; 20</a:t>
            </a:r>
            <a:endParaRPr sz="48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25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v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4" t="5693" b="44120"/>
          <a:stretch/>
        </p:blipFill>
        <p:spPr bwMode="auto">
          <a:xfrm>
            <a:off x="1909483" y="1232095"/>
            <a:ext cx="4522503" cy="21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22962" r="6372" b="35945"/>
          <a:stretch/>
        </p:blipFill>
        <p:spPr bwMode="auto">
          <a:xfrm>
            <a:off x="4941868" y="174120"/>
            <a:ext cx="7376845" cy="206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7" t="40713" b="40033"/>
          <a:stretch/>
        </p:blipFill>
        <p:spPr bwMode="auto">
          <a:xfrm>
            <a:off x="5054884" y="1601530"/>
            <a:ext cx="6010381" cy="10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9" t="33486" r="13483" b="37300"/>
          <a:stretch/>
        </p:blipFill>
        <p:spPr bwMode="auto">
          <a:xfrm>
            <a:off x="3266414" y="3463177"/>
            <a:ext cx="3576939" cy="13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96" y="2030384"/>
            <a:ext cx="5244958" cy="29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36854" b="40374"/>
          <a:stretch/>
        </p:blipFill>
        <p:spPr bwMode="auto">
          <a:xfrm rot="21260276">
            <a:off x="6466220" y="3619410"/>
            <a:ext cx="6591819" cy="10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795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960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0" y="6350"/>
            <a:ext cx="12192000" cy="640407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2 =</a:t>
            </a:r>
            <a:endParaRPr sz="48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F4EE11-A9FB-4301-9C40-827B0927487A}"/>
              </a:ext>
            </a:extLst>
          </p:cNvPr>
          <p:cNvSpPr txBox="1"/>
          <p:nvPr/>
        </p:nvSpPr>
        <p:spPr>
          <a:xfrm>
            <a:off x="7914690" y="2011775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row: Curved Up 68">
            <a:extLst>
              <a:ext uri="{FF2B5EF4-FFF2-40B4-BE49-F238E27FC236}">
                <a16:creationId xmlns:a16="http://schemas.microsoft.com/office/drawing/2014/main" id="{7B22475F-8AF2-407F-A040-8856AC82CD7F}"/>
              </a:ext>
            </a:extLst>
          </p:cNvPr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F64BBD-35E9-43C1-8C47-8A50515FB584}"/>
              </a:ext>
            </a:extLst>
          </p:cNvPr>
          <p:cNvGrpSpPr/>
          <p:nvPr/>
        </p:nvGrpSpPr>
        <p:grpSpPr>
          <a:xfrm>
            <a:off x="9066639" y="1186883"/>
            <a:ext cx="2193052" cy="1116834"/>
            <a:chOff x="7883371" y="2487500"/>
            <a:chExt cx="2193052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866FE92-543E-4485-BFB5-5EF94F0D51C9}"/>
                </a:ext>
              </a:extLst>
            </p:cNvPr>
            <p:cNvSpPr txBox="1"/>
            <p:nvPr/>
          </p:nvSpPr>
          <p:spPr>
            <a:xfrm>
              <a:off x="7961812" y="2669650"/>
              <a:ext cx="21146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2</a:t>
              </a:r>
            </a:p>
            <a:p>
              <a:pPr algn="ctr"/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11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id="{47744A03-837A-4401-AB3D-1200148EA6CE}"/>
              </a:ext>
            </a:extLst>
          </p:cNvPr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10A277C-974C-47E1-8799-9ABEC52E132C}"/>
              </a:ext>
            </a:extLst>
          </p:cNvPr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id="{71DC07F1-0619-4DA1-8F94-2D49D17661E2}"/>
              </a:ext>
            </a:extLst>
          </p:cNvPr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13 – 4 =</a:t>
            </a:r>
            <a:endParaRPr sz="48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4F76F48-A52C-4F74-BF9D-C9179D9E7843}"/>
              </a:ext>
            </a:extLst>
          </p:cNvPr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64B392E-FC43-4E53-8888-A99C173ECEED}"/>
              </a:ext>
            </a:extLst>
          </p:cNvPr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A020EA0-EF2C-4108-AFA2-E46FF9CAA632}"/>
              </a:ext>
            </a:extLst>
          </p:cNvPr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4FF566E-DA9F-4679-AFC3-6F8F0722815A}"/>
              </a:ext>
            </a:extLst>
          </p:cNvPr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FF84578-E77E-4286-8175-EA601B772926}"/>
              </a:ext>
            </a:extLst>
          </p:cNvPr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FFEB9AE-6F0E-458A-B796-83D43B937C39}"/>
              </a:ext>
            </a:extLst>
          </p:cNvPr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5620D1A-A894-4368-AE1B-5C6CDB740EA6}"/>
              </a:ext>
            </a:extLst>
          </p:cNvPr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020BD15-05E1-4AC9-9BE0-A2D7B8755373}"/>
              </a:ext>
            </a:extLst>
          </p:cNvPr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7B882B0-3270-44F3-98BD-D65C103A9643}"/>
              </a:ext>
            </a:extLst>
          </p:cNvPr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2BF1E70-D8E6-49AF-B0C5-414502D56E2B}"/>
              </a:ext>
            </a:extLst>
          </p:cNvPr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58D853-C6CD-4541-AD24-524FB6A96749}"/>
              </a:ext>
            </a:extLst>
          </p:cNvPr>
          <p:cNvCxnSpPr>
            <a:cxnSpLocks/>
          </p:cNvCxnSpPr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335A2C-DE66-4B41-8803-1B76FDFF52E5}"/>
              </a:ext>
            </a:extLst>
          </p:cNvPr>
          <p:cNvGrpSpPr/>
          <p:nvPr/>
        </p:nvGrpSpPr>
        <p:grpSpPr>
          <a:xfrm>
            <a:off x="8944064" y="5018993"/>
            <a:ext cx="2125583" cy="1116834"/>
            <a:chOff x="7841501" y="2487500"/>
            <a:chExt cx="2209598" cy="1116834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2CA90751-58F4-4DFB-9134-D1D96EF7374E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3000D3C-92B0-4E26-B485-5B3847CDD64F}"/>
                </a:ext>
              </a:extLst>
            </p:cNvPr>
            <p:cNvSpPr txBox="1"/>
            <p:nvPr/>
          </p:nvSpPr>
          <p:spPr>
            <a:xfrm>
              <a:off x="7841501" y="2669650"/>
              <a:ext cx="2187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4</a:t>
              </a:r>
            </a:p>
            <a:p>
              <a:pPr algn="ctr"/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13</a:t>
              </a:r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401EC31-38B3-4039-B119-7B159F734A71}"/>
              </a:ext>
            </a:extLst>
          </p:cNvPr>
          <p:cNvCxnSpPr>
            <a:cxnSpLocks/>
          </p:cNvCxnSpPr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8884B7D0-4D78-45A7-99D0-85F29DE6795F}"/>
              </a:ext>
            </a:extLst>
          </p:cNvPr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D08F026-973E-49ED-AD37-6A8DE7F4997A}"/>
              </a:ext>
            </a:extLst>
          </p:cNvPr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1D2F247-E1A5-4875-8B07-98975FBC62FC}"/>
              </a:ext>
            </a:extLst>
          </p:cNvPr>
          <p:cNvCxnSpPr>
            <a:cxnSpLocks/>
          </p:cNvCxnSpPr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23EBC7A-2E50-4227-9C4F-F12C3D9F5A8E}"/>
              </a:ext>
            </a:extLst>
          </p:cNvPr>
          <p:cNvCxnSpPr>
            <a:cxnSpLocks/>
          </p:cNvCxnSpPr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0B0924-C41E-7E55-11AB-BDD63F8F30F5}"/>
              </a:ext>
            </a:extLst>
          </p:cNvPr>
          <p:cNvCxnSpPr>
            <a:cxnSpLocks/>
          </p:cNvCxnSpPr>
          <p:nvPr/>
        </p:nvCxnSpPr>
        <p:spPr>
          <a:xfrm>
            <a:off x="5601000" y="929176"/>
            <a:ext cx="769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name="TextBox1" r:id="rId1" imgW="831960" imgH="660240"/>
        </mc:Choice>
        <mc:Fallback>
          <p:control name="TextBox1" r:id="rId1" imgW="831960" imgH="6602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70615" y="2511228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31960" imgH="660240"/>
        </mc:Choice>
        <mc:Fallback>
          <p:control name="TextBox2" r:id="rId2" imgW="831960" imgH="660240">
            <p:pic>
              <p:nvPicPr>
                <p:cNvPr id="97" name="TextBox2">
                  <a:extLst>
                    <a:ext uri="{FF2B5EF4-FFF2-40B4-BE49-F238E27FC236}">
                      <a16:creationId xmlns:a16="http://schemas.microsoft.com/office/drawing/2014/main" id="{A06D1B9B-B96A-4DB5-BF62-DA115A02A5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84392" y="4693296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3" grpId="1" animBg="1"/>
      <p:bldP spid="93" grpId="1" animBg="1"/>
      <p:bldP spid="94" grpId="1" animBg="1"/>
      <p:bldP spid="95" grpId="1" animBg="1"/>
      <p:bldP spid="9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Oval 307">
            <a:extLst>
              <a:ext uri="{FF2B5EF4-FFF2-40B4-BE49-F238E27FC236}">
                <a16:creationId xmlns:a16="http://schemas.microsoft.com/office/drawing/2014/main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16305" y="4176697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6A31EE-BD23-4774-DA5E-F9A8AFB2838D}"/>
              </a:ext>
            </a:extLst>
          </p:cNvPr>
          <p:cNvSpPr txBox="1"/>
          <p:nvPr/>
        </p:nvSpPr>
        <p:spPr>
          <a:xfrm>
            <a:off x="8505282" y="443815"/>
            <a:ext cx="319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THẢO LUẬN NHÓM BÀN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6E1827-4F65-C097-B222-3C90E00E4EAB}"/>
              </a:ext>
            </a:extLst>
          </p:cNvPr>
          <p:cNvCxnSpPr>
            <a:cxnSpLocks/>
          </p:cNvCxnSpPr>
          <p:nvPr/>
        </p:nvCxnSpPr>
        <p:spPr>
          <a:xfrm>
            <a:off x="5758149" y="817517"/>
            <a:ext cx="7597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name="TextBox1" r:id="rId1" imgW="831960" imgH="520560"/>
        </mc:Choice>
        <mc:Fallback>
          <p:control name="TextBox1" r:id="rId1" imgW="831960" imgH="5205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59384" y="302719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31960" imgH="520560"/>
        </mc:Choice>
        <mc:Fallback>
          <p:control name="TextBox2" r:id="rId2" imgW="831960" imgH="520560">
            <p:pic>
              <p:nvPicPr>
                <p:cNvPr id="144" name="TextBox2">
                  <a:extLst>
                    <a:ext uri="{FF2B5EF4-FFF2-40B4-BE49-F238E27FC236}">
                      <a16:creationId xmlns:a16="http://schemas.microsoft.com/office/drawing/2014/main" id="{32638F2F-F65E-4862-9B9C-B561EE3618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97424" y="3002607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831960" imgH="520560"/>
        </mc:Choice>
        <mc:Fallback>
          <p:control name="TextBox3" r:id="rId3" imgW="831960" imgH="520560">
            <p:pic>
              <p:nvPicPr>
                <p:cNvPr id="145" name="TextBox3">
                  <a:extLst>
                    <a:ext uri="{FF2B5EF4-FFF2-40B4-BE49-F238E27FC236}">
                      <a16:creationId xmlns:a16="http://schemas.microsoft.com/office/drawing/2014/main" id="{C46894EA-0D39-4407-B0E9-6EC838BD2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16884" y="542047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831960" imgH="520560"/>
        </mc:Choice>
        <mc:Fallback>
          <p:control name="TextBox4" r:id="rId4" imgW="831960" imgH="520560">
            <p:pic>
              <p:nvPicPr>
                <p:cNvPr id="148" name="TextBox4">
                  <a:extLst>
                    <a:ext uri="{FF2B5EF4-FFF2-40B4-BE49-F238E27FC236}">
                      <a16:creationId xmlns:a16="http://schemas.microsoft.com/office/drawing/2014/main" id="{6D6CAE83-EE64-4803-AD1F-AF26C6E595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78041" y="5395344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Oval 307">
            <a:extLst>
              <a:ext uri="{FF2B5EF4-FFF2-40B4-BE49-F238E27FC236}">
                <a16:creationId xmlns:a16="http://schemas.microsoft.com/office/drawing/2014/main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16305" y="4176697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name="TextBox1" r:id="rId1" imgW="831960" imgH="520560"/>
        </mc:Choice>
        <mc:Fallback>
          <p:control name="TextBox1" r:id="rId1" imgW="831960" imgH="5205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59384" y="302719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31960" imgH="520560"/>
        </mc:Choice>
        <mc:Fallback>
          <p:control name="TextBox2" r:id="rId2" imgW="831960" imgH="520560">
            <p:pic>
              <p:nvPicPr>
                <p:cNvPr id="144" name="TextBox2">
                  <a:extLst>
                    <a:ext uri="{FF2B5EF4-FFF2-40B4-BE49-F238E27FC236}">
                      <a16:creationId xmlns:a16="http://schemas.microsoft.com/office/drawing/2014/main" id="{32638F2F-F65E-4862-9B9C-B561EE3618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97424" y="3002607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831960" imgH="520560"/>
        </mc:Choice>
        <mc:Fallback>
          <p:control name="TextBox3" r:id="rId3" imgW="831960" imgH="520560">
            <p:pic>
              <p:nvPicPr>
                <p:cNvPr id="145" name="TextBox3">
                  <a:extLst>
                    <a:ext uri="{FF2B5EF4-FFF2-40B4-BE49-F238E27FC236}">
                      <a16:creationId xmlns:a16="http://schemas.microsoft.com/office/drawing/2014/main" id="{C46894EA-0D39-4407-B0E9-6EC838BD2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16884" y="542047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831960" imgH="520560"/>
        </mc:Choice>
        <mc:Fallback>
          <p:control name="TextBox4" r:id="rId4" imgW="831960" imgH="520560">
            <p:pic>
              <p:nvPicPr>
                <p:cNvPr id="148" name="TextBox4">
                  <a:extLst>
                    <a:ext uri="{FF2B5EF4-FFF2-40B4-BE49-F238E27FC236}">
                      <a16:creationId xmlns:a16="http://schemas.microsoft.com/office/drawing/2014/main" id="{6D6CAE83-EE64-4803-AD1F-AF26C6E595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78041" y="5395344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4611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ây nghiện CHANH DÂU TÂY _ LÀ LA LÁ - MÙA 1 _ Học âm nhạc qua các bài hát vui nhộn">
            <a:hlinkClick r:id="" action="ppaction://media"/>
            <a:extLst>
              <a:ext uri="{FF2B5EF4-FFF2-40B4-BE49-F238E27FC236}">
                <a16:creationId xmlns:a16="http://schemas.microsoft.com/office/drawing/2014/main" id="{7FC1AC25-D7B6-B2D4-2023-166761BEF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0" y="6350"/>
            <a:ext cx="12192000" cy="6404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498926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24369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5118252" y="2602461"/>
            <a:ext cx="18951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C9114B-E250-6A37-8F81-15AD471A13E4}"/>
              </a:ext>
            </a:extLst>
          </p:cNvPr>
          <p:cNvCxnSpPr/>
          <p:nvPr/>
        </p:nvCxnSpPr>
        <p:spPr>
          <a:xfrm>
            <a:off x="5151303" y="1244906"/>
            <a:ext cx="665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CDC861-B830-DEA3-875D-3FE83D594678}"/>
              </a:ext>
            </a:extLst>
          </p:cNvPr>
          <p:cNvCxnSpPr>
            <a:cxnSpLocks/>
          </p:cNvCxnSpPr>
          <p:nvPr/>
        </p:nvCxnSpPr>
        <p:spPr>
          <a:xfrm>
            <a:off x="5144876" y="1233889"/>
            <a:ext cx="7601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name="TextBox4" r:id="rId1" imgW="546120" imgH="457200"/>
        </mc:Choice>
        <mc:Fallback>
          <p:control name="TextBox4" r:id="rId1" imgW="54612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71478" y="2751666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46120" imgH="457200"/>
        </mc:Choice>
        <mc:Fallback>
          <p:control name="TextBox1" r:id="rId2" imgW="54612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73208" y="3355381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482760" imgH="457200"/>
        </mc:Choice>
        <mc:Fallback>
          <p:control name="TextBox2" r:id="rId3" imgW="4827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2662479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482760" imgH="457200"/>
        </mc:Choice>
        <mc:Fallback>
          <p:control name="TextBox3" r:id="rId4" imgW="4827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3324487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20560" imgH="457200"/>
        </mc:Choice>
        <mc:Fallback>
          <p:control name="TextBox5" r:id="rId5" imgW="5205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66773" y="2685502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20560" imgH="457200"/>
        </mc:Choice>
        <mc:Fallback>
          <p:control name="TextBox6" r:id="rId6" imgW="5205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66772" y="3355381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0" y="15976"/>
            <a:ext cx="12192000" cy="6404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599" b="33708"/>
          <a:stretch/>
        </p:blipFill>
        <p:spPr>
          <a:xfrm>
            <a:off x="4193293" y="1808211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5647"/>
          <a:stretch/>
        </p:blipFill>
        <p:spPr>
          <a:xfrm>
            <a:off x="548066" y="1658591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537"/>
          <a:stretch/>
        </p:blipFill>
        <p:spPr>
          <a:xfrm>
            <a:off x="8036462" y="1763291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421808" y="2195650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951019" y="2226408"/>
            <a:ext cx="24369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5041134" y="2172969"/>
            <a:ext cx="18951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1455A-B394-2D1E-5455-E0E497C2C529}"/>
              </a:ext>
            </a:extLst>
          </p:cNvPr>
          <p:cNvSpPr txBox="1"/>
          <p:nvPr/>
        </p:nvSpPr>
        <p:spPr>
          <a:xfrm>
            <a:off x="3241374" y="4741682"/>
            <a:ext cx="208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 + 6 = 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71311-CEDE-92B4-B751-A40B15DA83D2}"/>
              </a:ext>
            </a:extLst>
          </p:cNvPr>
          <p:cNvSpPr txBox="1"/>
          <p:nvPr/>
        </p:nvSpPr>
        <p:spPr>
          <a:xfrm>
            <a:off x="6165230" y="4377537"/>
            <a:ext cx="208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11 - 6 =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A6DE0-02DA-4935-C9D2-AB9CBC5CCFAB}"/>
              </a:ext>
            </a:extLst>
          </p:cNvPr>
          <p:cNvSpPr txBox="1"/>
          <p:nvPr/>
        </p:nvSpPr>
        <p:spPr>
          <a:xfrm>
            <a:off x="6158057" y="5124656"/>
            <a:ext cx="208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11 - 5 = 6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E9C0DC0-37CC-C5EF-7877-CE73C9D80CAD}"/>
              </a:ext>
            </a:extLst>
          </p:cNvPr>
          <p:cNvSpPr/>
          <p:nvPr/>
        </p:nvSpPr>
        <p:spPr>
          <a:xfrm>
            <a:off x="5455764" y="4962312"/>
            <a:ext cx="605928" cy="162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4" r:id="rId1" imgW="546120" imgH="457200"/>
        </mc:Choice>
        <mc:Fallback>
          <p:control name="TextBox4" r:id="rId1" imgW="54612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94360" y="2322174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46120" imgH="457200"/>
        </mc:Choice>
        <mc:Fallback>
          <p:control name="TextBox1" r:id="rId2" imgW="54612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96090" y="2925889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476280" imgH="457200"/>
        </mc:Choice>
        <mc:Fallback>
          <p:control name="TextBox2" r:id="rId3" imgW="47628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49809" y="2232987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476280" imgH="457200"/>
        </mc:Choice>
        <mc:Fallback>
          <p:control name="TextBox3" r:id="rId4" imgW="47628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49809" y="2894995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20560" imgH="457200"/>
        </mc:Choice>
        <mc:Fallback>
          <p:control name="TextBox5" r:id="rId5" imgW="5205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89655" y="2256010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20560" imgH="457200"/>
        </mc:Choice>
        <mc:Fallback>
          <p:control name="TextBox6" r:id="rId6" imgW="5205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89654" y="2925889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5156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881" y="436529"/>
            <a:ext cx="8870289" cy="58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553408" y="465188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250" y="5056491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53380">
            <a:off x="740160" y="5056490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288591">
            <a:off x="67574" y="5064390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7936">
            <a:off x="9878382" y="4829120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73234">
            <a:off x="10361074" y="4829120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9326" y="4892860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251" y="4529032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111972-A9E3-C5FF-1945-FE7B0D9A26C1}"/>
              </a:ext>
            </a:extLst>
          </p:cNvPr>
          <p:cNvCxnSpPr/>
          <p:nvPr/>
        </p:nvCxnSpPr>
        <p:spPr>
          <a:xfrm>
            <a:off x="7028506" y="958467"/>
            <a:ext cx="20163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0C6B0B-F8FF-3AF9-9188-6EC9B153F9AC}"/>
              </a:ext>
            </a:extLst>
          </p:cNvPr>
          <p:cNvCxnSpPr>
            <a:cxnSpLocks/>
          </p:cNvCxnSpPr>
          <p:nvPr/>
        </p:nvCxnSpPr>
        <p:spPr>
          <a:xfrm>
            <a:off x="2302525" y="958467"/>
            <a:ext cx="29084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B186F8-01EC-70A1-70F9-1015133083B6}"/>
              </a:ext>
            </a:extLst>
          </p:cNvPr>
          <p:cNvCxnSpPr/>
          <p:nvPr/>
        </p:nvCxnSpPr>
        <p:spPr>
          <a:xfrm>
            <a:off x="2809300" y="1289850"/>
            <a:ext cx="31287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8B98BA-7BE9-06E8-C84F-089D0C6E99BC}"/>
              </a:ext>
            </a:extLst>
          </p:cNvPr>
          <p:cNvCxnSpPr/>
          <p:nvPr/>
        </p:nvCxnSpPr>
        <p:spPr>
          <a:xfrm>
            <a:off x="7105880" y="1289850"/>
            <a:ext cx="310334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AE20C-8E13-55D0-BF01-AD6F318297D3}"/>
              </a:ext>
            </a:extLst>
          </p:cNvPr>
          <p:cNvCxnSpPr/>
          <p:nvPr/>
        </p:nvCxnSpPr>
        <p:spPr>
          <a:xfrm>
            <a:off x="2677099" y="1597445"/>
            <a:ext cx="232455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name="TextBox5" r:id="rId1" imgW="514440" imgH="457200"/>
        </mc:Choice>
        <mc:Fallback>
          <p:control name="TextBox5" r:id="rId1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29039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2" imgW="361800" imgH="343080"/>
        </mc:Choice>
        <mc:Fallback>
          <p:control name="TextBox4" r:id="rId2" imgW="361800" imgH="3430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31038" y="5008385"/>
                  <a:ext cx="360246" cy="34253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3" imgW="514440" imgH="457200"/>
        </mc:Choice>
        <mc:Fallback>
          <p:control name="TextBox1" r:id="rId3" imgW="514440" imgH="45720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91663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514440" imgH="457200"/>
        </mc:Choice>
        <mc:Fallback>
          <p:control name="TextBox2" r:id="rId4" imgW="514440" imgH="45720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15028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514440" imgH="457200"/>
        </mc:Choice>
        <mc:Fallback>
          <p:control name="TextBox3" r:id="rId5" imgW="514440" imgH="45720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28506" y="5548694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599978" y="357824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25451" y="2854801"/>
            <a:ext cx="74563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nêu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huống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tế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sử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dụng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nhớ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phạm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339264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1741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202128" y="1025887"/>
            <a:ext cx="9518122" cy="4872790"/>
            <a:chOff x="2366499" y="407795"/>
            <a:chExt cx="7205382" cy="39142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12082" y="-1237788"/>
              <a:ext cx="3914215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279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xưa</a:t>
              </a:r>
              <a:r>
                <a:rPr lang="en-US" sz="2200" dirty="0">
                  <a:latin typeface="UTM Avo" panose="02040603050506020204" pitchFamily="18" charset="0"/>
                </a:rPr>
                <a:t>, ở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vương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quốc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nọ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xinh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đẹp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đang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bị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bắt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Chàng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muốn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phải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vượt</a:t>
              </a:r>
              <a:r>
                <a:rPr lang="en-US" sz="2200" dirty="0">
                  <a:latin typeface="UTM Avo" panose="02040603050506020204" pitchFamily="18" charset="0"/>
                </a:rPr>
                <a:t> qua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thử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thách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gặp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hung </a:t>
              </a:r>
              <a:r>
                <a:rPr lang="en-US" sz="2200" dirty="0" err="1">
                  <a:latin typeface="UTM Avo" panose="02040603050506020204" pitchFamily="18" charset="0"/>
                </a:rPr>
                <a:t>dữ</a:t>
              </a:r>
              <a:r>
                <a:rPr lang="en-US" sz="22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giúp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để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bằng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trả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đúng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câu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hỏi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nhé</a:t>
              </a:r>
              <a:r>
                <a:rPr lang="en-US" sz="22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5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97342E8-A125-4696-BACD-47593D390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CFB73171-60D8-41EF-9D5D-746C0CF4F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BFE83B-54CD-456B-8163-63C5957FBE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8F857EF-A968-40AC-8A91-300EC0CF2B6F}"/>
              </a:ext>
            </a:extLst>
          </p:cNvPr>
          <p:cNvSpPr/>
          <p:nvPr/>
        </p:nvSpPr>
        <p:spPr>
          <a:xfrm>
            <a:off x="1130201" y="1737390"/>
            <a:ext cx="9931598" cy="28122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770"/>
          <a:stretch/>
        </p:blipFill>
        <p:spPr>
          <a:xfrm>
            <a:off x="0" y="5826243"/>
            <a:ext cx="12192000" cy="1052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2129588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6449480" y="1723198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993748" y="173084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11 - 4 = ?</a:t>
              </a:r>
            </a:p>
          </p:txBody>
        </p:sp>
      </p:grpSp>
      <p:sp>
        <p:nvSpPr>
          <p:cNvPr id="21" name="C">
            <a:extLst>
              <a:ext uri="{FF2B5EF4-FFF2-40B4-BE49-F238E27FC236}">
                <a16:creationId xmlns:a16="http://schemas.microsoft.com/office/drawing/2014/main" id="{5F642B78-7067-46EC-93FE-25D57CC88EF2}"/>
              </a:ext>
            </a:extLst>
          </p:cNvPr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4004568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7597" y="5645451"/>
            <a:ext cx="923733" cy="810502"/>
          </a:xfrm>
          <a:prstGeom prst="rect">
            <a:avLst/>
          </a:prstGeom>
        </p:spPr>
      </p:pic>
      <p:pic>
        <p:nvPicPr>
          <p:cNvPr id="2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EC129406-4EE0-4547-B0CA-FA72927299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29214EE-5E33-4FFA-BDE7-A6C7FC7E7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BAB9EE-822F-4A85-B4B4-2260F204F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C0DE1EE-AE54-49AB-AB69-4547A2528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36" y="210249"/>
            <a:ext cx="1196946" cy="731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55" y="-46072"/>
            <a:ext cx="1315626" cy="804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7770"/>
          <a:stretch/>
        </p:blipFill>
        <p:spPr>
          <a:xfrm>
            <a:off x="0" y="5966159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6505420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33DC7AA-25FF-4EED-8101-689C81D98B40}"/>
              </a:ext>
            </a:extLst>
          </p:cNvPr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7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257841" y="111130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56672" y="202408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13 – 5 = ?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3926" y="5570198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2071603" y="27875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AC00A751-2CBE-44B6-BAC9-196EB407AF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987798"/>
            <a:ext cx="12192000" cy="896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162393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916857" y="164981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1981366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6470384" y="159400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12 – 5 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= ?</a:t>
              </a:r>
            </a:p>
          </p:txBody>
        </p:sp>
      </p:grpSp>
      <p:sp>
        <p:nvSpPr>
          <p:cNvPr id="14" name="C">
            <a:extLst>
              <a:ext uri="{FF2B5EF4-FFF2-40B4-BE49-F238E27FC236}">
                <a16:creationId xmlns:a16="http://schemas.microsoft.com/office/drawing/2014/main" id="{54DE855A-1C29-431F-9124-A082855F0D8B}"/>
              </a:ext>
            </a:extLst>
          </p:cNvPr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42" y="3805865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1292" y="5582547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8A07C17F-AECD-4F08-B621-F594869FBC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5B10B-6751-4366-BEB8-A921E1941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271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B0F03-40D1-4521-BFB2-4E115ECED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601" y="1097286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870" y="-2310927"/>
            <a:ext cx="7446084" cy="8968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67" y="566453"/>
            <a:ext cx="4051461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22620" y="1683308"/>
            <a:ext cx="4448333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6581" y="2873414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70"/>
          <a:stretch/>
        </p:blipFill>
        <p:spPr>
          <a:xfrm>
            <a:off x="0" y="6094332"/>
            <a:ext cx="12192000" cy="784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4754370"/>
            <a:ext cx="408441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3669"/>
            <a:ext cx="456077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1" y="4600261"/>
            <a:ext cx="587556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5" y="4625686"/>
            <a:ext cx="587556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50" y="164810"/>
            <a:ext cx="697288" cy="426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85" y="836202"/>
            <a:ext cx="3047253" cy="15384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31687"/>
            <a:ext cx="3694814" cy="18929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731" y="191849"/>
            <a:ext cx="926456" cy="566461"/>
          </a:xfrm>
          <a:prstGeom prst="rect">
            <a:avLst/>
          </a:prstGeom>
        </p:spPr>
      </p:pic>
      <p:sp>
        <p:nvSpPr>
          <p:cNvPr id="27" name="C">
            <a:extLst>
              <a:ext uri="{FF2B5EF4-FFF2-40B4-BE49-F238E27FC236}">
                <a16:creationId xmlns:a16="http://schemas.microsoft.com/office/drawing/2014/main" id="{BB0562FD-CAE6-436A-866F-1D0EC49B81CC}"/>
              </a:ext>
            </a:extLst>
          </p:cNvPr>
          <p:cNvSpPr/>
          <p:nvPr/>
        </p:nvSpPr>
        <p:spPr>
          <a:xfrm>
            <a:off x="6507356" y="2942140"/>
            <a:ext cx="349368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83049" y="184085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2058815" y="3010621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06069" y="200400"/>
            <a:ext cx="4806636" cy="1385212"/>
            <a:chOff x="3476182" y="-16872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76182" y="-16872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61234" y="13281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15 – 6 = 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3" y="3944985"/>
            <a:ext cx="1979935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731" y="5617793"/>
            <a:ext cx="910238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6474677" y="181869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46561" y="3032064"/>
            <a:ext cx="6461133" cy="12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301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0" y="0"/>
            <a:ext cx="12192000" cy="6429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31" y="2857946"/>
            <a:ext cx="6515971" cy="2945219"/>
          </a:xfrm>
          <a:prstGeom prst="rect">
            <a:avLst/>
          </a:prstGeom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723CC6DD-7AED-411A-B6CF-58AE293E489C}"/>
              </a:ext>
            </a:extLst>
          </p:cNvPr>
          <p:cNvSpPr/>
          <p:nvPr/>
        </p:nvSpPr>
        <p:spPr>
          <a:xfrm>
            <a:off x="6517620" y="1989724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14 - 6</a:t>
            </a: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9BF69CF6-5459-4351-BEA7-1B1A85D60E07}"/>
              </a:ext>
            </a:extLst>
          </p:cNvPr>
          <p:cNvSpPr/>
          <p:nvPr/>
        </p:nvSpPr>
        <p:spPr>
          <a:xfrm>
            <a:off x="6517620" y="3096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11 - 4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1965938" y="312957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- 3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8D7B6B9B-7BDD-49E9-A71B-E98F7CE90913}"/>
              </a:ext>
            </a:extLst>
          </p:cNvPr>
          <p:cNvSpPr/>
          <p:nvPr/>
        </p:nvSpPr>
        <p:spPr>
          <a:xfrm>
            <a:off x="1922029" y="19648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– 5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78" y="368608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48" y="5555117"/>
            <a:ext cx="923733" cy="810502"/>
          </a:xfrm>
          <a:prstGeom prst="rect">
            <a:avLst/>
          </a:prstGeom>
        </p:spPr>
      </p:pic>
      <p:pic>
        <p:nvPicPr>
          <p:cNvPr id="2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1934CC5F-2557-4C00-92DB-C6260A62C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C3FCFF0-6E43-494D-9D75-20C11CE0F9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39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2.59259E-6 L 0.575 0.0074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958193-AA01-4F29-B8D2-854B73A206EA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4BDE5E-1899-4290-BC1E-A27257095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06"/>
            <a:stretch/>
          </p:blipFill>
          <p:spPr>
            <a:xfrm>
              <a:off x="0" y="0"/>
              <a:ext cx="12192000" cy="54635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FEFF2A-8ACD-40A7-9127-999EEA6F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1" y="5463539"/>
              <a:ext cx="12182749" cy="139446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0326F956-F0D3-4FBA-B53A-26E902EF1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04" y="72572"/>
            <a:ext cx="1200588" cy="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599978" y="357824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25451" y="3578249"/>
            <a:ext cx="7456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0336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8995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712074" y="271826"/>
            <a:ext cx="8527311" cy="1239974"/>
            <a:chOff x="1765005" y="168334"/>
            <a:chExt cx="8527311" cy="1239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4"/>
              <a:ext cx="8527311" cy="123997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2971889" y="392476"/>
              <a:ext cx="6409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96823B-252F-44ED-A94F-FCC2C7B7AD89}"/>
              </a:ext>
            </a:extLst>
          </p:cNvPr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48706" y="4350549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2037117" y="3626810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3 </a:t>
              </a:r>
            </a:p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DF64DC7-1EDF-4857-86B6-9C909F4A4BAD}"/>
              </a:ext>
            </a:extLst>
          </p:cNvPr>
          <p:cNvGrpSpPr/>
          <p:nvPr/>
        </p:nvGrpSpPr>
        <p:grpSpPr>
          <a:xfrm>
            <a:off x="4051169" y="5015962"/>
            <a:ext cx="4517939" cy="954224"/>
            <a:chOff x="5857016" y="4985128"/>
            <a:chExt cx="2945193" cy="954224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74C0D2F-6AD8-4906-B56C-19C01D2C6AC1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0" name="Google Shape;248;p5">
              <a:extLst>
                <a:ext uri="{FF2B5EF4-FFF2-40B4-BE49-F238E27FC236}">
                  <a16:creationId xmlns:a16="http://schemas.microsoft.com/office/drawing/2014/main" id="{752671CC-6AB7-4677-9F1C-6876422EBE6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12 – 3 = 9 </a:t>
              </a:r>
              <a:endParaRPr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9568354" y="1063748"/>
            <a:ext cx="368040" cy="19452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3 = ? </a:t>
            </a:r>
            <a:endParaRPr sz="32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411133">
            <a:off x="10527488" y="2600316"/>
            <a:ext cx="836641" cy="1082816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251568">
            <a:off x="9675213" y="2671084"/>
            <a:ext cx="819002" cy="105998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176717">
            <a:off x="8905196" y="2669519"/>
            <a:ext cx="779812" cy="1009266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8983850" y="4244939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0" name="Arrow: Curved Up 109">
            <a:extLst>
              <a:ext uri="{FF2B5EF4-FFF2-40B4-BE49-F238E27FC236}">
                <a16:creationId xmlns:a16="http://schemas.microsoft.com/office/drawing/2014/main" id="{BA36C78E-89F1-46CB-88A3-BAA5A4481DF5}"/>
              </a:ext>
            </a:extLst>
          </p:cNvPr>
          <p:cNvSpPr/>
          <p:nvPr/>
        </p:nvSpPr>
        <p:spPr>
          <a:xfrm rot="10800000" flipV="1">
            <a:off x="8179013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8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021460" y="453934"/>
              <a:ext cx="6409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00670" y="4319770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5 </a:t>
              </a:r>
            </a:p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12</a:t>
              </a: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8981295" y="476689"/>
            <a:ext cx="368040" cy="311931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5  = ? </a:t>
            </a:r>
            <a:endParaRPr sz="32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797534">
            <a:off x="10567642" y="2622858"/>
            <a:ext cx="804090" cy="1040687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797534">
            <a:off x="9739315" y="2695099"/>
            <a:ext cx="798741" cy="103376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797534">
            <a:off x="8953147" y="2704042"/>
            <a:ext cx="803526" cy="1039957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9094338" y="4244939"/>
            <a:ext cx="8332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D70EC32-6E9B-4921-B027-648A354BA3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3CE40F7-E73D-4418-92CB-ED3FE57B9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13FD41-58F5-4B3A-ADB6-254E03DAA3A1}"/>
              </a:ext>
            </a:extLst>
          </p:cNvPr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7CABACC-2778-49A3-B824-26CFFDAC7868}"/>
              </a:ext>
            </a:extLst>
          </p:cNvPr>
          <p:cNvSpPr txBox="1"/>
          <p:nvPr/>
        </p:nvSpPr>
        <p:spPr>
          <a:xfrm>
            <a:off x="7956202" y="367183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739E74D-7A2E-438B-B7AA-EF33F3E88F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797534">
            <a:off x="8271094" y="2712880"/>
            <a:ext cx="783301" cy="1013781"/>
          </a:xfrm>
          <a:prstGeom prst="rect">
            <a:avLst/>
          </a:prstGeom>
        </p:spPr>
      </p:pic>
      <p:sp>
        <p:nvSpPr>
          <p:cNvPr id="83" name="Arrow: Curved Up 82">
            <a:extLst>
              <a:ext uri="{FF2B5EF4-FFF2-40B4-BE49-F238E27FC236}">
                <a16:creationId xmlns:a16="http://schemas.microsoft.com/office/drawing/2014/main" id="{ACE2781D-8626-4CF9-BA13-377B6578E97B}"/>
              </a:ext>
            </a:extLst>
          </p:cNvPr>
          <p:cNvSpPr/>
          <p:nvPr/>
        </p:nvSpPr>
        <p:spPr>
          <a:xfrm rot="10800000" flipV="1">
            <a:off x="8298557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54514DD-8311-47FA-815A-693F00E013B3}"/>
              </a:ext>
            </a:extLst>
          </p:cNvPr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EFF6322-712E-4B23-8B97-B9DD0B5A4179}"/>
              </a:ext>
            </a:extLst>
          </p:cNvPr>
          <p:cNvSpPr txBox="1"/>
          <p:nvPr/>
        </p:nvSpPr>
        <p:spPr>
          <a:xfrm>
            <a:off x="7344213" y="369464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19D2D64-2B80-485F-BFDB-EA622091F6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797534">
            <a:off x="7452304" y="2745345"/>
            <a:ext cx="779205" cy="1008480"/>
          </a:xfrm>
          <a:prstGeom prst="rect">
            <a:avLst/>
          </a:prstGeom>
        </p:spPr>
      </p:pic>
      <p:sp>
        <p:nvSpPr>
          <p:cNvPr id="93" name="Arrow: Curved Up 92">
            <a:extLst>
              <a:ext uri="{FF2B5EF4-FFF2-40B4-BE49-F238E27FC236}">
                <a16:creationId xmlns:a16="http://schemas.microsoft.com/office/drawing/2014/main" id="{D4A81BF1-4248-4D63-AE90-02EA349AFDDA}"/>
              </a:ext>
            </a:extLst>
          </p:cNvPr>
          <p:cNvSpPr/>
          <p:nvPr/>
        </p:nvSpPr>
        <p:spPr>
          <a:xfrm rot="10800000" flipV="1">
            <a:off x="7472316" y="4276175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A5010E5-9B10-443D-B014-22FF039CD4D5}"/>
              </a:ext>
            </a:extLst>
          </p:cNvPr>
          <p:cNvSpPr txBox="1"/>
          <p:nvPr/>
        </p:nvSpPr>
        <p:spPr>
          <a:xfrm>
            <a:off x="6591973" y="367336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11" name="Arrow: Curved Up 110">
            <a:extLst>
              <a:ext uri="{FF2B5EF4-FFF2-40B4-BE49-F238E27FC236}">
                <a16:creationId xmlns:a16="http://schemas.microsoft.com/office/drawing/2014/main" id="{39781BBA-2EA8-46B2-8C6A-9D35C98898A7}"/>
              </a:ext>
            </a:extLst>
          </p:cNvPr>
          <p:cNvSpPr/>
          <p:nvPr/>
        </p:nvSpPr>
        <p:spPr>
          <a:xfrm rot="10800000" flipV="1">
            <a:off x="6683190" y="4295360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DC55F54-FFD4-426A-890D-A791CDE0358E}"/>
              </a:ext>
            </a:extLst>
          </p:cNvPr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3CBF7B4-3F74-4FC7-A808-9DE7D1AF7DAA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4" name="Google Shape;248;p5">
              <a:extLst>
                <a:ext uri="{FF2B5EF4-FFF2-40B4-BE49-F238E27FC236}">
                  <a16:creationId xmlns:a16="http://schemas.microsoft.com/office/drawing/2014/main" id="{97319EA0-AC37-46C8-B5BF-F752B89CEB69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12 – 5 = 7</a:t>
              </a:r>
              <a:endParaRPr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96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102" grpId="0"/>
      <p:bldP spid="103" grpId="0"/>
      <p:bldP spid="105" grpId="0" animBg="1"/>
      <p:bldP spid="108" grpId="0" animBg="1"/>
      <p:bldP spid="78" grpId="0"/>
      <p:bldP spid="83" grpId="0" animBg="1"/>
      <p:bldP spid="85" grpId="0"/>
      <p:bldP spid="93" grpId="0" animBg="1"/>
      <p:bldP spid="109" grpId="0"/>
      <p:bldP spid="109" grpId="1"/>
      <p:bldP spid="1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394636"/>
            <a:ext cx="12192000" cy="64633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920457" y="1387705"/>
            <a:ext cx="11467256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non </a:t>
              </a:r>
              <a:r>
                <a:rPr lang="en-US" sz="2400" dirty="0" err="1">
                  <a:latin typeface="UTM Avo" panose="02040603050506020204" pitchFamily="18" charset="0"/>
                </a:rPr>
                <a:t>nớt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</a:rPr>
                <a:t>Mặc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dám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qua.</a:t>
              </a:r>
            </a:p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thêm </a:t>
              </a:r>
              <a:r>
                <a:rPr lang="en-US" sz="240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 can </a:t>
              </a:r>
              <a:r>
                <a:rPr lang="en-US" sz="2400" dirty="0" err="1">
                  <a:latin typeface="UTM Avo" panose="02040603050506020204" pitchFamily="18" charset="0"/>
                </a:rPr>
                <a:t>đảm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kiếm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ăn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en-US" sz="2400" dirty="0">
                  <a:latin typeface="UTM Avo" panose="02040603050506020204" pitchFamily="18" charset="0"/>
                </a:rPr>
                <a:t>!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DA01633-53B2-42C4-957B-82594EB5A4D3}"/>
              </a:ext>
            </a:extLst>
          </p:cNvPr>
          <p:cNvSpPr/>
          <p:nvPr/>
        </p:nvSpPr>
        <p:spPr>
          <a:xfrm>
            <a:off x="1261872" y="504821"/>
            <a:ext cx="9758124" cy="250287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394636"/>
            <a:ext cx="12192000" cy="6463364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461" y="32622"/>
            <a:ext cx="3405109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18 –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394636"/>
            <a:ext cx="12192000" cy="6463364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3724" y="119334"/>
            <a:ext cx="4082139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56378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14 – 4 –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394636"/>
            <a:ext cx="12192000" cy="6463364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07519" y="4024206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6514" y="32622"/>
            <a:ext cx="3470438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15 – 5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394636"/>
            <a:ext cx="12192000" cy="6463364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89440" y="502675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14" name="C"/>
          <p:cNvSpPr/>
          <p:nvPr/>
        </p:nvSpPr>
        <p:spPr>
          <a:xfrm>
            <a:off x="6371400" y="406372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1640227" y="5043311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D"/>
          <p:cNvSpPr/>
          <p:nvPr/>
        </p:nvSpPr>
        <p:spPr>
          <a:xfrm>
            <a:off x="1635753" y="4079201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25 – 10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394636"/>
            <a:ext cx="12192000" cy="6463364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84365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08936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1928706" y="5089369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1906845" y="4115322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3712464" y="349705"/>
            <a:ext cx="4087368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16 – 6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3341</TotalTime>
  <Words>848</Words>
  <Application>Microsoft Office PowerPoint</Application>
  <PresentationFormat>Widescreen</PresentationFormat>
  <Paragraphs>173</Paragraphs>
  <Slides>36</Slides>
  <Notes>7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292</cp:revision>
  <dcterms:created xsi:type="dcterms:W3CDTF">2021-02-20T02:56:00Z</dcterms:created>
  <dcterms:modified xsi:type="dcterms:W3CDTF">2023-10-04T02:35:21Z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