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4a" ContentType="audio/mp4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7" r:id="rId2"/>
    <p:sldMasterId id="2147483691" r:id="rId3"/>
  </p:sldMasterIdLst>
  <p:notesMasterIdLst>
    <p:notesMasterId r:id="rId35"/>
  </p:notesMasterIdLst>
  <p:sldIdLst>
    <p:sldId id="256" r:id="rId4"/>
    <p:sldId id="287" r:id="rId5"/>
    <p:sldId id="330" r:id="rId6"/>
    <p:sldId id="764" r:id="rId7"/>
    <p:sldId id="262" r:id="rId8"/>
    <p:sldId id="388" r:id="rId9"/>
    <p:sldId id="7672" r:id="rId10"/>
    <p:sldId id="288" r:id="rId11"/>
    <p:sldId id="286" r:id="rId12"/>
    <p:sldId id="7670" r:id="rId13"/>
    <p:sldId id="269" r:id="rId14"/>
    <p:sldId id="277" r:id="rId15"/>
    <p:sldId id="317" r:id="rId16"/>
    <p:sldId id="318" r:id="rId17"/>
    <p:sldId id="319" r:id="rId18"/>
    <p:sldId id="266" r:id="rId19"/>
    <p:sldId id="271" r:id="rId20"/>
    <p:sldId id="267" r:id="rId21"/>
    <p:sldId id="7666" r:id="rId22"/>
    <p:sldId id="7669" r:id="rId23"/>
    <p:sldId id="7668" r:id="rId24"/>
    <p:sldId id="270" r:id="rId25"/>
    <p:sldId id="7667" r:id="rId26"/>
    <p:sldId id="261" r:id="rId27"/>
    <p:sldId id="296" r:id="rId28"/>
    <p:sldId id="7660" r:id="rId29"/>
    <p:sldId id="290" r:id="rId30"/>
    <p:sldId id="281" r:id="rId31"/>
    <p:sldId id="762" r:id="rId32"/>
    <p:sldId id="273" r:id="rId33"/>
    <p:sldId id="381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9F9827A-88DC-43E4-8CF1-1F424E90540F}">
          <p14:sldIdLst>
            <p14:sldId id="256"/>
            <p14:sldId id="287"/>
            <p14:sldId id="330"/>
            <p14:sldId id="764"/>
            <p14:sldId id="262"/>
            <p14:sldId id="388"/>
            <p14:sldId id="7672"/>
            <p14:sldId id="288"/>
            <p14:sldId id="286"/>
            <p14:sldId id="7670"/>
            <p14:sldId id="269"/>
            <p14:sldId id="277"/>
            <p14:sldId id="317"/>
            <p14:sldId id="318"/>
            <p14:sldId id="319"/>
            <p14:sldId id="266"/>
            <p14:sldId id="271"/>
            <p14:sldId id="267"/>
            <p14:sldId id="7666"/>
            <p14:sldId id="7669"/>
            <p14:sldId id="7668"/>
            <p14:sldId id="270"/>
            <p14:sldId id="7667"/>
          </p14:sldIdLst>
        </p14:section>
        <p14:section name="Untitled Section" id="{42017211-7100-4932-81CB-EA8FB569B400}">
          <p14:sldIdLst>
            <p14:sldId id="261"/>
            <p14:sldId id="296"/>
            <p14:sldId id="7660"/>
            <p14:sldId id="290"/>
            <p14:sldId id="281"/>
            <p14:sldId id="762"/>
            <p14:sldId id="273"/>
            <p14:sldId id="38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80B1"/>
    <a:srgbClr val="DD6D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C83370-30EB-4919-9070-316773A58877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2E8AB5-CD81-450A-B056-2028DBE3D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89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0972.115.126. </a:t>
            </a:r>
            <a:r>
              <a:rPr lang="en-US" dirty="0" err="1"/>
              <a:t>Các</a:t>
            </a:r>
            <a:r>
              <a:rPr lang="en-US" dirty="0"/>
              <a:t> nick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mạo</a:t>
            </a:r>
            <a:r>
              <a:rPr lang="en-US" dirty="0"/>
              <a:t>, </a:t>
            </a:r>
            <a:r>
              <a:rPr lang="en-US" dirty="0" err="1"/>
              <a:t>ăn</a:t>
            </a:r>
            <a:r>
              <a:rPr lang="en-US" dirty="0"/>
              <a:t> </a:t>
            </a:r>
            <a:r>
              <a:rPr lang="en-US" dirty="0" err="1"/>
              <a:t>cắp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/>
              <a:t>xám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59AC0F-3D87-474A-BCC0-3DF28E9AB34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762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18A0B5-4F2B-482C-B0D0-23488176ACCE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2590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18A0B5-4F2B-482C-B0D0-23488176ACCE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7537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18A0B5-4F2B-482C-B0D0-23488176ACCE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7044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18A0B5-4F2B-482C-B0D0-23488176ACCE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5400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18A0B5-4F2B-482C-B0D0-23488176ACCE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05314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9435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2816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A7942-725B-8C6D-C757-8B8C4B1B3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6920E-8838-BC8F-3B2A-7725E0D60E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FE438-2364-7A36-ED8E-1D8F6903BF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65AF44-E6E8-299F-9C8C-C80C347061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8E54D4-2C72-420D-AABA-55C4963F15D7}" type="datetimeFigureOut">
              <a:rPr lang="vi-VN" smtClean="0"/>
              <a:t>14/09/2023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E5F809-A60B-4214-2F09-09A89323B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412DA6-F2A7-4572-CF7A-ECB322C2D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9439F3-051E-4B55-B683-48224EBF538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81933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A18EF-FFD8-1149-3009-E99B88042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C58C04-9C09-B247-D02B-629EEB3DBA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20043B-24DF-E5DA-ADAA-30D7365682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9E3A35-311B-BEC7-773F-ED73A48CE9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2E5ED7-681D-5BFD-D7C2-F0C312F88F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98298F-E743-1B27-A87D-82844BA270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8E54D4-2C72-420D-AABA-55C4963F15D7}" type="datetimeFigureOut">
              <a:rPr lang="vi-VN" smtClean="0"/>
              <a:t>14/09/2023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0AB161-BE30-CB20-5879-939B9BA4B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7ABB55C-CA50-55B3-312C-39C056783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9439F3-051E-4B55-B683-48224EBF538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68550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F8B03-F8FE-5552-CBC0-84CDEE945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8A9C22-BA43-ADEF-DCBD-3A4897A583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8E54D4-2C72-420D-AABA-55C4963F15D7}" type="datetimeFigureOut">
              <a:rPr lang="vi-VN" smtClean="0"/>
              <a:t>14/09/2023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F60952-9300-4BC3-D0EA-AF71C1223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7F7341-C3D2-382A-97D9-28B769594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9439F3-051E-4B55-B683-48224EBF538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36577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0F0A92-1BCB-91C7-500B-CEC1C6C99F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8E54D4-2C72-420D-AABA-55C4963F15D7}" type="datetimeFigureOut">
              <a:rPr lang="vi-VN" smtClean="0"/>
              <a:t>14/09/2023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779576-7EDB-76A6-F3F1-E9E5A96A4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FA68AF-1283-D277-ACFA-16E03F812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9439F3-051E-4B55-B683-48224EBF538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893928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87AB1-6E8A-D5D8-A94E-6BDB38963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50879-54A5-8A38-37B5-101A25EA5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CD31E2-BE74-5787-748B-491E2A3891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738190-87DC-F641-0240-9E224F28B4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8E54D4-2C72-420D-AABA-55C4963F15D7}" type="datetimeFigureOut">
              <a:rPr lang="vi-VN" smtClean="0"/>
              <a:t>14/09/2023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28193E-F137-D215-8388-0C551930F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2CD49B-93FA-3BF6-0AAB-2A6FEA8C8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9439F3-051E-4B55-B683-48224EBF538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067517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703D5-42D5-AA70-5889-F3FE37116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58D19B-1CE1-C95A-E12A-4509E1CF4A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948A80-C1D8-86EB-4186-1713E837FD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43EA86-669F-3496-1DC8-C8DFD3BAE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8E54D4-2C72-420D-AABA-55C4963F15D7}" type="datetimeFigureOut">
              <a:rPr lang="vi-VN" smtClean="0"/>
              <a:t>14/09/2023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86272F-81B0-6B54-71F6-001938CF6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C0291B-649F-19CA-CECA-42B7DBBC6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9439F3-051E-4B55-B683-48224EBF538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43691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B728A-01D2-839E-6B8A-350BABD67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66E6D7-05C4-313B-0F48-B9DBEC80C4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B1A5EC-985D-3F3E-7F31-DDA362E0EA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8E54D4-2C72-420D-AABA-55C4963F15D7}" type="datetimeFigureOut">
              <a:rPr lang="vi-VN" smtClean="0"/>
              <a:t>14/09/2023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70B0A5-D8B4-A2FE-C5BA-40309C190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6964DF-0720-8E4F-A203-7A11429E4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9439F3-051E-4B55-B683-48224EBF538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765084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3F1BE8-0F87-3EEA-B860-FF178CA55F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BA779B-070D-5BF2-5853-E78D8B03E0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8A76B9-F25A-506C-D840-89A8DD64AC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8E54D4-2C72-420D-AABA-55C4963F15D7}" type="datetimeFigureOut">
              <a:rPr lang="vi-VN" smtClean="0"/>
              <a:t>14/09/2023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87C3B2-5F2D-15E0-7FA0-80EFB8E50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07B432-A6E4-C9AB-F58F-A63129EC8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9439F3-051E-4B55-B683-48224EBF538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333746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D80447C-D2AE-40BB-2B13-AB027B76F3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66675"/>
            <a:ext cx="12372975" cy="692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3775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C72BA9D-91DC-305E-C4C7-F3AB3242C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2D262-0FC0-42C0-818A-41C31B761460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2CF0E6-5BA9-986E-72BC-BD7E4058C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FFBBDF-5881-712A-A7D3-F1BC6ED89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1D0ED-892A-42D6-A373-62A0E9431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25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763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968500" y="1739900"/>
            <a:ext cx="2552700" cy="3111500"/>
          </a:xfrm>
          <a:custGeom>
            <a:avLst/>
            <a:gdLst>
              <a:gd name="connsiteX0" fmla="*/ 425459 w 2552700"/>
              <a:gd name="connsiteY0" fmla="*/ 0 h 3111500"/>
              <a:gd name="connsiteX1" fmla="*/ 2127241 w 2552700"/>
              <a:gd name="connsiteY1" fmla="*/ 0 h 3111500"/>
              <a:gd name="connsiteX2" fmla="*/ 2552700 w 2552700"/>
              <a:gd name="connsiteY2" fmla="*/ 425459 h 3111500"/>
              <a:gd name="connsiteX3" fmla="*/ 2552700 w 2552700"/>
              <a:gd name="connsiteY3" fmla="*/ 2686041 h 3111500"/>
              <a:gd name="connsiteX4" fmla="*/ 2127241 w 2552700"/>
              <a:gd name="connsiteY4" fmla="*/ 3111500 h 3111500"/>
              <a:gd name="connsiteX5" fmla="*/ 425459 w 2552700"/>
              <a:gd name="connsiteY5" fmla="*/ 3111500 h 3111500"/>
              <a:gd name="connsiteX6" fmla="*/ 0 w 2552700"/>
              <a:gd name="connsiteY6" fmla="*/ 2686041 h 3111500"/>
              <a:gd name="connsiteX7" fmla="*/ 0 w 2552700"/>
              <a:gd name="connsiteY7" fmla="*/ 425459 h 3111500"/>
              <a:gd name="connsiteX8" fmla="*/ 425459 w 2552700"/>
              <a:gd name="connsiteY8" fmla="*/ 0 h 311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2700" h="3111500">
                <a:moveTo>
                  <a:pt x="425459" y="0"/>
                </a:moveTo>
                <a:lnTo>
                  <a:pt x="2127241" y="0"/>
                </a:lnTo>
                <a:cubicBezTo>
                  <a:pt x="2362216" y="0"/>
                  <a:pt x="2552700" y="190484"/>
                  <a:pt x="2552700" y="425459"/>
                </a:cubicBezTo>
                <a:lnTo>
                  <a:pt x="2552700" y="2686041"/>
                </a:lnTo>
                <a:cubicBezTo>
                  <a:pt x="2552700" y="2921016"/>
                  <a:pt x="2362216" y="3111500"/>
                  <a:pt x="2127241" y="3111500"/>
                </a:cubicBezTo>
                <a:lnTo>
                  <a:pt x="425459" y="3111500"/>
                </a:lnTo>
                <a:cubicBezTo>
                  <a:pt x="190484" y="3111500"/>
                  <a:pt x="0" y="2921016"/>
                  <a:pt x="0" y="2686041"/>
                </a:cubicBezTo>
                <a:lnTo>
                  <a:pt x="0" y="425459"/>
                </a:lnTo>
                <a:cubicBezTo>
                  <a:pt x="0" y="190484"/>
                  <a:pt x="190484" y="0"/>
                  <a:pt x="425459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>
              <a:defRPr>
                <a:latin typeface="字魂36号-正文宋楷" panose="02000000000000000000" pitchFamily="2" charset="-122"/>
                <a:ea typeface="字魂36号-正文宋楷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832350" y="1739900"/>
            <a:ext cx="2552700" cy="3111500"/>
          </a:xfrm>
          <a:custGeom>
            <a:avLst/>
            <a:gdLst>
              <a:gd name="connsiteX0" fmla="*/ 425459 w 2552700"/>
              <a:gd name="connsiteY0" fmla="*/ 0 h 3111500"/>
              <a:gd name="connsiteX1" fmla="*/ 2127241 w 2552700"/>
              <a:gd name="connsiteY1" fmla="*/ 0 h 3111500"/>
              <a:gd name="connsiteX2" fmla="*/ 2552700 w 2552700"/>
              <a:gd name="connsiteY2" fmla="*/ 425459 h 3111500"/>
              <a:gd name="connsiteX3" fmla="*/ 2552700 w 2552700"/>
              <a:gd name="connsiteY3" fmla="*/ 2686041 h 3111500"/>
              <a:gd name="connsiteX4" fmla="*/ 2127241 w 2552700"/>
              <a:gd name="connsiteY4" fmla="*/ 3111500 h 3111500"/>
              <a:gd name="connsiteX5" fmla="*/ 425459 w 2552700"/>
              <a:gd name="connsiteY5" fmla="*/ 3111500 h 3111500"/>
              <a:gd name="connsiteX6" fmla="*/ 0 w 2552700"/>
              <a:gd name="connsiteY6" fmla="*/ 2686041 h 3111500"/>
              <a:gd name="connsiteX7" fmla="*/ 0 w 2552700"/>
              <a:gd name="connsiteY7" fmla="*/ 425459 h 3111500"/>
              <a:gd name="connsiteX8" fmla="*/ 425459 w 2552700"/>
              <a:gd name="connsiteY8" fmla="*/ 0 h 311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2700" h="3111500">
                <a:moveTo>
                  <a:pt x="425459" y="0"/>
                </a:moveTo>
                <a:lnTo>
                  <a:pt x="2127241" y="0"/>
                </a:lnTo>
                <a:cubicBezTo>
                  <a:pt x="2362216" y="0"/>
                  <a:pt x="2552700" y="190484"/>
                  <a:pt x="2552700" y="425459"/>
                </a:cubicBezTo>
                <a:lnTo>
                  <a:pt x="2552700" y="2686041"/>
                </a:lnTo>
                <a:cubicBezTo>
                  <a:pt x="2552700" y="2921016"/>
                  <a:pt x="2362216" y="3111500"/>
                  <a:pt x="2127241" y="3111500"/>
                </a:cubicBezTo>
                <a:lnTo>
                  <a:pt x="425459" y="3111500"/>
                </a:lnTo>
                <a:cubicBezTo>
                  <a:pt x="190484" y="3111500"/>
                  <a:pt x="0" y="2921016"/>
                  <a:pt x="0" y="2686041"/>
                </a:cubicBezTo>
                <a:lnTo>
                  <a:pt x="0" y="425459"/>
                </a:lnTo>
                <a:cubicBezTo>
                  <a:pt x="0" y="190484"/>
                  <a:pt x="190484" y="0"/>
                  <a:pt x="425459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>
              <a:defRPr>
                <a:latin typeface="字魂36号-正文宋楷" panose="02000000000000000000" pitchFamily="2" charset="-122"/>
                <a:ea typeface="字魂36号-正文宋楷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7696200" y="1739900"/>
            <a:ext cx="2552700" cy="3111500"/>
          </a:xfrm>
          <a:custGeom>
            <a:avLst/>
            <a:gdLst>
              <a:gd name="connsiteX0" fmla="*/ 425459 w 2552700"/>
              <a:gd name="connsiteY0" fmla="*/ 0 h 3111500"/>
              <a:gd name="connsiteX1" fmla="*/ 2127241 w 2552700"/>
              <a:gd name="connsiteY1" fmla="*/ 0 h 3111500"/>
              <a:gd name="connsiteX2" fmla="*/ 2552700 w 2552700"/>
              <a:gd name="connsiteY2" fmla="*/ 425459 h 3111500"/>
              <a:gd name="connsiteX3" fmla="*/ 2552700 w 2552700"/>
              <a:gd name="connsiteY3" fmla="*/ 2686041 h 3111500"/>
              <a:gd name="connsiteX4" fmla="*/ 2127241 w 2552700"/>
              <a:gd name="connsiteY4" fmla="*/ 3111500 h 3111500"/>
              <a:gd name="connsiteX5" fmla="*/ 425459 w 2552700"/>
              <a:gd name="connsiteY5" fmla="*/ 3111500 h 3111500"/>
              <a:gd name="connsiteX6" fmla="*/ 0 w 2552700"/>
              <a:gd name="connsiteY6" fmla="*/ 2686041 h 3111500"/>
              <a:gd name="connsiteX7" fmla="*/ 0 w 2552700"/>
              <a:gd name="connsiteY7" fmla="*/ 425459 h 3111500"/>
              <a:gd name="connsiteX8" fmla="*/ 425459 w 2552700"/>
              <a:gd name="connsiteY8" fmla="*/ 0 h 311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2700" h="3111500">
                <a:moveTo>
                  <a:pt x="425459" y="0"/>
                </a:moveTo>
                <a:lnTo>
                  <a:pt x="2127241" y="0"/>
                </a:lnTo>
                <a:cubicBezTo>
                  <a:pt x="2362216" y="0"/>
                  <a:pt x="2552700" y="190484"/>
                  <a:pt x="2552700" y="425459"/>
                </a:cubicBezTo>
                <a:lnTo>
                  <a:pt x="2552700" y="2686041"/>
                </a:lnTo>
                <a:cubicBezTo>
                  <a:pt x="2552700" y="2921016"/>
                  <a:pt x="2362216" y="3111500"/>
                  <a:pt x="2127241" y="3111500"/>
                </a:cubicBezTo>
                <a:lnTo>
                  <a:pt x="425459" y="3111500"/>
                </a:lnTo>
                <a:cubicBezTo>
                  <a:pt x="190484" y="3111500"/>
                  <a:pt x="0" y="2921016"/>
                  <a:pt x="0" y="2686041"/>
                </a:cubicBezTo>
                <a:lnTo>
                  <a:pt x="0" y="425459"/>
                </a:lnTo>
                <a:cubicBezTo>
                  <a:pt x="0" y="190484"/>
                  <a:pt x="190484" y="0"/>
                  <a:pt x="425459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>
              <a:defRPr>
                <a:latin typeface="字魂36号-正文宋楷" panose="02000000000000000000" pitchFamily="2" charset="-122"/>
                <a:ea typeface="字魂36号-正文宋楷" panose="02000000000000000000" pitchFamily="2" charset="-122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162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1557422" y="1847566"/>
            <a:ext cx="5531741" cy="3655077"/>
          </a:xfrm>
          <a:custGeom>
            <a:avLst/>
            <a:gdLst>
              <a:gd name="connsiteX0" fmla="*/ 3372352 w 5531741"/>
              <a:gd name="connsiteY0" fmla="*/ 11 h 3655077"/>
              <a:gd name="connsiteX1" fmla="*/ 3714618 w 5531741"/>
              <a:gd name="connsiteY1" fmla="*/ 103117 h 3655077"/>
              <a:gd name="connsiteX2" fmla="*/ 3813224 w 5531741"/>
              <a:gd name="connsiteY2" fmla="*/ 191986 h 3655077"/>
              <a:gd name="connsiteX3" fmla="*/ 3818119 w 5531741"/>
              <a:gd name="connsiteY3" fmla="*/ 185971 h 3655077"/>
              <a:gd name="connsiteX4" fmla="*/ 3813659 w 5531741"/>
              <a:gd name="connsiteY4" fmla="*/ 192378 h 3655077"/>
              <a:gd name="connsiteX5" fmla="*/ 3819781 w 5531741"/>
              <a:gd name="connsiteY5" fmla="*/ 197895 h 3655077"/>
              <a:gd name="connsiteX6" fmla="*/ 4539757 w 5531741"/>
              <a:gd name="connsiteY6" fmla="*/ 46430 h 3655077"/>
              <a:gd name="connsiteX7" fmla="*/ 4904860 w 5531741"/>
              <a:gd name="connsiteY7" fmla="*/ 459641 h 3655077"/>
              <a:gd name="connsiteX8" fmla="*/ 4906835 w 5531741"/>
              <a:gd name="connsiteY8" fmla="*/ 460248 h 3655077"/>
              <a:gd name="connsiteX9" fmla="*/ 4985501 w 5531741"/>
              <a:gd name="connsiteY9" fmla="*/ 484414 h 3655077"/>
              <a:gd name="connsiteX10" fmla="*/ 5373419 w 5531741"/>
              <a:gd name="connsiteY10" fmla="*/ 860674 h 3655077"/>
              <a:gd name="connsiteX11" fmla="*/ 5352446 w 5531741"/>
              <a:gd name="connsiteY11" fmla="*/ 1295534 h 3655077"/>
              <a:gd name="connsiteX12" fmla="*/ 5505649 w 5531741"/>
              <a:gd name="connsiteY12" fmla="*/ 1960427 h 3655077"/>
              <a:gd name="connsiteX13" fmla="*/ 4787975 w 5531741"/>
              <a:gd name="connsiteY13" fmla="*/ 2542440 h 3655077"/>
              <a:gd name="connsiteX14" fmla="*/ 4531061 w 5531741"/>
              <a:gd name="connsiteY14" fmla="*/ 3041152 h 3655077"/>
              <a:gd name="connsiteX15" fmla="*/ 3656348 w 5531741"/>
              <a:gd name="connsiteY15" fmla="*/ 3101535 h 3655077"/>
              <a:gd name="connsiteX16" fmla="*/ 3031261 w 5531741"/>
              <a:gd name="connsiteY16" fmla="*/ 3633568 h 3655077"/>
              <a:gd name="connsiteX17" fmla="*/ 2112174 w 5531741"/>
              <a:gd name="connsiteY17" fmla="*/ 3308817 h 3655077"/>
              <a:gd name="connsiteX18" fmla="*/ 746906 w 5531741"/>
              <a:gd name="connsiteY18" fmla="*/ 2987957 h 3655077"/>
              <a:gd name="connsiteX19" fmla="*/ 146628 w 5531741"/>
              <a:gd name="connsiteY19" fmla="*/ 2630901 h 3655077"/>
              <a:gd name="connsiteX20" fmla="*/ 274894 w 5531741"/>
              <a:gd name="connsiteY20" fmla="*/ 2148934 h 3655077"/>
              <a:gd name="connsiteX21" fmla="*/ 4040 w 5531741"/>
              <a:gd name="connsiteY21" fmla="*/ 1654451 h 3655077"/>
              <a:gd name="connsiteX22" fmla="*/ 498687 w 5531741"/>
              <a:gd name="connsiteY22" fmla="*/ 1214939 h 3655077"/>
              <a:gd name="connsiteX23" fmla="*/ 503419 w 5531741"/>
              <a:gd name="connsiteY23" fmla="*/ 1203353 h 3655077"/>
              <a:gd name="connsiteX24" fmla="*/ 723759 w 5531741"/>
              <a:gd name="connsiteY24" fmla="*/ 572204 h 3655077"/>
              <a:gd name="connsiteX25" fmla="*/ 1795666 w 5531741"/>
              <a:gd name="connsiteY25" fmla="*/ 428011 h 3655077"/>
              <a:gd name="connsiteX26" fmla="*/ 1795872 w 5531741"/>
              <a:gd name="connsiteY26" fmla="*/ 427745 h 3655077"/>
              <a:gd name="connsiteX27" fmla="*/ 1795027 w 5531741"/>
              <a:gd name="connsiteY27" fmla="*/ 427166 h 3655077"/>
              <a:gd name="connsiteX28" fmla="*/ 1795908 w 5531741"/>
              <a:gd name="connsiteY28" fmla="*/ 427698 h 3655077"/>
              <a:gd name="connsiteX29" fmla="*/ 1890196 w 5531741"/>
              <a:gd name="connsiteY29" fmla="*/ 305513 h 3655077"/>
              <a:gd name="connsiteX30" fmla="*/ 2876396 w 5531741"/>
              <a:gd name="connsiteY30" fmla="*/ 278322 h 3655077"/>
              <a:gd name="connsiteX31" fmla="*/ 2881216 w 5531741"/>
              <a:gd name="connsiteY31" fmla="*/ 271761 h 3655077"/>
              <a:gd name="connsiteX32" fmla="*/ 2951223 w 5531741"/>
              <a:gd name="connsiteY32" fmla="*/ 176471 h 3655077"/>
              <a:gd name="connsiteX33" fmla="*/ 3297511 w 5531741"/>
              <a:gd name="connsiteY33" fmla="*/ 4990 h 3655077"/>
              <a:gd name="connsiteX34" fmla="*/ 3372352 w 5531741"/>
              <a:gd name="connsiteY34" fmla="*/ 11 h 3655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531741" h="3655077">
                <a:moveTo>
                  <a:pt x="3372352" y="11"/>
                </a:moveTo>
                <a:cubicBezTo>
                  <a:pt x="3496565" y="-715"/>
                  <a:pt x="3616918" y="35959"/>
                  <a:pt x="3714618" y="103117"/>
                </a:cubicBezTo>
                <a:lnTo>
                  <a:pt x="3813224" y="191986"/>
                </a:lnTo>
                <a:lnTo>
                  <a:pt x="3818119" y="185971"/>
                </a:lnTo>
                <a:lnTo>
                  <a:pt x="3813659" y="192378"/>
                </a:lnTo>
                <a:lnTo>
                  <a:pt x="3819781" y="197895"/>
                </a:lnTo>
                <a:cubicBezTo>
                  <a:pt x="3996514" y="10657"/>
                  <a:pt x="4288852" y="-50826"/>
                  <a:pt x="4539757" y="46430"/>
                </a:cubicBezTo>
                <a:cubicBezTo>
                  <a:pt x="4730940" y="120513"/>
                  <a:pt x="4868030" y="275616"/>
                  <a:pt x="4904860" y="459641"/>
                </a:cubicBezTo>
                <a:lnTo>
                  <a:pt x="4906835" y="460248"/>
                </a:lnTo>
                <a:lnTo>
                  <a:pt x="4985501" y="484414"/>
                </a:lnTo>
                <a:cubicBezTo>
                  <a:pt x="5168201" y="552282"/>
                  <a:pt x="5310757" y="688996"/>
                  <a:pt x="5373419" y="860674"/>
                </a:cubicBezTo>
                <a:cubicBezTo>
                  <a:pt x="5425467" y="1003090"/>
                  <a:pt x="5418050" y="1157769"/>
                  <a:pt x="5352446" y="1295534"/>
                </a:cubicBezTo>
                <a:cubicBezTo>
                  <a:pt x="5513706" y="1484465"/>
                  <a:pt x="5570101" y="1729381"/>
                  <a:pt x="5505649" y="1960427"/>
                </a:cubicBezTo>
                <a:cubicBezTo>
                  <a:pt x="5419968" y="2267587"/>
                  <a:pt x="5136326" y="2497618"/>
                  <a:pt x="4787975" y="2542440"/>
                </a:cubicBezTo>
                <a:cubicBezTo>
                  <a:pt x="4786313" y="2734161"/>
                  <a:pt x="4692576" y="2915988"/>
                  <a:pt x="4531061" y="3041152"/>
                </a:cubicBezTo>
                <a:cubicBezTo>
                  <a:pt x="4285655" y="3231351"/>
                  <a:pt x="3931166" y="3255792"/>
                  <a:pt x="3656348" y="3101535"/>
                </a:cubicBezTo>
                <a:cubicBezTo>
                  <a:pt x="3567470" y="3366494"/>
                  <a:pt x="3329482" y="3569040"/>
                  <a:pt x="3031261" y="3633568"/>
                </a:cubicBezTo>
                <a:cubicBezTo>
                  <a:pt x="2679842" y="3709596"/>
                  <a:pt x="2313076" y="3580034"/>
                  <a:pt x="2112174" y="3308817"/>
                </a:cubicBezTo>
                <a:cubicBezTo>
                  <a:pt x="1637988" y="3566249"/>
                  <a:pt x="1022108" y="3421550"/>
                  <a:pt x="746906" y="2987957"/>
                </a:cubicBezTo>
                <a:cubicBezTo>
                  <a:pt x="476564" y="3016457"/>
                  <a:pt x="222718" y="2865499"/>
                  <a:pt x="146628" y="2630901"/>
                </a:cubicBezTo>
                <a:cubicBezTo>
                  <a:pt x="91511" y="2461168"/>
                  <a:pt x="140234" y="2277989"/>
                  <a:pt x="274894" y="2148934"/>
                </a:cubicBezTo>
                <a:cubicBezTo>
                  <a:pt x="83838" y="2047704"/>
                  <a:pt x="-22560" y="1853445"/>
                  <a:pt x="4040" y="1654451"/>
                </a:cubicBezTo>
                <a:cubicBezTo>
                  <a:pt x="35243" y="1421460"/>
                  <a:pt x="240621" y="1238957"/>
                  <a:pt x="498687" y="1214939"/>
                </a:cubicBezTo>
                <a:cubicBezTo>
                  <a:pt x="500222" y="1211049"/>
                  <a:pt x="501884" y="1207243"/>
                  <a:pt x="503419" y="1203353"/>
                </a:cubicBezTo>
                <a:cubicBezTo>
                  <a:pt x="468763" y="973913"/>
                  <a:pt x="549584" y="742529"/>
                  <a:pt x="723759" y="572204"/>
                </a:cubicBezTo>
                <a:cubicBezTo>
                  <a:pt x="998961" y="303185"/>
                  <a:pt x="1445142" y="243225"/>
                  <a:pt x="1795666" y="428011"/>
                </a:cubicBezTo>
                <a:lnTo>
                  <a:pt x="1795872" y="427745"/>
                </a:lnTo>
                <a:lnTo>
                  <a:pt x="1795027" y="427166"/>
                </a:lnTo>
                <a:lnTo>
                  <a:pt x="1795908" y="427698"/>
                </a:lnTo>
                <a:lnTo>
                  <a:pt x="1890196" y="305513"/>
                </a:lnTo>
                <a:cubicBezTo>
                  <a:pt x="2141654" y="51875"/>
                  <a:pt x="2591955" y="25985"/>
                  <a:pt x="2876396" y="278322"/>
                </a:cubicBezTo>
                <a:lnTo>
                  <a:pt x="2881216" y="271761"/>
                </a:lnTo>
                <a:lnTo>
                  <a:pt x="2951223" y="176471"/>
                </a:lnTo>
                <a:cubicBezTo>
                  <a:pt x="3038598" y="84228"/>
                  <a:pt x="3161221" y="22370"/>
                  <a:pt x="3297511" y="4990"/>
                </a:cubicBezTo>
                <a:cubicBezTo>
                  <a:pt x="3322512" y="1798"/>
                  <a:pt x="3347509" y="156"/>
                  <a:pt x="3372352" y="11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1859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765300" y="1790700"/>
            <a:ext cx="4174822" cy="1943100"/>
          </a:xfrm>
          <a:custGeom>
            <a:avLst/>
            <a:gdLst>
              <a:gd name="connsiteX0" fmla="*/ 323856 w 4174822"/>
              <a:gd name="connsiteY0" fmla="*/ 0 h 1943100"/>
              <a:gd name="connsiteX1" fmla="*/ 3850966 w 4174822"/>
              <a:gd name="connsiteY1" fmla="*/ 0 h 1943100"/>
              <a:gd name="connsiteX2" fmla="*/ 4174822 w 4174822"/>
              <a:gd name="connsiteY2" fmla="*/ 323856 h 1943100"/>
              <a:gd name="connsiteX3" fmla="*/ 4174822 w 4174822"/>
              <a:gd name="connsiteY3" fmla="*/ 1619244 h 1943100"/>
              <a:gd name="connsiteX4" fmla="*/ 3850966 w 4174822"/>
              <a:gd name="connsiteY4" fmla="*/ 1943100 h 1943100"/>
              <a:gd name="connsiteX5" fmla="*/ 323856 w 4174822"/>
              <a:gd name="connsiteY5" fmla="*/ 1943100 h 1943100"/>
              <a:gd name="connsiteX6" fmla="*/ 0 w 4174822"/>
              <a:gd name="connsiteY6" fmla="*/ 1619244 h 1943100"/>
              <a:gd name="connsiteX7" fmla="*/ 0 w 4174822"/>
              <a:gd name="connsiteY7" fmla="*/ 323856 h 1943100"/>
              <a:gd name="connsiteX8" fmla="*/ 323856 w 4174822"/>
              <a:gd name="connsiteY8" fmla="*/ 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74822" h="1943100">
                <a:moveTo>
                  <a:pt x="323856" y="0"/>
                </a:moveTo>
                <a:lnTo>
                  <a:pt x="3850966" y="0"/>
                </a:lnTo>
                <a:cubicBezTo>
                  <a:pt x="4029827" y="0"/>
                  <a:pt x="4174822" y="144995"/>
                  <a:pt x="4174822" y="323856"/>
                </a:cubicBezTo>
                <a:lnTo>
                  <a:pt x="4174822" y="1619244"/>
                </a:lnTo>
                <a:cubicBezTo>
                  <a:pt x="4174822" y="1798105"/>
                  <a:pt x="4029827" y="1943100"/>
                  <a:pt x="3850966" y="1943100"/>
                </a:cubicBezTo>
                <a:lnTo>
                  <a:pt x="323856" y="1943100"/>
                </a:lnTo>
                <a:cubicBezTo>
                  <a:pt x="144995" y="1943100"/>
                  <a:pt x="0" y="1798105"/>
                  <a:pt x="0" y="1619244"/>
                </a:cubicBezTo>
                <a:lnTo>
                  <a:pt x="0" y="323856"/>
                </a:lnTo>
                <a:cubicBezTo>
                  <a:pt x="0" y="144995"/>
                  <a:pt x="144995" y="0"/>
                  <a:pt x="323856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1765300" y="4000500"/>
            <a:ext cx="4174822" cy="1943100"/>
          </a:xfrm>
          <a:custGeom>
            <a:avLst/>
            <a:gdLst>
              <a:gd name="connsiteX0" fmla="*/ 323856 w 4174822"/>
              <a:gd name="connsiteY0" fmla="*/ 0 h 1943100"/>
              <a:gd name="connsiteX1" fmla="*/ 3850966 w 4174822"/>
              <a:gd name="connsiteY1" fmla="*/ 0 h 1943100"/>
              <a:gd name="connsiteX2" fmla="*/ 4174822 w 4174822"/>
              <a:gd name="connsiteY2" fmla="*/ 323856 h 1943100"/>
              <a:gd name="connsiteX3" fmla="*/ 4174822 w 4174822"/>
              <a:gd name="connsiteY3" fmla="*/ 1619244 h 1943100"/>
              <a:gd name="connsiteX4" fmla="*/ 3850966 w 4174822"/>
              <a:gd name="connsiteY4" fmla="*/ 1943100 h 1943100"/>
              <a:gd name="connsiteX5" fmla="*/ 323856 w 4174822"/>
              <a:gd name="connsiteY5" fmla="*/ 1943100 h 1943100"/>
              <a:gd name="connsiteX6" fmla="*/ 0 w 4174822"/>
              <a:gd name="connsiteY6" fmla="*/ 1619244 h 1943100"/>
              <a:gd name="connsiteX7" fmla="*/ 0 w 4174822"/>
              <a:gd name="connsiteY7" fmla="*/ 323856 h 1943100"/>
              <a:gd name="connsiteX8" fmla="*/ 323856 w 4174822"/>
              <a:gd name="connsiteY8" fmla="*/ 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74822" h="1943100">
                <a:moveTo>
                  <a:pt x="323856" y="0"/>
                </a:moveTo>
                <a:lnTo>
                  <a:pt x="3850966" y="0"/>
                </a:lnTo>
                <a:cubicBezTo>
                  <a:pt x="4029827" y="0"/>
                  <a:pt x="4174822" y="144995"/>
                  <a:pt x="4174822" y="323856"/>
                </a:cubicBezTo>
                <a:lnTo>
                  <a:pt x="4174822" y="1619244"/>
                </a:lnTo>
                <a:cubicBezTo>
                  <a:pt x="4174822" y="1798105"/>
                  <a:pt x="4029827" y="1943100"/>
                  <a:pt x="3850966" y="1943100"/>
                </a:cubicBezTo>
                <a:lnTo>
                  <a:pt x="323856" y="1943100"/>
                </a:lnTo>
                <a:cubicBezTo>
                  <a:pt x="144995" y="1943100"/>
                  <a:pt x="0" y="1798105"/>
                  <a:pt x="0" y="1619244"/>
                </a:cubicBezTo>
                <a:lnTo>
                  <a:pt x="0" y="323856"/>
                </a:lnTo>
                <a:cubicBezTo>
                  <a:pt x="0" y="144995"/>
                  <a:pt x="144995" y="0"/>
                  <a:pt x="323856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6251878" y="1790700"/>
            <a:ext cx="4174822" cy="1943100"/>
          </a:xfrm>
          <a:custGeom>
            <a:avLst/>
            <a:gdLst>
              <a:gd name="connsiteX0" fmla="*/ 323856 w 4174822"/>
              <a:gd name="connsiteY0" fmla="*/ 0 h 1943100"/>
              <a:gd name="connsiteX1" fmla="*/ 3850966 w 4174822"/>
              <a:gd name="connsiteY1" fmla="*/ 0 h 1943100"/>
              <a:gd name="connsiteX2" fmla="*/ 4174822 w 4174822"/>
              <a:gd name="connsiteY2" fmla="*/ 323856 h 1943100"/>
              <a:gd name="connsiteX3" fmla="*/ 4174822 w 4174822"/>
              <a:gd name="connsiteY3" fmla="*/ 1619244 h 1943100"/>
              <a:gd name="connsiteX4" fmla="*/ 3850966 w 4174822"/>
              <a:gd name="connsiteY4" fmla="*/ 1943100 h 1943100"/>
              <a:gd name="connsiteX5" fmla="*/ 323856 w 4174822"/>
              <a:gd name="connsiteY5" fmla="*/ 1943100 h 1943100"/>
              <a:gd name="connsiteX6" fmla="*/ 0 w 4174822"/>
              <a:gd name="connsiteY6" fmla="*/ 1619244 h 1943100"/>
              <a:gd name="connsiteX7" fmla="*/ 0 w 4174822"/>
              <a:gd name="connsiteY7" fmla="*/ 323856 h 1943100"/>
              <a:gd name="connsiteX8" fmla="*/ 323856 w 4174822"/>
              <a:gd name="connsiteY8" fmla="*/ 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74822" h="1943100">
                <a:moveTo>
                  <a:pt x="323856" y="0"/>
                </a:moveTo>
                <a:lnTo>
                  <a:pt x="3850966" y="0"/>
                </a:lnTo>
                <a:cubicBezTo>
                  <a:pt x="4029827" y="0"/>
                  <a:pt x="4174822" y="144995"/>
                  <a:pt x="4174822" y="323856"/>
                </a:cubicBezTo>
                <a:lnTo>
                  <a:pt x="4174822" y="1619244"/>
                </a:lnTo>
                <a:cubicBezTo>
                  <a:pt x="4174822" y="1798105"/>
                  <a:pt x="4029827" y="1943100"/>
                  <a:pt x="3850966" y="1943100"/>
                </a:cubicBezTo>
                <a:lnTo>
                  <a:pt x="323856" y="1943100"/>
                </a:lnTo>
                <a:cubicBezTo>
                  <a:pt x="144995" y="1943100"/>
                  <a:pt x="0" y="1798105"/>
                  <a:pt x="0" y="1619244"/>
                </a:cubicBezTo>
                <a:lnTo>
                  <a:pt x="0" y="323856"/>
                </a:lnTo>
                <a:cubicBezTo>
                  <a:pt x="0" y="144995"/>
                  <a:pt x="144995" y="0"/>
                  <a:pt x="323856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251878" y="4000500"/>
            <a:ext cx="4174822" cy="1943100"/>
          </a:xfrm>
          <a:custGeom>
            <a:avLst/>
            <a:gdLst>
              <a:gd name="connsiteX0" fmla="*/ 323856 w 4174822"/>
              <a:gd name="connsiteY0" fmla="*/ 0 h 1943100"/>
              <a:gd name="connsiteX1" fmla="*/ 3850966 w 4174822"/>
              <a:gd name="connsiteY1" fmla="*/ 0 h 1943100"/>
              <a:gd name="connsiteX2" fmla="*/ 4174822 w 4174822"/>
              <a:gd name="connsiteY2" fmla="*/ 323856 h 1943100"/>
              <a:gd name="connsiteX3" fmla="*/ 4174822 w 4174822"/>
              <a:gd name="connsiteY3" fmla="*/ 1619244 h 1943100"/>
              <a:gd name="connsiteX4" fmla="*/ 3850966 w 4174822"/>
              <a:gd name="connsiteY4" fmla="*/ 1943100 h 1943100"/>
              <a:gd name="connsiteX5" fmla="*/ 323856 w 4174822"/>
              <a:gd name="connsiteY5" fmla="*/ 1943100 h 1943100"/>
              <a:gd name="connsiteX6" fmla="*/ 0 w 4174822"/>
              <a:gd name="connsiteY6" fmla="*/ 1619244 h 1943100"/>
              <a:gd name="connsiteX7" fmla="*/ 0 w 4174822"/>
              <a:gd name="connsiteY7" fmla="*/ 323856 h 1943100"/>
              <a:gd name="connsiteX8" fmla="*/ 323856 w 4174822"/>
              <a:gd name="connsiteY8" fmla="*/ 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74822" h="1943100">
                <a:moveTo>
                  <a:pt x="323856" y="0"/>
                </a:moveTo>
                <a:lnTo>
                  <a:pt x="3850966" y="0"/>
                </a:lnTo>
                <a:cubicBezTo>
                  <a:pt x="4029827" y="0"/>
                  <a:pt x="4174822" y="144995"/>
                  <a:pt x="4174822" y="323856"/>
                </a:cubicBezTo>
                <a:lnTo>
                  <a:pt x="4174822" y="1619244"/>
                </a:lnTo>
                <a:cubicBezTo>
                  <a:pt x="4174822" y="1798105"/>
                  <a:pt x="4029827" y="1943100"/>
                  <a:pt x="3850966" y="1943100"/>
                </a:cubicBezTo>
                <a:lnTo>
                  <a:pt x="323856" y="1943100"/>
                </a:lnTo>
                <a:cubicBezTo>
                  <a:pt x="144995" y="1943100"/>
                  <a:pt x="0" y="1798105"/>
                  <a:pt x="0" y="1619244"/>
                </a:cubicBezTo>
                <a:lnTo>
                  <a:pt x="0" y="323856"/>
                </a:lnTo>
                <a:cubicBezTo>
                  <a:pt x="0" y="144995"/>
                  <a:pt x="144995" y="0"/>
                  <a:pt x="323856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7795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1644650" y="1866900"/>
            <a:ext cx="2286000" cy="2286000"/>
          </a:xfrm>
          <a:custGeom>
            <a:avLst/>
            <a:gdLst>
              <a:gd name="connsiteX0" fmla="*/ 1143000 w 2286000"/>
              <a:gd name="connsiteY0" fmla="*/ 0 h 2286000"/>
              <a:gd name="connsiteX1" fmla="*/ 2286000 w 2286000"/>
              <a:gd name="connsiteY1" fmla="*/ 1143000 h 2286000"/>
              <a:gd name="connsiteX2" fmla="*/ 1143000 w 2286000"/>
              <a:gd name="connsiteY2" fmla="*/ 2286000 h 2286000"/>
              <a:gd name="connsiteX3" fmla="*/ 0 w 2286000"/>
              <a:gd name="connsiteY3" fmla="*/ 1143000 h 2286000"/>
              <a:gd name="connsiteX4" fmla="*/ 1143000 w 2286000"/>
              <a:gd name="connsiteY4" fmla="*/ 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00" h="2286000">
                <a:moveTo>
                  <a:pt x="1143000" y="0"/>
                </a:moveTo>
                <a:cubicBezTo>
                  <a:pt x="1774261" y="0"/>
                  <a:pt x="2286000" y="511739"/>
                  <a:pt x="2286000" y="1143000"/>
                </a:cubicBezTo>
                <a:cubicBezTo>
                  <a:pt x="2286000" y="1774261"/>
                  <a:pt x="1774261" y="2286000"/>
                  <a:pt x="1143000" y="2286000"/>
                </a:cubicBezTo>
                <a:cubicBezTo>
                  <a:pt x="511739" y="2286000"/>
                  <a:pt x="0" y="1774261"/>
                  <a:pt x="0" y="1143000"/>
                </a:cubicBezTo>
                <a:cubicBezTo>
                  <a:pt x="0" y="511739"/>
                  <a:pt x="511739" y="0"/>
                  <a:pt x="1143000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4953000" y="1866900"/>
            <a:ext cx="2286000" cy="2286000"/>
          </a:xfrm>
          <a:custGeom>
            <a:avLst/>
            <a:gdLst>
              <a:gd name="connsiteX0" fmla="*/ 1143000 w 2286000"/>
              <a:gd name="connsiteY0" fmla="*/ 0 h 2286000"/>
              <a:gd name="connsiteX1" fmla="*/ 2286000 w 2286000"/>
              <a:gd name="connsiteY1" fmla="*/ 1143000 h 2286000"/>
              <a:gd name="connsiteX2" fmla="*/ 1143000 w 2286000"/>
              <a:gd name="connsiteY2" fmla="*/ 2286000 h 2286000"/>
              <a:gd name="connsiteX3" fmla="*/ 0 w 2286000"/>
              <a:gd name="connsiteY3" fmla="*/ 1143000 h 2286000"/>
              <a:gd name="connsiteX4" fmla="*/ 1143000 w 2286000"/>
              <a:gd name="connsiteY4" fmla="*/ 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00" h="2286000">
                <a:moveTo>
                  <a:pt x="1143000" y="0"/>
                </a:moveTo>
                <a:cubicBezTo>
                  <a:pt x="1774261" y="0"/>
                  <a:pt x="2286000" y="511739"/>
                  <a:pt x="2286000" y="1143000"/>
                </a:cubicBezTo>
                <a:cubicBezTo>
                  <a:pt x="2286000" y="1774261"/>
                  <a:pt x="1774261" y="2286000"/>
                  <a:pt x="1143000" y="2286000"/>
                </a:cubicBezTo>
                <a:cubicBezTo>
                  <a:pt x="511739" y="2286000"/>
                  <a:pt x="0" y="1774261"/>
                  <a:pt x="0" y="1143000"/>
                </a:cubicBezTo>
                <a:cubicBezTo>
                  <a:pt x="0" y="511739"/>
                  <a:pt x="511739" y="0"/>
                  <a:pt x="1143000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8261350" y="1866900"/>
            <a:ext cx="2286000" cy="2286000"/>
          </a:xfrm>
          <a:custGeom>
            <a:avLst/>
            <a:gdLst>
              <a:gd name="connsiteX0" fmla="*/ 1143000 w 2286000"/>
              <a:gd name="connsiteY0" fmla="*/ 0 h 2286000"/>
              <a:gd name="connsiteX1" fmla="*/ 2286000 w 2286000"/>
              <a:gd name="connsiteY1" fmla="*/ 1143000 h 2286000"/>
              <a:gd name="connsiteX2" fmla="*/ 1143000 w 2286000"/>
              <a:gd name="connsiteY2" fmla="*/ 2286000 h 2286000"/>
              <a:gd name="connsiteX3" fmla="*/ 0 w 2286000"/>
              <a:gd name="connsiteY3" fmla="*/ 1143000 h 2286000"/>
              <a:gd name="connsiteX4" fmla="*/ 1143000 w 2286000"/>
              <a:gd name="connsiteY4" fmla="*/ 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00" h="2286000">
                <a:moveTo>
                  <a:pt x="1143000" y="0"/>
                </a:moveTo>
                <a:cubicBezTo>
                  <a:pt x="1774261" y="0"/>
                  <a:pt x="2286000" y="511739"/>
                  <a:pt x="2286000" y="1143000"/>
                </a:cubicBezTo>
                <a:cubicBezTo>
                  <a:pt x="2286000" y="1774261"/>
                  <a:pt x="1774261" y="2286000"/>
                  <a:pt x="1143000" y="2286000"/>
                </a:cubicBezTo>
                <a:cubicBezTo>
                  <a:pt x="511739" y="2286000"/>
                  <a:pt x="0" y="1774261"/>
                  <a:pt x="0" y="1143000"/>
                </a:cubicBezTo>
                <a:cubicBezTo>
                  <a:pt x="0" y="511739"/>
                  <a:pt x="511739" y="0"/>
                  <a:pt x="1143000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2506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63939-936B-9A23-69BB-9EB49C5268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576574-A4C6-BB1C-0D28-5AF184244C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9DD571-C627-87BF-A9AD-55705B015C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8E54D4-2C72-420D-AABA-55C4963F15D7}" type="datetimeFigureOut">
              <a:rPr lang="vi-VN" smtClean="0"/>
              <a:t>14/09/2023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A2930A-2AC3-5A1E-2C9E-11C6F4E9D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6E037-F1CE-F08C-E74D-201EBD62D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9439F3-051E-4B55-B683-48224EBF538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6698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01E93-C574-5831-412A-5E53F3D50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355ED-93D1-D9E4-5459-9CC799CB1F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EFCA1C-4C9A-7D69-1968-C99D45F91E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8E54D4-2C72-420D-AABA-55C4963F15D7}" type="datetimeFigureOut">
              <a:rPr lang="vi-VN" smtClean="0"/>
              <a:t>14/09/2023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F1D199-647F-B551-FD61-731D59ED4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222067-9F74-85D9-AAED-19C5343C2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9439F3-051E-4B55-B683-48224EBF538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53622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6115E-48A3-3627-F508-5128085BE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B5E61-A480-DA49-8216-17DF92C3BA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42EF71-BFE8-15B4-5ED0-05BD49DA51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8E54D4-2C72-420D-AABA-55C4963F15D7}" type="datetimeFigureOut">
              <a:rPr lang="vi-VN" smtClean="0"/>
              <a:t>14/09/2023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63B71B-C3DC-E68E-6E59-99BB2F952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F525DB-B562-1787-2947-1824AD74C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9439F3-051E-4B55-B683-48224EBF538B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64654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1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font, graphics, design&#10;&#10;Description automatically generated">
            <a:extLst>
              <a:ext uri="{FF2B5EF4-FFF2-40B4-BE49-F238E27FC236}">
                <a16:creationId xmlns:a16="http://schemas.microsoft.com/office/drawing/2014/main" id="{D2D152BC-3139-DA49-1936-057043A035D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04976" y="228599"/>
            <a:ext cx="151447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697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font, graphics, design&#10;&#10;Description automatically generated">
            <a:extLst>
              <a:ext uri="{FF2B5EF4-FFF2-40B4-BE49-F238E27FC236}">
                <a16:creationId xmlns:a16="http://schemas.microsoft.com/office/drawing/2014/main" id="{3277B019-B510-4169-511D-37A3FB66AA2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04976" y="228599"/>
            <a:ext cx="151447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322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9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7DE2DF-D99E-50E2-6B42-CE9B6264D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346DA2-36F5-BF0E-C52C-2AD8E4D95E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376D38-4D53-1500-D1A9-B9429D6E5E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2D262-0FC0-42C0-818A-41C31B761460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4FF903-4828-D681-FC0E-B783D901B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DE69AD-03A2-C075-1F78-11A80CD78B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1D0ED-892A-42D6-A373-62A0E9431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913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5.png"/><Relationship Id="rId18" Type="http://schemas.openxmlformats.org/officeDocument/2006/relationships/image" Target="../media/image2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17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image" Target="../media/image18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svg"/><Relationship Id="rId19" Type="http://schemas.openxmlformats.org/officeDocument/2006/relationships/image" Target="../media/image21.jpg"/><Relationship Id="rId4" Type="http://schemas.openxmlformats.org/officeDocument/2006/relationships/image" Target="../media/image6.svg"/><Relationship Id="rId9" Type="http://schemas.openxmlformats.org/officeDocument/2006/relationships/image" Target="../media/image11.png"/><Relationship Id="rId14" Type="http://schemas.openxmlformats.org/officeDocument/2006/relationships/image" Target="../media/image16.sv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6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gif"/><Relationship Id="rId3" Type="http://schemas.openxmlformats.org/officeDocument/2006/relationships/image" Target="../media/image49.jpg"/><Relationship Id="rId7" Type="http://schemas.openxmlformats.org/officeDocument/2006/relationships/slide" Target="slide13.xml"/><Relationship Id="rId12" Type="http://schemas.openxmlformats.org/officeDocument/2006/relationships/image" Target="../media/image5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51.png"/><Relationship Id="rId11" Type="http://schemas.openxmlformats.org/officeDocument/2006/relationships/image" Target="../media/image55.png"/><Relationship Id="rId5" Type="http://schemas.openxmlformats.org/officeDocument/2006/relationships/image" Target="../media/image50.png"/><Relationship Id="rId10" Type="http://schemas.openxmlformats.org/officeDocument/2006/relationships/image" Target="../media/image54.png"/><Relationship Id="rId4" Type="http://schemas.openxmlformats.org/officeDocument/2006/relationships/audio" Target="../media/audio1.wav"/><Relationship Id="rId9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57.png"/><Relationship Id="rId7" Type="http://schemas.openxmlformats.org/officeDocument/2006/relationships/slide" Target="slide1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55.png"/><Relationship Id="rId4" Type="http://schemas.openxmlformats.org/officeDocument/2006/relationships/image" Target="../media/image58.png"/><Relationship Id="rId9" Type="http://schemas.openxmlformats.org/officeDocument/2006/relationships/image" Target="../media/image52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42.png"/><Relationship Id="rId3" Type="http://schemas.openxmlformats.org/officeDocument/2006/relationships/slideLayout" Target="../slideLayouts/slideLayout18.xml"/><Relationship Id="rId7" Type="http://schemas.openxmlformats.org/officeDocument/2006/relationships/audio" Target="../media/audio5.wav"/><Relationship Id="rId12" Type="http://schemas.openxmlformats.org/officeDocument/2006/relationships/image" Target="../media/image52.gif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audio" Target="../media/audio4.wav"/><Relationship Id="rId11" Type="http://schemas.openxmlformats.org/officeDocument/2006/relationships/slide" Target="slide13.xml"/><Relationship Id="rId5" Type="http://schemas.openxmlformats.org/officeDocument/2006/relationships/audio" Target="../media/audio3.wav"/><Relationship Id="rId10" Type="http://schemas.microsoft.com/office/2007/relationships/hdphoto" Target="../media/hdphoto4.wdp"/><Relationship Id="rId4" Type="http://schemas.openxmlformats.org/officeDocument/2006/relationships/audio" Target="../media/audio2.wav"/><Relationship Id="rId9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5.gif"/><Relationship Id="rId3" Type="http://schemas.openxmlformats.org/officeDocument/2006/relationships/audio" Target="../media/audio6.wav"/><Relationship Id="rId7" Type="http://schemas.openxmlformats.org/officeDocument/2006/relationships/image" Target="../media/image60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9.png"/><Relationship Id="rId11" Type="http://schemas.openxmlformats.org/officeDocument/2006/relationships/image" Target="../media/image64.gif"/><Relationship Id="rId5" Type="http://schemas.openxmlformats.org/officeDocument/2006/relationships/image" Target="../media/image58.png"/><Relationship Id="rId10" Type="http://schemas.openxmlformats.org/officeDocument/2006/relationships/image" Target="../media/image52.gif"/><Relationship Id="rId4" Type="http://schemas.openxmlformats.org/officeDocument/2006/relationships/image" Target="../media/image57.png"/><Relationship Id="rId9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13" Type="http://schemas.openxmlformats.org/officeDocument/2006/relationships/image" Target="../media/image68.jpeg"/><Relationship Id="rId3" Type="http://schemas.openxmlformats.org/officeDocument/2006/relationships/slideLayout" Target="../slideLayouts/slideLayout18.xml"/><Relationship Id="rId7" Type="http://schemas.openxmlformats.org/officeDocument/2006/relationships/audio" Target="../media/audio5.wav"/><Relationship Id="rId12" Type="http://schemas.openxmlformats.org/officeDocument/2006/relationships/image" Target="../media/image67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audio" Target="../media/audio4.wav"/><Relationship Id="rId11" Type="http://schemas.microsoft.com/office/2007/relationships/hdphoto" Target="../media/hdphoto5.wdp"/><Relationship Id="rId5" Type="http://schemas.openxmlformats.org/officeDocument/2006/relationships/audio" Target="../media/audio3.wav"/><Relationship Id="rId10" Type="http://schemas.openxmlformats.org/officeDocument/2006/relationships/image" Target="../media/image66.png"/><Relationship Id="rId4" Type="http://schemas.openxmlformats.org/officeDocument/2006/relationships/audio" Target="../media/audio2.wav"/><Relationship Id="rId9" Type="http://schemas.openxmlformats.org/officeDocument/2006/relationships/image" Target="../media/image61.png"/><Relationship Id="rId1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59.png"/><Relationship Id="rId3" Type="http://schemas.openxmlformats.org/officeDocument/2006/relationships/audio" Target="../media/audio6.wav"/><Relationship Id="rId7" Type="http://schemas.openxmlformats.org/officeDocument/2006/relationships/image" Target="../media/image69.png"/><Relationship Id="rId12" Type="http://schemas.openxmlformats.org/officeDocument/2006/relationships/image" Target="../media/image6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3.png"/><Relationship Id="rId11" Type="http://schemas.openxmlformats.org/officeDocument/2006/relationships/image" Target="../media/image52.gif"/><Relationship Id="rId5" Type="http://schemas.openxmlformats.org/officeDocument/2006/relationships/image" Target="../media/image58.png"/><Relationship Id="rId10" Type="http://schemas.openxmlformats.org/officeDocument/2006/relationships/slide" Target="slide13.xml"/><Relationship Id="rId4" Type="http://schemas.openxmlformats.org/officeDocument/2006/relationships/image" Target="../media/image57.png"/><Relationship Id="rId9" Type="http://schemas.openxmlformats.org/officeDocument/2006/relationships/image" Target="../media/image64.gif"/><Relationship Id="rId1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42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61.png"/><Relationship Id="rId12" Type="http://schemas.openxmlformats.org/officeDocument/2006/relationships/image" Target="../media/image68.jpe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audio" Target="../media/audio7.wav"/><Relationship Id="rId11" Type="http://schemas.openxmlformats.org/officeDocument/2006/relationships/image" Target="../media/image72.png"/><Relationship Id="rId5" Type="http://schemas.openxmlformats.org/officeDocument/2006/relationships/audio" Target="../media/audio3.wav"/><Relationship Id="rId10" Type="http://schemas.openxmlformats.org/officeDocument/2006/relationships/image" Target="../media/image52.gif"/><Relationship Id="rId4" Type="http://schemas.openxmlformats.org/officeDocument/2006/relationships/audio" Target="../media/audio2.wav"/><Relationship Id="rId9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png"/><Relationship Id="rId4" Type="http://schemas.openxmlformats.org/officeDocument/2006/relationships/image" Target="../media/image24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gif"/><Relationship Id="rId3" Type="http://schemas.openxmlformats.org/officeDocument/2006/relationships/audio" Target="../media/audio6.wav"/><Relationship Id="rId7" Type="http://schemas.openxmlformats.org/officeDocument/2006/relationships/image" Target="../media/image63.png"/><Relationship Id="rId12" Type="http://schemas.openxmlformats.org/officeDocument/2006/relationships/image" Target="../media/image64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9.png"/><Relationship Id="rId11" Type="http://schemas.openxmlformats.org/officeDocument/2006/relationships/image" Target="../media/image52.gif"/><Relationship Id="rId5" Type="http://schemas.openxmlformats.org/officeDocument/2006/relationships/image" Target="../media/image58.png"/><Relationship Id="rId10" Type="http://schemas.openxmlformats.org/officeDocument/2006/relationships/slide" Target="slide13.xml"/><Relationship Id="rId4" Type="http://schemas.openxmlformats.org/officeDocument/2006/relationships/image" Target="../media/image57.png"/><Relationship Id="rId9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61.png"/><Relationship Id="rId12" Type="http://schemas.openxmlformats.org/officeDocument/2006/relationships/image" Target="../media/image42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audio" Target="../media/audio7.wav"/><Relationship Id="rId11" Type="http://schemas.openxmlformats.org/officeDocument/2006/relationships/image" Target="../media/image68.jpeg"/><Relationship Id="rId5" Type="http://schemas.openxmlformats.org/officeDocument/2006/relationships/audio" Target="../media/audio3.wav"/><Relationship Id="rId10" Type="http://schemas.openxmlformats.org/officeDocument/2006/relationships/image" Target="../media/image52.gif"/><Relationship Id="rId4" Type="http://schemas.openxmlformats.org/officeDocument/2006/relationships/audio" Target="../media/audio2.wav"/><Relationship Id="rId9" Type="http://schemas.openxmlformats.org/officeDocument/2006/relationships/slide" Target="slide1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audio" Target="../media/audio6.wav"/><Relationship Id="rId7" Type="http://schemas.openxmlformats.org/officeDocument/2006/relationships/image" Target="../media/image63.png"/><Relationship Id="rId12" Type="http://schemas.openxmlformats.org/officeDocument/2006/relationships/image" Target="../media/image6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9.png"/><Relationship Id="rId11" Type="http://schemas.openxmlformats.org/officeDocument/2006/relationships/image" Target="../media/image52.gif"/><Relationship Id="rId5" Type="http://schemas.openxmlformats.org/officeDocument/2006/relationships/image" Target="../media/image58.png"/><Relationship Id="rId10" Type="http://schemas.openxmlformats.org/officeDocument/2006/relationships/slide" Target="slide13.xml"/><Relationship Id="rId4" Type="http://schemas.openxmlformats.org/officeDocument/2006/relationships/image" Target="../media/image57.png"/><Relationship Id="rId9" Type="http://schemas.openxmlformats.org/officeDocument/2006/relationships/image" Target="../media/image6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8.gi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9.png"/><Relationship Id="rId5" Type="http://schemas.openxmlformats.org/officeDocument/2006/relationships/image" Target="../media/image44.pn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slideLayout" Target="../slideLayouts/slideLayout8.xml"/><Relationship Id="rId7" Type="http://schemas.microsoft.com/office/2007/relationships/hdphoto" Target="../media/hdphoto2.wdp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43.png"/><Relationship Id="rId5" Type="http://schemas.microsoft.com/office/2007/relationships/hdphoto" Target="../media/hdphoto1.wdp"/><Relationship Id="rId10" Type="http://schemas.openxmlformats.org/officeDocument/2006/relationships/image" Target="../media/image42.png"/><Relationship Id="rId4" Type="http://schemas.openxmlformats.org/officeDocument/2006/relationships/image" Target="../media/image37.png"/><Relationship Id="rId9" Type="http://schemas.openxmlformats.org/officeDocument/2006/relationships/image" Target="../media/image8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52.gif"/><Relationship Id="rId3" Type="http://schemas.openxmlformats.org/officeDocument/2006/relationships/slideLayout" Target="../slideLayouts/slideLayout13.xml"/><Relationship Id="rId7" Type="http://schemas.microsoft.com/office/2007/relationships/hdphoto" Target="../media/hdphoto6.wdp"/><Relationship Id="rId12" Type="http://schemas.openxmlformats.org/officeDocument/2006/relationships/slide" Target="slide13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86.png"/><Relationship Id="rId11" Type="http://schemas.microsoft.com/office/2007/relationships/hdphoto" Target="../media/hdphoto8.wdp"/><Relationship Id="rId5" Type="http://schemas.openxmlformats.org/officeDocument/2006/relationships/image" Target="../media/image85.png"/><Relationship Id="rId10" Type="http://schemas.openxmlformats.org/officeDocument/2006/relationships/image" Target="../media/image88.png"/><Relationship Id="rId4" Type="http://schemas.openxmlformats.org/officeDocument/2006/relationships/image" Target="../media/image84.jpg"/><Relationship Id="rId9" Type="http://schemas.microsoft.com/office/2007/relationships/hdphoto" Target="../media/hdphoto7.wdp"/><Relationship Id="rId1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9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9.wdp"/><Relationship Id="rId5" Type="http://schemas.openxmlformats.org/officeDocument/2006/relationships/image" Target="../media/image91.png"/><Relationship Id="rId10" Type="http://schemas.openxmlformats.org/officeDocument/2006/relationships/image" Target="../media/image95.png"/><Relationship Id="rId4" Type="http://schemas.openxmlformats.org/officeDocument/2006/relationships/image" Target="../media/image90.svg"/><Relationship Id="rId9" Type="http://schemas.openxmlformats.org/officeDocument/2006/relationships/image" Target="../media/image9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gif"/><Relationship Id="rId4" Type="http://schemas.openxmlformats.org/officeDocument/2006/relationships/image" Target="../media/image27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6.png"/><Relationship Id="rId7" Type="http://schemas.openxmlformats.org/officeDocument/2006/relationships/image" Target="../media/image80.png"/><Relationship Id="rId12" Type="http://schemas.openxmlformats.org/officeDocument/2006/relationships/image" Target="../media/image10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9.svg"/><Relationship Id="rId11" Type="http://schemas.openxmlformats.org/officeDocument/2006/relationships/image" Target="../media/image103.png"/><Relationship Id="rId5" Type="http://schemas.openxmlformats.org/officeDocument/2006/relationships/image" Target="../media/image98.png"/><Relationship Id="rId10" Type="http://schemas.openxmlformats.org/officeDocument/2006/relationships/image" Target="../media/image102.png"/><Relationship Id="rId4" Type="http://schemas.openxmlformats.org/officeDocument/2006/relationships/image" Target="../media/image97.svg"/><Relationship Id="rId9" Type="http://schemas.openxmlformats.org/officeDocument/2006/relationships/image" Target="../media/image10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sv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3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8.png"/><Relationship Id="rId5" Type="http://schemas.microsoft.com/office/2007/relationships/hdphoto" Target="../media/hdphoto1.wdp"/><Relationship Id="rId10" Type="http://schemas.openxmlformats.org/officeDocument/2006/relationships/image" Target="../media/image42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png"/><Relationship Id="rId5" Type="http://schemas.microsoft.com/office/2007/relationships/hdphoto" Target="../media/hdphoto2.wdp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45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44.png"/><Relationship Id="rId5" Type="http://schemas.microsoft.com/office/2007/relationships/hdphoto" Target="../media/hdphoto1.wdp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30242" b="30242"/>
          <a:stretch>
            <a:fillRect/>
          </a:stretch>
        </p:blipFill>
        <p:spPr>
          <a:xfrm>
            <a:off x="61027" y="7457"/>
            <a:ext cx="12192000" cy="6858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214818">
            <a:off x="9881418" y="5813906"/>
            <a:ext cx="2123423" cy="98449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214818">
            <a:off x="276171" y="27934"/>
            <a:ext cx="2123423" cy="98449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08500" y="687508"/>
            <a:ext cx="10697055" cy="571104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36600" t="27630"/>
          <a:stretch>
            <a:fillRect/>
          </a:stretch>
        </p:blipFill>
        <p:spPr>
          <a:xfrm rot="-6875917">
            <a:off x="1280842" y="3060220"/>
            <a:ext cx="819449" cy="89796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5975461" y="0"/>
            <a:ext cx="773653" cy="104036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flipH="1">
            <a:off x="9832430" y="4150179"/>
            <a:ext cx="2405383" cy="310554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 flipH="1">
            <a:off x="-158907" y="3895759"/>
            <a:ext cx="2428262" cy="2909682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247503" y="2330209"/>
            <a:ext cx="11639697" cy="28987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ts val="600"/>
              </a:spcBef>
            </a:pPr>
            <a:r>
              <a:rPr lang="vi-VN" sz="4334" b="1" dirty="0">
                <a:solidFill>
                  <a:schemeClr val="accent2">
                    <a:lumMod val="75000"/>
                  </a:schemeClr>
                </a:solidFill>
              </a:rPr>
              <a:t>CHÀO MỪNG </a:t>
            </a:r>
            <a:r>
              <a:rPr lang="en-US" sz="4334" b="1" dirty="0">
                <a:solidFill>
                  <a:schemeClr val="accent2">
                    <a:lumMod val="75000"/>
                  </a:schemeClr>
                </a:solidFill>
              </a:rPr>
              <a:t>CÁC THẦY CÔ GIÁO VỀ DỰ GIỜ</a:t>
            </a:r>
          </a:p>
          <a:p>
            <a:pPr algn="ctr">
              <a:spcBef>
                <a:spcPts val="600"/>
              </a:spcBef>
            </a:pPr>
            <a:r>
              <a:rPr lang="en-US" sz="4334" b="1" dirty="0" err="1">
                <a:solidFill>
                  <a:srgbClr val="00B0F0"/>
                </a:solidFill>
              </a:rPr>
              <a:t>Môn</a:t>
            </a:r>
            <a:r>
              <a:rPr lang="en-US" sz="4334" b="1" dirty="0">
                <a:solidFill>
                  <a:srgbClr val="00B0F0"/>
                </a:solidFill>
              </a:rPr>
              <a:t>: </a:t>
            </a:r>
            <a:r>
              <a:rPr lang="en-US" sz="4334" b="1" dirty="0" err="1">
                <a:solidFill>
                  <a:srgbClr val="00B0F0"/>
                </a:solidFill>
              </a:rPr>
              <a:t>Tiếng</a:t>
            </a:r>
            <a:r>
              <a:rPr lang="en-US" sz="4334" b="1" dirty="0">
                <a:solidFill>
                  <a:srgbClr val="00B0F0"/>
                </a:solidFill>
              </a:rPr>
              <a:t> </a:t>
            </a:r>
            <a:r>
              <a:rPr lang="en-US" sz="4334" b="1" dirty="0" err="1">
                <a:solidFill>
                  <a:srgbClr val="00B0F0"/>
                </a:solidFill>
              </a:rPr>
              <a:t>Việt</a:t>
            </a:r>
            <a:endParaRPr lang="en-US" sz="4334" b="1" dirty="0">
              <a:solidFill>
                <a:srgbClr val="00B0F0"/>
              </a:solidFill>
            </a:endParaRPr>
          </a:p>
          <a:p>
            <a:pPr algn="ctr">
              <a:spcBef>
                <a:spcPts val="600"/>
              </a:spcBef>
            </a:pPr>
            <a:r>
              <a:rPr lang="en-US" sz="4334" b="1" dirty="0">
                <a:solidFill>
                  <a:srgbClr val="00B050"/>
                </a:solidFill>
              </a:rPr>
              <a:t>BÀI 6 – </a:t>
            </a:r>
            <a:r>
              <a:rPr lang="en-US" sz="4334" b="1" dirty="0" err="1">
                <a:solidFill>
                  <a:srgbClr val="00B050"/>
                </a:solidFill>
              </a:rPr>
              <a:t>Tiết</a:t>
            </a:r>
            <a:r>
              <a:rPr lang="en-US" sz="4334" b="1" dirty="0">
                <a:solidFill>
                  <a:srgbClr val="00B050"/>
                </a:solidFill>
              </a:rPr>
              <a:t> 3: </a:t>
            </a:r>
            <a:r>
              <a:rPr lang="en-US" sz="4334" b="1" dirty="0" err="1">
                <a:solidFill>
                  <a:srgbClr val="00B050"/>
                </a:solidFill>
              </a:rPr>
              <a:t>Nói</a:t>
            </a:r>
            <a:r>
              <a:rPr lang="en-US" sz="4334" b="1" dirty="0">
                <a:solidFill>
                  <a:srgbClr val="00B050"/>
                </a:solidFill>
              </a:rPr>
              <a:t> </a:t>
            </a:r>
            <a:r>
              <a:rPr lang="en-US" sz="4334" b="1" dirty="0" err="1">
                <a:solidFill>
                  <a:srgbClr val="00B050"/>
                </a:solidFill>
              </a:rPr>
              <a:t>và</a:t>
            </a:r>
            <a:r>
              <a:rPr lang="en-US" sz="4334" b="1" dirty="0">
                <a:solidFill>
                  <a:srgbClr val="00B050"/>
                </a:solidFill>
              </a:rPr>
              <a:t> </a:t>
            </a:r>
            <a:r>
              <a:rPr lang="en-US" sz="4334" b="1" dirty="0" err="1">
                <a:solidFill>
                  <a:srgbClr val="00B050"/>
                </a:solidFill>
              </a:rPr>
              <a:t>nghe</a:t>
            </a:r>
            <a:endParaRPr lang="en-US" sz="4334" b="1" dirty="0">
              <a:solidFill>
                <a:srgbClr val="00B050"/>
              </a:solidFill>
            </a:endParaRPr>
          </a:p>
          <a:p>
            <a:pPr algn="ctr">
              <a:spcBef>
                <a:spcPts val="600"/>
              </a:spcBef>
            </a:pPr>
            <a:r>
              <a:rPr lang="en-US" sz="4334" b="1" dirty="0">
                <a:solidFill>
                  <a:srgbClr val="FF0000"/>
                </a:solidFill>
              </a:rPr>
              <a:t>KỂ CHUYỆN : BỐN ANH TÀI</a:t>
            </a:r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88B01F9A-A3C0-8EF3-46DE-17C28189A78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693408" y="5251713"/>
            <a:ext cx="1660403" cy="1397757"/>
          </a:xfrm>
          <a:prstGeom prst="rect">
            <a:avLst/>
          </a:prstGeom>
        </p:spPr>
      </p:pic>
      <p:pic>
        <p:nvPicPr>
          <p:cNvPr id="14" name="Picture 6">
            <a:extLst>
              <a:ext uri="{FF2B5EF4-FFF2-40B4-BE49-F238E27FC236}">
                <a16:creationId xmlns:a16="http://schemas.microsoft.com/office/drawing/2014/main" id="{AEE31D0E-8D7A-FBEB-B3BF-9ABE497D69B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 rot="1590307">
            <a:off x="10223005" y="437163"/>
            <a:ext cx="2014808" cy="112829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05457" y="897639"/>
            <a:ext cx="944879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HUYỆN THANH TRÌ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VŨ LĂNG </a:t>
            </a:r>
          </a:p>
        </p:txBody>
      </p:sp>
      <p:pic>
        <p:nvPicPr>
          <p:cNvPr id="15" name="Picture 14" descr="Logo&#10;&#10;Description automatically generated">
            <a:extLst>
              <a:ext uri="{FF2B5EF4-FFF2-40B4-BE49-F238E27FC236}">
                <a16:creationId xmlns:a16="http://schemas.microsoft.com/office/drawing/2014/main" id="{C56E016C-C083-4251-BCFF-C6D7EDDC9AE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7" y="116567"/>
            <a:ext cx="2014808" cy="2014808"/>
          </a:xfrm>
          <a:prstGeom prst="rect">
            <a:avLst/>
          </a:prstGeom>
        </p:spPr>
      </p:pic>
      <p:sp>
        <p:nvSpPr>
          <p:cNvPr id="16" name="TextBox 11">
            <a:extLst>
              <a:ext uri="{FF2B5EF4-FFF2-40B4-BE49-F238E27FC236}">
                <a16:creationId xmlns:a16="http://schemas.microsoft.com/office/drawing/2014/main" id="{E4065AD9-233E-4FE9-92EF-32D698B562C9}"/>
              </a:ext>
            </a:extLst>
          </p:cNvPr>
          <p:cNvSpPr txBox="1"/>
          <p:nvPr/>
        </p:nvSpPr>
        <p:spPr>
          <a:xfrm>
            <a:off x="583876" y="5304958"/>
            <a:ext cx="10697055" cy="8971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sz="4334" b="1" dirty="0">
              <a:solidFill>
                <a:srgbClr val="FF0000"/>
              </a:solidFill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A797ADC7-0129-4800-8938-22FD93DA15F4}"/>
              </a:ext>
            </a:extLst>
          </p:cNvPr>
          <p:cNvSpPr txBox="1"/>
          <p:nvPr/>
        </p:nvSpPr>
        <p:spPr>
          <a:xfrm>
            <a:off x="3983528" y="5380672"/>
            <a:ext cx="6219497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Trần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50000"/>
                  </a:schemeClr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Thị</a:t>
            </a:r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Thanh</a:t>
            </a:r>
          </a:p>
          <a:p>
            <a:pPr algn="ctr">
              <a:lnSpc>
                <a:spcPct val="150000"/>
              </a:lnSpc>
            </a:pPr>
            <a:endParaRPr lang="en-US" sz="3200" b="1" dirty="0">
              <a:solidFill>
                <a:srgbClr val="FF0000"/>
              </a:solidFill>
              <a:latin typeface="HP001 4 hàng" panose="020B06030503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844C6C3-FA0C-6461-2867-478B3E7DF2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b="25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6BE8A39-F558-7881-94E0-3E626A4CAB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0085" y="103893"/>
            <a:ext cx="1906295" cy="95875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E218A43-AA4F-433E-8902-546620A28D36}"/>
              </a:ext>
            </a:extLst>
          </p:cNvPr>
          <p:cNvGrpSpPr/>
          <p:nvPr/>
        </p:nvGrpSpPr>
        <p:grpSpPr>
          <a:xfrm>
            <a:off x="2016370" y="34834"/>
            <a:ext cx="7909169" cy="1200329"/>
            <a:chOff x="657240" y="559084"/>
            <a:chExt cx="10815668" cy="120032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DE867FF5-3484-4DCC-AC9B-D4B14C46298E}"/>
                </a:ext>
              </a:extLst>
            </p:cNvPr>
            <p:cNvSpPr/>
            <p:nvPr/>
          </p:nvSpPr>
          <p:spPr>
            <a:xfrm>
              <a:off x="825624" y="606090"/>
              <a:ext cx="10647284" cy="112512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A1651E3-04C5-44A6-8240-92F4817170E9}"/>
                </a:ext>
              </a:extLst>
            </p:cNvPr>
            <p:cNvSpPr txBox="1"/>
            <p:nvPr/>
          </p:nvSpPr>
          <p:spPr>
            <a:xfrm>
              <a:off x="657240" y="559084"/>
              <a:ext cx="1081566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 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Nghe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kể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chuyện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endParaRPr lang="en-US" sz="3600" b="1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ghi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lại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những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chi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quan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trọng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3609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844C6C3-FA0C-6461-2867-478B3E7DF2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b="25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4A614DAF-C885-C313-BA5C-904EE3D5DD17}"/>
              </a:ext>
            </a:extLst>
          </p:cNvPr>
          <p:cNvSpPr/>
          <p:nvPr/>
        </p:nvSpPr>
        <p:spPr>
          <a:xfrm>
            <a:off x="161011" y="350566"/>
            <a:ext cx="11702208" cy="6243074"/>
          </a:xfrm>
          <a:custGeom>
            <a:avLst/>
            <a:gdLst>
              <a:gd name="connsiteX0" fmla="*/ 0 w 11702208"/>
              <a:gd name="connsiteY0" fmla="*/ 584351 h 6243074"/>
              <a:gd name="connsiteX1" fmla="*/ 609188 w 11702208"/>
              <a:gd name="connsiteY1" fmla="*/ 0 h 6243074"/>
              <a:gd name="connsiteX2" fmla="*/ 11093018 w 11702208"/>
              <a:gd name="connsiteY2" fmla="*/ 0 h 6243074"/>
              <a:gd name="connsiteX3" fmla="*/ 11702208 w 11702208"/>
              <a:gd name="connsiteY3" fmla="*/ 584351 h 6243074"/>
              <a:gd name="connsiteX4" fmla="*/ 11702208 w 11702208"/>
              <a:gd name="connsiteY4" fmla="*/ 5658721 h 6243074"/>
              <a:gd name="connsiteX5" fmla="*/ 11093018 w 11702208"/>
              <a:gd name="connsiteY5" fmla="*/ 6243074 h 6243074"/>
              <a:gd name="connsiteX6" fmla="*/ 609188 w 11702208"/>
              <a:gd name="connsiteY6" fmla="*/ 6243074 h 6243074"/>
              <a:gd name="connsiteX7" fmla="*/ 0 w 11702208"/>
              <a:gd name="connsiteY7" fmla="*/ 5658721 h 6243074"/>
              <a:gd name="connsiteX8" fmla="*/ 0 w 11702208"/>
              <a:gd name="connsiteY8" fmla="*/ 584351 h 6243074"/>
              <a:gd name="connsiteX0" fmla="*/ 0 w 11702208"/>
              <a:gd name="connsiteY0" fmla="*/ 584351 h 6243074"/>
              <a:gd name="connsiteX1" fmla="*/ 609188 w 11702208"/>
              <a:gd name="connsiteY1" fmla="*/ 0 h 6243074"/>
              <a:gd name="connsiteX2" fmla="*/ 11093018 w 11702208"/>
              <a:gd name="connsiteY2" fmla="*/ 0 h 6243074"/>
              <a:gd name="connsiteX3" fmla="*/ 11702208 w 11702208"/>
              <a:gd name="connsiteY3" fmla="*/ 584351 h 6243074"/>
              <a:gd name="connsiteX4" fmla="*/ 11702208 w 11702208"/>
              <a:gd name="connsiteY4" fmla="*/ 5658721 h 6243074"/>
              <a:gd name="connsiteX5" fmla="*/ 11093018 w 11702208"/>
              <a:gd name="connsiteY5" fmla="*/ 6243074 h 6243074"/>
              <a:gd name="connsiteX6" fmla="*/ 609188 w 11702208"/>
              <a:gd name="connsiteY6" fmla="*/ 6243074 h 6243074"/>
              <a:gd name="connsiteX7" fmla="*/ 0 w 11702208"/>
              <a:gd name="connsiteY7" fmla="*/ 5658721 h 6243074"/>
              <a:gd name="connsiteX8" fmla="*/ 0 w 11702208"/>
              <a:gd name="connsiteY8" fmla="*/ 584351 h 6243074"/>
              <a:gd name="connsiteX0" fmla="*/ 0 w 11702208"/>
              <a:gd name="connsiteY0" fmla="*/ 584351 h 6243074"/>
              <a:gd name="connsiteX1" fmla="*/ 609188 w 11702208"/>
              <a:gd name="connsiteY1" fmla="*/ 0 h 6243074"/>
              <a:gd name="connsiteX2" fmla="*/ 11093018 w 11702208"/>
              <a:gd name="connsiteY2" fmla="*/ 0 h 6243074"/>
              <a:gd name="connsiteX3" fmla="*/ 11702208 w 11702208"/>
              <a:gd name="connsiteY3" fmla="*/ 584351 h 6243074"/>
              <a:gd name="connsiteX4" fmla="*/ 11702208 w 11702208"/>
              <a:gd name="connsiteY4" fmla="*/ 5658721 h 6243074"/>
              <a:gd name="connsiteX5" fmla="*/ 11093018 w 11702208"/>
              <a:gd name="connsiteY5" fmla="*/ 6243074 h 6243074"/>
              <a:gd name="connsiteX6" fmla="*/ 609188 w 11702208"/>
              <a:gd name="connsiteY6" fmla="*/ 6243074 h 6243074"/>
              <a:gd name="connsiteX7" fmla="*/ 0 w 11702208"/>
              <a:gd name="connsiteY7" fmla="*/ 5658721 h 6243074"/>
              <a:gd name="connsiteX8" fmla="*/ 0 w 11702208"/>
              <a:gd name="connsiteY8" fmla="*/ 584351 h 624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02208" h="6243074" fill="none" extrusionOk="0">
                <a:moveTo>
                  <a:pt x="0" y="584351"/>
                </a:moveTo>
                <a:cubicBezTo>
                  <a:pt x="-55420" y="252829"/>
                  <a:pt x="328156" y="46082"/>
                  <a:pt x="609188" y="0"/>
                </a:cubicBezTo>
                <a:cubicBezTo>
                  <a:pt x="5997008" y="565408"/>
                  <a:pt x="8874633" y="353795"/>
                  <a:pt x="11093018" y="0"/>
                </a:cubicBezTo>
                <a:cubicBezTo>
                  <a:pt x="11471787" y="69385"/>
                  <a:pt x="11762285" y="337051"/>
                  <a:pt x="11702208" y="584351"/>
                </a:cubicBezTo>
                <a:cubicBezTo>
                  <a:pt x="11677657" y="1678262"/>
                  <a:pt x="11836222" y="4682731"/>
                  <a:pt x="11702208" y="5658721"/>
                </a:cubicBezTo>
                <a:cubicBezTo>
                  <a:pt x="11593785" y="6000139"/>
                  <a:pt x="11354666" y="6192158"/>
                  <a:pt x="11093018" y="6243074"/>
                </a:cubicBezTo>
                <a:cubicBezTo>
                  <a:pt x="7182494" y="6376024"/>
                  <a:pt x="3045669" y="5769391"/>
                  <a:pt x="609188" y="6243074"/>
                </a:cubicBezTo>
                <a:cubicBezTo>
                  <a:pt x="284475" y="6081430"/>
                  <a:pt x="-50610" y="6011423"/>
                  <a:pt x="0" y="5658721"/>
                </a:cubicBezTo>
                <a:cubicBezTo>
                  <a:pt x="12404" y="5131278"/>
                  <a:pt x="129203" y="1371973"/>
                  <a:pt x="0" y="584351"/>
                </a:cubicBezTo>
                <a:close/>
              </a:path>
              <a:path w="11702208" h="6243074" stroke="0" extrusionOk="0">
                <a:moveTo>
                  <a:pt x="0" y="584351"/>
                </a:moveTo>
                <a:cubicBezTo>
                  <a:pt x="-50603" y="252038"/>
                  <a:pt x="344424" y="-54821"/>
                  <a:pt x="609188" y="0"/>
                </a:cubicBezTo>
                <a:cubicBezTo>
                  <a:pt x="1090305" y="1121336"/>
                  <a:pt x="6853007" y="-54462"/>
                  <a:pt x="11093018" y="0"/>
                </a:cubicBezTo>
                <a:cubicBezTo>
                  <a:pt x="11418081" y="113122"/>
                  <a:pt x="11647998" y="330957"/>
                  <a:pt x="11702208" y="584351"/>
                </a:cubicBezTo>
                <a:cubicBezTo>
                  <a:pt x="11810440" y="975705"/>
                  <a:pt x="11588467" y="3885860"/>
                  <a:pt x="11702208" y="5658721"/>
                </a:cubicBezTo>
                <a:cubicBezTo>
                  <a:pt x="11746521" y="6013959"/>
                  <a:pt x="11414901" y="6293210"/>
                  <a:pt x="11093018" y="6243074"/>
                </a:cubicBezTo>
                <a:cubicBezTo>
                  <a:pt x="6407950" y="6906648"/>
                  <a:pt x="3583937" y="5644714"/>
                  <a:pt x="609188" y="6243074"/>
                </a:cubicBezTo>
                <a:cubicBezTo>
                  <a:pt x="336447" y="6206446"/>
                  <a:pt x="-5967" y="5909034"/>
                  <a:pt x="0" y="5658721"/>
                </a:cubicBezTo>
                <a:cubicBezTo>
                  <a:pt x="215314" y="5197037"/>
                  <a:pt x="-63954" y="2327644"/>
                  <a:pt x="0" y="584351"/>
                </a:cubicBezTo>
                <a:close/>
              </a:path>
              <a:path w="11702208" h="6243074" fill="none" stroke="0" extrusionOk="0">
                <a:moveTo>
                  <a:pt x="0" y="584351"/>
                </a:moveTo>
                <a:cubicBezTo>
                  <a:pt x="-102212" y="268069"/>
                  <a:pt x="220474" y="-8800"/>
                  <a:pt x="609188" y="0"/>
                </a:cubicBezTo>
                <a:cubicBezTo>
                  <a:pt x="6276576" y="-42422"/>
                  <a:pt x="8909339" y="-139788"/>
                  <a:pt x="11093018" y="0"/>
                </a:cubicBezTo>
                <a:cubicBezTo>
                  <a:pt x="11376849" y="36511"/>
                  <a:pt x="11714314" y="333284"/>
                  <a:pt x="11702208" y="584351"/>
                </a:cubicBezTo>
                <a:cubicBezTo>
                  <a:pt x="11531028" y="1787712"/>
                  <a:pt x="11838112" y="5039994"/>
                  <a:pt x="11702208" y="5658721"/>
                </a:cubicBezTo>
                <a:cubicBezTo>
                  <a:pt x="11700851" y="5983530"/>
                  <a:pt x="11385140" y="6204252"/>
                  <a:pt x="11093018" y="6243074"/>
                </a:cubicBezTo>
                <a:cubicBezTo>
                  <a:pt x="7777879" y="6508966"/>
                  <a:pt x="3149471" y="6304908"/>
                  <a:pt x="609188" y="6243074"/>
                </a:cubicBezTo>
                <a:cubicBezTo>
                  <a:pt x="325769" y="6178927"/>
                  <a:pt x="-24586" y="6034532"/>
                  <a:pt x="0" y="5658721"/>
                </a:cubicBezTo>
                <a:cubicBezTo>
                  <a:pt x="182180" y="5110294"/>
                  <a:pt x="135002" y="1383028"/>
                  <a:pt x="0" y="584351"/>
                </a:cubicBezTo>
                <a:close/>
              </a:path>
              <a:path w="11702208" h="6243074" fill="none" stroke="0" extrusionOk="0">
                <a:moveTo>
                  <a:pt x="0" y="584351"/>
                </a:moveTo>
                <a:cubicBezTo>
                  <a:pt x="-82585" y="234089"/>
                  <a:pt x="294637" y="30126"/>
                  <a:pt x="609188" y="0"/>
                </a:cubicBezTo>
                <a:cubicBezTo>
                  <a:pt x="6159649" y="311995"/>
                  <a:pt x="8708920" y="275748"/>
                  <a:pt x="11093018" y="0"/>
                </a:cubicBezTo>
                <a:cubicBezTo>
                  <a:pt x="11449747" y="62505"/>
                  <a:pt x="11729441" y="351194"/>
                  <a:pt x="11702208" y="584351"/>
                </a:cubicBezTo>
                <a:cubicBezTo>
                  <a:pt x="11568274" y="1759510"/>
                  <a:pt x="11864394" y="4854163"/>
                  <a:pt x="11702208" y="5658721"/>
                </a:cubicBezTo>
                <a:cubicBezTo>
                  <a:pt x="11672879" y="6000693"/>
                  <a:pt x="11383954" y="6172729"/>
                  <a:pt x="11093018" y="6243074"/>
                </a:cubicBezTo>
                <a:cubicBezTo>
                  <a:pt x="6906437" y="6323594"/>
                  <a:pt x="2880622" y="6579384"/>
                  <a:pt x="609188" y="6243074"/>
                </a:cubicBezTo>
                <a:cubicBezTo>
                  <a:pt x="274617" y="6074478"/>
                  <a:pt x="-53868" y="6022843"/>
                  <a:pt x="0" y="5658721"/>
                </a:cubicBezTo>
                <a:cubicBezTo>
                  <a:pt x="65521" y="5112350"/>
                  <a:pt x="70250" y="1319496"/>
                  <a:pt x="0" y="584351"/>
                </a:cubicBezTo>
                <a:close/>
              </a:path>
            </a:pathLst>
          </a:custGeom>
          <a:solidFill>
            <a:schemeClr val="bg1">
              <a:alpha val="87000"/>
            </a:schemeClr>
          </a:solidFill>
          <a:ln w="31750">
            <a:solidFill>
              <a:srgbClr val="0070C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020538"/>
                      <a:gd name="connsiteY0" fmla="*/ 495823 h 5297257"/>
                      <a:gd name="connsiteX1" fmla="*/ 573702 w 11020538"/>
                      <a:gd name="connsiteY1" fmla="*/ 0 h 5297257"/>
                      <a:gd name="connsiteX2" fmla="*/ 10446835 w 11020538"/>
                      <a:gd name="connsiteY2" fmla="*/ 0 h 5297257"/>
                      <a:gd name="connsiteX3" fmla="*/ 11020538 w 11020538"/>
                      <a:gd name="connsiteY3" fmla="*/ 495823 h 5297257"/>
                      <a:gd name="connsiteX4" fmla="*/ 11020538 w 11020538"/>
                      <a:gd name="connsiteY4" fmla="*/ 4801433 h 5297257"/>
                      <a:gd name="connsiteX5" fmla="*/ 10446835 w 11020538"/>
                      <a:gd name="connsiteY5" fmla="*/ 5297257 h 5297257"/>
                      <a:gd name="connsiteX6" fmla="*/ 573702 w 11020538"/>
                      <a:gd name="connsiteY6" fmla="*/ 5297257 h 5297257"/>
                      <a:gd name="connsiteX7" fmla="*/ 0 w 11020538"/>
                      <a:gd name="connsiteY7" fmla="*/ 4801433 h 5297257"/>
                      <a:gd name="connsiteX8" fmla="*/ 0 w 11020538"/>
                      <a:gd name="connsiteY8" fmla="*/ 495823 h 5297257"/>
                      <a:gd name="connsiteX0" fmla="*/ 0 w 11020538"/>
                      <a:gd name="connsiteY0" fmla="*/ 495823 h 5297257"/>
                      <a:gd name="connsiteX1" fmla="*/ 573702 w 11020538"/>
                      <a:gd name="connsiteY1" fmla="*/ 0 h 5297257"/>
                      <a:gd name="connsiteX2" fmla="*/ 10446835 w 11020538"/>
                      <a:gd name="connsiteY2" fmla="*/ 0 h 5297257"/>
                      <a:gd name="connsiteX3" fmla="*/ 11020538 w 11020538"/>
                      <a:gd name="connsiteY3" fmla="*/ 495823 h 5297257"/>
                      <a:gd name="connsiteX4" fmla="*/ 11020538 w 11020538"/>
                      <a:gd name="connsiteY4" fmla="*/ 4801433 h 5297257"/>
                      <a:gd name="connsiteX5" fmla="*/ 10446835 w 11020538"/>
                      <a:gd name="connsiteY5" fmla="*/ 5297257 h 5297257"/>
                      <a:gd name="connsiteX6" fmla="*/ 573702 w 11020538"/>
                      <a:gd name="connsiteY6" fmla="*/ 5297257 h 5297257"/>
                      <a:gd name="connsiteX7" fmla="*/ 0 w 11020538"/>
                      <a:gd name="connsiteY7" fmla="*/ 4801433 h 5297257"/>
                      <a:gd name="connsiteX8" fmla="*/ 0 w 11020538"/>
                      <a:gd name="connsiteY8" fmla="*/ 495823 h 52972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020538" h="5297257" fill="none" extrusionOk="0">
                        <a:moveTo>
                          <a:pt x="0" y="495823"/>
                        </a:moveTo>
                        <a:cubicBezTo>
                          <a:pt x="-48085" y="215124"/>
                          <a:pt x="286517" y="22504"/>
                          <a:pt x="573702" y="0"/>
                        </a:cubicBezTo>
                        <a:cubicBezTo>
                          <a:pt x="5435718" y="195472"/>
                          <a:pt x="8350121" y="229719"/>
                          <a:pt x="10446835" y="0"/>
                        </a:cubicBezTo>
                        <a:cubicBezTo>
                          <a:pt x="10792912" y="44125"/>
                          <a:pt x="11053769" y="260222"/>
                          <a:pt x="11020538" y="495823"/>
                        </a:cubicBezTo>
                        <a:cubicBezTo>
                          <a:pt x="10904020" y="1497686"/>
                          <a:pt x="11118035" y="4094983"/>
                          <a:pt x="11020538" y="4801433"/>
                        </a:cubicBezTo>
                        <a:cubicBezTo>
                          <a:pt x="10947828" y="5086777"/>
                          <a:pt x="10707239" y="5262757"/>
                          <a:pt x="10446835" y="5297257"/>
                        </a:cubicBezTo>
                        <a:cubicBezTo>
                          <a:pt x="6880531" y="5417512"/>
                          <a:pt x="3075129" y="5275284"/>
                          <a:pt x="573702" y="5297257"/>
                        </a:cubicBezTo>
                        <a:cubicBezTo>
                          <a:pt x="264349" y="5203428"/>
                          <a:pt x="-39607" y="5096464"/>
                          <a:pt x="0" y="4801433"/>
                        </a:cubicBezTo>
                        <a:cubicBezTo>
                          <a:pt x="31202" y="4322451"/>
                          <a:pt x="49912" y="1116075"/>
                          <a:pt x="0" y="495823"/>
                        </a:cubicBezTo>
                        <a:close/>
                      </a:path>
                      <a:path w="11020538" h="5297257" stroke="0" extrusionOk="0">
                        <a:moveTo>
                          <a:pt x="0" y="495823"/>
                        </a:moveTo>
                        <a:cubicBezTo>
                          <a:pt x="-47074" y="201415"/>
                          <a:pt x="278837" y="-22185"/>
                          <a:pt x="573702" y="0"/>
                        </a:cubicBezTo>
                        <a:cubicBezTo>
                          <a:pt x="1260056" y="617807"/>
                          <a:pt x="6716640" y="-58837"/>
                          <a:pt x="10446835" y="0"/>
                        </a:cubicBezTo>
                        <a:cubicBezTo>
                          <a:pt x="10735468" y="64777"/>
                          <a:pt x="10978370" y="276597"/>
                          <a:pt x="11020538" y="495823"/>
                        </a:cubicBezTo>
                        <a:cubicBezTo>
                          <a:pt x="11090207" y="994092"/>
                          <a:pt x="10987132" y="3300917"/>
                          <a:pt x="11020538" y="4801433"/>
                        </a:cubicBezTo>
                        <a:cubicBezTo>
                          <a:pt x="11052365" y="5095170"/>
                          <a:pt x="10762359" y="5306085"/>
                          <a:pt x="10446835" y="5297257"/>
                        </a:cubicBezTo>
                        <a:cubicBezTo>
                          <a:pt x="6237636" y="5493210"/>
                          <a:pt x="3519135" y="4961656"/>
                          <a:pt x="573702" y="5297257"/>
                        </a:cubicBezTo>
                        <a:cubicBezTo>
                          <a:pt x="302629" y="5262164"/>
                          <a:pt x="-2972" y="5063320"/>
                          <a:pt x="0" y="4801433"/>
                        </a:cubicBezTo>
                        <a:cubicBezTo>
                          <a:pt x="158880" y="4384780"/>
                          <a:pt x="35010" y="1956180"/>
                          <a:pt x="0" y="495823"/>
                        </a:cubicBezTo>
                        <a:close/>
                      </a:path>
                      <a:path w="11020538" h="5297257" fill="none" stroke="0" extrusionOk="0">
                        <a:moveTo>
                          <a:pt x="0" y="495823"/>
                        </a:moveTo>
                        <a:cubicBezTo>
                          <a:pt x="-83122" y="190560"/>
                          <a:pt x="221026" y="30537"/>
                          <a:pt x="573702" y="0"/>
                        </a:cubicBezTo>
                        <a:cubicBezTo>
                          <a:pt x="5624142" y="158111"/>
                          <a:pt x="8291222" y="36465"/>
                          <a:pt x="10446835" y="0"/>
                        </a:cubicBezTo>
                        <a:cubicBezTo>
                          <a:pt x="10734793" y="38116"/>
                          <a:pt x="11026356" y="287740"/>
                          <a:pt x="11020538" y="495823"/>
                        </a:cubicBezTo>
                        <a:cubicBezTo>
                          <a:pt x="10868278" y="1512356"/>
                          <a:pt x="11109049" y="4180070"/>
                          <a:pt x="11020538" y="4801433"/>
                        </a:cubicBezTo>
                        <a:cubicBezTo>
                          <a:pt x="11008736" y="5078916"/>
                          <a:pt x="10727355" y="5246059"/>
                          <a:pt x="10446835" y="5297257"/>
                        </a:cubicBezTo>
                        <a:cubicBezTo>
                          <a:pt x="6914526" y="5416840"/>
                          <a:pt x="3031202" y="5541219"/>
                          <a:pt x="573702" y="5297257"/>
                        </a:cubicBezTo>
                        <a:cubicBezTo>
                          <a:pt x="260156" y="5241493"/>
                          <a:pt x="-37972" y="5106475"/>
                          <a:pt x="0" y="4801433"/>
                        </a:cubicBezTo>
                        <a:cubicBezTo>
                          <a:pt x="159519" y="4325697"/>
                          <a:pt x="90279" y="1092329"/>
                          <a:pt x="0" y="495823"/>
                        </a:cubicBez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0347056-A807-5F20-1F3C-02DF63DC9B2F}"/>
              </a:ext>
            </a:extLst>
          </p:cNvPr>
          <p:cNvGrpSpPr/>
          <p:nvPr/>
        </p:nvGrpSpPr>
        <p:grpSpPr>
          <a:xfrm>
            <a:off x="811799" y="350566"/>
            <a:ext cx="9384338" cy="707886"/>
            <a:chOff x="825624" y="606089"/>
            <a:chExt cx="10990583" cy="108127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AF7B388-5AA0-88FF-2895-7E1BD75143F0}"/>
                </a:ext>
              </a:extLst>
            </p:cNvPr>
            <p:cNvSpPr/>
            <p:nvPr/>
          </p:nvSpPr>
          <p:spPr>
            <a:xfrm>
              <a:off x="825624" y="606089"/>
              <a:ext cx="10647284" cy="1070729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CC13418-945C-8BC9-99DA-8E8F9619F799}"/>
                </a:ext>
              </a:extLst>
            </p:cNvPr>
            <p:cNvSpPr txBox="1"/>
            <p:nvPr/>
          </p:nvSpPr>
          <p:spPr>
            <a:xfrm>
              <a:off x="1312744" y="606089"/>
              <a:ext cx="10503463" cy="1081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0" i="0" dirty="0">
                  <a:solidFill>
                    <a:srgbClr val="00B0F0"/>
                  </a:solidFill>
                  <a:effectLst/>
                  <a:latin typeface="+mj-lt"/>
                </a:rPr>
                <a:t>2. </a:t>
              </a:r>
              <a:r>
                <a:rPr lang="vi-VN" sz="4000" b="0" i="0" dirty="0">
                  <a:solidFill>
                    <a:srgbClr val="00B0F0"/>
                  </a:solidFill>
                  <a:effectLst/>
                  <a:latin typeface="+mj-lt"/>
                </a:rPr>
                <a:t>Trả lời câu hỏi dưới tranh</a:t>
              </a:r>
              <a:endParaRPr lang="en-US" sz="4000" b="1" dirty="0">
                <a:solidFill>
                  <a:srgbClr val="00B0F0"/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36BE8A39-F558-7881-94E0-3E626A4CAB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9468" y="28289"/>
            <a:ext cx="2034549" cy="1023258"/>
          </a:xfrm>
          <a:prstGeom prst="rect">
            <a:avLst/>
          </a:prstGeom>
        </p:spPr>
      </p:pic>
      <p:pic>
        <p:nvPicPr>
          <p:cNvPr id="15" name="Picture 14" descr="Text&#10;&#10;Description automatically generated with low confidence">
            <a:extLst>
              <a:ext uri="{FF2B5EF4-FFF2-40B4-BE49-F238E27FC236}">
                <a16:creationId xmlns:a16="http://schemas.microsoft.com/office/drawing/2014/main" id="{4EB3F1B6-D0CD-4D3F-A971-602BC2212B1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" r="1441"/>
          <a:stretch/>
        </p:blipFill>
        <p:spPr>
          <a:xfrm>
            <a:off x="643633" y="1369585"/>
            <a:ext cx="11119998" cy="51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443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0467DD7-EDD3-13B7-E57F-C667722E13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" b="69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310CFD5-370D-2198-BA8A-667E24F901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706" y="3101898"/>
            <a:ext cx="5878851" cy="375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02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-">
            <a:hlinkClick r:id="" action="ppaction://hlinkshowjump?jump=nextslide">
              <a:snd r:embed="rId4" name="CLICK_wav.wav"/>
            </a:hlinkClick>
            <a:extLst>
              <a:ext uri="{FF2B5EF4-FFF2-40B4-BE49-F238E27FC236}">
                <a16:creationId xmlns:a16="http://schemas.microsoft.com/office/drawing/2014/main" id="{71597962-7EBC-4462-BBBE-F8962F22E4F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456" y="4823728"/>
            <a:ext cx="2675207" cy="12479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236A83-B112-484B-AD13-72FEB5FFEC8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731" y="-1514638"/>
            <a:ext cx="8121934" cy="541462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02C2E4-B6D0-487D-8CE5-8D81F2B4E5EB}"/>
              </a:ext>
            </a:extLst>
          </p:cNvPr>
          <p:cNvSpPr txBox="1"/>
          <p:nvPr/>
        </p:nvSpPr>
        <p:spPr>
          <a:xfrm>
            <a:off x="4281768" y="880970"/>
            <a:ext cx="46455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tx2">
                    <a:lumMod val="50000"/>
                  </a:schemeClr>
                </a:solidFill>
                <a:latin typeface="Algerian" panose="04020705040A02060702" pitchFamily="82" charset="0"/>
              </a:rPr>
              <a:t>DIỆT TRỪ YÊU TINH</a:t>
            </a:r>
          </a:p>
        </p:txBody>
      </p:sp>
      <p:pic>
        <p:nvPicPr>
          <p:cNvPr id="15" name="Picture 14">
            <a:hlinkClick r:id="rId7" action="ppaction://hlinksldjump"/>
            <a:extLst>
              <a:ext uri="{FF2B5EF4-FFF2-40B4-BE49-F238E27FC236}">
                <a16:creationId xmlns:a16="http://schemas.microsoft.com/office/drawing/2014/main" id="{9BD9E32C-763D-4E1C-9FC1-304946760B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17752" y="630867"/>
            <a:ext cx="3505688" cy="3654004"/>
          </a:xfrm>
          <a:prstGeom prst="rect">
            <a:avLst/>
          </a:prstGeom>
        </p:spPr>
      </p:pic>
      <p:pic>
        <p:nvPicPr>
          <p:cNvPr id="4" name="Picture 3" descr="A cartoon of a child waving&#10;&#10;Description automatically generated">
            <a:extLst>
              <a:ext uri="{FF2B5EF4-FFF2-40B4-BE49-F238E27FC236}">
                <a16:creationId xmlns:a16="http://schemas.microsoft.com/office/drawing/2014/main" id="{AEFE9CEA-1E21-4641-997D-55E4203023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335" y="2601531"/>
            <a:ext cx="2822674" cy="4054049"/>
          </a:xfrm>
          <a:prstGeom prst="rect">
            <a:avLst/>
          </a:prstGeom>
        </p:spPr>
      </p:pic>
      <p:pic>
        <p:nvPicPr>
          <p:cNvPr id="7" name="Picture 6" descr="A cartoon character with big ears&#10;&#10;Description automatically generated">
            <a:extLst>
              <a:ext uri="{FF2B5EF4-FFF2-40B4-BE49-F238E27FC236}">
                <a16:creationId xmlns:a16="http://schemas.microsoft.com/office/drawing/2014/main" id="{95D96571-1855-4800-BB3F-E5427265C6A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927" y="2919225"/>
            <a:ext cx="2605189" cy="3683198"/>
          </a:xfrm>
          <a:prstGeom prst="rect">
            <a:avLst/>
          </a:prstGeom>
        </p:spPr>
      </p:pic>
      <p:pic>
        <p:nvPicPr>
          <p:cNvPr id="16" name="Picture 15" descr="A cartoon of a child flexing his muscles&#10;&#10;Description automatically generated">
            <a:extLst>
              <a:ext uri="{FF2B5EF4-FFF2-40B4-BE49-F238E27FC236}">
                <a16:creationId xmlns:a16="http://schemas.microsoft.com/office/drawing/2014/main" id="{321B98B7-4D64-4D0C-A5A3-B87E5DF9750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3032" y="1829958"/>
            <a:ext cx="3413245" cy="4825622"/>
          </a:xfrm>
          <a:prstGeom prst="rect">
            <a:avLst/>
          </a:prstGeom>
        </p:spPr>
      </p:pic>
      <p:pic>
        <p:nvPicPr>
          <p:cNvPr id="18" name="Picture 17" descr="A cartoon of a child holding a piece of wood&#10;&#10;Description automatically generated">
            <a:extLst>
              <a:ext uri="{FF2B5EF4-FFF2-40B4-BE49-F238E27FC236}">
                <a16:creationId xmlns:a16="http://schemas.microsoft.com/office/drawing/2014/main" id="{128950C7-FF9C-4ACE-A7D9-CDE25973122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949" y="3204848"/>
            <a:ext cx="2402527" cy="339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9195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DC976EF-0C81-4D7B-8383-8DC4EB43A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1984" y="1653937"/>
            <a:ext cx="963251" cy="128636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45A4C64-4355-451A-BB30-1C09B39F5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9421" y="1664382"/>
            <a:ext cx="1018120" cy="1286367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916316DF-EF49-4E26-9F15-936AAB83F8D2}"/>
              </a:ext>
            </a:extLst>
          </p:cNvPr>
          <p:cNvGrpSpPr/>
          <p:nvPr/>
        </p:nvGrpSpPr>
        <p:grpSpPr>
          <a:xfrm>
            <a:off x="7490772" y="1768265"/>
            <a:ext cx="844061" cy="843934"/>
            <a:chOff x="3782897" y="1746289"/>
            <a:chExt cx="844061" cy="843934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2F6DD2CB-18CC-41F5-97CF-28EDE10DEF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7" t="1501" r="85579" b="-3366"/>
            <a:stretch/>
          </p:blipFill>
          <p:spPr>
            <a:xfrm>
              <a:off x="3782897" y="1765701"/>
              <a:ext cx="844061" cy="824522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FBE27E5-BF32-421C-BCFA-777EDDDB7640}"/>
                </a:ext>
              </a:extLst>
            </p:cNvPr>
            <p:cNvSpPr txBox="1"/>
            <p:nvPr/>
          </p:nvSpPr>
          <p:spPr>
            <a:xfrm>
              <a:off x="3813852" y="1746289"/>
              <a:ext cx="7663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VN Bo Quen" panose="04040804060802020203" pitchFamily="82" charset="0"/>
                  <a:ea typeface="+mn-ea"/>
                  <a:cs typeface="Arial" panose="020B0604020202020204" pitchFamily="34" charset="0"/>
                </a:rPr>
                <a:t>3</a:t>
              </a:r>
              <a:endPara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0514208C-5A7C-47B5-942D-3A393C7694A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7" t="39590" r="19970" b="54051"/>
          <a:stretch/>
        </p:blipFill>
        <p:spPr>
          <a:xfrm>
            <a:off x="3340363" y="1463004"/>
            <a:ext cx="1846046" cy="1589649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EEA7703E-1B81-43CF-BF4F-922AFB7B463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7" t="39590" r="19970" b="54051"/>
          <a:stretch/>
        </p:blipFill>
        <p:spPr>
          <a:xfrm>
            <a:off x="5233120" y="1454314"/>
            <a:ext cx="1846046" cy="15896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4240EC7-5D5C-41BA-A4C0-6E3C604BD05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7" t="39590" r="19970" b="54051"/>
          <a:stretch/>
        </p:blipFill>
        <p:spPr>
          <a:xfrm>
            <a:off x="6890246" y="1463004"/>
            <a:ext cx="1846046" cy="1589649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849DE4F-EC62-4D17-A0B5-10B91BFAA6A0}"/>
              </a:ext>
            </a:extLst>
          </p:cNvPr>
          <p:cNvSpPr/>
          <p:nvPr/>
        </p:nvSpPr>
        <p:spPr>
          <a:xfrm>
            <a:off x="3448534" y="215030"/>
            <a:ext cx="5613010" cy="642722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5C6F47F-FC5D-47A7-A406-F1C3F7DA8DFE}"/>
              </a:ext>
            </a:extLst>
          </p:cNvPr>
          <p:cNvSpPr/>
          <p:nvPr/>
        </p:nvSpPr>
        <p:spPr>
          <a:xfrm>
            <a:off x="3448534" y="216731"/>
            <a:ext cx="5613010" cy="642722"/>
          </a:xfrm>
          <a:prstGeom prst="roundRect">
            <a:avLst>
              <a:gd name="adj" fmla="val 50000"/>
            </a:avLst>
          </a:prstGeom>
          <a:solidFill>
            <a:srgbClr val="DBDE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5" name="Picture 14">
            <a:hlinkClick r:id="rId8" action="ppaction://hlinksldjump"/>
            <a:extLst>
              <a:ext uri="{FF2B5EF4-FFF2-40B4-BE49-F238E27FC236}">
                <a16:creationId xmlns:a16="http://schemas.microsoft.com/office/drawing/2014/main" id="{7EFA23BD-3BC2-4ADB-854D-2F097E73E5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24904" y="2797967"/>
            <a:ext cx="3895236" cy="4060033"/>
          </a:xfrm>
          <a:prstGeom prst="rect">
            <a:avLst/>
          </a:prstGeom>
        </p:spPr>
      </p:pic>
      <p:pic>
        <p:nvPicPr>
          <p:cNvPr id="16" name="Picture 15" descr="A cartoon of a child flexing his muscles&#10;&#10;Description automatically generated">
            <a:extLst>
              <a:ext uri="{FF2B5EF4-FFF2-40B4-BE49-F238E27FC236}">
                <a16:creationId xmlns:a16="http://schemas.microsoft.com/office/drawing/2014/main" id="{1B9100A6-23B8-4109-9015-7FE2A2317DA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5" y="1787677"/>
            <a:ext cx="3413245" cy="482562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754953D9-0CBC-4B57-A728-5F3CF3F33577}"/>
              </a:ext>
            </a:extLst>
          </p:cNvPr>
          <p:cNvGrpSpPr/>
          <p:nvPr/>
        </p:nvGrpSpPr>
        <p:grpSpPr>
          <a:xfrm>
            <a:off x="8938997" y="1708519"/>
            <a:ext cx="844061" cy="843934"/>
            <a:chOff x="3782897" y="1746289"/>
            <a:chExt cx="844061" cy="843934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0883460-9508-4570-B4F4-0D92BC7D8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7" t="1501" r="85579" b="-3366"/>
            <a:stretch/>
          </p:blipFill>
          <p:spPr>
            <a:xfrm>
              <a:off x="3782897" y="1765701"/>
              <a:ext cx="844061" cy="824522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6BD36A4-CDA3-48BC-A076-15C1C6627A5B}"/>
                </a:ext>
              </a:extLst>
            </p:cNvPr>
            <p:cNvSpPr txBox="1"/>
            <p:nvPr/>
          </p:nvSpPr>
          <p:spPr>
            <a:xfrm>
              <a:off x="3813852" y="1746289"/>
              <a:ext cx="7663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800" dirty="0">
                  <a:solidFill>
                    <a:prstClr val="white"/>
                  </a:solidFill>
                  <a:latin typeface="UVN Bo Quen" panose="04040804060802020203" pitchFamily="82" charset="0"/>
                  <a:cs typeface="Arial" panose="020B0604020202020204" pitchFamily="34" charset="0"/>
                </a:rPr>
                <a:t>4</a:t>
              </a:r>
              <a:endPara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5F26D968-A02B-4F39-A5EA-D14E1512A57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7" t="39590" r="19970" b="54051"/>
          <a:stretch/>
        </p:blipFill>
        <p:spPr>
          <a:xfrm>
            <a:off x="8482170" y="1454314"/>
            <a:ext cx="1846046" cy="158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2581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FFB2234-A239-45E1-B647-EAC3F2CD44C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1" b="28846"/>
          <a:stretch/>
        </p:blipFill>
        <p:spPr>
          <a:xfrm>
            <a:off x="523158" y="407568"/>
            <a:ext cx="5924851" cy="460013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A817B8F-F5C6-42B4-A1C0-E28B6370E269}"/>
              </a:ext>
            </a:extLst>
          </p:cNvPr>
          <p:cNvGrpSpPr/>
          <p:nvPr/>
        </p:nvGrpSpPr>
        <p:grpSpPr>
          <a:xfrm>
            <a:off x="6459184" y="1891739"/>
            <a:ext cx="5306934" cy="1208091"/>
            <a:chOff x="6417517" y="2047198"/>
            <a:chExt cx="5306934" cy="101312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D83008B-2F0C-4B0B-A33C-B5023C9CAE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38" t="74853" r="-926" b="-529"/>
            <a:stretch/>
          </p:blipFill>
          <p:spPr>
            <a:xfrm>
              <a:off x="6417517" y="2047198"/>
              <a:ext cx="5306934" cy="1013123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02CC37F-202B-4500-9B68-C0C27744E5F8}"/>
                </a:ext>
              </a:extLst>
            </p:cNvPr>
            <p:cNvSpPr txBox="1"/>
            <p:nvPr/>
          </p:nvSpPr>
          <p:spPr>
            <a:xfrm>
              <a:off x="6656771" y="2126243"/>
              <a:ext cx="4864323" cy="800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i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B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. V</a:t>
              </a:r>
              <a:r>
                <a:rPr lang="vi-VN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ì thương dân bản bị yêu tinh quấy phá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F03065D-90EE-44D1-BB44-2095C1BF29AA}"/>
              </a:ext>
            </a:extLst>
          </p:cNvPr>
          <p:cNvGrpSpPr/>
          <p:nvPr/>
        </p:nvGrpSpPr>
        <p:grpSpPr>
          <a:xfrm>
            <a:off x="6448009" y="754809"/>
            <a:ext cx="5306934" cy="1013123"/>
            <a:chOff x="6448009" y="754809"/>
            <a:chExt cx="5306934" cy="101312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18A9C03-5C2A-4674-A285-EA5447F7C6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38" t="74853" r="-926" b="-529"/>
            <a:stretch/>
          </p:blipFill>
          <p:spPr>
            <a:xfrm>
              <a:off x="6448009" y="754809"/>
              <a:ext cx="5306934" cy="1013123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F3C723B-20CD-4A21-AFF6-2D0E950067F9}"/>
                </a:ext>
              </a:extLst>
            </p:cNvPr>
            <p:cNvSpPr txBox="1"/>
            <p:nvPr/>
          </p:nvSpPr>
          <p:spPr>
            <a:xfrm>
              <a:off x="6890620" y="1001197"/>
              <a:ext cx="48643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A.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Vì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Cẩu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Khây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khỏe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mạnh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FC5A0A8-0416-4CF6-B03A-635AC91608AE}"/>
              </a:ext>
            </a:extLst>
          </p:cNvPr>
          <p:cNvGrpSpPr/>
          <p:nvPr/>
        </p:nvGrpSpPr>
        <p:grpSpPr>
          <a:xfrm>
            <a:off x="6432432" y="3551589"/>
            <a:ext cx="5377226" cy="1013123"/>
            <a:chOff x="6403865" y="3423328"/>
            <a:chExt cx="5377226" cy="101312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556E039-E4F8-4595-AACC-F7906121E8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38" t="74853" r="-926" b="-529"/>
            <a:stretch/>
          </p:blipFill>
          <p:spPr>
            <a:xfrm>
              <a:off x="6403865" y="3423328"/>
              <a:ext cx="5306934" cy="1013123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DB001D3-1A19-483E-AA96-418C72FA4EA4}"/>
                </a:ext>
              </a:extLst>
            </p:cNvPr>
            <p:cNvSpPr txBox="1"/>
            <p:nvPr/>
          </p:nvSpPr>
          <p:spPr>
            <a:xfrm>
              <a:off x="6916768" y="3654160"/>
              <a:ext cx="48643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b="1" i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C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.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Vì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Cẩu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Khây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có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tài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CB5F0C0-7270-401E-8394-41B4DC6CCFF6}"/>
              </a:ext>
            </a:extLst>
          </p:cNvPr>
          <p:cNvSpPr txBox="1"/>
          <p:nvPr/>
        </p:nvSpPr>
        <p:spPr>
          <a:xfrm>
            <a:off x="2209941" y="395870"/>
            <a:ext cx="23398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Câu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1</a:t>
            </a:r>
            <a:endParaRPr kumimoji="0" lang="vi-VN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9393007-95C3-4708-ADDE-4FDB0B5B2C49}"/>
              </a:ext>
            </a:extLst>
          </p:cNvPr>
          <p:cNvGrpSpPr/>
          <p:nvPr/>
        </p:nvGrpSpPr>
        <p:grpSpPr>
          <a:xfrm>
            <a:off x="8900981" y="363958"/>
            <a:ext cx="2865137" cy="533008"/>
            <a:chOff x="804761" y="660266"/>
            <a:chExt cx="4127323" cy="53300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2253E01-A088-4D3C-9AE6-8A8E18CA5B1D}"/>
                </a:ext>
              </a:extLst>
            </p:cNvPr>
            <p:cNvSpPr txBox="1"/>
            <p:nvPr/>
          </p:nvSpPr>
          <p:spPr>
            <a:xfrm>
              <a:off x="804761" y="670054"/>
              <a:ext cx="4111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Chưa</a:t>
              </a:r>
              <a:r>
                <a:rPr kumimoji="0" lang="en-US" sz="2800" b="0" i="0" u="none" strike="noStrike" kern="1200" cap="none" spc="0" normalizeH="0" baseline="0" noProof="0" dirty="0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chính</a:t>
              </a:r>
              <a:r>
                <a:rPr kumimoji="0" lang="en-US" sz="2800" b="0" i="0" u="none" strike="noStrike" kern="1200" cap="none" spc="0" normalizeH="0" baseline="0" noProof="0" dirty="0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xác</a:t>
              </a:r>
              <a:endParaRPr kumimoji="0" lang="vi-VN" sz="2800" b="0" i="0" u="none" strike="noStrike" kern="1200" cap="none" spc="0" normalizeH="0" baseline="0" noProof="0" dirty="0">
                <a:ln w="152400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8317A87-F20F-46D3-B10C-B1EC5E5DE958}"/>
                </a:ext>
              </a:extLst>
            </p:cNvPr>
            <p:cNvSpPr txBox="1"/>
            <p:nvPr/>
          </p:nvSpPr>
          <p:spPr>
            <a:xfrm>
              <a:off x="820858" y="660266"/>
              <a:ext cx="4111226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Chưa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chính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xác</a:t>
              </a:r>
              <a:endParaRPr kumimoji="0" lang="vi-V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981B5B"/>
                    </a:gs>
                    <a:gs pos="70000">
                      <a:srgbClr val="33676B"/>
                    </a:gs>
                  </a:gsLst>
                  <a:lin ang="5400000" scaled="1"/>
                </a:gra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0F770D1-9884-4050-95DC-57959C19F6CE}"/>
              </a:ext>
            </a:extLst>
          </p:cNvPr>
          <p:cNvGrpSpPr/>
          <p:nvPr/>
        </p:nvGrpSpPr>
        <p:grpSpPr>
          <a:xfrm>
            <a:off x="8879710" y="3213849"/>
            <a:ext cx="2866273" cy="533008"/>
            <a:chOff x="804761" y="670054"/>
            <a:chExt cx="4128960" cy="533008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CA7913C-FC11-4B58-AEA1-23EB2C1D7ED4}"/>
                </a:ext>
              </a:extLst>
            </p:cNvPr>
            <p:cNvSpPr txBox="1"/>
            <p:nvPr/>
          </p:nvSpPr>
          <p:spPr>
            <a:xfrm>
              <a:off x="804761" y="670054"/>
              <a:ext cx="4111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Chưa</a:t>
              </a:r>
              <a:r>
                <a:rPr kumimoji="0" lang="en-US" sz="2800" b="0" i="0" u="none" strike="noStrike" kern="1200" cap="none" spc="0" normalizeH="0" baseline="0" noProof="0" dirty="0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chính</a:t>
              </a:r>
              <a:r>
                <a:rPr kumimoji="0" lang="en-US" sz="2800" b="0" i="0" u="none" strike="noStrike" kern="1200" cap="none" spc="0" normalizeH="0" baseline="0" noProof="0" dirty="0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xác</a:t>
              </a:r>
              <a:endParaRPr kumimoji="0" lang="vi-VN" sz="2800" b="0" i="0" u="none" strike="noStrike" kern="1200" cap="none" spc="0" normalizeH="0" baseline="0" noProof="0" dirty="0">
                <a:ln w="152400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E10BC9E-872B-457D-969D-4356EECD30D4}"/>
                </a:ext>
              </a:extLst>
            </p:cNvPr>
            <p:cNvSpPr txBox="1"/>
            <p:nvPr/>
          </p:nvSpPr>
          <p:spPr>
            <a:xfrm>
              <a:off x="822495" y="679842"/>
              <a:ext cx="4111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Chưa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chính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xác</a:t>
              </a:r>
              <a:endParaRPr kumimoji="0" lang="vi-V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981B5B"/>
                    </a:gs>
                    <a:gs pos="70000">
                      <a:srgbClr val="33676B"/>
                    </a:gs>
                  </a:gsLst>
                  <a:lin ang="5400000" scaled="1"/>
                </a:gra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F2618C0-635E-4FA3-87E0-BA0DCA379629}"/>
              </a:ext>
            </a:extLst>
          </p:cNvPr>
          <p:cNvGrpSpPr/>
          <p:nvPr/>
        </p:nvGrpSpPr>
        <p:grpSpPr>
          <a:xfrm>
            <a:off x="6387025" y="4824759"/>
            <a:ext cx="5306934" cy="1152953"/>
            <a:chOff x="6403865" y="3423328"/>
            <a:chExt cx="5306934" cy="1013123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7B6D2B75-3EE3-4B12-A442-51C58778F0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38" t="74853" r="-926" b="-529"/>
            <a:stretch/>
          </p:blipFill>
          <p:spPr>
            <a:xfrm>
              <a:off x="6403865" y="3423328"/>
              <a:ext cx="5306934" cy="1013123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2EE9A3C-39E2-4D4F-92E8-745761234515}"/>
                </a:ext>
              </a:extLst>
            </p:cNvPr>
            <p:cNvSpPr txBox="1"/>
            <p:nvPr/>
          </p:nvSpPr>
          <p:spPr>
            <a:xfrm>
              <a:off x="6559956" y="3524842"/>
              <a:ext cx="4864323" cy="838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i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D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.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Vì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bản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làng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chỉ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còn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Cẩu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Khây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sống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s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ót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0F621EC8-0DC7-45B0-A14B-C6203386C53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1639" y="1468174"/>
            <a:ext cx="4880113" cy="28288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" name="Picture 31">
            <a:hlinkClick r:id="rId11" action="ppaction://hlinksldjump"/>
            <a:extLst>
              <a:ext uri="{FF2B5EF4-FFF2-40B4-BE49-F238E27FC236}">
                <a16:creationId xmlns:a16="http://schemas.microsoft.com/office/drawing/2014/main" id="{EA0B8C10-7F15-4158-A874-44806D43C50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87540" y="3591208"/>
            <a:ext cx="3200809" cy="3336227"/>
          </a:xfrm>
          <a:prstGeom prst="rect">
            <a:avLst/>
          </a:prstGeom>
        </p:spPr>
      </p:pic>
      <p:grpSp>
        <p:nvGrpSpPr>
          <p:cNvPr id="52" name="Group 33">
            <a:extLst>
              <a:ext uri="{FF2B5EF4-FFF2-40B4-BE49-F238E27FC236}">
                <a16:creationId xmlns:a16="http://schemas.microsoft.com/office/drawing/2014/main" id="{9D9A2C2B-53BB-451E-94D7-A155A8AF9E0E}"/>
              </a:ext>
            </a:extLst>
          </p:cNvPr>
          <p:cNvGrpSpPr>
            <a:grpSpLocks/>
          </p:cNvGrpSpPr>
          <p:nvPr/>
        </p:nvGrpSpPr>
        <p:grpSpPr bwMode="auto">
          <a:xfrm>
            <a:off x="231310" y="96574"/>
            <a:ext cx="1371600" cy="1371600"/>
            <a:chOff x="4320" y="2928"/>
            <a:chExt cx="1104" cy="1104"/>
          </a:xfrm>
        </p:grpSpPr>
        <p:sp>
          <p:nvSpPr>
            <p:cNvPr id="53" name="AutoShape 34">
              <a:extLst>
                <a:ext uri="{FF2B5EF4-FFF2-40B4-BE49-F238E27FC236}">
                  <a16:creationId xmlns:a16="http://schemas.microsoft.com/office/drawing/2014/main" id="{70B7355D-5D6C-4762-B112-5C9D95E7EA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54" name="WordArt 35">
              <a:extLst>
                <a:ext uri="{FF2B5EF4-FFF2-40B4-BE49-F238E27FC236}">
                  <a16:creationId xmlns:a16="http://schemas.microsoft.com/office/drawing/2014/main" id="{DC67AC77-C809-406A-B6C5-567417DD42A3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54" cy="50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8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Hết</a:t>
              </a:r>
              <a:r>
                <a:rPr lang="en-US" sz="28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giờ</a:t>
              </a:r>
              <a:endParaRPr lang="en-US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0" name="WordArt 41">
            <a:extLst>
              <a:ext uri="{FF2B5EF4-FFF2-40B4-BE49-F238E27FC236}">
                <a16:creationId xmlns:a16="http://schemas.microsoft.com/office/drawing/2014/main" id="{F4FEAC2C-6EDC-447D-873E-AF3DF90BB91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30806" y="394748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61" name="WordArt 40">
            <a:extLst>
              <a:ext uri="{FF2B5EF4-FFF2-40B4-BE49-F238E27FC236}">
                <a16:creationId xmlns:a16="http://schemas.microsoft.com/office/drawing/2014/main" id="{15FD6720-C390-4571-B9FD-A6E31485EF8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08372" y="352338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62" name="WordArt 39">
            <a:extLst>
              <a:ext uri="{FF2B5EF4-FFF2-40B4-BE49-F238E27FC236}">
                <a16:creationId xmlns:a16="http://schemas.microsoft.com/office/drawing/2014/main" id="{748972B2-2B41-4A51-9093-8C67E10F394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08372" y="410899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63" name="WordArt 38">
            <a:extLst>
              <a:ext uri="{FF2B5EF4-FFF2-40B4-BE49-F238E27FC236}">
                <a16:creationId xmlns:a16="http://schemas.microsoft.com/office/drawing/2014/main" id="{F78E27D9-2B2F-41EB-A977-3FBE0B37BF9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84572" y="34139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64" name="WordArt 37">
            <a:extLst>
              <a:ext uri="{FF2B5EF4-FFF2-40B4-BE49-F238E27FC236}">
                <a16:creationId xmlns:a16="http://schemas.microsoft.com/office/drawing/2014/main" id="{913A8180-3C79-432D-AD25-CCD9DADAE45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62248" y="367027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65" name="WordArt 36">
            <a:extLst>
              <a:ext uri="{FF2B5EF4-FFF2-40B4-BE49-F238E27FC236}">
                <a16:creationId xmlns:a16="http://schemas.microsoft.com/office/drawing/2014/main" id="{CB0452D3-89B1-4725-9622-37651AC9822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41981" y="37258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0</a:t>
            </a:r>
          </a:p>
        </p:txBody>
      </p:sp>
      <p:pic>
        <p:nvPicPr>
          <p:cNvPr id="8" name="Câu 1 (1)">
            <a:hlinkClick r:id="" action="ppaction://media"/>
            <a:extLst>
              <a:ext uri="{FF2B5EF4-FFF2-40B4-BE49-F238E27FC236}">
                <a16:creationId xmlns:a16="http://schemas.microsoft.com/office/drawing/2014/main" id="{0DB6B5B0-E28E-46AB-BB10-F89D4D31FA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65857" y="607288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284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4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Reng re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CDC976EF-0C81-4D7B-8383-8DC4EB43A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1984" y="1653937"/>
            <a:ext cx="963251" cy="1286367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45A4C64-4355-451A-BB30-1C09B39F57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2193" y="1523340"/>
            <a:ext cx="1352666" cy="1547560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916316DF-EF49-4E26-9F15-936AAB83F8D2}"/>
              </a:ext>
            </a:extLst>
          </p:cNvPr>
          <p:cNvGrpSpPr/>
          <p:nvPr/>
        </p:nvGrpSpPr>
        <p:grpSpPr>
          <a:xfrm>
            <a:off x="7490772" y="1768265"/>
            <a:ext cx="844061" cy="843934"/>
            <a:chOff x="3782897" y="1746289"/>
            <a:chExt cx="844061" cy="843934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2F6DD2CB-18CC-41F5-97CF-28EDE10DEF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7" t="1501" r="85579" b="-3366"/>
            <a:stretch/>
          </p:blipFill>
          <p:spPr>
            <a:xfrm>
              <a:off x="3782897" y="1765701"/>
              <a:ext cx="844061" cy="824522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FBE27E5-BF32-421C-BCFA-777EDDDB7640}"/>
                </a:ext>
              </a:extLst>
            </p:cNvPr>
            <p:cNvSpPr txBox="1"/>
            <p:nvPr/>
          </p:nvSpPr>
          <p:spPr>
            <a:xfrm>
              <a:off x="3813852" y="1746289"/>
              <a:ext cx="7663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VN Bo Quen" panose="04040804060802020203" pitchFamily="82" charset="0"/>
                  <a:ea typeface="+mn-ea"/>
                  <a:cs typeface="Arial" panose="020B0604020202020204" pitchFamily="34" charset="0"/>
                </a:rPr>
                <a:t>3</a:t>
              </a:r>
              <a:endPara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EEA7703E-1B81-43CF-BF4F-922AFB7B463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7" t="39590" r="19970" b="54051"/>
          <a:stretch/>
        </p:blipFill>
        <p:spPr>
          <a:xfrm>
            <a:off x="5151612" y="1441727"/>
            <a:ext cx="1846046" cy="15896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4240EC7-5D5C-41BA-A4C0-6E3C604BD05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7" t="39590" r="19970" b="54051"/>
          <a:stretch/>
        </p:blipFill>
        <p:spPr>
          <a:xfrm>
            <a:off x="6922525" y="1361100"/>
            <a:ext cx="1846046" cy="1589649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849DE4F-EC62-4D17-A0B5-10B91BFAA6A0}"/>
              </a:ext>
            </a:extLst>
          </p:cNvPr>
          <p:cNvSpPr/>
          <p:nvPr/>
        </p:nvSpPr>
        <p:spPr>
          <a:xfrm>
            <a:off x="3448534" y="215030"/>
            <a:ext cx="5613010" cy="642722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0D72A70D-8EFE-4ADA-9007-D57FC95E9F0E}"/>
              </a:ext>
            </a:extLst>
          </p:cNvPr>
          <p:cNvSpPr/>
          <p:nvPr/>
        </p:nvSpPr>
        <p:spPr>
          <a:xfrm>
            <a:off x="4545901" y="208459"/>
            <a:ext cx="4518112" cy="642722"/>
          </a:xfrm>
          <a:prstGeom prst="roundRect">
            <a:avLst>
              <a:gd name="adj" fmla="val 50000"/>
            </a:avLst>
          </a:prstGeom>
          <a:solidFill>
            <a:srgbClr val="DBDE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5C6F47F-FC5D-47A7-A406-F1C3F7DA8DFE}"/>
              </a:ext>
            </a:extLst>
          </p:cNvPr>
          <p:cNvSpPr/>
          <p:nvPr/>
        </p:nvSpPr>
        <p:spPr>
          <a:xfrm>
            <a:off x="3439560" y="208459"/>
            <a:ext cx="5613010" cy="642722"/>
          </a:xfrm>
          <a:prstGeom prst="roundRect">
            <a:avLst>
              <a:gd name="adj" fmla="val 50000"/>
            </a:avLst>
          </a:prstGeom>
          <a:solidFill>
            <a:srgbClr val="DBDE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6B6FA6D-F804-4860-9EB1-484B6A1E6EF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0" t="41754" r="45468" b="46925"/>
          <a:stretch/>
        </p:blipFill>
        <p:spPr>
          <a:xfrm rot="9051558">
            <a:off x="3733686" y="1540673"/>
            <a:ext cx="1578207" cy="1391759"/>
          </a:xfrm>
          <a:prstGeom prst="rect">
            <a:avLst/>
          </a:prstGeom>
        </p:spPr>
      </p:pic>
      <p:pic>
        <p:nvPicPr>
          <p:cNvPr id="15" name="Picture 14">
            <a:hlinkClick r:id="rId9" action="ppaction://hlinksldjump"/>
            <a:extLst>
              <a:ext uri="{FF2B5EF4-FFF2-40B4-BE49-F238E27FC236}">
                <a16:creationId xmlns:a16="http://schemas.microsoft.com/office/drawing/2014/main" id="{075A1796-C88E-4CD4-9580-775C50C9888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72070" y="2801174"/>
            <a:ext cx="3895236" cy="4060033"/>
          </a:xfrm>
          <a:prstGeom prst="rect">
            <a:avLst/>
          </a:prstGeom>
        </p:spPr>
      </p:pic>
      <p:pic>
        <p:nvPicPr>
          <p:cNvPr id="17" name="08 NK PowerSkills">
            <a:extLst>
              <a:ext uri="{FF2B5EF4-FFF2-40B4-BE49-F238E27FC236}">
                <a16:creationId xmlns:a16="http://schemas.microsoft.com/office/drawing/2014/main" id="{91DE96A2-BD8C-4310-B487-312F215C583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254" y="3823288"/>
            <a:ext cx="3891847" cy="3143415"/>
          </a:xfrm>
          <a:prstGeom prst="rect">
            <a:avLst/>
          </a:prstGeom>
        </p:spPr>
      </p:pic>
      <p:pic>
        <p:nvPicPr>
          <p:cNvPr id="18" name="Picture 17" descr="A cartoon of a child flexing his muscles&#10;&#10;Description automatically generated">
            <a:extLst>
              <a:ext uri="{FF2B5EF4-FFF2-40B4-BE49-F238E27FC236}">
                <a16:creationId xmlns:a16="http://schemas.microsoft.com/office/drawing/2014/main" id="{6B7C15B9-0F16-4483-A896-C95ED8CE5BB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9" y="2032378"/>
            <a:ext cx="3413245" cy="4825622"/>
          </a:xfrm>
          <a:prstGeom prst="rect">
            <a:avLst/>
          </a:prstGeom>
        </p:spPr>
      </p:pic>
      <p:pic>
        <p:nvPicPr>
          <p:cNvPr id="25" name="10 NK PowerSkills">
            <a:extLst>
              <a:ext uri="{FF2B5EF4-FFF2-40B4-BE49-F238E27FC236}">
                <a16:creationId xmlns:a16="http://schemas.microsoft.com/office/drawing/2014/main" id="{3669C7A2-C915-4F97-9E45-5102DB00119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894" y="3509412"/>
            <a:ext cx="753864" cy="648323"/>
          </a:xfrm>
          <a:prstGeom prst="rect">
            <a:avLst/>
          </a:prstGeom>
        </p:spPr>
      </p:pic>
      <p:pic>
        <p:nvPicPr>
          <p:cNvPr id="26" name="07 NK PowerSkills">
            <a:extLst>
              <a:ext uri="{FF2B5EF4-FFF2-40B4-BE49-F238E27FC236}">
                <a16:creationId xmlns:a16="http://schemas.microsoft.com/office/drawing/2014/main" id="{D202C4E8-CCFD-42CB-A225-0D33ACDF791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967" y="3589129"/>
            <a:ext cx="753864" cy="648323"/>
          </a:xfrm>
          <a:prstGeom prst="rect">
            <a:avLst/>
          </a:prstGeom>
        </p:spPr>
      </p:pic>
      <p:pic>
        <p:nvPicPr>
          <p:cNvPr id="32" name="06 NK PowerSkills">
            <a:extLst>
              <a:ext uri="{FF2B5EF4-FFF2-40B4-BE49-F238E27FC236}">
                <a16:creationId xmlns:a16="http://schemas.microsoft.com/office/drawing/2014/main" id="{DA50C58E-06E7-4336-B84B-3FF2CC97515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921" y="3589129"/>
            <a:ext cx="753864" cy="648323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A5629691-611B-42E8-BB41-5561BC20EEFE}"/>
              </a:ext>
            </a:extLst>
          </p:cNvPr>
          <p:cNvGrpSpPr/>
          <p:nvPr/>
        </p:nvGrpSpPr>
        <p:grpSpPr>
          <a:xfrm>
            <a:off x="8815282" y="1770480"/>
            <a:ext cx="844061" cy="843934"/>
            <a:chOff x="3782897" y="1746289"/>
            <a:chExt cx="844061" cy="843934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7EA3365C-96E4-4412-B853-053903A692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7" t="1501" r="85579" b="-3366"/>
            <a:stretch/>
          </p:blipFill>
          <p:spPr>
            <a:xfrm>
              <a:off x="3782897" y="1765701"/>
              <a:ext cx="844061" cy="824522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16471C4-E6D4-4C6E-A590-34AFA21021C9}"/>
                </a:ext>
              </a:extLst>
            </p:cNvPr>
            <p:cNvSpPr txBox="1"/>
            <p:nvPr/>
          </p:nvSpPr>
          <p:spPr>
            <a:xfrm>
              <a:off x="3813852" y="1746289"/>
              <a:ext cx="7663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800" dirty="0">
                  <a:solidFill>
                    <a:prstClr val="white"/>
                  </a:solidFill>
                  <a:latin typeface="UVN Bo Quen" panose="04040804060802020203" pitchFamily="82" charset="0"/>
                  <a:cs typeface="Arial" panose="020B0604020202020204" pitchFamily="34" charset="0"/>
                </a:rPr>
                <a:t>4</a:t>
              </a:r>
              <a:endPara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52BEF86C-406C-4BB4-9FB5-A798A62F91C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7" t="39590" r="19970" b="54051"/>
          <a:stretch/>
        </p:blipFill>
        <p:spPr>
          <a:xfrm>
            <a:off x="8306411" y="1405113"/>
            <a:ext cx="1846046" cy="158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887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7 L 0.44375 -3.7037E-7 " pathEditMode="relative" rAng="0" ptsTypes="AA">
                                      <p:cBhvr>
                                        <p:cTn id="15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87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4.81481E-6 L 0.44375 4.81481E-6 " pathEditMode="relative" rAng="0" ptsTypes="AA">
                                      <p:cBhvr>
                                        <p:cTn id="1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87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0.44375 -1.85185E-6 " pathEditMode="relative" rAng="0" ptsTypes="AA">
                                      <p:cBhvr>
                                        <p:cTn id="1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87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FFB2234-A239-45E1-B647-EAC3F2CD44C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1" b="28846"/>
          <a:stretch/>
        </p:blipFill>
        <p:spPr>
          <a:xfrm>
            <a:off x="523158" y="407568"/>
            <a:ext cx="5924851" cy="460013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A817B8F-F5C6-42B4-A1C0-E28B6370E269}"/>
              </a:ext>
            </a:extLst>
          </p:cNvPr>
          <p:cNvGrpSpPr/>
          <p:nvPr/>
        </p:nvGrpSpPr>
        <p:grpSpPr>
          <a:xfrm>
            <a:off x="6374508" y="3661034"/>
            <a:ext cx="5306934" cy="1013123"/>
            <a:chOff x="6448009" y="2109393"/>
            <a:chExt cx="5306934" cy="101312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D83008B-2F0C-4B0B-A33C-B5023C9CAE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38" t="74853" r="-926" b="-529"/>
            <a:stretch/>
          </p:blipFill>
          <p:spPr>
            <a:xfrm>
              <a:off x="6448009" y="2109393"/>
              <a:ext cx="5306934" cy="1013123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02CC37F-202B-4500-9B68-C0C27744E5F8}"/>
                </a:ext>
              </a:extLst>
            </p:cNvPr>
            <p:cNvSpPr txBox="1"/>
            <p:nvPr/>
          </p:nvSpPr>
          <p:spPr>
            <a:xfrm>
              <a:off x="6669314" y="2230677"/>
              <a:ext cx="486432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4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C. </a:t>
              </a:r>
              <a:r>
                <a:rPr lang="vi-VN" sz="24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Nắm Tay Đóng Cọc, Lấy Tại Tát Nước, Móng Tay Đục Máng</a:t>
              </a:r>
              <a:endParaRPr lang="en-US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F03065D-90EE-44D1-BB44-2095C1BF29AA}"/>
              </a:ext>
            </a:extLst>
          </p:cNvPr>
          <p:cNvGrpSpPr/>
          <p:nvPr/>
        </p:nvGrpSpPr>
        <p:grpSpPr>
          <a:xfrm>
            <a:off x="6448009" y="754809"/>
            <a:ext cx="5306934" cy="1013123"/>
            <a:chOff x="6448009" y="754809"/>
            <a:chExt cx="5306934" cy="101312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18A9C03-5C2A-4674-A285-EA5447F7C6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38" t="74853" r="-926" b="-529"/>
            <a:stretch/>
          </p:blipFill>
          <p:spPr>
            <a:xfrm>
              <a:off x="6448009" y="754809"/>
              <a:ext cx="5306934" cy="1013123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F3C723B-20CD-4A21-AFF6-2D0E950067F9}"/>
                </a:ext>
              </a:extLst>
            </p:cNvPr>
            <p:cNvSpPr txBox="1"/>
            <p:nvPr/>
          </p:nvSpPr>
          <p:spPr>
            <a:xfrm>
              <a:off x="6859466" y="1063926"/>
              <a:ext cx="48643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A.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Nắm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Tay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Đóng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Cọc</a:t>
              </a:r>
              <a:endPara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FC5A0A8-0416-4CF6-B03A-635AC91608AE}"/>
              </a:ext>
            </a:extLst>
          </p:cNvPr>
          <p:cNvGrpSpPr/>
          <p:nvPr/>
        </p:nvGrpSpPr>
        <p:grpSpPr>
          <a:xfrm>
            <a:off x="6410238" y="2319734"/>
            <a:ext cx="5346307" cy="1623888"/>
            <a:chOff x="6403865" y="3423328"/>
            <a:chExt cx="5346307" cy="1623888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556E039-E4F8-4595-AACC-F7906121E8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38" t="74853" r="-926" b="-529"/>
            <a:stretch/>
          </p:blipFill>
          <p:spPr>
            <a:xfrm>
              <a:off x="6403865" y="3423328"/>
              <a:ext cx="5306934" cy="1013123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DB001D3-1A19-483E-AA96-418C72FA4EA4}"/>
                </a:ext>
              </a:extLst>
            </p:cNvPr>
            <p:cNvSpPr txBox="1"/>
            <p:nvPr/>
          </p:nvSpPr>
          <p:spPr>
            <a:xfrm>
              <a:off x="6885849" y="3692999"/>
              <a:ext cx="4864323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B. </a:t>
              </a:r>
              <a:r>
                <a:rPr lang="vi-VN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Lấy T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a</a:t>
              </a:r>
              <a:r>
                <a:rPr lang="vi-VN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i Tát Nước</a:t>
              </a:r>
              <a:endPara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5400" b="1" i="1" strike="noStrike" kern="1200" cap="none" spc="0" normalizeH="0" baseline="0" noProof="0" dirty="0">
                <a:ln>
                  <a:noFill/>
                </a:ln>
                <a:solidFill>
                  <a:srgbClr val="0F072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CB5F0C0-7270-401E-8394-41B4DC6CCFF6}"/>
              </a:ext>
            </a:extLst>
          </p:cNvPr>
          <p:cNvSpPr txBox="1"/>
          <p:nvPr/>
        </p:nvSpPr>
        <p:spPr>
          <a:xfrm>
            <a:off x="2209941" y="395870"/>
            <a:ext cx="23398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Câu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2</a:t>
            </a:r>
            <a:endParaRPr kumimoji="0" lang="vi-VN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9393007-95C3-4708-ADDE-4FDB0B5B2C49}"/>
              </a:ext>
            </a:extLst>
          </p:cNvPr>
          <p:cNvGrpSpPr/>
          <p:nvPr/>
        </p:nvGrpSpPr>
        <p:grpSpPr>
          <a:xfrm>
            <a:off x="8900981" y="363958"/>
            <a:ext cx="2865137" cy="533008"/>
            <a:chOff x="804761" y="660266"/>
            <a:chExt cx="4127323" cy="533008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2253E01-A088-4D3C-9AE6-8A8E18CA5B1D}"/>
                </a:ext>
              </a:extLst>
            </p:cNvPr>
            <p:cNvSpPr txBox="1"/>
            <p:nvPr/>
          </p:nvSpPr>
          <p:spPr>
            <a:xfrm>
              <a:off x="804761" y="670054"/>
              <a:ext cx="4111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Chưa</a:t>
              </a:r>
              <a:r>
                <a:rPr kumimoji="0" lang="en-US" sz="2800" b="0" i="0" u="none" strike="noStrike" kern="1200" cap="none" spc="0" normalizeH="0" baseline="0" noProof="0" dirty="0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chính</a:t>
              </a:r>
              <a:r>
                <a:rPr kumimoji="0" lang="en-US" sz="2800" b="0" i="0" u="none" strike="noStrike" kern="1200" cap="none" spc="0" normalizeH="0" baseline="0" noProof="0" dirty="0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xác</a:t>
              </a:r>
              <a:endParaRPr kumimoji="0" lang="vi-VN" sz="2800" b="0" i="0" u="none" strike="noStrike" kern="1200" cap="none" spc="0" normalizeH="0" baseline="0" noProof="0" dirty="0">
                <a:ln w="152400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8317A87-F20F-46D3-B10C-B1EC5E5DE958}"/>
                </a:ext>
              </a:extLst>
            </p:cNvPr>
            <p:cNvSpPr txBox="1"/>
            <p:nvPr/>
          </p:nvSpPr>
          <p:spPr>
            <a:xfrm>
              <a:off x="820858" y="660266"/>
              <a:ext cx="4111226" cy="52322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Chưa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chính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xác</a:t>
              </a:r>
              <a:endParaRPr kumimoji="0" lang="vi-V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981B5B"/>
                    </a:gs>
                    <a:gs pos="70000">
                      <a:srgbClr val="33676B"/>
                    </a:gs>
                  </a:gsLst>
                  <a:lin ang="5400000" scaled="1"/>
                </a:gra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0F770D1-9884-4050-95DC-57959C19F6CE}"/>
              </a:ext>
            </a:extLst>
          </p:cNvPr>
          <p:cNvGrpSpPr/>
          <p:nvPr/>
        </p:nvGrpSpPr>
        <p:grpSpPr>
          <a:xfrm>
            <a:off x="8857516" y="1981994"/>
            <a:ext cx="2866273" cy="533008"/>
            <a:chOff x="804761" y="670054"/>
            <a:chExt cx="4128960" cy="533008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CA7913C-FC11-4B58-AEA1-23EB2C1D7ED4}"/>
                </a:ext>
              </a:extLst>
            </p:cNvPr>
            <p:cNvSpPr txBox="1"/>
            <p:nvPr/>
          </p:nvSpPr>
          <p:spPr>
            <a:xfrm>
              <a:off x="804761" y="670054"/>
              <a:ext cx="4111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Chưa</a:t>
              </a:r>
              <a:r>
                <a:rPr kumimoji="0" lang="en-US" sz="2800" b="0" i="0" u="none" strike="noStrike" kern="1200" cap="none" spc="0" normalizeH="0" baseline="0" noProof="0" dirty="0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chính</a:t>
              </a:r>
              <a:r>
                <a:rPr kumimoji="0" lang="en-US" sz="2800" b="0" i="0" u="none" strike="noStrike" kern="1200" cap="none" spc="0" normalizeH="0" baseline="0" noProof="0" dirty="0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 w="152400">
                    <a:solidFill>
                      <a:prstClr val="white"/>
                    </a:solidFill>
                  </a:ln>
                  <a:solidFill>
                    <a:prstClr val="white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xác</a:t>
              </a:r>
              <a:endParaRPr kumimoji="0" lang="vi-VN" sz="2800" b="0" i="0" u="none" strike="noStrike" kern="1200" cap="none" spc="0" normalizeH="0" baseline="0" noProof="0" dirty="0">
                <a:ln w="152400">
                  <a:solidFill>
                    <a:prstClr val="white"/>
                  </a:solidFill>
                </a:ln>
                <a:solidFill>
                  <a:prstClr val="white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E10BC9E-872B-457D-969D-4356EECD30D4}"/>
                </a:ext>
              </a:extLst>
            </p:cNvPr>
            <p:cNvSpPr txBox="1"/>
            <p:nvPr/>
          </p:nvSpPr>
          <p:spPr>
            <a:xfrm>
              <a:off x="822495" y="679842"/>
              <a:ext cx="41112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Chưa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chính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gradFill>
                    <a:gsLst>
                      <a:gs pos="0">
                        <a:srgbClr val="981B5B"/>
                      </a:gs>
                      <a:gs pos="70000">
                        <a:srgbClr val="33676B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</a:rPr>
                <a:t>xác</a:t>
              </a:r>
              <a:endParaRPr kumimoji="0" lang="vi-V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981B5B"/>
                    </a:gs>
                    <a:gs pos="70000">
                      <a:srgbClr val="33676B"/>
                    </a:gs>
                  </a:gsLst>
                  <a:lin ang="5400000" scaled="1"/>
                </a:gra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endParaRP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20B6DC7B-6D5B-4033-BBB2-C62A36116AA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7467" y="1384944"/>
            <a:ext cx="4811090" cy="28173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89D0D1E0-484F-4CD8-B615-7A2AF2F5C4B6}"/>
              </a:ext>
            </a:extLst>
          </p:cNvPr>
          <p:cNvGrpSpPr/>
          <p:nvPr/>
        </p:nvGrpSpPr>
        <p:grpSpPr>
          <a:xfrm>
            <a:off x="6374507" y="4932652"/>
            <a:ext cx="5306934" cy="1013123"/>
            <a:chOff x="6403865" y="3423328"/>
            <a:chExt cx="5306934" cy="1013123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66B5C9C8-2646-446D-9355-64DC576609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38" t="74853" r="-926" b="-529"/>
            <a:stretch/>
          </p:blipFill>
          <p:spPr>
            <a:xfrm>
              <a:off x="6403865" y="3423328"/>
              <a:ext cx="5306934" cy="1013123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7126B5E-77D0-4943-9688-CFBA800EEB77}"/>
                </a:ext>
              </a:extLst>
            </p:cNvPr>
            <p:cNvSpPr txBox="1"/>
            <p:nvPr/>
          </p:nvSpPr>
          <p:spPr>
            <a:xfrm>
              <a:off x="6846476" y="3668279"/>
              <a:ext cx="48643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D. </a:t>
              </a:r>
              <a:r>
                <a:rPr lang="vi-VN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Móng Tay Đục Máng</a:t>
              </a:r>
              <a:endParaRPr kumimoji="0" lang="vi-VN" sz="5400" b="0" i="1" u="none" strike="noStrike" kern="1200" cap="none" spc="0" normalizeH="0" baseline="0" noProof="0" dirty="0">
                <a:ln>
                  <a:noFill/>
                </a:ln>
                <a:solidFill>
                  <a:srgbClr val="0F072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26" name="Picture 25" descr="A cartoon of a child flexing his muscles&#10;&#10;Description automatically generated">
            <a:extLst>
              <a:ext uri="{FF2B5EF4-FFF2-40B4-BE49-F238E27FC236}">
                <a16:creationId xmlns:a16="http://schemas.microsoft.com/office/drawing/2014/main" id="{DEF6F38A-C9B1-42B6-9EF9-C8F14CDFB9F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18" y="4233219"/>
            <a:ext cx="1808587" cy="2556967"/>
          </a:xfrm>
          <a:prstGeom prst="rect">
            <a:avLst/>
          </a:prstGeom>
        </p:spPr>
      </p:pic>
      <p:pic>
        <p:nvPicPr>
          <p:cNvPr id="35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4895B906-CE5B-48A5-AFCB-AB39ACD693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845606" y="3795749"/>
            <a:ext cx="909337" cy="79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WordArt 41">
            <a:extLst>
              <a:ext uri="{FF2B5EF4-FFF2-40B4-BE49-F238E27FC236}">
                <a16:creationId xmlns:a16="http://schemas.microsoft.com/office/drawing/2014/main" id="{4F385BE4-19C5-4387-93B9-F36542A0DE4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65727" y="479249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44" name="WordArt 40">
            <a:extLst>
              <a:ext uri="{FF2B5EF4-FFF2-40B4-BE49-F238E27FC236}">
                <a16:creationId xmlns:a16="http://schemas.microsoft.com/office/drawing/2014/main" id="{6FEC2472-B192-4124-B0D8-BC476897B5A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79373" y="425051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45" name="WordArt 39">
            <a:extLst>
              <a:ext uri="{FF2B5EF4-FFF2-40B4-BE49-F238E27FC236}">
                <a16:creationId xmlns:a16="http://schemas.microsoft.com/office/drawing/2014/main" id="{32C91B8D-C64C-4921-9587-AC7148A6672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46365" y="442534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46" name="WordArt 38">
            <a:extLst>
              <a:ext uri="{FF2B5EF4-FFF2-40B4-BE49-F238E27FC236}">
                <a16:creationId xmlns:a16="http://schemas.microsoft.com/office/drawing/2014/main" id="{0674BF45-0701-4FB8-B1C1-51402CBF8BE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49903" y="446872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47" name="WordArt 37">
            <a:extLst>
              <a:ext uri="{FF2B5EF4-FFF2-40B4-BE49-F238E27FC236}">
                <a16:creationId xmlns:a16="http://schemas.microsoft.com/office/drawing/2014/main" id="{AE4E2202-E9F9-42EE-BE82-67F9A4446D7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82186" y="415911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48" name="WordArt 36">
            <a:extLst>
              <a:ext uri="{FF2B5EF4-FFF2-40B4-BE49-F238E27FC236}">
                <a16:creationId xmlns:a16="http://schemas.microsoft.com/office/drawing/2014/main" id="{D4D604DE-90B4-4B0B-9809-7EBDF16DE6D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34079" y="39587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0</a:t>
            </a:r>
          </a:p>
        </p:txBody>
      </p:sp>
      <p:grpSp>
        <p:nvGrpSpPr>
          <p:cNvPr id="49" name="Group 33">
            <a:extLst>
              <a:ext uri="{FF2B5EF4-FFF2-40B4-BE49-F238E27FC236}">
                <a16:creationId xmlns:a16="http://schemas.microsoft.com/office/drawing/2014/main" id="{61902007-FCCF-4B9C-8BFA-2DDFF0AE0DC7}"/>
              </a:ext>
            </a:extLst>
          </p:cNvPr>
          <p:cNvGrpSpPr>
            <a:grpSpLocks/>
          </p:cNvGrpSpPr>
          <p:nvPr/>
        </p:nvGrpSpPr>
        <p:grpSpPr bwMode="auto">
          <a:xfrm>
            <a:off x="201975" y="113305"/>
            <a:ext cx="1371600" cy="1371600"/>
            <a:chOff x="3018" y="3108"/>
            <a:chExt cx="1104" cy="1104"/>
          </a:xfrm>
        </p:grpSpPr>
        <p:sp>
          <p:nvSpPr>
            <p:cNvPr id="50" name="AutoShape 34">
              <a:extLst>
                <a:ext uri="{FF2B5EF4-FFF2-40B4-BE49-F238E27FC236}">
                  <a16:creationId xmlns:a16="http://schemas.microsoft.com/office/drawing/2014/main" id="{29FF383A-5F22-4E32-9B8B-E7EA2D0322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8" y="310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51" name="WordArt 35">
              <a:extLst>
                <a:ext uri="{FF2B5EF4-FFF2-40B4-BE49-F238E27FC236}">
                  <a16:creationId xmlns:a16="http://schemas.microsoft.com/office/drawing/2014/main" id="{26A63797-BE62-4372-B8FC-C364C05FF51C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252" y="3353"/>
              <a:ext cx="654" cy="50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8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Hết</a:t>
              </a:r>
              <a:r>
                <a:rPr lang="en-US" sz="28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giờ</a:t>
              </a:r>
              <a:endParaRPr lang="en-US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Câu 2">
            <a:hlinkClick r:id="" action="ppaction://media"/>
            <a:extLst>
              <a:ext uri="{FF2B5EF4-FFF2-40B4-BE49-F238E27FC236}">
                <a16:creationId xmlns:a16="http://schemas.microsoft.com/office/drawing/2014/main" id="{58719087-7BB2-415D-92E0-52A304B03B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79740" y="613649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814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Reng re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CDC976EF-0C81-4D7B-8383-8DC4EB43A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1984" y="1653937"/>
            <a:ext cx="963251" cy="128636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45A4C64-4355-451A-BB30-1C09B39F57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9421" y="1664382"/>
            <a:ext cx="1018120" cy="1286367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849DE4F-EC62-4D17-A0B5-10B91BFAA6A0}"/>
              </a:ext>
            </a:extLst>
          </p:cNvPr>
          <p:cNvSpPr/>
          <p:nvPr/>
        </p:nvSpPr>
        <p:spPr>
          <a:xfrm>
            <a:off x="3448534" y="215030"/>
            <a:ext cx="5613010" cy="642722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47FF08BB-A5CC-4553-8D7B-416CFBE8A6B8}"/>
              </a:ext>
            </a:extLst>
          </p:cNvPr>
          <p:cNvSpPr/>
          <p:nvPr/>
        </p:nvSpPr>
        <p:spPr>
          <a:xfrm>
            <a:off x="5830206" y="221582"/>
            <a:ext cx="3231338" cy="642722"/>
          </a:xfrm>
          <a:prstGeom prst="roundRect">
            <a:avLst>
              <a:gd name="adj" fmla="val 50000"/>
            </a:avLst>
          </a:prstGeom>
          <a:solidFill>
            <a:srgbClr val="DBDE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0D72A70D-8EFE-4ADA-9007-D57FC95E9F0E}"/>
              </a:ext>
            </a:extLst>
          </p:cNvPr>
          <p:cNvSpPr/>
          <p:nvPr/>
        </p:nvSpPr>
        <p:spPr>
          <a:xfrm>
            <a:off x="4553882" y="216607"/>
            <a:ext cx="4518112" cy="642722"/>
          </a:xfrm>
          <a:prstGeom prst="roundRect">
            <a:avLst>
              <a:gd name="adj" fmla="val 50000"/>
            </a:avLst>
          </a:prstGeom>
          <a:solidFill>
            <a:srgbClr val="DBDE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32DA78E-43B2-4ED9-B61E-F44F4D795AE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0" t="41754" r="45468" b="46925"/>
          <a:stretch/>
        </p:blipFill>
        <p:spPr>
          <a:xfrm rot="9051558">
            <a:off x="3672687" y="1537398"/>
            <a:ext cx="1578207" cy="139175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1D59B24-650F-4ABD-8961-2A3EB423284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0" t="41754" r="45468" b="46925"/>
          <a:stretch/>
        </p:blipFill>
        <p:spPr>
          <a:xfrm rot="9051558">
            <a:off x="5516387" y="1537397"/>
            <a:ext cx="1578207" cy="1391759"/>
          </a:xfrm>
          <a:prstGeom prst="rect">
            <a:avLst/>
          </a:prstGeom>
        </p:spPr>
      </p:pic>
      <p:pic>
        <p:nvPicPr>
          <p:cNvPr id="2" name="Pictur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FBB0C9C-43CF-4000-A07E-B5719FC753B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20936" y="1632691"/>
            <a:ext cx="1418603" cy="1402021"/>
          </a:xfrm>
          <a:prstGeom prst="rect">
            <a:avLst/>
          </a:prstGeom>
        </p:spPr>
      </p:pic>
      <p:pic>
        <p:nvPicPr>
          <p:cNvPr id="13" name="Picture 12" descr="A cartoon character with big ears&#10;&#10;Description automatically generated">
            <a:extLst>
              <a:ext uri="{FF2B5EF4-FFF2-40B4-BE49-F238E27FC236}">
                <a16:creationId xmlns:a16="http://schemas.microsoft.com/office/drawing/2014/main" id="{07918151-F688-4587-86FF-7D2EE4EB46D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395" y="2056976"/>
            <a:ext cx="3395846" cy="4801024"/>
          </a:xfrm>
          <a:prstGeom prst="rect">
            <a:avLst/>
          </a:prstGeom>
        </p:spPr>
      </p:pic>
      <p:pic>
        <p:nvPicPr>
          <p:cNvPr id="15" name="08 NK PowerSkills">
            <a:extLst>
              <a:ext uri="{FF2B5EF4-FFF2-40B4-BE49-F238E27FC236}">
                <a16:creationId xmlns:a16="http://schemas.microsoft.com/office/drawing/2014/main" id="{6B746F9B-A2E6-45C6-A3ED-24BA1213CD8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254" y="3823288"/>
            <a:ext cx="3891847" cy="3143415"/>
          </a:xfrm>
          <a:prstGeom prst="rect">
            <a:avLst/>
          </a:prstGeom>
        </p:spPr>
      </p:pic>
      <p:pic>
        <p:nvPicPr>
          <p:cNvPr id="16" name="Picture 15">
            <a:hlinkClick r:id="rId10" action="ppaction://hlinksldjump"/>
            <a:extLst>
              <a:ext uri="{FF2B5EF4-FFF2-40B4-BE49-F238E27FC236}">
                <a16:creationId xmlns:a16="http://schemas.microsoft.com/office/drawing/2014/main" id="{DE02EB60-7E8F-475A-976C-1E9C053EA59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90281" y="2940923"/>
            <a:ext cx="3895236" cy="4060033"/>
          </a:xfrm>
          <a:prstGeom prst="rect">
            <a:avLst/>
          </a:prstGeom>
        </p:spPr>
      </p:pic>
      <p:pic>
        <p:nvPicPr>
          <p:cNvPr id="17" name="10 NK PowerSkills">
            <a:extLst>
              <a:ext uri="{FF2B5EF4-FFF2-40B4-BE49-F238E27FC236}">
                <a16:creationId xmlns:a16="http://schemas.microsoft.com/office/drawing/2014/main" id="{3F7E07C3-C31F-4E35-AEA7-A51232A456E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894" y="3509412"/>
            <a:ext cx="753864" cy="648323"/>
          </a:xfrm>
          <a:prstGeom prst="rect">
            <a:avLst/>
          </a:prstGeom>
        </p:spPr>
      </p:pic>
      <p:pic>
        <p:nvPicPr>
          <p:cNvPr id="18" name="07 NK PowerSkills">
            <a:extLst>
              <a:ext uri="{FF2B5EF4-FFF2-40B4-BE49-F238E27FC236}">
                <a16:creationId xmlns:a16="http://schemas.microsoft.com/office/drawing/2014/main" id="{1766ECF6-874F-4570-8AB4-A09296CF0EE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967" y="3589129"/>
            <a:ext cx="753864" cy="648323"/>
          </a:xfrm>
          <a:prstGeom prst="rect">
            <a:avLst/>
          </a:prstGeom>
        </p:spPr>
      </p:pic>
      <p:pic>
        <p:nvPicPr>
          <p:cNvPr id="20" name="06 NK PowerSkills">
            <a:extLst>
              <a:ext uri="{FF2B5EF4-FFF2-40B4-BE49-F238E27FC236}">
                <a16:creationId xmlns:a16="http://schemas.microsoft.com/office/drawing/2014/main" id="{3AAB428C-77F3-4403-8721-855DBD791A9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921" y="3589129"/>
            <a:ext cx="753864" cy="648323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3C02D415-ECC8-4788-A8BA-B445E95E4203}"/>
              </a:ext>
            </a:extLst>
          </p:cNvPr>
          <p:cNvGrpSpPr/>
          <p:nvPr/>
        </p:nvGrpSpPr>
        <p:grpSpPr>
          <a:xfrm>
            <a:off x="8775198" y="1831936"/>
            <a:ext cx="844061" cy="843934"/>
            <a:chOff x="3782897" y="1746289"/>
            <a:chExt cx="844061" cy="843934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16C6017-A3DE-4399-9F61-5F8F762C1F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7" t="1501" r="85579" b="-3366"/>
            <a:stretch/>
          </p:blipFill>
          <p:spPr>
            <a:xfrm>
              <a:off x="3782897" y="1765701"/>
              <a:ext cx="844061" cy="824522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22E4A71-C768-4A59-AE1A-4B9FCA9A9251}"/>
                </a:ext>
              </a:extLst>
            </p:cNvPr>
            <p:cNvSpPr txBox="1"/>
            <p:nvPr/>
          </p:nvSpPr>
          <p:spPr>
            <a:xfrm>
              <a:off x="3813852" y="1746289"/>
              <a:ext cx="7663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800" dirty="0">
                  <a:solidFill>
                    <a:prstClr val="white"/>
                  </a:solidFill>
                  <a:latin typeface="UVN Bo Quen" panose="04040804060802020203" pitchFamily="82" charset="0"/>
                  <a:cs typeface="Arial" panose="020B0604020202020204" pitchFamily="34" charset="0"/>
                </a:rPr>
                <a:t>4</a:t>
              </a:r>
              <a:endPara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AB599077-0247-4D00-B0C6-F32F7F73566A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7" t="39590" r="19970" b="54051"/>
          <a:stretch/>
        </p:blipFill>
        <p:spPr>
          <a:xfrm>
            <a:off x="8359319" y="1548400"/>
            <a:ext cx="1846046" cy="158964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253AE2A-AB01-4F4E-AC89-F7C075C94CE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7" t="39590" r="19970" b="54051"/>
          <a:stretch/>
        </p:blipFill>
        <p:spPr>
          <a:xfrm>
            <a:off x="6811323" y="1514147"/>
            <a:ext cx="1846046" cy="158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2852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7 L 0.44375 -3.7037E-7 " pathEditMode="relative" rAng="0" ptsTypes="AA">
                                      <p:cBhvr>
                                        <p:cTn id="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8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4.81481E-6 L 0.44375 4.81481E-6 " pathEditMode="relative" rAng="0" ptsTypes="AA">
                                      <p:cBhvr>
                                        <p:cTn id="1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8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0.44375 -1.85185E-6 " pathEditMode="relative" rAng="0" ptsTypes="AA">
                                      <p:cBhvr>
                                        <p:cTn id="1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87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92 -0.10833 L -0.0901 -0.05463 L -0.047 -0.00556 L -0.00143 0.00231 L 0.01589 -0.03009 L 0.02109 -0.07292 L 0.01667 -0.10208 L 0.00208 -0.11134 L -0.01263 -0.11273 L -0.02721 -0.11273 L -0.03763 -0.10509 L -0.05833 -0.09746 " pathEditMode="relative" rAng="0" ptsTypes="AAAAAAAAAAAA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" y="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4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FFB2234-A239-45E1-B647-EAC3F2CD44C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1" b="28846"/>
          <a:stretch/>
        </p:blipFill>
        <p:spPr>
          <a:xfrm>
            <a:off x="523158" y="407568"/>
            <a:ext cx="5924851" cy="460013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CB5F0C0-7270-401E-8394-41B4DC6CCFF6}"/>
              </a:ext>
            </a:extLst>
          </p:cNvPr>
          <p:cNvSpPr txBox="1"/>
          <p:nvPr/>
        </p:nvSpPr>
        <p:spPr>
          <a:xfrm>
            <a:off x="2209941" y="395870"/>
            <a:ext cx="23398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Câu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3</a:t>
            </a:r>
            <a:endParaRPr kumimoji="0" lang="vi-VN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6A6ACE3-94AB-4B08-9139-C25365EA207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0115" y="1405816"/>
            <a:ext cx="4744657" cy="29980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71BC7AD-B5C6-49F1-B72E-6CE295CB935A}"/>
              </a:ext>
            </a:extLst>
          </p:cNvPr>
          <p:cNvGrpSpPr/>
          <p:nvPr/>
        </p:nvGrpSpPr>
        <p:grpSpPr>
          <a:xfrm>
            <a:off x="6189492" y="163255"/>
            <a:ext cx="5782224" cy="1354281"/>
            <a:chOff x="6448009" y="754809"/>
            <a:chExt cx="5306934" cy="101312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A1349990-B107-4694-BAA2-CFCD7E6B00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38" t="74853" r="-926" b="-529"/>
            <a:stretch/>
          </p:blipFill>
          <p:spPr>
            <a:xfrm>
              <a:off x="6448009" y="754809"/>
              <a:ext cx="5306934" cy="1013123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AED9C60-ECA5-45B6-BE6E-2A97FF0DA5CC}"/>
                </a:ext>
              </a:extLst>
            </p:cNvPr>
            <p:cNvSpPr txBox="1"/>
            <p:nvPr/>
          </p:nvSpPr>
          <p:spPr>
            <a:xfrm>
              <a:off x="6693784" y="869839"/>
              <a:ext cx="4864323" cy="759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A. </a:t>
              </a:r>
              <a:r>
                <a:rPr lang="vi-VN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Nắm Tay Đóng Cọc đấm một cái làm nó gãy gần hết hàm răng.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AF815D5-DEAE-4EFC-9EBC-C820E6C0535E}"/>
              </a:ext>
            </a:extLst>
          </p:cNvPr>
          <p:cNvGrpSpPr/>
          <p:nvPr/>
        </p:nvGrpSpPr>
        <p:grpSpPr>
          <a:xfrm>
            <a:off x="6170665" y="1391208"/>
            <a:ext cx="5819878" cy="2210735"/>
            <a:chOff x="6403865" y="3423328"/>
            <a:chExt cx="5306934" cy="1013123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35863F91-4E40-4A51-B48E-A7BBD06AA4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38" t="74853" r="-926" b="-529"/>
            <a:stretch/>
          </p:blipFill>
          <p:spPr>
            <a:xfrm>
              <a:off x="6403865" y="3423328"/>
              <a:ext cx="5306934" cy="1013123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5F4E7A9-69CE-4345-8BBA-51153435ED6F}"/>
                </a:ext>
              </a:extLst>
            </p:cNvPr>
            <p:cNvSpPr txBox="1"/>
            <p:nvPr/>
          </p:nvSpPr>
          <p:spPr>
            <a:xfrm>
              <a:off x="6615806" y="3528166"/>
              <a:ext cx="4864323" cy="848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B. </a:t>
              </a:r>
              <a:r>
                <a:rPr lang="vi-VN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Cẩu Khây nhổ cây bên đường 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q</a:t>
              </a:r>
              <a:r>
                <a:rPr lang="vi-VN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uật túi bụi. Yêu tinh phun nước như mưa.  Nắm Tay Đóng Cọc đóng cọc be bờ ngăn nước lũ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.</a:t>
              </a:r>
              <a:endParaRPr kumimoji="0" lang="vi-VN" sz="5400" b="0" i="0" u="none" strike="noStrike" kern="1200" cap="none" spc="0" normalizeH="0" baseline="0" noProof="0" dirty="0">
                <a:ln>
                  <a:noFill/>
                </a:ln>
                <a:solidFill>
                  <a:srgbClr val="0F072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860911A-D7A4-44AC-9790-F6900A8915D2}"/>
              </a:ext>
            </a:extLst>
          </p:cNvPr>
          <p:cNvGrpSpPr/>
          <p:nvPr/>
        </p:nvGrpSpPr>
        <p:grpSpPr>
          <a:xfrm>
            <a:off x="6340887" y="5750787"/>
            <a:ext cx="5609375" cy="1040067"/>
            <a:chOff x="6448010" y="2171312"/>
            <a:chExt cx="5306934" cy="1013123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B7E4071-C984-4B37-9C91-B330D1E4B7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38" t="74853" r="-926" b="-529"/>
            <a:stretch/>
          </p:blipFill>
          <p:spPr>
            <a:xfrm>
              <a:off x="6448010" y="2171312"/>
              <a:ext cx="5306934" cy="1013123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ED6B95C-0378-4801-8AB4-5E2521AD8905}"/>
                </a:ext>
              </a:extLst>
            </p:cNvPr>
            <p:cNvSpPr txBox="1"/>
            <p:nvPr/>
          </p:nvSpPr>
          <p:spPr>
            <a:xfrm>
              <a:off x="6781554" y="2394059"/>
              <a:ext cx="4864323" cy="509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D.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Tất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cả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các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đáp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án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i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trên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FB7AFD6-5A00-47FB-9668-1F467BCA937B}"/>
              </a:ext>
            </a:extLst>
          </p:cNvPr>
          <p:cNvGrpSpPr/>
          <p:nvPr/>
        </p:nvGrpSpPr>
        <p:grpSpPr>
          <a:xfrm>
            <a:off x="6327230" y="3471828"/>
            <a:ext cx="5676169" cy="2290910"/>
            <a:chOff x="6537931" y="3589353"/>
            <a:chExt cx="5569168" cy="1539457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BEA4DE98-FAEF-4DD9-833D-EE11E02310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38" t="74853" r="-926" b="-529"/>
            <a:stretch/>
          </p:blipFill>
          <p:spPr>
            <a:xfrm>
              <a:off x="6537931" y="3589353"/>
              <a:ext cx="5569168" cy="1539457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0009A5F-6E20-481D-82C2-C0E0D2FCCD87}"/>
                </a:ext>
              </a:extLst>
            </p:cNvPr>
            <p:cNvSpPr txBox="1"/>
            <p:nvPr/>
          </p:nvSpPr>
          <p:spPr>
            <a:xfrm>
              <a:off x="6897238" y="3786653"/>
              <a:ext cx="4944598" cy="1270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C.</a:t>
              </a:r>
              <a:r>
                <a:rPr lang="vi-VN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Lấy T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a</a:t>
              </a:r>
              <a:r>
                <a:rPr lang="vi-VN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i Tát Nước tát nước ầm ầm qua núi cao,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vi-VN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Móng Tay Đục M</a:t>
              </a:r>
              <a:r>
                <a:rPr lang="en-US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á</a:t>
              </a:r>
              <a:r>
                <a:rPr lang="vi-VN" sz="2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ng ngả cây khoét máng, khơi dòng nước chảy.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19" name="Picture 18">
            <a:hlinkClick r:id="rId9" action="ppaction://hlinksldjump"/>
            <a:extLst>
              <a:ext uri="{FF2B5EF4-FFF2-40B4-BE49-F238E27FC236}">
                <a16:creationId xmlns:a16="http://schemas.microsoft.com/office/drawing/2014/main" id="{A46CF225-9578-4A67-9BEE-258D1FBC5E6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46559" y="4726683"/>
            <a:ext cx="2012807" cy="2097963"/>
          </a:xfrm>
          <a:prstGeom prst="rect">
            <a:avLst/>
          </a:prstGeom>
        </p:spPr>
      </p:pic>
      <p:pic>
        <p:nvPicPr>
          <p:cNvPr id="20" name="Picture 19" descr="A cartoon of a child waving&#10;&#10;Description automatically generated">
            <a:extLst>
              <a:ext uri="{FF2B5EF4-FFF2-40B4-BE49-F238E27FC236}">
                <a16:creationId xmlns:a16="http://schemas.microsoft.com/office/drawing/2014/main" id="{7E538C87-A203-437D-908E-1BA96E7FD38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8895" y="3237186"/>
            <a:ext cx="2561063" cy="3620814"/>
          </a:xfrm>
          <a:prstGeom prst="rect">
            <a:avLst/>
          </a:prstGeom>
        </p:spPr>
      </p:pic>
      <p:pic>
        <p:nvPicPr>
          <p:cNvPr id="23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EAA2056D-E597-4958-AC76-3BDC9AD079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1081206" y="5920207"/>
            <a:ext cx="909337" cy="79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Group 33">
            <a:extLst>
              <a:ext uri="{FF2B5EF4-FFF2-40B4-BE49-F238E27FC236}">
                <a16:creationId xmlns:a16="http://schemas.microsoft.com/office/drawing/2014/main" id="{1D2BE9B3-A307-4ACF-B357-904FDE19F52E}"/>
              </a:ext>
            </a:extLst>
          </p:cNvPr>
          <p:cNvGrpSpPr>
            <a:grpSpLocks/>
          </p:cNvGrpSpPr>
          <p:nvPr/>
        </p:nvGrpSpPr>
        <p:grpSpPr bwMode="auto">
          <a:xfrm>
            <a:off x="97284" y="48975"/>
            <a:ext cx="1371600" cy="1371600"/>
            <a:chOff x="4320" y="2928"/>
            <a:chExt cx="1104" cy="1104"/>
          </a:xfrm>
        </p:grpSpPr>
        <p:sp>
          <p:nvSpPr>
            <p:cNvPr id="25" name="AutoShape 34">
              <a:extLst>
                <a:ext uri="{FF2B5EF4-FFF2-40B4-BE49-F238E27FC236}">
                  <a16:creationId xmlns:a16="http://schemas.microsoft.com/office/drawing/2014/main" id="{BC20CD7D-EC5E-4358-B792-4F669559B2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26" name="WordArt 35">
              <a:extLst>
                <a:ext uri="{FF2B5EF4-FFF2-40B4-BE49-F238E27FC236}">
                  <a16:creationId xmlns:a16="http://schemas.microsoft.com/office/drawing/2014/main" id="{49319AE5-0AEE-460D-9326-983171B02C85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54" cy="50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8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Hết</a:t>
              </a:r>
              <a:r>
                <a:rPr lang="en-US" sz="28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giờ</a:t>
              </a:r>
              <a:endParaRPr lang="en-US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4" name="WordArt 41">
            <a:extLst>
              <a:ext uri="{FF2B5EF4-FFF2-40B4-BE49-F238E27FC236}">
                <a16:creationId xmlns:a16="http://schemas.microsoft.com/office/drawing/2014/main" id="{EDB8344E-CA03-4D44-B281-E8DF8494A675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90543" y="381947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45" name="WordArt 40">
            <a:extLst>
              <a:ext uri="{FF2B5EF4-FFF2-40B4-BE49-F238E27FC236}">
                <a16:creationId xmlns:a16="http://schemas.microsoft.com/office/drawing/2014/main" id="{A5955D45-5093-46BE-BA15-8161B988B91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17979" y="349848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46" name="WordArt 39">
            <a:extLst>
              <a:ext uri="{FF2B5EF4-FFF2-40B4-BE49-F238E27FC236}">
                <a16:creationId xmlns:a16="http://schemas.microsoft.com/office/drawing/2014/main" id="{EAABE4CE-1B6E-4D0C-B02B-AF1BE6D8D82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41141" y="32598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47" name="WordArt 38">
            <a:extLst>
              <a:ext uri="{FF2B5EF4-FFF2-40B4-BE49-F238E27FC236}">
                <a16:creationId xmlns:a16="http://schemas.microsoft.com/office/drawing/2014/main" id="{0C496083-7ECA-47AB-A83D-898AF835F73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06285" y="370249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48" name="WordArt 37">
            <a:extLst>
              <a:ext uri="{FF2B5EF4-FFF2-40B4-BE49-F238E27FC236}">
                <a16:creationId xmlns:a16="http://schemas.microsoft.com/office/drawing/2014/main" id="{10A07BB3-2446-4743-BC36-61250953E2A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51217" y="358551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49" name="WordArt 36">
            <a:extLst>
              <a:ext uri="{FF2B5EF4-FFF2-40B4-BE49-F238E27FC236}">
                <a16:creationId xmlns:a16="http://schemas.microsoft.com/office/drawing/2014/main" id="{3F3A174B-2E1F-41A6-B70F-16E4E6D4E07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89943" y="314282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0</a:t>
            </a:r>
          </a:p>
        </p:txBody>
      </p:sp>
      <p:pic>
        <p:nvPicPr>
          <p:cNvPr id="2" name="Câu 3">
            <a:hlinkClick r:id="" action="ppaction://media"/>
            <a:extLst>
              <a:ext uri="{FF2B5EF4-FFF2-40B4-BE49-F238E27FC236}">
                <a16:creationId xmlns:a16="http://schemas.microsoft.com/office/drawing/2014/main" id="{CFAD1052-538E-4B3C-8E4C-1928ED01EC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486002" y="609300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377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Reng re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artoon Classroom Stock Video Footage for Free Download">
            <a:extLst>
              <a:ext uri="{FF2B5EF4-FFF2-40B4-BE49-F238E27FC236}">
                <a16:creationId xmlns:a16="http://schemas.microsoft.com/office/drawing/2014/main" id="{A59FBEF2-DB25-3709-F73D-DD013E721F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0B0BF8-E7BF-CB58-68C6-377C241CC0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9619" y="3236862"/>
            <a:ext cx="2435900" cy="31849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0189F35-0BBA-3711-360D-6285D23F61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0619" y="3236862"/>
            <a:ext cx="2154414" cy="318493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DA0AD84-3A74-3F4F-988D-978A38F072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3218" y="1942667"/>
            <a:ext cx="4980864" cy="120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39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CDC976EF-0C81-4D7B-8383-8DC4EB43A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1984" y="1653937"/>
            <a:ext cx="963251" cy="128636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45A4C64-4355-451A-BB30-1C09B39F57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9421" y="1664382"/>
            <a:ext cx="1018120" cy="1286367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916316DF-EF49-4E26-9F15-936AAB83F8D2}"/>
              </a:ext>
            </a:extLst>
          </p:cNvPr>
          <p:cNvGrpSpPr/>
          <p:nvPr/>
        </p:nvGrpSpPr>
        <p:grpSpPr>
          <a:xfrm>
            <a:off x="7567223" y="1862291"/>
            <a:ext cx="844061" cy="843934"/>
            <a:chOff x="3782897" y="1746289"/>
            <a:chExt cx="844061" cy="843934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2F6DD2CB-18CC-41F5-97CF-28EDE10DEF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7" t="1501" r="85579" b="-3366"/>
            <a:stretch/>
          </p:blipFill>
          <p:spPr>
            <a:xfrm>
              <a:off x="3782897" y="1765701"/>
              <a:ext cx="844061" cy="824522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FBE27E5-BF32-421C-BCFA-777EDDDB7640}"/>
                </a:ext>
              </a:extLst>
            </p:cNvPr>
            <p:cNvSpPr txBox="1"/>
            <p:nvPr/>
          </p:nvSpPr>
          <p:spPr>
            <a:xfrm>
              <a:off x="3813852" y="1746289"/>
              <a:ext cx="7663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VN Bo Quen" panose="04040804060802020203" pitchFamily="82" charset="0"/>
                  <a:ea typeface="+mn-ea"/>
                  <a:cs typeface="Arial" panose="020B0604020202020204" pitchFamily="34" charset="0"/>
                </a:rPr>
                <a:t>3</a:t>
              </a:r>
              <a:endPara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849DE4F-EC62-4D17-A0B5-10B91BFAA6A0}"/>
              </a:ext>
            </a:extLst>
          </p:cNvPr>
          <p:cNvSpPr/>
          <p:nvPr/>
        </p:nvSpPr>
        <p:spPr>
          <a:xfrm>
            <a:off x="3448534" y="215030"/>
            <a:ext cx="5613010" cy="642722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1891E6ED-AE04-454C-8C91-1DFFB44DA83D}"/>
              </a:ext>
            </a:extLst>
          </p:cNvPr>
          <p:cNvSpPr/>
          <p:nvPr/>
        </p:nvSpPr>
        <p:spPr>
          <a:xfrm>
            <a:off x="7784482" y="215030"/>
            <a:ext cx="1281960" cy="621940"/>
          </a:xfrm>
          <a:prstGeom prst="roundRect">
            <a:avLst>
              <a:gd name="adj" fmla="val 50000"/>
            </a:avLst>
          </a:prstGeom>
          <a:solidFill>
            <a:srgbClr val="DBDE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32DA78E-43B2-4ED9-B61E-F44F4D795AE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0" t="41754" r="45468" b="46925"/>
          <a:stretch/>
        </p:blipFill>
        <p:spPr>
          <a:xfrm rot="9051558">
            <a:off x="3811744" y="1512989"/>
            <a:ext cx="1578207" cy="139175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1D59B24-650F-4ABD-8961-2A3EB423284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0" t="41754" r="45468" b="46925"/>
          <a:stretch/>
        </p:blipFill>
        <p:spPr>
          <a:xfrm rot="9051558">
            <a:off x="5514285" y="1576978"/>
            <a:ext cx="1578207" cy="139175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2AB133C-EE0A-4D15-8339-FDF5A17ECBA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0" t="41754" r="45468" b="46925"/>
          <a:stretch/>
        </p:blipFill>
        <p:spPr>
          <a:xfrm rot="9051558">
            <a:off x="7366268" y="1598084"/>
            <a:ext cx="1578207" cy="1391759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66C907EA-371A-4709-8BF9-A6F362C930E9}"/>
              </a:ext>
            </a:extLst>
          </p:cNvPr>
          <p:cNvGrpSpPr/>
          <p:nvPr/>
        </p:nvGrpSpPr>
        <p:grpSpPr>
          <a:xfrm>
            <a:off x="9085467" y="1653937"/>
            <a:ext cx="1151609" cy="1144929"/>
            <a:chOff x="3782897" y="1699082"/>
            <a:chExt cx="844061" cy="891141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B085581E-3D63-4C2A-AB71-D1AB75CD46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7" t="1501" r="85579" b="-3366"/>
            <a:stretch/>
          </p:blipFill>
          <p:spPr>
            <a:xfrm>
              <a:off x="3782897" y="1765701"/>
              <a:ext cx="844061" cy="824522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70D7A83-E147-4402-B19F-A4BC922915F7}"/>
                </a:ext>
              </a:extLst>
            </p:cNvPr>
            <p:cNvSpPr txBox="1"/>
            <p:nvPr/>
          </p:nvSpPr>
          <p:spPr>
            <a:xfrm>
              <a:off x="3813386" y="1699082"/>
              <a:ext cx="7663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800" dirty="0">
                  <a:solidFill>
                    <a:prstClr val="white"/>
                  </a:solidFill>
                  <a:latin typeface="UVN Bo Quen" panose="04040804060802020203" pitchFamily="82" charset="0"/>
                  <a:cs typeface="Arial" panose="020B0604020202020204" pitchFamily="34" charset="0"/>
                </a:rPr>
                <a:t>4</a:t>
              </a:r>
              <a:endPara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39741EC9-D474-48C1-88FC-0A98ADD9C78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7" t="39590" r="19970" b="54051"/>
          <a:stretch/>
        </p:blipFill>
        <p:spPr>
          <a:xfrm>
            <a:off x="8647031" y="1474372"/>
            <a:ext cx="1846046" cy="1589649"/>
          </a:xfrm>
          <a:prstGeom prst="rect">
            <a:avLst/>
          </a:prstGeom>
        </p:spPr>
      </p:pic>
      <p:pic>
        <p:nvPicPr>
          <p:cNvPr id="20" name="Picture 19" descr="A cartoon of a child waving&#10;&#10;Description automatically generated">
            <a:extLst>
              <a:ext uri="{FF2B5EF4-FFF2-40B4-BE49-F238E27FC236}">
                <a16:creationId xmlns:a16="http://schemas.microsoft.com/office/drawing/2014/main" id="{E0A81337-0F3C-4DB6-B662-10303A865C6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4517" y="980178"/>
            <a:ext cx="4157484" cy="5877822"/>
          </a:xfrm>
          <a:prstGeom prst="rect">
            <a:avLst/>
          </a:prstGeom>
        </p:spPr>
      </p:pic>
      <p:pic>
        <p:nvPicPr>
          <p:cNvPr id="23" name="Picture 22">
            <a:hlinkClick r:id="rId10" action="ppaction://hlinksldjump"/>
            <a:extLst>
              <a:ext uri="{FF2B5EF4-FFF2-40B4-BE49-F238E27FC236}">
                <a16:creationId xmlns:a16="http://schemas.microsoft.com/office/drawing/2014/main" id="{BDDA3FFC-8432-497F-A970-391C531590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62650" y="2851317"/>
            <a:ext cx="3895236" cy="4060033"/>
          </a:xfrm>
          <a:prstGeom prst="rect">
            <a:avLst/>
          </a:prstGeom>
        </p:spPr>
      </p:pic>
      <p:pic>
        <p:nvPicPr>
          <p:cNvPr id="32" name="08 NK PowerSkills">
            <a:extLst>
              <a:ext uri="{FF2B5EF4-FFF2-40B4-BE49-F238E27FC236}">
                <a16:creationId xmlns:a16="http://schemas.microsoft.com/office/drawing/2014/main" id="{B3601E99-13B9-49CF-A7BB-2D0CB495CA3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111" y="3793980"/>
            <a:ext cx="3891847" cy="3143415"/>
          </a:xfrm>
          <a:prstGeom prst="rect">
            <a:avLst/>
          </a:prstGeom>
        </p:spPr>
      </p:pic>
      <p:pic>
        <p:nvPicPr>
          <p:cNvPr id="37" name="10 NK PowerSkills">
            <a:extLst>
              <a:ext uri="{FF2B5EF4-FFF2-40B4-BE49-F238E27FC236}">
                <a16:creationId xmlns:a16="http://schemas.microsoft.com/office/drawing/2014/main" id="{A70A7B7B-9010-4884-9B7D-08AA365D7B1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251" y="4056979"/>
            <a:ext cx="753864" cy="648323"/>
          </a:xfrm>
          <a:prstGeom prst="rect">
            <a:avLst/>
          </a:prstGeom>
        </p:spPr>
      </p:pic>
      <p:pic>
        <p:nvPicPr>
          <p:cNvPr id="38" name="07 NK PowerSkills">
            <a:extLst>
              <a:ext uri="{FF2B5EF4-FFF2-40B4-BE49-F238E27FC236}">
                <a16:creationId xmlns:a16="http://schemas.microsoft.com/office/drawing/2014/main" id="{834AA62F-25A8-4CE4-8DC8-4ABCBEECE5C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922" y="4089149"/>
            <a:ext cx="753864" cy="648323"/>
          </a:xfrm>
          <a:prstGeom prst="rect">
            <a:avLst/>
          </a:prstGeom>
        </p:spPr>
      </p:pic>
      <p:pic>
        <p:nvPicPr>
          <p:cNvPr id="39" name="06 NK PowerSkills">
            <a:extLst>
              <a:ext uri="{FF2B5EF4-FFF2-40B4-BE49-F238E27FC236}">
                <a16:creationId xmlns:a16="http://schemas.microsoft.com/office/drawing/2014/main" id="{254B5055-FC10-4D1B-9893-98F9199E55D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593" y="4048509"/>
            <a:ext cx="753864" cy="648323"/>
          </a:xfrm>
          <a:prstGeom prst="rect">
            <a:avLst/>
          </a:prstGeom>
        </p:spPr>
      </p:pic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065008B5-56C8-4AEF-AE5A-D678EFD21EEF}"/>
              </a:ext>
            </a:extLst>
          </p:cNvPr>
          <p:cNvSpPr/>
          <p:nvPr/>
        </p:nvSpPr>
        <p:spPr>
          <a:xfrm>
            <a:off x="7015818" y="216607"/>
            <a:ext cx="2056175" cy="642722"/>
          </a:xfrm>
          <a:prstGeom prst="roundRect">
            <a:avLst>
              <a:gd name="adj" fmla="val 50000"/>
            </a:avLst>
          </a:prstGeom>
          <a:solidFill>
            <a:srgbClr val="DBDE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72618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7 L 0.44375 -3.7037E-7 " pathEditMode="relative" rAng="0" ptsTypes="AA">
                                      <p:cBhvr>
                                        <p:cTn id="9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8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4.81481E-6 L 0.44375 4.81481E-6 " pathEditMode="relative" rAng="0" ptsTypes="AA">
                                      <p:cBhvr>
                                        <p:cTn id="1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8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85185E-6 L 0.44375 -1.85185E-6 " pathEditMode="relative" rAng="0" ptsTypes="AA">
                                      <p:cBhvr>
                                        <p:cTn id="1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87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458 0.02361 L 0.05092 0.06064 L 0.03959 -0.02987 L 0.00092 -0.04213 L -0.04401 -0.03311 L -0.05599 -0.01621 " pathEditMode="relative" ptsTypes="AAAAAA">
                                      <p:cBhvr>
                                        <p:cTn id="1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FFB2234-A239-45E1-B647-EAC3F2CD44C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1" b="28846"/>
          <a:stretch/>
        </p:blipFill>
        <p:spPr>
          <a:xfrm>
            <a:off x="523158" y="407568"/>
            <a:ext cx="5924851" cy="460013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CB5F0C0-7270-401E-8394-41B4DC6CCFF6}"/>
              </a:ext>
            </a:extLst>
          </p:cNvPr>
          <p:cNvSpPr txBox="1"/>
          <p:nvPr/>
        </p:nvSpPr>
        <p:spPr>
          <a:xfrm>
            <a:off x="2209941" y="395870"/>
            <a:ext cx="23398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Câu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4</a:t>
            </a:r>
            <a:endParaRPr kumimoji="0" lang="vi-VN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71BC7AD-B5C6-49F1-B72E-6CE295CB935A}"/>
              </a:ext>
            </a:extLst>
          </p:cNvPr>
          <p:cNvGrpSpPr/>
          <p:nvPr/>
        </p:nvGrpSpPr>
        <p:grpSpPr>
          <a:xfrm>
            <a:off x="6051955" y="297179"/>
            <a:ext cx="5781072" cy="1680113"/>
            <a:chOff x="6565868" y="845905"/>
            <a:chExt cx="5060563" cy="1326436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A1349990-B107-4694-BAA2-CFCD7E6B00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38" t="74853" r="-926" b="-529"/>
            <a:stretch/>
          </p:blipFill>
          <p:spPr>
            <a:xfrm>
              <a:off x="6565868" y="981704"/>
              <a:ext cx="5060563" cy="1190637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AED9C60-ECA5-45B6-BE6E-2A97FF0DA5CC}"/>
                </a:ext>
              </a:extLst>
            </p:cNvPr>
            <p:cNvSpPr txBox="1"/>
            <p:nvPr/>
          </p:nvSpPr>
          <p:spPr>
            <a:xfrm>
              <a:off x="6864225" y="845905"/>
              <a:ext cx="4349284" cy="1093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/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A.Yêu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T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inh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quy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hàng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,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dân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bản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trở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lại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cuộc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sống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yên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bình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.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AF815D5-DEAE-4EFC-9EBC-C820E6C0535E}"/>
              </a:ext>
            </a:extLst>
          </p:cNvPr>
          <p:cNvGrpSpPr/>
          <p:nvPr/>
        </p:nvGrpSpPr>
        <p:grpSpPr>
          <a:xfrm>
            <a:off x="6097974" y="2099533"/>
            <a:ext cx="5873396" cy="1510607"/>
            <a:chOff x="6403865" y="3423328"/>
            <a:chExt cx="5306934" cy="668638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35863F91-4E40-4A51-B48E-A7BBD06AA4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38" t="74853" r="-926" b="-529"/>
            <a:stretch/>
          </p:blipFill>
          <p:spPr>
            <a:xfrm>
              <a:off x="6403865" y="3423328"/>
              <a:ext cx="5306934" cy="668638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5F4E7A9-69CE-4345-8BBA-51153435ED6F}"/>
                </a:ext>
              </a:extLst>
            </p:cNvPr>
            <p:cNvSpPr txBox="1"/>
            <p:nvPr/>
          </p:nvSpPr>
          <p:spPr>
            <a:xfrm>
              <a:off x="6615806" y="3528166"/>
              <a:ext cx="4864323" cy="422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B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.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Yêu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Tinh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chết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,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dân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bản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trở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lại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cuộc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sống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yên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vui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.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860911A-D7A4-44AC-9790-F6900A8915D2}"/>
              </a:ext>
            </a:extLst>
          </p:cNvPr>
          <p:cNvGrpSpPr/>
          <p:nvPr/>
        </p:nvGrpSpPr>
        <p:grpSpPr>
          <a:xfrm>
            <a:off x="6223652" y="4793401"/>
            <a:ext cx="5758141" cy="1508105"/>
            <a:chOff x="6417630" y="2666054"/>
            <a:chExt cx="5306934" cy="1469037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1B7E4071-C984-4B37-9C91-B330D1E4B7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38" t="74853" r="-926" b="-529"/>
            <a:stretch/>
          </p:blipFill>
          <p:spPr>
            <a:xfrm>
              <a:off x="6417630" y="2666054"/>
              <a:ext cx="5306934" cy="1469037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ED6B95C-0378-4801-8AB4-5E2521AD8905}"/>
                </a:ext>
              </a:extLst>
            </p:cNvPr>
            <p:cNvSpPr txBox="1"/>
            <p:nvPr/>
          </p:nvSpPr>
          <p:spPr>
            <a:xfrm>
              <a:off x="6690223" y="2935876"/>
              <a:ext cx="4864323" cy="929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D.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Yêu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Tinh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chạy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thoát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, </a:t>
              </a:r>
              <a:r>
                <a:rPr lang="en-US" sz="2800" b="1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d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ân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bản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trở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lại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cuộc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sống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yên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vui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.</a:t>
              </a:r>
              <a:endPara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FB7AFD6-5A00-47FB-9668-1F467BCA937B}"/>
              </a:ext>
            </a:extLst>
          </p:cNvPr>
          <p:cNvGrpSpPr/>
          <p:nvPr/>
        </p:nvGrpSpPr>
        <p:grpSpPr>
          <a:xfrm>
            <a:off x="6196588" y="3794549"/>
            <a:ext cx="5676169" cy="836348"/>
            <a:chOff x="6543789" y="3611411"/>
            <a:chExt cx="5569168" cy="1539457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BEA4DE98-FAEF-4DD9-833D-EE11E02310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38" t="74853" r="-926" b="-529"/>
            <a:stretch/>
          </p:blipFill>
          <p:spPr>
            <a:xfrm>
              <a:off x="6543789" y="3611411"/>
              <a:ext cx="5569168" cy="1539457"/>
            </a:xfrm>
            <a:prstGeom prst="rect">
              <a:avLst/>
            </a:prstGeom>
          </p:spPr>
        </p:pic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0009A5F-6E20-481D-82C2-C0E0D2FCCD87}"/>
                </a:ext>
              </a:extLst>
            </p:cNvPr>
            <p:cNvSpPr txBox="1"/>
            <p:nvPr/>
          </p:nvSpPr>
          <p:spPr>
            <a:xfrm>
              <a:off x="6860536" y="3832045"/>
              <a:ext cx="4944598" cy="963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C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.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Yêu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Tinh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chiến</a:t>
              </a:r>
              <a:r>
                <a: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800" b="1" dirty="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thắng</a:t>
              </a:r>
              <a:r>
                <a:rPr lang="en-US" sz="1800" b="1" i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.</a:t>
              </a:r>
              <a:endPara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54C8E43E-F391-45F6-AD4D-0B62BC893E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1075" y="1435899"/>
            <a:ext cx="4390916" cy="30053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Picture 21">
            <a:hlinkClick r:id="rId9" action="ppaction://hlinksldjump"/>
            <a:extLst>
              <a:ext uri="{FF2B5EF4-FFF2-40B4-BE49-F238E27FC236}">
                <a16:creationId xmlns:a16="http://schemas.microsoft.com/office/drawing/2014/main" id="{0101736A-E29B-4ED6-8F7C-F9F348D259C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74460" y="3994523"/>
            <a:ext cx="2830324" cy="2950067"/>
          </a:xfrm>
          <a:prstGeom prst="rect">
            <a:avLst/>
          </a:prstGeom>
        </p:spPr>
      </p:pic>
      <p:pic>
        <p:nvPicPr>
          <p:cNvPr id="23" name="Picture 6" descr="Káº¿t quáº£ hÃ¬nh áº£nh cho right wrong tick icon">
            <a:extLst>
              <a:ext uri="{FF2B5EF4-FFF2-40B4-BE49-F238E27FC236}">
                <a16:creationId xmlns:a16="http://schemas.microsoft.com/office/drawing/2014/main" id="{016EED75-90F6-484E-BEAF-7ACBF500D2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915133" y="1134719"/>
            <a:ext cx="909337" cy="79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oup 33">
            <a:extLst>
              <a:ext uri="{FF2B5EF4-FFF2-40B4-BE49-F238E27FC236}">
                <a16:creationId xmlns:a16="http://schemas.microsoft.com/office/drawing/2014/main" id="{BE686E23-BE4D-4049-94E2-E11A4AB6C80E}"/>
              </a:ext>
            </a:extLst>
          </p:cNvPr>
          <p:cNvGrpSpPr>
            <a:grpSpLocks/>
          </p:cNvGrpSpPr>
          <p:nvPr/>
        </p:nvGrpSpPr>
        <p:grpSpPr bwMode="auto">
          <a:xfrm>
            <a:off x="320125" y="9105"/>
            <a:ext cx="1371600" cy="1371600"/>
            <a:chOff x="4320" y="2928"/>
            <a:chExt cx="1104" cy="1104"/>
          </a:xfrm>
        </p:grpSpPr>
        <p:sp>
          <p:nvSpPr>
            <p:cNvPr id="24" name="AutoShape 34">
              <a:extLst>
                <a:ext uri="{FF2B5EF4-FFF2-40B4-BE49-F238E27FC236}">
                  <a16:creationId xmlns:a16="http://schemas.microsoft.com/office/drawing/2014/main" id="{EA38C93A-EBED-4CEA-B9DB-EC5770F3A4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25" name="WordArt 35">
              <a:extLst>
                <a:ext uri="{FF2B5EF4-FFF2-40B4-BE49-F238E27FC236}">
                  <a16:creationId xmlns:a16="http://schemas.microsoft.com/office/drawing/2014/main" id="{DB18F937-DFE2-4B8E-82F8-D06D9F549CBB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54" cy="50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8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Hết giờ</a:t>
              </a:r>
            </a:p>
          </p:txBody>
        </p:sp>
      </p:grpSp>
      <p:sp>
        <p:nvSpPr>
          <p:cNvPr id="43" name="WordArt 41">
            <a:extLst>
              <a:ext uri="{FF2B5EF4-FFF2-40B4-BE49-F238E27FC236}">
                <a16:creationId xmlns:a16="http://schemas.microsoft.com/office/drawing/2014/main" id="{75565F4F-A412-466F-8EF8-04BB994C60A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95182" y="325422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44" name="WordArt 40">
            <a:extLst>
              <a:ext uri="{FF2B5EF4-FFF2-40B4-BE49-F238E27FC236}">
                <a16:creationId xmlns:a16="http://schemas.microsoft.com/office/drawing/2014/main" id="{F0593CC1-1D9C-4A77-97FD-234854F6AE1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7971" y="325422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45" name="WordArt 39">
            <a:extLst>
              <a:ext uri="{FF2B5EF4-FFF2-40B4-BE49-F238E27FC236}">
                <a16:creationId xmlns:a16="http://schemas.microsoft.com/office/drawing/2014/main" id="{A11D6BD6-D549-46B8-A4F9-350E0EE7989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06758" y="327394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46" name="WordArt 38">
            <a:extLst>
              <a:ext uri="{FF2B5EF4-FFF2-40B4-BE49-F238E27FC236}">
                <a16:creationId xmlns:a16="http://schemas.microsoft.com/office/drawing/2014/main" id="{795F1297-5B0A-4A0D-8BF9-8C54F6B1374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51746" y="244629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47" name="WordArt 37">
            <a:extLst>
              <a:ext uri="{FF2B5EF4-FFF2-40B4-BE49-F238E27FC236}">
                <a16:creationId xmlns:a16="http://schemas.microsoft.com/office/drawing/2014/main" id="{8190D846-EEC0-4DEA-A766-7550C880797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99346" y="287931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48" name="WordArt 36">
            <a:extLst>
              <a:ext uri="{FF2B5EF4-FFF2-40B4-BE49-F238E27FC236}">
                <a16:creationId xmlns:a16="http://schemas.microsoft.com/office/drawing/2014/main" id="{7DB66341-606B-438E-9146-A004E72D3FA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12685" y="26628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0</a:t>
            </a:r>
          </a:p>
        </p:txBody>
      </p:sp>
      <p:pic>
        <p:nvPicPr>
          <p:cNvPr id="2" name="Câu 4">
            <a:hlinkClick r:id="" action="ppaction://media"/>
            <a:extLst>
              <a:ext uri="{FF2B5EF4-FFF2-40B4-BE49-F238E27FC236}">
                <a16:creationId xmlns:a16="http://schemas.microsoft.com/office/drawing/2014/main" id="{42511923-45B4-49DA-B261-4934BCBA13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58673" y="624723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8505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Reng re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CDC976EF-0C81-4D7B-8383-8DC4EB43A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1984" y="1653937"/>
            <a:ext cx="963251" cy="128636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45A4C64-4355-451A-BB30-1C09B39F57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9421" y="1664382"/>
            <a:ext cx="1018120" cy="1286367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916316DF-EF49-4E26-9F15-936AAB83F8D2}"/>
              </a:ext>
            </a:extLst>
          </p:cNvPr>
          <p:cNvGrpSpPr/>
          <p:nvPr/>
        </p:nvGrpSpPr>
        <p:grpSpPr>
          <a:xfrm>
            <a:off x="7533648" y="1875153"/>
            <a:ext cx="844061" cy="843934"/>
            <a:chOff x="3782897" y="1746289"/>
            <a:chExt cx="844061" cy="843934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2F6DD2CB-18CC-41F5-97CF-28EDE10DEF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7" t="1501" r="85579" b="-3366"/>
            <a:stretch/>
          </p:blipFill>
          <p:spPr>
            <a:xfrm>
              <a:off x="3782897" y="1765701"/>
              <a:ext cx="844061" cy="824522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FBE27E5-BF32-421C-BCFA-777EDDDB7640}"/>
                </a:ext>
              </a:extLst>
            </p:cNvPr>
            <p:cNvSpPr txBox="1"/>
            <p:nvPr/>
          </p:nvSpPr>
          <p:spPr>
            <a:xfrm>
              <a:off x="3813852" y="1746289"/>
              <a:ext cx="7663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VN Bo Quen" panose="04040804060802020203" pitchFamily="82" charset="0"/>
                  <a:ea typeface="+mn-ea"/>
                  <a:cs typeface="Arial" panose="020B0604020202020204" pitchFamily="34" charset="0"/>
                </a:rPr>
                <a:t>3</a:t>
              </a:r>
              <a:endPara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849DE4F-EC62-4D17-A0B5-10B91BFAA6A0}"/>
              </a:ext>
            </a:extLst>
          </p:cNvPr>
          <p:cNvSpPr/>
          <p:nvPr/>
        </p:nvSpPr>
        <p:spPr>
          <a:xfrm>
            <a:off x="3448534" y="215030"/>
            <a:ext cx="5613010" cy="642722"/>
          </a:xfrm>
          <a:prstGeom prst="roundRect">
            <a:avLst>
              <a:gd name="adj" fmla="val 50000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1891E6ED-AE04-454C-8C91-1DFFB44DA83D}"/>
              </a:ext>
            </a:extLst>
          </p:cNvPr>
          <p:cNvSpPr/>
          <p:nvPr/>
        </p:nvSpPr>
        <p:spPr>
          <a:xfrm>
            <a:off x="7784482" y="215030"/>
            <a:ext cx="1281960" cy="621940"/>
          </a:xfrm>
          <a:prstGeom prst="roundRect">
            <a:avLst>
              <a:gd name="adj" fmla="val 50000"/>
            </a:avLst>
          </a:prstGeom>
          <a:solidFill>
            <a:srgbClr val="DBDE8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32DA78E-43B2-4ED9-B61E-F44F4D795AE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0" t="41754" r="45468" b="46925"/>
          <a:stretch/>
        </p:blipFill>
        <p:spPr>
          <a:xfrm rot="9051558">
            <a:off x="3789366" y="1487883"/>
            <a:ext cx="1578207" cy="139175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1D59B24-650F-4ABD-8961-2A3EB423284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0" t="41754" r="45468" b="46925"/>
          <a:stretch/>
        </p:blipFill>
        <p:spPr>
          <a:xfrm rot="9051558">
            <a:off x="5525258" y="1549489"/>
            <a:ext cx="1578207" cy="139175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F813819-3F85-4818-AD1F-2A87A9946E5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0" t="41754" r="45468" b="46925"/>
          <a:stretch/>
        </p:blipFill>
        <p:spPr>
          <a:xfrm rot="9051558">
            <a:off x="7375551" y="1528708"/>
            <a:ext cx="1578207" cy="1391759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59576DFE-2DEE-4849-B005-F78AB0019C13}"/>
              </a:ext>
            </a:extLst>
          </p:cNvPr>
          <p:cNvGrpSpPr/>
          <p:nvPr/>
        </p:nvGrpSpPr>
        <p:grpSpPr>
          <a:xfrm>
            <a:off x="9156193" y="1933252"/>
            <a:ext cx="844061" cy="843934"/>
            <a:chOff x="3782897" y="1746289"/>
            <a:chExt cx="844061" cy="843934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3FCD6EE-230F-4A02-A008-748D3DDA13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7" t="1501" r="85579" b="-3366"/>
            <a:stretch/>
          </p:blipFill>
          <p:spPr>
            <a:xfrm>
              <a:off x="3782897" y="1765701"/>
              <a:ext cx="844061" cy="824522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2A9D9EB-F24F-4066-BB66-AA0FC0803CA2}"/>
                </a:ext>
              </a:extLst>
            </p:cNvPr>
            <p:cNvSpPr txBox="1"/>
            <p:nvPr/>
          </p:nvSpPr>
          <p:spPr>
            <a:xfrm>
              <a:off x="3813852" y="1746289"/>
              <a:ext cx="7663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4800" dirty="0">
                  <a:solidFill>
                    <a:prstClr val="white"/>
                  </a:solidFill>
                  <a:latin typeface="UVN Bo Quen" panose="04040804060802020203" pitchFamily="82" charset="0"/>
                  <a:cs typeface="Arial" panose="020B0604020202020204" pitchFamily="34" charset="0"/>
                </a:rPr>
                <a:t>4</a:t>
              </a:r>
              <a:endParaRPr kumimoji="0" lang="vi-V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0F67C97D-3DB6-46D8-B665-CFF91F93F85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40" t="41754" r="45468" b="46925"/>
          <a:stretch/>
        </p:blipFill>
        <p:spPr>
          <a:xfrm rot="9051558">
            <a:off x="9003388" y="1739791"/>
            <a:ext cx="1578207" cy="1391759"/>
          </a:xfrm>
          <a:prstGeom prst="rect">
            <a:avLst/>
          </a:prstGeom>
        </p:spPr>
      </p:pic>
      <p:pic>
        <p:nvPicPr>
          <p:cNvPr id="20" name="Picture 19" descr="A cartoon of a child holding a piece of wood&#10;&#10;Description automatically generated">
            <a:extLst>
              <a:ext uri="{FF2B5EF4-FFF2-40B4-BE49-F238E27FC236}">
                <a16:creationId xmlns:a16="http://schemas.microsoft.com/office/drawing/2014/main" id="{56C31547-13BB-48E9-9A4C-D289B18BD0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8" y="1317678"/>
            <a:ext cx="3822451" cy="5404153"/>
          </a:xfrm>
          <a:prstGeom prst="rect">
            <a:avLst/>
          </a:prstGeom>
        </p:spPr>
      </p:pic>
      <p:pic>
        <p:nvPicPr>
          <p:cNvPr id="22" name="08 NK PowerSkills">
            <a:extLst>
              <a:ext uri="{FF2B5EF4-FFF2-40B4-BE49-F238E27FC236}">
                <a16:creationId xmlns:a16="http://schemas.microsoft.com/office/drawing/2014/main" id="{AC6643E1-96DD-4BF1-97F8-152B232C8EC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254" y="3823288"/>
            <a:ext cx="3891847" cy="3143415"/>
          </a:xfrm>
          <a:prstGeom prst="rect">
            <a:avLst/>
          </a:prstGeom>
        </p:spPr>
      </p:pic>
      <p:pic>
        <p:nvPicPr>
          <p:cNvPr id="23" name="Picture 22">
            <a:hlinkClick r:id="rId10" action="ppaction://hlinksldjump"/>
            <a:extLst>
              <a:ext uri="{FF2B5EF4-FFF2-40B4-BE49-F238E27FC236}">
                <a16:creationId xmlns:a16="http://schemas.microsoft.com/office/drawing/2014/main" id="{FDEBC2EC-5A73-48BD-9222-B313F81D21F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28540" y="2780671"/>
            <a:ext cx="3895236" cy="4060033"/>
          </a:xfrm>
          <a:prstGeom prst="rect">
            <a:avLst/>
          </a:prstGeom>
        </p:spPr>
      </p:pic>
      <p:pic>
        <p:nvPicPr>
          <p:cNvPr id="26" name="10 NK PowerSkills">
            <a:extLst>
              <a:ext uri="{FF2B5EF4-FFF2-40B4-BE49-F238E27FC236}">
                <a16:creationId xmlns:a16="http://schemas.microsoft.com/office/drawing/2014/main" id="{B58A2916-9073-4F84-B410-E8275CE1027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330" y="4624664"/>
            <a:ext cx="753864" cy="648323"/>
          </a:xfrm>
          <a:prstGeom prst="rect">
            <a:avLst/>
          </a:prstGeom>
        </p:spPr>
      </p:pic>
      <p:pic>
        <p:nvPicPr>
          <p:cNvPr id="32" name="07 NK PowerSkills">
            <a:extLst>
              <a:ext uri="{FF2B5EF4-FFF2-40B4-BE49-F238E27FC236}">
                <a16:creationId xmlns:a16="http://schemas.microsoft.com/office/drawing/2014/main" id="{4406992E-C95F-45F1-A940-E613AEFBBCC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947" y="4642695"/>
            <a:ext cx="753864" cy="648323"/>
          </a:xfrm>
          <a:prstGeom prst="rect">
            <a:avLst/>
          </a:prstGeom>
        </p:spPr>
      </p:pic>
      <p:pic>
        <p:nvPicPr>
          <p:cNvPr id="33" name="06 NK PowerSkills">
            <a:extLst>
              <a:ext uri="{FF2B5EF4-FFF2-40B4-BE49-F238E27FC236}">
                <a16:creationId xmlns:a16="http://schemas.microsoft.com/office/drawing/2014/main" id="{DD91F6FC-72A8-42F1-AB04-182140C9526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295" y="4725099"/>
            <a:ext cx="753864" cy="64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6672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29 -0.00602 L 0.43946 -0.00602 " pathEditMode="relative" rAng="0" ptsTypes="AA">
                                      <p:cBhvr>
                                        <p:cTn id="1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44444E-6 L 0.44375 4.44444E-6 " pathEditMode="relative" rAng="0" ptsTypes="AA">
                                      <p:cBhvr>
                                        <p:cTn id="2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87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0.44375 -1.11111E-6 " pathEditMode="relative" rAng="0" ptsTypes="AA">
                                      <p:cBhvr>
                                        <p:cTn id="32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87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664 -0.03935 L -0.02565 -0.00556 L 0.03554 -0.01019 L 0.03997 -0.05486 L 0.00885 -0.0838 L -0.01524 -0.08079 L -0.03164 -0.06389 L -0.04636 -0.0625 L -0.05664 -0.03935 Z " pathEditMode="relative" ptsTypes="AAAAAAAAA">
                                      <p:cBhvr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: Shape 50">
            <a:extLst>
              <a:ext uri="{FF2B5EF4-FFF2-40B4-BE49-F238E27FC236}">
                <a16:creationId xmlns:a16="http://schemas.microsoft.com/office/drawing/2014/main" id="{1284CA7F-B696-4085-84C6-CD668817E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6050278" cy="3400925"/>
          </a:xfrm>
          <a:custGeom>
            <a:avLst/>
            <a:gdLst>
              <a:gd name="connsiteX0" fmla="*/ 0 w 6050278"/>
              <a:gd name="connsiteY0" fmla="*/ 0 h 3400925"/>
              <a:gd name="connsiteX1" fmla="*/ 6050278 w 6050278"/>
              <a:gd name="connsiteY1" fmla="*/ 0 h 3400925"/>
              <a:gd name="connsiteX2" fmla="*/ 6050278 w 6050278"/>
              <a:gd name="connsiteY2" fmla="*/ 1827306 h 3400925"/>
              <a:gd name="connsiteX3" fmla="*/ 3892296 w 6050278"/>
              <a:gd name="connsiteY3" fmla="*/ 1827306 h 3400925"/>
              <a:gd name="connsiteX4" fmla="*/ 3892296 w 6050278"/>
              <a:gd name="connsiteY4" fmla="*/ 3400925 h 3400925"/>
              <a:gd name="connsiteX5" fmla="*/ 0 w 6050278"/>
              <a:gd name="connsiteY5" fmla="*/ 3400925 h 340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50278" h="3400925">
                <a:moveTo>
                  <a:pt x="0" y="0"/>
                </a:moveTo>
                <a:lnTo>
                  <a:pt x="6050278" y="0"/>
                </a:lnTo>
                <a:lnTo>
                  <a:pt x="6050278" y="1827306"/>
                </a:lnTo>
                <a:lnTo>
                  <a:pt x="3892296" y="1827306"/>
                </a:lnTo>
                <a:lnTo>
                  <a:pt x="3892296" y="3400925"/>
                </a:lnTo>
                <a:lnTo>
                  <a:pt x="0" y="340092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Picture 7" descr="A cartoon character with big ears&#10;&#10;Description automatically generated">
            <a:extLst>
              <a:ext uri="{FF2B5EF4-FFF2-40B4-BE49-F238E27FC236}">
                <a16:creationId xmlns:a16="http://schemas.microsoft.com/office/drawing/2014/main" id="{DE3BBC1D-1C34-419B-8569-ED3F69E21F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72" y="326086"/>
            <a:ext cx="2118461" cy="2994290"/>
          </a:xfrm>
          <a:prstGeom prst="rect">
            <a:avLst/>
          </a:prstGeom>
        </p:spPr>
      </p:pic>
      <p:sp>
        <p:nvSpPr>
          <p:cNvPr id="62" name="Freeform: Shape 52">
            <a:extLst>
              <a:ext uri="{FF2B5EF4-FFF2-40B4-BE49-F238E27FC236}">
                <a16:creationId xmlns:a16="http://schemas.microsoft.com/office/drawing/2014/main" id="{858A10F4-B847-4777-BC82-782F6FB36E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41722" y="1"/>
            <a:ext cx="6050278" cy="3400925"/>
          </a:xfrm>
          <a:custGeom>
            <a:avLst/>
            <a:gdLst>
              <a:gd name="connsiteX0" fmla="*/ 0 w 6050278"/>
              <a:gd name="connsiteY0" fmla="*/ 0 h 3400925"/>
              <a:gd name="connsiteX1" fmla="*/ 6050278 w 6050278"/>
              <a:gd name="connsiteY1" fmla="*/ 0 h 3400925"/>
              <a:gd name="connsiteX2" fmla="*/ 6050278 w 6050278"/>
              <a:gd name="connsiteY2" fmla="*/ 3400925 h 3400925"/>
              <a:gd name="connsiteX3" fmla="*/ 2157982 w 6050278"/>
              <a:gd name="connsiteY3" fmla="*/ 3400925 h 3400925"/>
              <a:gd name="connsiteX4" fmla="*/ 2157982 w 6050278"/>
              <a:gd name="connsiteY4" fmla="*/ 1827306 h 3400925"/>
              <a:gd name="connsiteX5" fmla="*/ 0 w 6050278"/>
              <a:gd name="connsiteY5" fmla="*/ 1827306 h 340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50278" h="3400925">
                <a:moveTo>
                  <a:pt x="0" y="0"/>
                </a:moveTo>
                <a:lnTo>
                  <a:pt x="6050278" y="0"/>
                </a:lnTo>
                <a:lnTo>
                  <a:pt x="6050278" y="3400925"/>
                </a:lnTo>
                <a:lnTo>
                  <a:pt x="2157982" y="3400925"/>
                </a:lnTo>
                <a:lnTo>
                  <a:pt x="2157982" y="1827306"/>
                </a:lnTo>
                <a:lnTo>
                  <a:pt x="0" y="182730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3" name="Freeform: Shape 54">
            <a:extLst>
              <a:ext uri="{FF2B5EF4-FFF2-40B4-BE49-F238E27FC236}">
                <a16:creationId xmlns:a16="http://schemas.microsoft.com/office/drawing/2014/main" id="{8883B597-C9A1-46EF-AB6B-71DF0B1ED4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489159"/>
            <a:ext cx="6050278" cy="3368841"/>
          </a:xfrm>
          <a:custGeom>
            <a:avLst/>
            <a:gdLst>
              <a:gd name="connsiteX0" fmla="*/ 0 w 6050278"/>
              <a:gd name="connsiteY0" fmla="*/ 0 h 3368841"/>
              <a:gd name="connsiteX1" fmla="*/ 3892296 w 6050278"/>
              <a:gd name="connsiteY1" fmla="*/ 0 h 3368841"/>
              <a:gd name="connsiteX2" fmla="*/ 3892296 w 6050278"/>
              <a:gd name="connsiteY2" fmla="*/ 1541535 h 3368841"/>
              <a:gd name="connsiteX3" fmla="*/ 6050278 w 6050278"/>
              <a:gd name="connsiteY3" fmla="*/ 1541535 h 3368841"/>
              <a:gd name="connsiteX4" fmla="*/ 6050278 w 6050278"/>
              <a:gd name="connsiteY4" fmla="*/ 3368841 h 3368841"/>
              <a:gd name="connsiteX5" fmla="*/ 0 w 6050278"/>
              <a:gd name="connsiteY5" fmla="*/ 3368841 h 3368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50278" h="3368841">
                <a:moveTo>
                  <a:pt x="0" y="0"/>
                </a:moveTo>
                <a:lnTo>
                  <a:pt x="3892296" y="0"/>
                </a:lnTo>
                <a:lnTo>
                  <a:pt x="3892296" y="1541535"/>
                </a:lnTo>
                <a:lnTo>
                  <a:pt x="6050278" y="1541535"/>
                </a:lnTo>
                <a:lnTo>
                  <a:pt x="6050278" y="3368841"/>
                </a:lnTo>
                <a:lnTo>
                  <a:pt x="0" y="336884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5" descr="A cartoon of a child holding a piece of wood&#10;&#10;Description automatically generated">
            <a:extLst>
              <a:ext uri="{FF2B5EF4-FFF2-40B4-BE49-F238E27FC236}">
                <a16:creationId xmlns:a16="http://schemas.microsoft.com/office/drawing/2014/main" id="{F7593FB3-25E4-4B77-9899-C7E737E92D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61" y="3727011"/>
            <a:ext cx="2105672" cy="2976213"/>
          </a:xfrm>
          <a:prstGeom prst="rect">
            <a:avLst/>
          </a:prstGeom>
        </p:spPr>
      </p:pic>
      <p:sp>
        <p:nvSpPr>
          <p:cNvPr id="64" name="Freeform: Shape 56">
            <a:extLst>
              <a:ext uri="{FF2B5EF4-FFF2-40B4-BE49-F238E27FC236}">
                <a16:creationId xmlns:a16="http://schemas.microsoft.com/office/drawing/2014/main" id="{A0B38421-369F-445C-9543-5BC17BC090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41722" y="3489159"/>
            <a:ext cx="6050278" cy="3368841"/>
          </a:xfrm>
          <a:custGeom>
            <a:avLst/>
            <a:gdLst>
              <a:gd name="connsiteX0" fmla="*/ 2157982 w 6050278"/>
              <a:gd name="connsiteY0" fmla="*/ 0 h 3368841"/>
              <a:gd name="connsiteX1" fmla="*/ 6050278 w 6050278"/>
              <a:gd name="connsiteY1" fmla="*/ 0 h 3368841"/>
              <a:gd name="connsiteX2" fmla="*/ 6050278 w 6050278"/>
              <a:gd name="connsiteY2" fmla="*/ 3368841 h 3368841"/>
              <a:gd name="connsiteX3" fmla="*/ 0 w 6050278"/>
              <a:gd name="connsiteY3" fmla="*/ 3368841 h 3368841"/>
              <a:gd name="connsiteX4" fmla="*/ 0 w 6050278"/>
              <a:gd name="connsiteY4" fmla="*/ 1541535 h 3368841"/>
              <a:gd name="connsiteX5" fmla="*/ 2157982 w 6050278"/>
              <a:gd name="connsiteY5" fmla="*/ 1541535 h 3368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50278" h="3368841">
                <a:moveTo>
                  <a:pt x="2157982" y="0"/>
                </a:moveTo>
                <a:lnTo>
                  <a:pt x="6050278" y="0"/>
                </a:lnTo>
                <a:lnTo>
                  <a:pt x="6050278" y="3368841"/>
                </a:lnTo>
                <a:lnTo>
                  <a:pt x="0" y="3368841"/>
                </a:lnTo>
                <a:lnTo>
                  <a:pt x="0" y="1541535"/>
                </a:lnTo>
                <a:lnTo>
                  <a:pt x="2157982" y="154153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5" name="Freeform: Shape 58">
            <a:extLst>
              <a:ext uri="{FF2B5EF4-FFF2-40B4-BE49-F238E27FC236}">
                <a16:creationId xmlns:a16="http://schemas.microsoft.com/office/drawing/2014/main" id="{FAA9CE81-CAF0-41E3-8E73-CAFA13A0B1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83736" y="1918638"/>
            <a:ext cx="4224528" cy="3020725"/>
          </a:xfrm>
          <a:custGeom>
            <a:avLst/>
            <a:gdLst>
              <a:gd name="connsiteX0" fmla="*/ 0 w 4224528"/>
              <a:gd name="connsiteY0" fmla="*/ 0 h 3020725"/>
              <a:gd name="connsiteX1" fmla="*/ 4224528 w 4224528"/>
              <a:gd name="connsiteY1" fmla="*/ 0 h 3020725"/>
              <a:gd name="connsiteX2" fmla="*/ 4224528 w 4224528"/>
              <a:gd name="connsiteY2" fmla="*/ 3020725 h 3020725"/>
              <a:gd name="connsiteX3" fmla="*/ 0 w 4224528"/>
              <a:gd name="connsiteY3" fmla="*/ 3020725 h 3020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4528" h="3020725">
                <a:moveTo>
                  <a:pt x="0" y="0"/>
                </a:moveTo>
                <a:lnTo>
                  <a:pt x="4224528" y="0"/>
                </a:lnTo>
                <a:lnTo>
                  <a:pt x="4224528" y="3020725"/>
                </a:lnTo>
                <a:lnTo>
                  <a:pt x="0" y="302072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 descr="A cartoon of a child flexing his muscles&#10;&#10;Description automatically generated">
            <a:extLst>
              <a:ext uri="{FF2B5EF4-FFF2-40B4-BE49-F238E27FC236}">
                <a16:creationId xmlns:a16="http://schemas.microsoft.com/office/drawing/2014/main" id="{F2A19D22-76C9-41BF-B807-41D69ED005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9267" y="289210"/>
            <a:ext cx="2144550" cy="3031166"/>
          </a:xfrm>
          <a:prstGeom prst="rect">
            <a:avLst/>
          </a:prstGeom>
        </p:spPr>
      </p:pic>
      <p:pic>
        <p:nvPicPr>
          <p:cNvPr id="10" name="Picture 9" descr="A cartoon of a child waving&#10;&#10;Description automatically generated">
            <a:extLst>
              <a:ext uri="{FF2B5EF4-FFF2-40B4-BE49-F238E27FC236}">
                <a16:creationId xmlns:a16="http://schemas.microsoft.com/office/drawing/2014/main" id="{DA40A0D1-26E9-42B4-8B82-DF45C2ACAF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6412" y="3727011"/>
            <a:ext cx="2144550" cy="3031165"/>
          </a:xfrm>
          <a:prstGeom prst="rect">
            <a:avLst/>
          </a:prstGeom>
        </p:spPr>
      </p:pic>
      <p:pic>
        <p:nvPicPr>
          <p:cNvPr id="12" name="Picture 12" descr="Káº¿t quáº£ hÃ¬nh áº£nh cho win text gif">
            <a:extLst>
              <a:ext uri="{FF2B5EF4-FFF2-40B4-BE49-F238E27FC236}">
                <a16:creationId xmlns:a16="http://schemas.microsoft.com/office/drawing/2014/main" id="{2C32BEAA-925B-462C-B955-438DE136D7F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172" y="1073626"/>
            <a:ext cx="5053100" cy="505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39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artoon Classroom Stock Video Footage for Free Download">
            <a:extLst>
              <a:ext uri="{FF2B5EF4-FFF2-40B4-BE49-F238E27FC236}">
                <a16:creationId xmlns:a16="http://schemas.microsoft.com/office/drawing/2014/main" id="{A59FBEF2-DB25-3709-F73D-DD013E721F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0B0BF8-E7BF-CB58-68C6-377C241CC0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9619" y="3236862"/>
            <a:ext cx="2435900" cy="31849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0189F35-0BBA-3711-360D-6285D23F61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0619" y="3236862"/>
            <a:ext cx="2154414" cy="31849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C1222BA-1057-4842-B46D-7CCEFB4432E9}"/>
              </a:ext>
            </a:extLst>
          </p:cNvPr>
          <p:cNvSpPr txBox="1"/>
          <p:nvPr/>
        </p:nvSpPr>
        <p:spPr>
          <a:xfrm>
            <a:off x="2699845" y="1678403"/>
            <a:ext cx="6792309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b="1" dirty="0">
                <a:solidFill>
                  <a:srgbClr val="2B31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</a:p>
          <a:p>
            <a:pPr algn="ctr"/>
            <a:r>
              <a:rPr lang="en-US" sz="5400" b="1" dirty="0">
                <a:solidFill>
                  <a:srgbClr val="2B31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</a:t>
            </a:r>
          </a:p>
        </p:txBody>
      </p:sp>
    </p:spTree>
    <p:extLst>
      <p:ext uri="{BB962C8B-B14F-4D97-AF65-F5344CB8AC3E}">
        <p14:creationId xmlns:p14="http://schemas.microsoft.com/office/powerpoint/2010/main" val="283625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844C6C3-FA0C-6461-2867-478B3E7DF2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b="25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4A614DAF-C885-C313-BA5C-904EE3D5DD17}"/>
              </a:ext>
            </a:extLst>
          </p:cNvPr>
          <p:cNvSpPr/>
          <p:nvPr/>
        </p:nvSpPr>
        <p:spPr>
          <a:xfrm>
            <a:off x="388784" y="1321796"/>
            <a:ext cx="11020538" cy="5297257"/>
          </a:xfrm>
          <a:custGeom>
            <a:avLst/>
            <a:gdLst>
              <a:gd name="connsiteX0" fmla="*/ 0 w 11020538"/>
              <a:gd name="connsiteY0" fmla="*/ 495823 h 5297257"/>
              <a:gd name="connsiteX1" fmla="*/ 573702 w 11020538"/>
              <a:gd name="connsiteY1" fmla="*/ 0 h 5297257"/>
              <a:gd name="connsiteX2" fmla="*/ 10446835 w 11020538"/>
              <a:gd name="connsiteY2" fmla="*/ 0 h 5297257"/>
              <a:gd name="connsiteX3" fmla="*/ 11020538 w 11020538"/>
              <a:gd name="connsiteY3" fmla="*/ 495823 h 5297257"/>
              <a:gd name="connsiteX4" fmla="*/ 11020538 w 11020538"/>
              <a:gd name="connsiteY4" fmla="*/ 4801433 h 5297257"/>
              <a:gd name="connsiteX5" fmla="*/ 10446835 w 11020538"/>
              <a:gd name="connsiteY5" fmla="*/ 5297257 h 5297257"/>
              <a:gd name="connsiteX6" fmla="*/ 573702 w 11020538"/>
              <a:gd name="connsiteY6" fmla="*/ 5297257 h 5297257"/>
              <a:gd name="connsiteX7" fmla="*/ 0 w 11020538"/>
              <a:gd name="connsiteY7" fmla="*/ 4801433 h 5297257"/>
              <a:gd name="connsiteX8" fmla="*/ 0 w 11020538"/>
              <a:gd name="connsiteY8" fmla="*/ 495823 h 5297257"/>
              <a:gd name="connsiteX0" fmla="*/ 0 w 11020538"/>
              <a:gd name="connsiteY0" fmla="*/ 495823 h 5297257"/>
              <a:gd name="connsiteX1" fmla="*/ 573702 w 11020538"/>
              <a:gd name="connsiteY1" fmla="*/ 0 h 5297257"/>
              <a:gd name="connsiteX2" fmla="*/ 10446835 w 11020538"/>
              <a:gd name="connsiteY2" fmla="*/ 0 h 5297257"/>
              <a:gd name="connsiteX3" fmla="*/ 11020538 w 11020538"/>
              <a:gd name="connsiteY3" fmla="*/ 495823 h 5297257"/>
              <a:gd name="connsiteX4" fmla="*/ 11020538 w 11020538"/>
              <a:gd name="connsiteY4" fmla="*/ 4801433 h 5297257"/>
              <a:gd name="connsiteX5" fmla="*/ 10446835 w 11020538"/>
              <a:gd name="connsiteY5" fmla="*/ 5297257 h 5297257"/>
              <a:gd name="connsiteX6" fmla="*/ 573702 w 11020538"/>
              <a:gd name="connsiteY6" fmla="*/ 5297257 h 5297257"/>
              <a:gd name="connsiteX7" fmla="*/ 0 w 11020538"/>
              <a:gd name="connsiteY7" fmla="*/ 4801433 h 5297257"/>
              <a:gd name="connsiteX8" fmla="*/ 0 w 11020538"/>
              <a:gd name="connsiteY8" fmla="*/ 495823 h 5297257"/>
              <a:gd name="connsiteX0" fmla="*/ 0 w 11020538"/>
              <a:gd name="connsiteY0" fmla="*/ 495823 h 5297257"/>
              <a:gd name="connsiteX1" fmla="*/ 573702 w 11020538"/>
              <a:gd name="connsiteY1" fmla="*/ 0 h 5297257"/>
              <a:gd name="connsiteX2" fmla="*/ 10446835 w 11020538"/>
              <a:gd name="connsiteY2" fmla="*/ 0 h 5297257"/>
              <a:gd name="connsiteX3" fmla="*/ 11020538 w 11020538"/>
              <a:gd name="connsiteY3" fmla="*/ 495823 h 5297257"/>
              <a:gd name="connsiteX4" fmla="*/ 11020538 w 11020538"/>
              <a:gd name="connsiteY4" fmla="*/ 4801433 h 5297257"/>
              <a:gd name="connsiteX5" fmla="*/ 10446835 w 11020538"/>
              <a:gd name="connsiteY5" fmla="*/ 5297257 h 5297257"/>
              <a:gd name="connsiteX6" fmla="*/ 573702 w 11020538"/>
              <a:gd name="connsiteY6" fmla="*/ 5297257 h 5297257"/>
              <a:gd name="connsiteX7" fmla="*/ 0 w 11020538"/>
              <a:gd name="connsiteY7" fmla="*/ 4801433 h 5297257"/>
              <a:gd name="connsiteX8" fmla="*/ 0 w 11020538"/>
              <a:gd name="connsiteY8" fmla="*/ 495823 h 529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20538" h="5297257" fill="none" extrusionOk="0">
                <a:moveTo>
                  <a:pt x="0" y="495823"/>
                </a:moveTo>
                <a:cubicBezTo>
                  <a:pt x="-54921" y="214018"/>
                  <a:pt x="309555" y="41345"/>
                  <a:pt x="573702" y="0"/>
                </a:cubicBezTo>
                <a:cubicBezTo>
                  <a:pt x="5523934" y="326791"/>
                  <a:pt x="8353040" y="259955"/>
                  <a:pt x="10446835" y="0"/>
                </a:cubicBezTo>
                <a:cubicBezTo>
                  <a:pt x="10798323" y="52460"/>
                  <a:pt x="11063852" y="272573"/>
                  <a:pt x="11020538" y="495823"/>
                </a:cubicBezTo>
                <a:cubicBezTo>
                  <a:pt x="11009707" y="1405152"/>
                  <a:pt x="11125193" y="4061313"/>
                  <a:pt x="11020538" y="4801433"/>
                </a:cubicBezTo>
                <a:cubicBezTo>
                  <a:pt x="10918454" y="5091601"/>
                  <a:pt x="10700340" y="5257997"/>
                  <a:pt x="10446835" y="5297257"/>
                </a:cubicBezTo>
                <a:cubicBezTo>
                  <a:pt x="6774434" y="5409981"/>
                  <a:pt x="2988650" y="5099002"/>
                  <a:pt x="573702" y="5297257"/>
                </a:cubicBezTo>
                <a:cubicBezTo>
                  <a:pt x="267328" y="5163138"/>
                  <a:pt x="-56021" y="5106048"/>
                  <a:pt x="0" y="4801433"/>
                </a:cubicBezTo>
                <a:cubicBezTo>
                  <a:pt x="-18228" y="4410834"/>
                  <a:pt x="66681" y="1128536"/>
                  <a:pt x="0" y="495823"/>
                </a:cubicBezTo>
                <a:close/>
              </a:path>
              <a:path w="11020538" h="5297257" stroke="0" extrusionOk="0">
                <a:moveTo>
                  <a:pt x="0" y="495823"/>
                </a:moveTo>
                <a:cubicBezTo>
                  <a:pt x="-47818" y="219102"/>
                  <a:pt x="298408" y="-33794"/>
                  <a:pt x="573702" y="0"/>
                </a:cubicBezTo>
                <a:cubicBezTo>
                  <a:pt x="1162616" y="772497"/>
                  <a:pt x="6051164" y="-23353"/>
                  <a:pt x="10446835" y="0"/>
                </a:cubicBezTo>
                <a:cubicBezTo>
                  <a:pt x="10748919" y="91411"/>
                  <a:pt x="10951216" y="290917"/>
                  <a:pt x="11020538" y="495823"/>
                </a:cubicBezTo>
                <a:cubicBezTo>
                  <a:pt x="11114946" y="852621"/>
                  <a:pt x="10730321" y="3286383"/>
                  <a:pt x="11020538" y="4801433"/>
                </a:cubicBezTo>
                <a:cubicBezTo>
                  <a:pt x="11094350" y="5131316"/>
                  <a:pt x="10753832" y="5331832"/>
                  <a:pt x="10446835" y="5297257"/>
                </a:cubicBezTo>
                <a:cubicBezTo>
                  <a:pt x="6091908" y="5785755"/>
                  <a:pt x="3241024" y="4592648"/>
                  <a:pt x="573702" y="5297257"/>
                </a:cubicBezTo>
                <a:cubicBezTo>
                  <a:pt x="349258" y="5276774"/>
                  <a:pt x="-5184" y="5017410"/>
                  <a:pt x="0" y="4801433"/>
                </a:cubicBezTo>
                <a:cubicBezTo>
                  <a:pt x="348141" y="4504014"/>
                  <a:pt x="-106435" y="1987219"/>
                  <a:pt x="0" y="495823"/>
                </a:cubicBezTo>
                <a:close/>
              </a:path>
              <a:path w="11020538" h="5297257" fill="none" stroke="0" extrusionOk="0">
                <a:moveTo>
                  <a:pt x="0" y="495823"/>
                </a:moveTo>
                <a:cubicBezTo>
                  <a:pt x="-91803" y="217625"/>
                  <a:pt x="211867" y="1692"/>
                  <a:pt x="573702" y="0"/>
                </a:cubicBezTo>
                <a:cubicBezTo>
                  <a:pt x="5850753" y="-12104"/>
                  <a:pt x="8354215" y="-72901"/>
                  <a:pt x="10446835" y="0"/>
                </a:cubicBezTo>
                <a:cubicBezTo>
                  <a:pt x="10700180" y="24847"/>
                  <a:pt x="11044521" y="269877"/>
                  <a:pt x="11020538" y="495823"/>
                </a:cubicBezTo>
                <a:cubicBezTo>
                  <a:pt x="10808854" y="1545676"/>
                  <a:pt x="11135909" y="4252847"/>
                  <a:pt x="11020538" y="4801433"/>
                </a:cubicBezTo>
                <a:cubicBezTo>
                  <a:pt x="11047789" y="5071166"/>
                  <a:pt x="10714052" y="5295841"/>
                  <a:pt x="10446835" y="5297257"/>
                </a:cubicBezTo>
                <a:cubicBezTo>
                  <a:pt x="7171680" y="5490598"/>
                  <a:pt x="3004099" y="5452858"/>
                  <a:pt x="573702" y="5297257"/>
                </a:cubicBezTo>
                <a:cubicBezTo>
                  <a:pt x="267490" y="5241726"/>
                  <a:pt x="3573" y="5149523"/>
                  <a:pt x="0" y="4801433"/>
                </a:cubicBezTo>
                <a:cubicBezTo>
                  <a:pt x="175972" y="4341452"/>
                  <a:pt x="109662" y="1139707"/>
                  <a:pt x="0" y="495823"/>
                </a:cubicBezTo>
                <a:close/>
              </a:path>
              <a:path w="11020538" h="5297257" fill="none" stroke="0" extrusionOk="0">
                <a:moveTo>
                  <a:pt x="0" y="495823"/>
                </a:moveTo>
                <a:cubicBezTo>
                  <a:pt x="-82615" y="193825"/>
                  <a:pt x="234686" y="41957"/>
                  <a:pt x="573702" y="0"/>
                </a:cubicBezTo>
                <a:cubicBezTo>
                  <a:pt x="5586688" y="227255"/>
                  <a:pt x="7951458" y="242395"/>
                  <a:pt x="10446835" y="0"/>
                </a:cubicBezTo>
                <a:cubicBezTo>
                  <a:pt x="10767911" y="68540"/>
                  <a:pt x="11045541" y="305702"/>
                  <a:pt x="11020538" y="495823"/>
                </a:cubicBezTo>
                <a:cubicBezTo>
                  <a:pt x="10865106" y="1476395"/>
                  <a:pt x="11171780" y="4120663"/>
                  <a:pt x="11020538" y="4801433"/>
                </a:cubicBezTo>
                <a:cubicBezTo>
                  <a:pt x="10988408" y="5091591"/>
                  <a:pt x="10726968" y="5222155"/>
                  <a:pt x="10446835" y="5297257"/>
                </a:cubicBezTo>
                <a:cubicBezTo>
                  <a:pt x="6798835" y="5405001"/>
                  <a:pt x="2932341" y="5409718"/>
                  <a:pt x="573702" y="5297257"/>
                </a:cubicBezTo>
                <a:cubicBezTo>
                  <a:pt x="263419" y="5194561"/>
                  <a:pt x="-67305" y="5134956"/>
                  <a:pt x="0" y="4801433"/>
                </a:cubicBezTo>
                <a:cubicBezTo>
                  <a:pt x="118858" y="4371524"/>
                  <a:pt x="81765" y="1123734"/>
                  <a:pt x="0" y="495823"/>
                </a:cubicBezTo>
                <a:close/>
              </a:path>
            </a:pathLst>
          </a:custGeom>
          <a:solidFill>
            <a:schemeClr val="bg1">
              <a:alpha val="87000"/>
            </a:schemeClr>
          </a:solidFill>
          <a:ln w="31750">
            <a:solidFill>
              <a:srgbClr val="0070C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020538"/>
                      <a:gd name="connsiteY0" fmla="*/ 495823 h 5297257"/>
                      <a:gd name="connsiteX1" fmla="*/ 573702 w 11020538"/>
                      <a:gd name="connsiteY1" fmla="*/ 0 h 5297257"/>
                      <a:gd name="connsiteX2" fmla="*/ 10446835 w 11020538"/>
                      <a:gd name="connsiteY2" fmla="*/ 0 h 5297257"/>
                      <a:gd name="connsiteX3" fmla="*/ 11020538 w 11020538"/>
                      <a:gd name="connsiteY3" fmla="*/ 495823 h 5297257"/>
                      <a:gd name="connsiteX4" fmla="*/ 11020538 w 11020538"/>
                      <a:gd name="connsiteY4" fmla="*/ 4801433 h 5297257"/>
                      <a:gd name="connsiteX5" fmla="*/ 10446835 w 11020538"/>
                      <a:gd name="connsiteY5" fmla="*/ 5297257 h 5297257"/>
                      <a:gd name="connsiteX6" fmla="*/ 573702 w 11020538"/>
                      <a:gd name="connsiteY6" fmla="*/ 5297257 h 5297257"/>
                      <a:gd name="connsiteX7" fmla="*/ 0 w 11020538"/>
                      <a:gd name="connsiteY7" fmla="*/ 4801433 h 5297257"/>
                      <a:gd name="connsiteX8" fmla="*/ 0 w 11020538"/>
                      <a:gd name="connsiteY8" fmla="*/ 495823 h 5297257"/>
                      <a:gd name="connsiteX0" fmla="*/ 0 w 11020538"/>
                      <a:gd name="connsiteY0" fmla="*/ 495823 h 5297257"/>
                      <a:gd name="connsiteX1" fmla="*/ 573702 w 11020538"/>
                      <a:gd name="connsiteY1" fmla="*/ 0 h 5297257"/>
                      <a:gd name="connsiteX2" fmla="*/ 10446835 w 11020538"/>
                      <a:gd name="connsiteY2" fmla="*/ 0 h 5297257"/>
                      <a:gd name="connsiteX3" fmla="*/ 11020538 w 11020538"/>
                      <a:gd name="connsiteY3" fmla="*/ 495823 h 5297257"/>
                      <a:gd name="connsiteX4" fmla="*/ 11020538 w 11020538"/>
                      <a:gd name="connsiteY4" fmla="*/ 4801433 h 5297257"/>
                      <a:gd name="connsiteX5" fmla="*/ 10446835 w 11020538"/>
                      <a:gd name="connsiteY5" fmla="*/ 5297257 h 5297257"/>
                      <a:gd name="connsiteX6" fmla="*/ 573702 w 11020538"/>
                      <a:gd name="connsiteY6" fmla="*/ 5297257 h 5297257"/>
                      <a:gd name="connsiteX7" fmla="*/ 0 w 11020538"/>
                      <a:gd name="connsiteY7" fmla="*/ 4801433 h 5297257"/>
                      <a:gd name="connsiteX8" fmla="*/ 0 w 11020538"/>
                      <a:gd name="connsiteY8" fmla="*/ 495823 h 52972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020538" h="5297257" fill="none" extrusionOk="0">
                        <a:moveTo>
                          <a:pt x="0" y="495823"/>
                        </a:moveTo>
                        <a:cubicBezTo>
                          <a:pt x="-48085" y="215124"/>
                          <a:pt x="286517" y="22504"/>
                          <a:pt x="573702" y="0"/>
                        </a:cubicBezTo>
                        <a:cubicBezTo>
                          <a:pt x="5435718" y="195472"/>
                          <a:pt x="8350121" y="229719"/>
                          <a:pt x="10446835" y="0"/>
                        </a:cubicBezTo>
                        <a:cubicBezTo>
                          <a:pt x="10792912" y="44125"/>
                          <a:pt x="11053769" y="260222"/>
                          <a:pt x="11020538" y="495823"/>
                        </a:cubicBezTo>
                        <a:cubicBezTo>
                          <a:pt x="10904020" y="1497686"/>
                          <a:pt x="11118035" y="4094983"/>
                          <a:pt x="11020538" y="4801433"/>
                        </a:cubicBezTo>
                        <a:cubicBezTo>
                          <a:pt x="10947828" y="5086777"/>
                          <a:pt x="10707239" y="5262757"/>
                          <a:pt x="10446835" y="5297257"/>
                        </a:cubicBezTo>
                        <a:cubicBezTo>
                          <a:pt x="6880531" y="5417512"/>
                          <a:pt x="3075129" y="5275284"/>
                          <a:pt x="573702" y="5297257"/>
                        </a:cubicBezTo>
                        <a:cubicBezTo>
                          <a:pt x="264349" y="5203428"/>
                          <a:pt x="-39607" y="5096464"/>
                          <a:pt x="0" y="4801433"/>
                        </a:cubicBezTo>
                        <a:cubicBezTo>
                          <a:pt x="31202" y="4322451"/>
                          <a:pt x="49912" y="1116075"/>
                          <a:pt x="0" y="495823"/>
                        </a:cubicBezTo>
                        <a:close/>
                      </a:path>
                      <a:path w="11020538" h="5297257" stroke="0" extrusionOk="0">
                        <a:moveTo>
                          <a:pt x="0" y="495823"/>
                        </a:moveTo>
                        <a:cubicBezTo>
                          <a:pt x="-47074" y="201415"/>
                          <a:pt x="278837" y="-22185"/>
                          <a:pt x="573702" y="0"/>
                        </a:cubicBezTo>
                        <a:cubicBezTo>
                          <a:pt x="1260056" y="617807"/>
                          <a:pt x="6716640" y="-58837"/>
                          <a:pt x="10446835" y="0"/>
                        </a:cubicBezTo>
                        <a:cubicBezTo>
                          <a:pt x="10735468" y="64777"/>
                          <a:pt x="10978370" y="276597"/>
                          <a:pt x="11020538" y="495823"/>
                        </a:cubicBezTo>
                        <a:cubicBezTo>
                          <a:pt x="11090207" y="994092"/>
                          <a:pt x="10987132" y="3300917"/>
                          <a:pt x="11020538" y="4801433"/>
                        </a:cubicBezTo>
                        <a:cubicBezTo>
                          <a:pt x="11052365" y="5095170"/>
                          <a:pt x="10762359" y="5306085"/>
                          <a:pt x="10446835" y="5297257"/>
                        </a:cubicBezTo>
                        <a:cubicBezTo>
                          <a:pt x="6237636" y="5493210"/>
                          <a:pt x="3519135" y="4961656"/>
                          <a:pt x="573702" y="5297257"/>
                        </a:cubicBezTo>
                        <a:cubicBezTo>
                          <a:pt x="302629" y="5262164"/>
                          <a:pt x="-2972" y="5063320"/>
                          <a:pt x="0" y="4801433"/>
                        </a:cubicBezTo>
                        <a:cubicBezTo>
                          <a:pt x="158880" y="4384780"/>
                          <a:pt x="35010" y="1956180"/>
                          <a:pt x="0" y="495823"/>
                        </a:cubicBezTo>
                        <a:close/>
                      </a:path>
                      <a:path w="11020538" h="5297257" fill="none" stroke="0" extrusionOk="0">
                        <a:moveTo>
                          <a:pt x="0" y="495823"/>
                        </a:moveTo>
                        <a:cubicBezTo>
                          <a:pt x="-83122" y="190560"/>
                          <a:pt x="221026" y="30537"/>
                          <a:pt x="573702" y="0"/>
                        </a:cubicBezTo>
                        <a:cubicBezTo>
                          <a:pt x="5624142" y="158111"/>
                          <a:pt x="8291222" y="36465"/>
                          <a:pt x="10446835" y="0"/>
                        </a:cubicBezTo>
                        <a:cubicBezTo>
                          <a:pt x="10734793" y="38116"/>
                          <a:pt x="11026356" y="287740"/>
                          <a:pt x="11020538" y="495823"/>
                        </a:cubicBezTo>
                        <a:cubicBezTo>
                          <a:pt x="10868278" y="1512356"/>
                          <a:pt x="11109049" y="4180070"/>
                          <a:pt x="11020538" y="4801433"/>
                        </a:cubicBezTo>
                        <a:cubicBezTo>
                          <a:pt x="11008736" y="5078916"/>
                          <a:pt x="10727355" y="5246059"/>
                          <a:pt x="10446835" y="5297257"/>
                        </a:cubicBezTo>
                        <a:cubicBezTo>
                          <a:pt x="6914526" y="5416840"/>
                          <a:pt x="3031202" y="5541219"/>
                          <a:pt x="573702" y="5297257"/>
                        </a:cubicBezTo>
                        <a:cubicBezTo>
                          <a:pt x="260156" y="5241493"/>
                          <a:pt x="-37972" y="5106475"/>
                          <a:pt x="0" y="4801433"/>
                        </a:cubicBezTo>
                        <a:cubicBezTo>
                          <a:pt x="159519" y="4325697"/>
                          <a:pt x="90279" y="1092329"/>
                          <a:pt x="0" y="495823"/>
                        </a:cubicBez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0347056-A807-5F20-1F3C-02DF63DC9B2F}"/>
              </a:ext>
            </a:extLst>
          </p:cNvPr>
          <p:cNvGrpSpPr/>
          <p:nvPr/>
        </p:nvGrpSpPr>
        <p:grpSpPr>
          <a:xfrm>
            <a:off x="923812" y="210588"/>
            <a:ext cx="10485510" cy="826016"/>
            <a:chOff x="825624" y="606090"/>
            <a:chExt cx="12280234" cy="82601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AF7B388-5AA0-88FF-2895-7E1BD75143F0}"/>
                </a:ext>
              </a:extLst>
            </p:cNvPr>
            <p:cNvSpPr/>
            <p:nvPr/>
          </p:nvSpPr>
          <p:spPr>
            <a:xfrm>
              <a:off x="825624" y="606090"/>
              <a:ext cx="10647284" cy="826016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CC13418-945C-8BC9-99DA-8E8F9619F799}"/>
                </a:ext>
              </a:extLst>
            </p:cNvPr>
            <p:cNvSpPr txBox="1"/>
            <p:nvPr/>
          </p:nvSpPr>
          <p:spPr>
            <a:xfrm>
              <a:off x="2602395" y="646762"/>
              <a:ext cx="105034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i="0" dirty="0">
                  <a:solidFill>
                    <a:srgbClr val="00B0F0"/>
                  </a:solidFill>
                  <a:effectLst/>
                  <a:latin typeface="+mj-lt"/>
                </a:rPr>
                <a:t>3</a:t>
              </a:r>
              <a:r>
                <a:rPr lang="en-US" sz="4000" b="1" dirty="0">
                  <a:solidFill>
                    <a:srgbClr val="00B0F0"/>
                  </a:solidFill>
                  <a:latin typeface="+mj-lt"/>
                </a:rPr>
                <a:t>.</a:t>
              </a:r>
              <a:r>
                <a:rPr lang="en-US" sz="4000" b="1" i="0" dirty="0">
                  <a:solidFill>
                    <a:srgbClr val="00B0F0"/>
                  </a:solidFill>
                  <a:effectLst/>
                  <a:latin typeface="+mj-lt"/>
                </a:rPr>
                <a:t> </a:t>
              </a:r>
              <a:r>
                <a:rPr lang="en-US" sz="4000" b="1" i="0" dirty="0" err="1">
                  <a:solidFill>
                    <a:srgbClr val="00B0F0"/>
                  </a:solidFill>
                  <a:effectLst/>
                  <a:latin typeface="+mj-lt"/>
                </a:rPr>
                <a:t>Kể</a:t>
              </a:r>
              <a:r>
                <a:rPr lang="en-US" sz="4000" b="1" i="0" dirty="0">
                  <a:solidFill>
                    <a:srgbClr val="00B0F0"/>
                  </a:solidFill>
                  <a:effectLst/>
                  <a:latin typeface="+mj-lt"/>
                </a:rPr>
                <a:t> </a:t>
              </a:r>
              <a:r>
                <a:rPr lang="en-US" sz="4000" b="1" i="0" dirty="0" err="1">
                  <a:solidFill>
                    <a:srgbClr val="00B0F0"/>
                  </a:solidFill>
                  <a:effectLst/>
                  <a:latin typeface="+mj-lt"/>
                </a:rPr>
                <a:t>lại</a:t>
              </a:r>
              <a:r>
                <a:rPr lang="en-US" sz="4000" b="1" i="0" dirty="0">
                  <a:solidFill>
                    <a:srgbClr val="00B0F0"/>
                  </a:solidFill>
                  <a:effectLst/>
                  <a:latin typeface="+mj-lt"/>
                </a:rPr>
                <a:t> </a:t>
              </a:r>
              <a:r>
                <a:rPr lang="en-US" sz="4000" b="1" i="0" dirty="0" err="1">
                  <a:solidFill>
                    <a:srgbClr val="00B0F0"/>
                  </a:solidFill>
                  <a:effectLst/>
                  <a:latin typeface="+mj-lt"/>
                </a:rPr>
                <a:t>câu</a:t>
              </a:r>
              <a:r>
                <a:rPr lang="en-US" sz="4000" b="1" i="0" dirty="0">
                  <a:solidFill>
                    <a:srgbClr val="00B0F0"/>
                  </a:solidFill>
                  <a:effectLst/>
                  <a:latin typeface="+mj-lt"/>
                </a:rPr>
                <a:t> </a:t>
              </a:r>
              <a:r>
                <a:rPr lang="en-US" sz="4000" b="1" i="0" dirty="0" err="1">
                  <a:solidFill>
                    <a:srgbClr val="00B0F0"/>
                  </a:solidFill>
                  <a:effectLst/>
                  <a:latin typeface="+mj-lt"/>
                </a:rPr>
                <a:t>chuyện</a:t>
              </a:r>
              <a:r>
                <a:rPr lang="en-US" sz="4000" b="1" i="0" dirty="0">
                  <a:solidFill>
                    <a:srgbClr val="00B0F0"/>
                  </a:solidFill>
                  <a:effectLst/>
                  <a:latin typeface="+mj-lt"/>
                </a:rPr>
                <a:t> </a:t>
              </a:r>
              <a:r>
                <a:rPr lang="en-US" sz="4000" b="1" i="0" dirty="0" err="1">
                  <a:solidFill>
                    <a:srgbClr val="00B0F0"/>
                  </a:solidFill>
                  <a:effectLst/>
                  <a:latin typeface="+mj-lt"/>
                </a:rPr>
                <a:t>trên</a:t>
              </a:r>
              <a:endParaRPr lang="en-US" sz="4000" b="1" dirty="0">
                <a:solidFill>
                  <a:srgbClr val="00B0F0"/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36BE8A39-F558-7881-94E0-3E626A4CAB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96440" y="111967"/>
            <a:ext cx="2034549" cy="102325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1B5279F-F989-4A83-82FB-F7B6611B21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394" y="2679569"/>
            <a:ext cx="5924845" cy="324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87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9B57934E-A213-A4CC-ED4E-799C9C947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638" y="210850"/>
            <a:ext cx="1366381" cy="136638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0452A99-5145-E56C-0AD6-6D10CCD65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8385" y="5491620"/>
            <a:ext cx="1366381" cy="13663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D8A8D3-33C5-C1F6-4AA3-C34ECEB204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085" y="689724"/>
            <a:ext cx="5110804" cy="350445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EB20815-A2F6-C703-7F7D-32649A3A62B6}"/>
              </a:ext>
            </a:extLst>
          </p:cNvPr>
          <p:cNvSpPr txBox="1"/>
          <p:nvPr/>
        </p:nvSpPr>
        <p:spPr>
          <a:xfrm>
            <a:off x="4353508" y="1767524"/>
            <a:ext cx="37299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dung,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ràng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4D168ED-842C-E9E2-E546-7F898B4FBF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635" y="2684752"/>
            <a:ext cx="4402987" cy="381949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265A7C0-FE5D-1D0F-A141-DD2F3E26CB70}"/>
              </a:ext>
            </a:extLst>
          </p:cNvPr>
          <p:cNvSpPr txBox="1"/>
          <p:nvPr/>
        </p:nvSpPr>
        <p:spPr>
          <a:xfrm>
            <a:off x="2048388" y="4077590"/>
            <a:ext cx="31561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7F13ABF-D9D1-2D0D-87C1-5D67327B52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375" y="3124545"/>
            <a:ext cx="5225824" cy="373345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AC9CC59-AF73-27D2-1E4E-7F2E7BD633C0}"/>
              </a:ext>
            </a:extLst>
          </p:cNvPr>
          <p:cNvSpPr txBox="1"/>
          <p:nvPr/>
        </p:nvSpPr>
        <p:spPr>
          <a:xfrm>
            <a:off x="7277580" y="4316858"/>
            <a:ext cx="35104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Flowchart: Terminator 22">
            <a:extLst>
              <a:ext uri="{FF2B5EF4-FFF2-40B4-BE49-F238E27FC236}">
                <a16:creationId xmlns:a16="http://schemas.microsoft.com/office/drawing/2014/main" id="{921EB6AC-3812-4A95-A914-20B8DF60EE82}"/>
              </a:ext>
            </a:extLst>
          </p:cNvPr>
          <p:cNvSpPr/>
          <p:nvPr/>
        </p:nvSpPr>
        <p:spPr>
          <a:xfrm>
            <a:off x="2184400" y="263925"/>
            <a:ext cx="7823199" cy="711200"/>
          </a:xfrm>
          <a:prstGeom prst="flowChartTerminator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222222"/>
                </a:solidFill>
                <a:latin typeface="Arial" panose="020B0604020202020204" pitchFamily="34" charset="0"/>
              </a:rPr>
              <a:t>Một</a:t>
            </a:r>
            <a:r>
              <a:rPr lang="en-US" sz="3200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222222"/>
                </a:solidFill>
                <a:latin typeface="Arial" panose="020B0604020202020204" pitchFamily="34" charset="0"/>
              </a:rPr>
              <a:t>số</a:t>
            </a:r>
            <a:r>
              <a:rPr lang="en-US" sz="3200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222222"/>
                </a:solidFill>
                <a:latin typeface="Arial" panose="020B0604020202020204" pitchFamily="34" charset="0"/>
              </a:rPr>
              <a:t>tiêu</a:t>
            </a:r>
            <a:r>
              <a:rPr lang="en-US" sz="3200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222222"/>
                </a:solidFill>
                <a:latin typeface="Arial" panose="020B0604020202020204" pitchFamily="34" charset="0"/>
              </a:rPr>
              <a:t>chí</a:t>
            </a:r>
            <a:r>
              <a:rPr lang="en-US" sz="3200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222222"/>
                </a:solidFill>
                <a:latin typeface="Arial" panose="020B0604020202020204" pitchFamily="34" charset="0"/>
              </a:rPr>
              <a:t>nhận</a:t>
            </a:r>
            <a:r>
              <a:rPr lang="en-US" sz="3200" dirty="0">
                <a:solidFill>
                  <a:srgbClr val="222222"/>
                </a:solidFill>
                <a:latin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222222"/>
                </a:solidFill>
                <a:latin typeface="Arial" panose="020B0604020202020204" pitchFamily="34" charset="0"/>
              </a:rPr>
              <a:t>xét</a:t>
            </a:r>
            <a:r>
              <a:rPr lang="en-US" sz="3200" dirty="0">
                <a:solidFill>
                  <a:srgbClr val="222222"/>
                </a:solidFill>
                <a:latin typeface="Arial" panose="020B0604020202020204" pitchFamily="34" charset="0"/>
              </a:rPr>
              <a:t> .</a:t>
            </a:r>
            <a:endParaRPr lang="en-US" sz="3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A32D157-1073-4142-9DDD-3109A0C021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0717" y="1369150"/>
            <a:ext cx="2034549" cy="102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67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2304547-CAFE-FBBD-5E1C-B453530F2E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b="2585"/>
          <a:stretch/>
        </p:blipFill>
        <p:spPr>
          <a:xfrm>
            <a:off x="-9526" y="75446"/>
            <a:ext cx="12192000" cy="6858000"/>
          </a:xfrm>
          <a:prstGeom prst="rect">
            <a:avLst/>
          </a:prstGeom>
        </p:spPr>
      </p:pic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A80C3B0C-EDC3-B8B0-9593-3DC57F89213A}"/>
              </a:ext>
            </a:extLst>
          </p:cNvPr>
          <p:cNvSpPr/>
          <p:nvPr/>
        </p:nvSpPr>
        <p:spPr>
          <a:xfrm>
            <a:off x="576201" y="907047"/>
            <a:ext cx="11293813" cy="5875507"/>
          </a:xfrm>
          <a:prstGeom prst="round2DiagRect">
            <a:avLst>
              <a:gd name="adj1" fmla="val 19316"/>
              <a:gd name="adj2" fmla="val 2815"/>
            </a:avLst>
          </a:prstGeom>
          <a:solidFill>
            <a:schemeClr val="bg1">
              <a:alpha val="91000"/>
            </a:schemeClr>
          </a:solidFill>
          <a:ln w="19050">
            <a:solidFill>
              <a:srgbClr val="00B0F0"/>
            </a:solidFill>
            <a:prstDash val="dash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34" name="Picture 16">
            <a:extLst>
              <a:ext uri="{FF2B5EF4-FFF2-40B4-BE49-F238E27FC236}">
                <a16:creationId xmlns:a16="http://schemas.microsoft.com/office/drawing/2014/main" id="{9769D62B-AD24-E61A-9786-84828FB868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7928">
            <a:off x="266213" y="5567508"/>
            <a:ext cx="948129" cy="94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" name="TextBox 118">
            <a:extLst>
              <a:ext uri="{FF2B5EF4-FFF2-40B4-BE49-F238E27FC236}">
                <a16:creationId xmlns:a16="http://schemas.microsoft.com/office/drawing/2014/main" id="{A847B1C8-6095-4463-BCAD-2C467228A623}"/>
              </a:ext>
            </a:extLst>
          </p:cNvPr>
          <p:cNvSpPr txBox="1"/>
          <p:nvPr/>
        </p:nvSpPr>
        <p:spPr>
          <a:xfrm>
            <a:off x="2367037" y="1413576"/>
            <a:ext cx="7960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Amasis MT Pro Medium" panose="02040604050005020304" pitchFamily="18" charset="0"/>
                <a:cs typeface="Times New Roman" panose="02020603050405020304" pitchFamily="18" charset="0"/>
              </a:rPr>
              <a:t>CÙNG  NHAU KỂ CHUYỆN </a:t>
            </a:r>
          </a:p>
        </p:txBody>
      </p:sp>
      <p:pic>
        <p:nvPicPr>
          <p:cNvPr id="120" name="Picture 119">
            <a:extLst>
              <a:ext uri="{FF2B5EF4-FFF2-40B4-BE49-F238E27FC236}">
                <a16:creationId xmlns:a16="http://schemas.microsoft.com/office/drawing/2014/main" id="{B16E9D1F-0FF5-458F-B83E-C7D0AC3FF2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1832" y="1167956"/>
            <a:ext cx="1135532" cy="1726315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94A0CA63-FDB8-460D-B27A-4815D61AFB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07451" y="1083873"/>
            <a:ext cx="1135532" cy="1726315"/>
          </a:xfrm>
          <a:prstGeom prst="rect">
            <a:avLst/>
          </a:prstGeom>
        </p:spPr>
      </p:pic>
      <p:pic>
        <p:nvPicPr>
          <p:cNvPr id="122" name="Picture 121" descr="Calendar&#10;&#10;Description automatically generated">
            <a:extLst>
              <a:ext uri="{FF2B5EF4-FFF2-40B4-BE49-F238E27FC236}">
                <a16:creationId xmlns:a16="http://schemas.microsoft.com/office/drawing/2014/main" id="{72CE074A-6FC1-4AE5-B7A8-DB9C503DCCF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534" y="1574565"/>
            <a:ext cx="5714518" cy="5714518"/>
          </a:xfrm>
          <a:prstGeom prst="rect">
            <a:avLst/>
          </a:prstGeom>
        </p:spPr>
      </p:pic>
      <p:pic>
        <p:nvPicPr>
          <p:cNvPr id="3" name="A-Comme-Amour-Richard-Clayderman">
            <a:hlinkClick r:id="" action="ppaction://media"/>
            <a:extLst>
              <a:ext uri="{FF2B5EF4-FFF2-40B4-BE49-F238E27FC236}">
                <a16:creationId xmlns:a16="http://schemas.microsoft.com/office/drawing/2014/main" id="{1D28804D-95F7-47CA-9691-412C244E8C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633085" y="604064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45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990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mute="1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195BD815-FE08-C536-A7F4-1F179B4B63A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003" y="3014941"/>
            <a:ext cx="2000115" cy="35502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83CC68-5B3A-4694-81EE-F5B86155EA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167" b="79167" l="11500" r="56200">
                        <a14:foregroundMark x1="32400" y1="33519" x2="29400" y2="66759"/>
                        <a14:foregroundMark x1="42400" y1="43981" x2="47000" y2="48241"/>
                        <a14:foregroundMark x1="20300" y1="42037" x2="12700" y2="49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67" t="9162" r="46758" b="19983"/>
          <a:stretch/>
        </p:blipFill>
        <p:spPr bwMode="auto">
          <a:xfrm>
            <a:off x="5656217" y="3092846"/>
            <a:ext cx="1924085" cy="349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5F8737DD-BC1A-4C46-BC83-A80C44136B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185" b="84167" l="14200" r="52000">
                        <a14:foregroundMark x1="24400" y1="14444" x2="39500" y2="15093"/>
                        <a14:foregroundMark x1="25100" y1="13333" x2="38400" y2="13333"/>
                        <a14:foregroundMark x1="30800" y1="19630" x2="41000" y2="20000"/>
                        <a14:foregroundMark x1="27000" y1="12685" x2="35400" y2="11944"/>
                        <a14:foregroundMark x1="24000" y1="12685" x2="22900" y2="140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151" t="10074" r="47610" b="16560"/>
          <a:stretch/>
        </p:blipFill>
        <p:spPr bwMode="auto">
          <a:xfrm>
            <a:off x="2226544" y="3356898"/>
            <a:ext cx="1655377" cy="3342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E247DC28-3483-4E4B-A3F5-97AFD003F4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1852" b="86204" l="13300" r="52700">
                        <a14:foregroundMark x1="28900" y1="34815" x2="37600" y2="348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50" t="12166" r="48160" b="15482"/>
          <a:stretch/>
        </p:blipFill>
        <p:spPr bwMode="auto">
          <a:xfrm>
            <a:off x="660688" y="3429000"/>
            <a:ext cx="1522327" cy="3198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>
            <a:hlinkClick r:id="rId12" action="ppaction://hlinksldjump"/>
            <a:extLst>
              <a:ext uri="{FF2B5EF4-FFF2-40B4-BE49-F238E27FC236}">
                <a16:creationId xmlns:a16="http://schemas.microsoft.com/office/drawing/2014/main" id="{40C113D7-5DF6-4B2E-9D80-A4F3E08A3CE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80302" y="3092846"/>
            <a:ext cx="3256680" cy="33944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ACAA0A-2A63-45F0-9F5E-A696C1806085}"/>
              </a:ext>
            </a:extLst>
          </p:cNvPr>
          <p:cNvSpPr txBox="1"/>
          <p:nvPr/>
        </p:nvSpPr>
        <p:spPr>
          <a:xfrm>
            <a:off x="4787462" y="4445876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12E754-A3AA-4A71-91AE-384563A3CC28}"/>
              </a:ext>
            </a:extLst>
          </p:cNvPr>
          <p:cNvSpPr txBox="1"/>
          <p:nvPr/>
        </p:nvSpPr>
        <p:spPr>
          <a:xfrm>
            <a:off x="3990185" y="775979"/>
            <a:ext cx="56162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Thi</a:t>
            </a:r>
            <a:r>
              <a:rPr lang="en-US" sz="6000" b="1" dirty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sz="6000" b="1" dirty="0" err="1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kể</a:t>
            </a:r>
            <a:r>
              <a:rPr lang="en-US" sz="6000" b="1" dirty="0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sz="6000" b="1" dirty="0" err="1">
                <a:solidFill>
                  <a:srgbClr val="FFFF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chuyện</a:t>
            </a:r>
            <a:endParaRPr lang="en-US" sz="6000" b="1" dirty="0">
              <a:solidFill>
                <a:srgbClr val="FFFF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5" name="nhạc 13">
            <a:hlinkClick r:id="" action="ppaction://media"/>
            <a:extLst>
              <a:ext uri="{FF2B5EF4-FFF2-40B4-BE49-F238E27FC236}">
                <a16:creationId xmlns:a16="http://schemas.microsoft.com/office/drawing/2014/main" id="{6EEA0254-D0FD-4895-BEC9-E146D81E6D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115770" y="569573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3896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01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91" t="29953" r="17860" b="4322"/>
          <a:stretch/>
        </p:blipFill>
        <p:spPr>
          <a:xfrm>
            <a:off x="-132080" y="0"/>
            <a:ext cx="1242568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3D9102-BD35-4338-9FAE-5DC7DCDF60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1958" y="3040354"/>
            <a:ext cx="11485859" cy="314580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2CEF437-1D1D-46FD-B3CD-AEB471CAF4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9271" y="6193057"/>
            <a:ext cx="6220968" cy="65804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07A097F-0421-44C9-A8D0-E43C0356E7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1697" y="6203087"/>
            <a:ext cx="6220968" cy="658049"/>
          </a:xfrm>
          <a:prstGeom prst="rect">
            <a:avLst/>
          </a:prstGeom>
        </p:spPr>
      </p:pic>
      <p:pic>
        <p:nvPicPr>
          <p:cNvPr id="25" name="Picture 2">
            <a:extLst>
              <a:ext uri="{FF2B5EF4-FFF2-40B4-BE49-F238E27FC236}">
                <a16:creationId xmlns:a16="http://schemas.microsoft.com/office/drawing/2014/main" id="{C6717A8B-D5B5-40A2-AA44-276BDCC1D7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9858">
            <a:off x="10898940" y="773845"/>
            <a:ext cx="1109709" cy="110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>
            <a:extLst>
              <a:ext uri="{FF2B5EF4-FFF2-40B4-BE49-F238E27FC236}">
                <a16:creationId xmlns:a16="http://schemas.microsoft.com/office/drawing/2014/main" id="{9520B1EA-F94A-43C3-93A9-0F46091074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84" y="320514"/>
            <a:ext cx="929640" cy="92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49739B-2200-D37D-0C7F-D0C508DC6F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13700" y="851024"/>
            <a:ext cx="8300289" cy="286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36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6DA3475-9F3B-E956-45D0-72B3A07623F6}"/>
              </a:ext>
            </a:extLst>
          </p:cNvPr>
          <p:cNvGrpSpPr/>
          <p:nvPr/>
        </p:nvGrpSpPr>
        <p:grpSpPr>
          <a:xfrm>
            <a:off x="-5645" y="-76595"/>
            <a:ext cx="12197645" cy="7544849"/>
            <a:chOff x="-8467" y="-1030274"/>
            <a:chExt cx="18296467" cy="11317274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2BE80F9-678A-52CB-A4AC-D66C7B793C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467" y="1714500"/>
              <a:ext cx="18288000" cy="85725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F0198C6-C0E5-736F-4259-3CD379C7EB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3778"/>
            <a:stretch/>
          </p:blipFill>
          <p:spPr>
            <a:xfrm>
              <a:off x="-8466" y="-1030274"/>
              <a:ext cx="18296466" cy="2777430"/>
            </a:xfrm>
            <a:prstGeom prst="rect">
              <a:avLst/>
            </a:prstGeom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46BEECAF-5A57-867B-288A-695936D9B0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109" y="2911318"/>
            <a:ext cx="3271530" cy="406401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8DA4AD1-08BF-DBFF-9D5F-ACEBDD1DA4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00950" y="2922478"/>
            <a:ext cx="3271530" cy="40640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E0543C6-CD73-4EF4-8681-52B9193988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207" y="3268487"/>
            <a:ext cx="2181957" cy="270630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49421" y="451585"/>
            <a:ext cx="63074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Tài</a:t>
            </a:r>
            <a:r>
              <a:rPr lang="en-US" sz="8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80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năng</a:t>
            </a:r>
            <a:r>
              <a:rPr lang="en-US" sz="8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80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nhí</a:t>
            </a:r>
            <a:r>
              <a:rPr lang="en-US" sz="8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6853497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30242" b="3024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544888" y="390856"/>
            <a:ext cx="11382445" cy="6076287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467986">
            <a:off x="10910340" y="546564"/>
            <a:ext cx="629801" cy="84692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B57934E-A213-A4CC-ED4E-799C9C9478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366381" cy="136638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0452A99-5145-E56C-0AD6-6D10CCD657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58385" y="5491620"/>
            <a:ext cx="1366381" cy="13663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B91F444-C3A1-0960-52FC-DF3B03BFAAD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3033" y="5556201"/>
            <a:ext cx="1128424" cy="112842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DCC66D-2213-4272-B780-151D39AC678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34824" y="1345768"/>
            <a:ext cx="2336253" cy="233625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9538469-B318-4BBD-B3BD-218EAF080CC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" t="19200" r="14643" b="29600"/>
          <a:stretch/>
        </p:blipFill>
        <p:spPr>
          <a:xfrm>
            <a:off x="1729292" y="4082609"/>
            <a:ext cx="4207350" cy="241781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5A309AA-FC8B-4F90-8338-74A753E84F2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4" t="23173" r="16886" b="22427"/>
          <a:stretch/>
        </p:blipFill>
        <p:spPr>
          <a:xfrm rot="931187">
            <a:off x="7107182" y="3267390"/>
            <a:ext cx="1331001" cy="98378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16EA68A-3D5E-468C-9B81-FAA76446AD2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4" t="23173" r="16886" b="22427"/>
          <a:stretch/>
        </p:blipFill>
        <p:spPr>
          <a:xfrm rot="12693687">
            <a:off x="3891084" y="3080793"/>
            <a:ext cx="1331001" cy="98378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37648E0-76E3-49FF-9186-73F8EDBCF20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4" t="23173" r="16886" b="22427"/>
          <a:stretch/>
        </p:blipFill>
        <p:spPr>
          <a:xfrm rot="7339152">
            <a:off x="5635077" y="4966925"/>
            <a:ext cx="1373108" cy="101490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0C0C94A-F568-449D-B9B0-9BF909ED3ED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4" t="23173" r="16886" b="22427"/>
          <a:stretch/>
        </p:blipFill>
        <p:spPr>
          <a:xfrm rot="19472447">
            <a:off x="5508000" y="1744841"/>
            <a:ext cx="1331001" cy="983783"/>
          </a:xfrm>
          <a:prstGeom prst="rect">
            <a:avLst/>
          </a:prstGeom>
        </p:spPr>
      </p:pic>
      <p:pic>
        <p:nvPicPr>
          <p:cNvPr id="9" name="Picture 8" descr="A picture containing sky, person&#10;&#10;Description automatically generated">
            <a:extLst>
              <a:ext uri="{FF2B5EF4-FFF2-40B4-BE49-F238E27FC236}">
                <a16:creationId xmlns:a16="http://schemas.microsoft.com/office/drawing/2014/main" id="{C3021FD2-0F93-4562-80D9-B94D82A3C22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523" y="2825015"/>
            <a:ext cx="2043939" cy="204393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41A1CBF-23DD-47A4-A956-E8207FFCC6A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" t="19200" r="14643" b="29600"/>
          <a:stretch/>
        </p:blipFill>
        <p:spPr>
          <a:xfrm>
            <a:off x="7562131" y="3691886"/>
            <a:ext cx="3867870" cy="170504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98E3EA4-185B-4A63-B880-78F6F0C68B3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" t="19200" r="14643" b="29600"/>
          <a:stretch/>
        </p:blipFill>
        <p:spPr>
          <a:xfrm>
            <a:off x="6652267" y="321853"/>
            <a:ext cx="3165497" cy="208871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FFCA1F0-B143-4884-9D93-ABB0447CFC2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7" t="19200" r="14643" b="29600"/>
          <a:stretch/>
        </p:blipFill>
        <p:spPr>
          <a:xfrm>
            <a:off x="1116448" y="841905"/>
            <a:ext cx="3620163" cy="232239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695BFF9-F508-4898-855F-FA668F5AE47B}"/>
              </a:ext>
            </a:extLst>
          </p:cNvPr>
          <p:cNvSpPr txBox="1"/>
          <p:nvPr/>
        </p:nvSpPr>
        <p:spPr>
          <a:xfrm>
            <a:off x="2198153" y="4796974"/>
            <a:ext cx="31246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2DC044F-C8A7-432A-9261-7B33B054CF03}"/>
              </a:ext>
            </a:extLst>
          </p:cNvPr>
          <p:cNvSpPr txBox="1"/>
          <p:nvPr/>
        </p:nvSpPr>
        <p:spPr>
          <a:xfrm>
            <a:off x="7772682" y="4246361"/>
            <a:ext cx="3054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92C5B9E-23D4-4C22-A384-9D0F4E1EF4E1}"/>
              </a:ext>
            </a:extLst>
          </p:cNvPr>
          <p:cNvSpPr txBox="1"/>
          <p:nvPr/>
        </p:nvSpPr>
        <p:spPr>
          <a:xfrm>
            <a:off x="7095520" y="1174401"/>
            <a:ext cx="40182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3A254DB-32B5-415B-812A-4A03C029C763}"/>
              </a:ext>
            </a:extLst>
          </p:cNvPr>
          <p:cNvSpPr txBox="1"/>
          <p:nvPr/>
        </p:nvSpPr>
        <p:spPr>
          <a:xfrm>
            <a:off x="1809320" y="1555398"/>
            <a:ext cx="27154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21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7" grpId="0"/>
      <p:bldP spid="28" grpId="0"/>
      <p:bldP spid="2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31163EF-47EA-B35C-C40C-B8B626B3EB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1351" y="1629377"/>
            <a:ext cx="8169348" cy="369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108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6200"/>
            <a:ext cx="12192000" cy="693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31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6852217">
            <a:off x="9651860" y="859499"/>
            <a:ext cx="1458399" cy="140006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03200" y="5659280"/>
            <a:ext cx="2229390" cy="103362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9926544" y="5024083"/>
            <a:ext cx="2229390" cy="103362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0" y="79805"/>
            <a:ext cx="2229390" cy="1033626"/>
          </a:xfrm>
          <a:prstGeom prst="rect">
            <a:avLst/>
          </a:prstGeom>
        </p:spPr>
      </p:pic>
      <p:pic>
        <p:nvPicPr>
          <p:cNvPr id="12" name="Picture 11" descr="Shape, rectangle&#10;&#10;Description automatically generated">
            <a:extLst>
              <a:ext uri="{FF2B5EF4-FFF2-40B4-BE49-F238E27FC236}">
                <a16:creationId xmlns:a16="http://schemas.microsoft.com/office/drawing/2014/main" id="{40E77F12-D252-4113-A8E4-0029FAFFCD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848" y="454739"/>
            <a:ext cx="10359935" cy="51734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1F60491-E58E-4998-9EF7-F858165B6E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907037">
            <a:off x="3999434" y="1348955"/>
            <a:ext cx="6992718" cy="3017782"/>
          </a:xfrm>
          <a:prstGeom prst="rect">
            <a:avLst/>
          </a:prstGeom>
        </p:spPr>
      </p:pic>
      <p:pic>
        <p:nvPicPr>
          <p:cNvPr id="15" name="Picture 7">
            <a:extLst>
              <a:ext uri="{FF2B5EF4-FFF2-40B4-BE49-F238E27FC236}">
                <a16:creationId xmlns:a16="http://schemas.microsoft.com/office/drawing/2014/main" id="{9FC01822-F7A3-4F54-A281-5CF9C13BCF4A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632217" y="2600168"/>
            <a:ext cx="8818880" cy="4409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844C6C3-FA0C-6461-2867-478B3E7DF2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b="2585"/>
          <a:stretch/>
        </p:blipFill>
        <p:spPr>
          <a:xfrm>
            <a:off x="0" y="6092"/>
            <a:ext cx="12192000" cy="6858000"/>
          </a:xfrm>
          <a:prstGeom prst="rect">
            <a:avLst/>
          </a:prstGeom>
        </p:spPr>
      </p:pic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4A614DAF-C885-C313-BA5C-904EE3D5DD17}"/>
              </a:ext>
            </a:extLst>
          </p:cNvPr>
          <p:cNvSpPr/>
          <p:nvPr/>
        </p:nvSpPr>
        <p:spPr>
          <a:xfrm>
            <a:off x="0" y="336331"/>
            <a:ext cx="11664170" cy="6444457"/>
          </a:xfrm>
          <a:custGeom>
            <a:avLst/>
            <a:gdLst>
              <a:gd name="connsiteX0" fmla="*/ 0 w 11664170"/>
              <a:gd name="connsiteY0" fmla="*/ 603200 h 6444457"/>
              <a:gd name="connsiteX1" fmla="*/ 607207 w 11664170"/>
              <a:gd name="connsiteY1" fmla="*/ 0 h 6444457"/>
              <a:gd name="connsiteX2" fmla="*/ 11056961 w 11664170"/>
              <a:gd name="connsiteY2" fmla="*/ 0 h 6444457"/>
              <a:gd name="connsiteX3" fmla="*/ 11664170 w 11664170"/>
              <a:gd name="connsiteY3" fmla="*/ 603200 h 6444457"/>
              <a:gd name="connsiteX4" fmla="*/ 11664170 w 11664170"/>
              <a:gd name="connsiteY4" fmla="*/ 5841254 h 6444457"/>
              <a:gd name="connsiteX5" fmla="*/ 11056961 w 11664170"/>
              <a:gd name="connsiteY5" fmla="*/ 6444457 h 6444457"/>
              <a:gd name="connsiteX6" fmla="*/ 607207 w 11664170"/>
              <a:gd name="connsiteY6" fmla="*/ 6444457 h 6444457"/>
              <a:gd name="connsiteX7" fmla="*/ 0 w 11664170"/>
              <a:gd name="connsiteY7" fmla="*/ 5841254 h 6444457"/>
              <a:gd name="connsiteX8" fmla="*/ 0 w 11664170"/>
              <a:gd name="connsiteY8" fmla="*/ 603200 h 6444457"/>
              <a:gd name="connsiteX0" fmla="*/ 0 w 11664170"/>
              <a:gd name="connsiteY0" fmla="*/ 603200 h 6444457"/>
              <a:gd name="connsiteX1" fmla="*/ 607207 w 11664170"/>
              <a:gd name="connsiteY1" fmla="*/ 0 h 6444457"/>
              <a:gd name="connsiteX2" fmla="*/ 11056961 w 11664170"/>
              <a:gd name="connsiteY2" fmla="*/ 0 h 6444457"/>
              <a:gd name="connsiteX3" fmla="*/ 11664170 w 11664170"/>
              <a:gd name="connsiteY3" fmla="*/ 603200 h 6444457"/>
              <a:gd name="connsiteX4" fmla="*/ 11664170 w 11664170"/>
              <a:gd name="connsiteY4" fmla="*/ 5841254 h 6444457"/>
              <a:gd name="connsiteX5" fmla="*/ 11056961 w 11664170"/>
              <a:gd name="connsiteY5" fmla="*/ 6444457 h 6444457"/>
              <a:gd name="connsiteX6" fmla="*/ 607207 w 11664170"/>
              <a:gd name="connsiteY6" fmla="*/ 6444457 h 6444457"/>
              <a:gd name="connsiteX7" fmla="*/ 0 w 11664170"/>
              <a:gd name="connsiteY7" fmla="*/ 5841254 h 6444457"/>
              <a:gd name="connsiteX8" fmla="*/ 0 w 11664170"/>
              <a:gd name="connsiteY8" fmla="*/ 603200 h 6444457"/>
              <a:gd name="connsiteX0" fmla="*/ 0 w 11664170"/>
              <a:gd name="connsiteY0" fmla="*/ 603200 h 6444457"/>
              <a:gd name="connsiteX1" fmla="*/ 607207 w 11664170"/>
              <a:gd name="connsiteY1" fmla="*/ 0 h 6444457"/>
              <a:gd name="connsiteX2" fmla="*/ 11056961 w 11664170"/>
              <a:gd name="connsiteY2" fmla="*/ 0 h 6444457"/>
              <a:gd name="connsiteX3" fmla="*/ 11664170 w 11664170"/>
              <a:gd name="connsiteY3" fmla="*/ 603200 h 6444457"/>
              <a:gd name="connsiteX4" fmla="*/ 11664170 w 11664170"/>
              <a:gd name="connsiteY4" fmla="*/ 5841254 h 6444457"/>
              <a:gd name="connsiteX5" fmla="*/ 11056961 w 11664170"/>
              <a:gd name="connsiteY5" fmla="*/ 6444457 h 6444457"/>
              <a:gd name="connsiteX6" fmla="*/ 607207 w 11664170"/>
              <a:gd name="connsiteY6" fmla="*/ 6444457 h 6444457"/>
              <a:gd name="connsiteX7" fmla="*/ 0 w 11664170"/>
              <a:gd name="connsiteY7" fmla="*/ 5841254 h 6444457"/>
              <a:gd name="connsiteX8" fmla="*/ 0 w 11664170"/>
              <a:gd name="connsiteY8" fmla="*/ 603200 h 644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64170" h="6444457" fill="none" extrusionOk="0">
                <a:moveTo>
                  <a:pt x="0" y="603200"/>
                </a:moveTo>
                <a:cubicBezTo>
                  <a:pt x="-56479" y="260809"/>
                  <a:pt x="308180" y="31409"/>
                  <a:pt x="607207" y="0"/>
                </a:cubicBezTo>
                <a:cubicBezTo>
                  <a:pt x="5844048" y="373070"/>
                  <a:pt x="8865045" y="561731"/>
                  <a:pt x="11056961" y="0"/>
                </a:cubicBezTo>
                <a:cubicBezTo>
                  <a:pt x="11451963" y="97910"/>
                  <a:pt x="11713506" y="333927"/>
                  <a:pt x="11664170" y="603200"/>
                </a:cubicBezTo>
                <a:cubicBezTo>
                  <a:pt x="11578351" y="1789196"/>
                  <a:pt x="11784321" y="4902035"/>
                  <a:pt x="11664170" y="5841254"/>
                </a:cubicBezTo>
                <a:cubicBezTo>
                  <a:pt x="11546599" y="6195063"/>
                  <a:pt x="11318035" y="6392454"/>
                  <a:pt x="11056961" y="6444457"/>
                </a:cubicBezTo>
                <a:cubicBezTo>
                  <a:pt x="7076372" y="6576132"/>
                  <a:pt x="3203627" y="6313565"/>
                  <a:pt x="607207" y="6444457"/>
                </a:cubicBezTo>
                <a:cubicBezTo>
                  <a:pt x="284502" y="6266530"/>
                  <a:pt x="-84770" y="6225199"/>
                  <a:pt x="0" y="5841254"/>
                </a:cubicBezTo>
                <a:cubicBezTo>
                  <a:pt x="-35928" y="5381831"/>
                  <a:pt x="163479" y="1440000"/>
                  <a:pt x="0" y="603200"/>
                </a:cubicBezTo>
                <a:close/>
              </a:path>
              <a:path w="11664170" h="6444457" stroke="0" extrusionOk="0">
                <a:moveTo>
                  <a:pt x="0" y="603200"/>
                </a:moveTo>
                <a:cubicBezTo>
                  <a:pt x="-51581" y="286789"/>
                  <a:pt x="324888" y="-44647"/>
                  <a:pt x="607207" y="0"/>
                </a:cubicBezTo>
                <a:cubicBezTo>
                  <a:pt x="1302974" y="800295"/>
                  <a:pt x="6810033" y="-55643"/>
                  <a:pt x="11056961" y="0"/>
                </a:cubicBezTo>
                <a:cubicBezTo>
                  <a:pt x="11375948" y="105529"/>
                  <a:pt x="11573079" y="360998"/>
                  <a:pt x="11664170" y="603200"/>
                </a:cubicBezTo>
                <a:cubicBezTo>
                  <a:pt x="11744717" y="1170431"/>
                  <a:pt x="11295336" y="3996906"/>
                  <a:pt x="11664170" y="5841254"/>
                </a:cubicBezTo>
                <a:cubicBezTo>
                  <a:pt x="11741482" y="6236165"/>
                  <a:pt x="11382083" y="6481857"/>
                  <a:pt x="11056961" y="6444457"/>
                </a:cubicBezTo>
                <a:cubicBezTo>
                  <a:pt x="6554001" y="6779066"/>
                  <a:pt x="3615888" y="5891851"/>
                  <a:pt x="607207" y="6444457"/>
                </a:cubicBezTo>
                <a:cubicBezTo>
                  <a:pt x="339486" y="6407774"/>
                  <a:pt x="-5961" y="6101446"/>
                  <a:pt x="0" y="5841254"/>
                </a:cubicBezTo>
                <a:cubicBezTo>
                  <a:pt x="214779" y="5363739"/>
                  <a:pt x="-171415" y="2425566"/>
                  <a:pt x="0" y="603200"/>
                </a:cubicBezTo>
                <a:close/>
              </a:path>
              <a:path w="11664170" h="6444457" fill="none" stroke="0" extrusionOk="0">
                <a:moveTo>
                  <a:pt x="0" y="603200"/>
                </a:moveTo>
                <a:cubicBezTo>
                  <a:pt x="-108854" y="296915"/>
                  <a:pt x="220523" y="-5084"/>
                  <a:pt x="607207" y="0"/>
                </a:cubicBezTo>
                <a:cubicBezTo>
                  <a:pt x="6207524" y="876"/>
                  <a:pt x="8898320" y="-168956"/>
                  <a:pt x="11056961" y="0"/>
                </a:cubicBezTo>
                <a:cubicBezTo>
                  <a:pt x="11321603" y="30985"/>
                  <a:pt x="11699136" y="321725"/>
                  <a:pt x="11664170" y="603200"/>
                </a:cubicBezTo>
                <a:cubicBezTo>
                  <a:pt x="11457834" y="1865214"/>
                  <a:pt x="11794839" y="5185547"/>
                  <a:pt x="11664170" y="5841254"/>
                </a:cubicBezTo>
                <a:cubicBezTo>
                  <a:pt x="11662179" y="6176747"/>
                  <a:pt x="11351338" y="6391623"/>
                  <a:pt x="11056961" y="6444457"/>
                </a:cubicBezTo>
                <a:cubicBezTo>
                  <a:pt x="7423371" y="6620059"/>
                  <a:pt x="3120828" y="6456290"/>
                  <a:pt x="607207" y="6444457"/>
                </a:cubicBezTo>
                <a:cubicBezTo>
                  <a:pt x="288976" y="6377049"/>
                  <a:pt x="-28962" y="6223992"/>
                  <a:pt x="0" y="5841254"/>
                </a:cubicBezTo>
                <a:cubicBezTo>
                  <a:pt x="243517" y="5334004"/>
                  <a:pt x="105189" y="1352445"/>
                  <a:pt x="0" y="603200"/>
                </a:cubicBezTo>
                <a:close/>
              </a:path>
              <a:path w="11664170" h="6444457" fill="none" stroke="0" extrusionOk="0">
                <a:moveTo>
                  <a:pt x="0" y="603200"/>
                </a:moveTo>
                <a:cubicBezTo>
                  <a:pt x="-81800" y="242648"/>
                  <a:pt x="247692" y="48229"/>
                  <a:pt x="607207" y="0"/>
                </a:cubicBezTo>
                <a:cubicBezTo>
                  <a:pt x="5840775" y="256245"/>
                  <a:pt x="8793230" y="280885"/>
                  <a:pt x="11056961" y="0"/>
                </a:cubicBezTo>
                <a:cubicBezTo>
                  <a:pt x="11412007" y="64658"/>
                  <a:pt x="11695563" y="337455"/>
                  <a:pt x="11664170" y="603200"/>
                </a:cubicBezTo>
                <a:cubicBezTo>
                  <a:pt x="11512920" y="1806752"/>
                  <a:pt x="11865988" y="5028937"/>
                  <a:pt x="11664170" y="5841254"/>
                </a:cubicBezTo>
                <a:cubicBezTo>
                  <a:pt x="11629581" y="6193420"/>
                  <a:pt x="11353347" y="6359731"/>
                  <a:pt x="11056961" y="6444457"/>
                </a:cubicBezTo>
                <a:cubicBezTo>
                  <a:pt x="6922862" y="6535701"/>
                  <a:pt x="2958622" y="6696503"/>
                  <a:pt x="607207" y="6444457"/>
                </a:cubicBezTo>
                <a:cubicBezTo>
                  <a:pt x="274357" y="6278527"/>
                  <a:pt x="-69507" y="6238516"/>
                  <a:pt x="0" y="5841254"/>
                </a:cubicBezTo>
                <a:cubicBezTo>
                  <a:pt x="104134" y="5298352"/>
                  <a:pt x="157791" y="1383014"/>
                  <a:pt x="0" y="603200"/>
                </a:cubicBezTo>
                <a:close/>
              </a:path>
            </a:pathLst>
          </a:custGeom>
          <a:solidFill>
            <a:schemeClr val="bg1">
              <a:alpha val="87000"/>
            </a:schemeClr>
          </a:solidFill>
          <a:ln w="31750">
            <a:solidFill>
              <a:srgbClr val="0070C0"/>
            </a:solidFill>
            <a:prstDash val="dash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1020538"/>
                      <a:gd name="connsiteY0" fmla="*/ 495823 h 5297257"/>
                      <a:gd name="connsiteX1" fmla="*/ 573702 w 11020538"/>
                      <a:gd name="connsiteY1" fmla="*/ 0 h 5297257"/>
                      <a:gd name="connsiteX2" fmla="*/ 10446835 w 11020538"/>
                      <a:gd name="connsiteY2" fmla="*/ 0 h 5297257"/>
                      <a:gd name="connsiteX3" fmla="*/ 11020538 w 11020538"/>
                      <a:gd name="connsiteY3" fmla="*/ 495823 h 5297257"/>
                      <a:gd name="connsiteX4" fmla="*/ 11020538 w 11020538"/>
                      <a:gd name="connsiteY4" fmla="*/ 4801433 h 5297257"/>
                      <a:gd name="connsiteX5" fmla="*/ 10446835 w 11020538"/>
                      <a:gd name="connsiteY5" fmla="*/ 5297257 h 5297257"/>
                      <a:gd name="connsiteX6" fmla="*/ 573702 w 11020538"/>
                      <a:gd name="connsiteY6" fmla="*/ 5297257 h 5297257"/>
                      <a:gd name="connsiteX7" fmla="*/ 0 w 11020538"/>
                      <a:gd name="connsiteY7" fmla="*/ 4801433 h 5297257"/>
                      <a:gd name="connsiteX8" fmla="*/ 0 w 11020538"/>
                      <a:gd name="connsiteY8" fmla="*/ 495823 h 5297257"/>
                      <a:gd name="connsiteX0" fmla="*/ 0 w 11020538"/>
                      <a:gd name="connsiteY0" fmla="*/ 495823 h 5297257"/>
                      <a:gd name="connsiteX1" fmla="*/ 573702 w 11020538"/>
                      <a:gd name="connsiteY1" fmla="*/ 0 h 5297257"/>
                      <a:gd name="connsiteX2" fmla="*/ 10446835 w 11020538"/>
                      <a:gd name="connsiteY2" fmla="*/ 0 h 5297257"/>
                      <a:gd name="connsiteX3" fmla="*/ 11020538 w 11020538"/>
                      <a:gd name="connsiteY3" fmla="*/ 495823 h 5297257"/>
                      <a:gd name="connsiteX4" fmla="*/ 11020538 w 11020538"/>
                      <a:gd name="connsiteY4" fmla="*/ 4801433 h 5297257"/>
                      <a:gd name="connsiteX5" fmla="*/ 10446835 w 11020538"/>
                      <a:gd name="connsiteY5" fmla="*/ 5297257 h 5297257"/>
                      <a:gd name="connsiteX6" fmla="*/ 573702 w 11020538"/>
                      <a:gd name="connsiteY6" fmla="*/ 5297257 h 5297257"/>
                      <a:gd name="connsiteX7" fmla="*/ 0 w 11020538"/>
                      <a:gd name="connsiteY7" fmla="*/ 4801433 h 5297257"/>
                      <a:gd name="connsiteX8" fmla="*/ 0 w 11020538"/>
                      <a:gd name="connsiteY8" fmla="*/ 495823 h 52972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020538" h="5297257" fill="none" extrusionOk="0">
                        <a:moveTo>
                          <a:pt x="0" y="495823"/>
                        </a:moveTo>
                        <a:cubicBezTo>
                          <a:pt x="-48085" y="215124"/>
                          <a:pt x="286517" y="22504"/>
                          <a:pt x="573702" y="0"/>
                        </a:cubicBezTo>
                        <a:cubicBezTo>
                          <a:pt x="5435718" y="195472"/>
                          <a:pt x="8350121" y="229719"/>
                          <a:pt x="10446835" y="0"/>
                        </a:cubicBezTo>
                        <a:cubicBezTo>
                          <a:pt x="10792912" y="44125"/>
                          <a:pt x="11053769" y="260222"/>
                          <a:pt x="11020538" y="495823"/>
                        </a:cubicBezTo>
                        <a:cubicBezTo>
                          <a:pt x="10904020" y="1497686"/>
                          <a:pt x="11118035" y="4094983"/>
                          <a:pt x="11020538" y="4801433"/>
                        </a:cubicBezTo>
                        <a:cubicBezTo>
                          <a:pt x="10947828" y="5086777"/>
                          <a:pt x="10707239" y="5262757"/>
                          <a:pt x="10446835" y="5297257"/>
                        </a:cubicBezTo>
                        <a:cubicBezTo>
                          <a:pt x="6880531" y="5417512"/>
                          <a:pt x="3075129" y="5275284"/>
                          <a:pt x="573702" y="5297257"/>
                        </a:cubicBezTo>
                        <a:cubicBezTo>
                          <a:pt x="264349" y="5203428"/>
                          <a:pt x="-39607" y="5096464"/>
                          <a:pt x="0" y="4801433"/>
                        </a:cubicBezTo>
                        <a:cubicBezTo>
                          <a:pt x="31202" y="4322451"/>
                          <a:pt x="49912" y="1116075"/>
                          <a:pt x="0" y="495823"/>
                        </a:cubicBezTo>
                        <a:close/>
                      </a:path>
                      <a:path w="11020538" h="5297257" stroke="0" extrusionOk="0">
                        <a:moveTo>
                          <a:pt x="0" y="495823"/>
                        </a:moveTo>
                        <a:cubicBezTo>
                          <a:pt x="-47074" y="201415"/>
                          <a:pt x="278837" y="-22185"/>
                          <a:pt x="573702" y="0"/>
                        </a:cubicBezTo>
                        <a:cubicBezTo>
                          <a:pt x="1260056" y="617807"/>
                          <a:pt x="6716640" y="-58837"/>
                          <a:pt x="10446835" y="0"/>
                        </a:cubicBezTo>
                        <a:cubicBezTo>
                          <a:pt x="10735468" y="64777"/>
                          <a:pt x="10978370" y="276597"/>
                          <a:pt x="11020538" y="495823"/>
                        </a:cubicBezTo>
                        <a:cubicBezTo>
                          <a:pt x="11090207" y="994092"/>
                          <a:pt x="10987132" y="3300917"/>
                          <a:pt x="11020538" y="4801433"/>
                        </a:cubicBezTo>
                        <a:cubicBezTo>
                          <a:pt x="11052365" y="5095170"/>
                          <a:pt x="10762359" y="5306085"/>
                          <a:pt x="10446835" y="5297257"/>
                        </a:cubicBezTo>
                        <a:cubicBezTo>
                          <a:pt x="6237636" y="5493210"/>
                          <a:pt x="3519135" y="4961656"/>
                          <a:pt x="573702" y="5297257"/>
                        </a:cubicBezTo>
                        <a:cubicBezTo>
                          <a:pt x="302629" y="5262164"/>
                          <a:pt x="-2972" y="5063320"/>
                          <a:pt x="0" y="4801433"/>
                        </a:cubicBezTo>
                        <a:cubicBezTo>
                          <a:pt x="158880" y="4384780"/>
                          <a:pt x="35010" y="1956180"/>
                          <a:pt x="0" y="495823"/>
                        </a:cubicBezTo>
                        <a:close/>
                      </a:path>
                      <a:path w="11020538" h="5297257" fill="none" stroke="0" extrusionOk="0">
                        <a:moveTo>
                          <a:pt x="0" y="495823"/>
                        </a:moveTo>
                        <a:cubicBezTo>
                          <a:pt x="-83122" y="190560"/>
                          <a:pt x="221026" y="30537"/>
                          <a:pt x="573702" y="0"/>
                        </a:cubicBezTo>
                        <a:cubicBezTo>
                          <a:pt x="5624142" y="158111"/>
                          <a:pt x="8291222" y="36465"/>
                          <a:pt x="10446835" y="0"/>
                        </a:cubicBezTo>
                        <a:cubicBezTo>
                          <a:pt x="10734793" y="38116"/>
                          <a:pt x="11026356" y="287740"/>
                          <a:pt x="11020538" y="495823"/>
                        </a:cubicBezTo>
                        <a:cubicBezTo>
                          <a:pt x="10868278" y="1512356"/>
                          <a:pt x="11109049" y="4180070"/>
                          <a:pt x="11020538" y="4801433"/>
                        </a:cubicBezTo>
                        <a:cubicBezTo>
                          <a:pt x="11008736" y="5078916"/>
                          <a:pt x="10727355" y="5246059"/>
                          <a:pt x="10446835" y="5297257"/>
                        </a:cubicBezTo>
                        <a:cubicBezTo>
                          <a:pt x="6914526" y="5416840"/>
                          <a:pt x="3031202" y="5541219"/>
                          <a:pt x="573702" y="5297257"/>
                        </a:cubicBezTo>
                        <a:cubicBezTo>
                          <a:pt x="260156" y="5241493"/>
                          <a:pt x="-37972" y="5106475"/>
                          <a:pt x="0" y="4801433"/>
                        </a:cubicBezTo>
                        <a:cubicBezTo>
                          <a:pt x="159519" y="4325697"/>
                          <a:pt x="90279" y="1092329"/>
                          <a:pt x="0" y="495823"/>
                        </a:cubicBez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7F9B96B-F3F7-47E3-AA84-D94FD3C1D14F}"/>
              </a:ext>
            </a:extLst>
          </p:cNvPr>
          <p:cNvGrpSpPr/>
          <p:nvPr/>
        </p:nvGrpSpPr>
        <p:grpSpPr>
          <a:xfrm>
            <a:off x="2016370" y="34834"/>
            <a:ext cx="7909169" cy="1200329"/>
            <a:chOff x="657240" y="559084"/>
            <a:chExt cx="10815668" cy="1200329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BE20CA2-9B78-4202-80DD-3C3CD3C861AB}"/>
                </a:ext>
              </a:extLst>
            </p:cNvPr>
            <p:cNvSpPr/>
            <p:nvPr/>
          </p:nvSpPr>
          <p:spPr>
            <a:xfrm>
              <a:off x="825624" y="606090"/>
              <a:ext cx="10647284" cy="112512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F310665-182C-4731-815D-BB182F29539E}"/>
                </a:ext>
              </a:extLst>
            </p:cNvPr>
            <p:cNvSpPr txBox="1"/>
            <p:nvPr/>
          </p:nvSpPr>
          <p:spPr>
            <a:xfrm>
              <a:off x="657240" y="559084"/>
              <a:ext cx="1081566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 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Nghe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kể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chuyện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endParaRPr lang="en-US" sz="3600" b="1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ghi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lại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những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chi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quan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trọng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5DBEC44-46BF-4F41-8E99-44BF3B4460D8}"/>
              </a:ext>
            </a:extLst>
          </p:cNvPr>
          <p:cNvCxnSpPr>
            <a:cxnSpLocks/>
          </p:cNvCxnSpPr>
          <p:nvPr/>
        </p:nvCxnSpPr>
        <p:spPr>
          <a:xfrm>
            <a:off x="4487326" y="644402"/>
            <a:ext cx="29020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4EA92C3-2964-435F-8451-6E598D3E7855}"/>
              </a:ext>
            </a:extLst>
          </p:cNvPr>
          <p:cNvCxnSpPr>
            <a:cxnSpLocks/>
          </p:cNvCxnSpPr>
          <p:nvPr/>
        </p:nvCxnSpPr>
        <p:spPr>
          <a:xfrm flipV="1">
            <a:off x="2855447" y="1086364"/>
            <a:ext cx="6354148" cy="3860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690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844C6C3-FA0C-6461-2867-478B3E7DF24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-16759" t="-9539" r="16759" b="12126"/>
          <a:stretch/>
        </p:blipFill>
        <p:spPr>
          <a:xfrm>
            <a:off x="-2549824" y="-835225"/>
            <a:ext cx="14741824" cy="7736607"/>
          </a:xfrm>
          <a:prstGeom prst="rect">
            <a:avLst/>
          </a:prstGeom>
        </p:spPr>
      </p:pic>
      <p:pic>
        <p:nvPicPr>
          <p:cNvPr id="5" name="Picture 4" descr="A cartoon of a green monster&#10;&#10;Description automatically generated">
            <a:extLst>
              <a:ext uri="{FF2B5EF4-FFF2-40B4-BE49-F238E27FC236}">
                <a16:creationId xmlns:a16="http://schemas.microsoft.com/office/drawing/2014/main" id="{FED5268A-845D-4E8C-B5B8-118A41949BE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" t="22499" r="3542" b="23343"/>
          <a:stretch/>
        </p:blipFill>
        <p:spPr>
          <a:xfrm>
            <a:off x="-139143" y="-74355"/>
            <a:ext cx="12331143" cy="7006709"/>
          </a:xfrm>
          <a:prstGeom prst="rect">
            <a:avLst/>
          </a:prstGeom>
        </p:spPr>
      </p:pic>
      <p:pic>
        <p:nvPicPr>
          <p:cNvPr id="7" name="Picture 6" descr="A cartoon of a person in black clothes&#10;&#10;Description automatically generated with medium confidence">
            <a:extLst>
              <a:ext uri="{FF2B5EF4-FFF2-40B4-BE49-F238E27FC236}">
                <a16:creationId xmlns:a16="http://schemas.microsoft.com/office/drawing/2014/main" id="{3B0A3833-6867-4DBA-BE07-D932E491774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3" t="19093" r="4099" b="22421"/>
          <a:stretch/>
        </p:blipFill>
        <p:spPr>
          <a:xfrm>
            <a:off x="-69572" y="-266059"/>
            <a:ext cx="12331143" cy="7167441"/>
          </a:xfrm>
          <a:prstGeom prst="rect">
            <a:avLst/>
          </a:prstGeom>
        </p:spPr>
      </p:pic>
      <p:pic>
        <p:nvPicPr>
          <p:cNvPr id="9" name="Picture 8" descr="A cartoon of a person holding a tree branch&#10;&#10;Description automatically generated">
            <a:extLst>
              <a:ext uri="{FF2B5EF4-FFF2-40B4-BE49-F238E27FC236}">
                <a16:creationId xmlns:a16="http://schemas.microsoft.com/office/drawing/2014/main" id="{A3870BA7-B1CF-4689-A75B-96579D912C8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" t="15802" r="2087" b="16228"/>
          <a:stretch/>
        </p:blipFill>
        <p:spPr>
          <a:xfrm>
            <a:off x="-341377" y="-714625"/>
            <a:ext cx="12533377" cy="7736607"/>
          </a:xfrm>
          <a:prstGeom prst="rect">
            <a:avLst/>
          </a:prstGeom>
        </p:spPr>
      </p:pic>
      <p:pic>
        <p:nvPicPr>
          <p:cNvPr id="22" name="Picture 21" descr="A cartoon of people walking on a road&#10;&#10;Description automatically generated">
            <a:extLst>
              <a:ext uri="{FF2B5EF4-FFF2-40B4-BE49-F238E27FC236}">
                <a16:creationId xmlns:a16="http://schemas.microsoft.com/office/drawing/2014/main" id="{B72F9A7F-7E16-4ED7-8EE6-D6B2A57ACF6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" t="19068" r="1448" b="20206"/>
          <a:stretch/>
        </p:blipFill>
        <p:spPr>
          <a:xfrm>
            <a:off x="-208714" y="-189681"/>
            <a:ext cx="12331143" cy="7089945"/>
          </a:xfrm>
          <a:prstGeom prst="rect">
            <a:avLst/>
          </a:prstGeom>
        </p:spPr>
      </p:pic>
      <p:pic>
        <p:nvPicPr>
          <p:cNvPr id="3" name="nhạc chèn">
            <a:hlinkClick r:id="" action="ppaction://media"/>
            <a:extLst>
              <a:ext uri="{FF2B5EF4-FFF2-40B4-BE49-F238E27FC236}">
                <a16:creationId xmlns:a16="http://schemas.microsoft.com/office/drawing/2014/main" id="{40B4A2BB-F155-4D6B-8BEE-14B1B3A4B6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75360" y="578500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24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611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844C6C3-FA0C-6461-2867-478B3E7DF2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b="2585"/>
          <a:stretch/>
        </p:blipFill>
        <p:spPr>
          <a:xfrm>
            <a:off x="5888" y="-41824"/>
            <a:ext cx="12192000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13B6014-B44E-4CAF-3FBB-ED56501D3020}"/>
              </a:ext>
            </a:extLst>
          </p:cNvPr>
          <p:cNvGrpSpPr/>
          <p:nvPr/>
        </p:nvGrpSpPr>
        <p:grpSpPr>
          <a:xfrm>
            <a:off x="464232" y="371229"/>
            <a:ext cx="11263535" cy="6156574"/>
            <a:chOff x="400635" y="1483531"/>
            <a:chExt cx="11263535" cy="5482749"/>
          </a:xfrm>
        </p:grpSpPr>
        <p:sp>
          <p:nvSpPr>
            <p:cNvPr id="12" name="Rectangle: Rounded Corners 1">
              <a:extLst>
                <a:ext uri="{FF2B5EF4-FFF2-40B4-BE49-F238E27FC236}">
                  <a16:creationId xmlns:a16="http://schemas.microsoft.com/office/drawing/2014/main" id="{4A614DAF-C885-C313-BA5C-904EE3D5DD17}"/>
                </a:ext>
              </a:extLst>
            </p:cNvPr>
            <p:cNvSpPr/>
            <p:nvPr/>
          </p:nvSpPr>
          <p:spPr>
            <a:xfrm>
              <a:off x="643632" y="1483531"/>
              <a:ext cx="11020538" cy="5297257"/>
            </a:xfrm>
            <a:custGeom>
              <a:avLst/>
              <a:gdLst>
                <a:gd name="connsiteX0" fmla="*/ 0 w 11020538"/>
                <a:gd name="connsiteY0" fmla="*/ 495823 h 5297257"/>
                <a:gd name="connsiteX1" fmla="*/ 573702 w 11020538"/>
                <a:gd name="connsiteY1" fmla="*/ 0 h 5297257"/>
                <a:gd name="connsiteX2" fmla="*/ 10446835 w 11020538"/>
                <a:gd name="connsiteY2" fmla="*/ 0 h 5297257"/>
                <a:gd name="connsiteX3" fmla="*/ 11020538 w 11020538"/>
                <a:gd name="connsiteY3" fmla="*/ 495823 h 5297257"/>
                <a:gd name="connsiteX4" fmla="*/ 11020538 w 11020538"/>
                <a:gd name="connsiteY4" fmla="*/ 4801433 h 5297257"/>
                <a:gd name="connsiteX5" fmla="*/ 10446835 w 11020538"/>
                <a:gd name="connsiteY5" fmla="*/ 5297257 h 5297257"/>
                <a:gd name="connsiteX6" fmla="*/ 573702 w 11020538"/>
                <a:gd name="connsiteY6" fmla="*/ 5297257 h 5297257"/>
                <a:gd name="connsiteX7" fmla="*/ 0 w 11020538"/>
                <a:gd name="connsiteY7" fmla="*/ 4801433 h 5297257"/>
                <a:gd name="connsiteX8" fmla="*/ 0 w 11020538"/>
                <a:gd name="connsiteY8" fmla="*/ 495823 h 5297257"/>
                <a:gd name="connsiteX0" fmla="*/ 0 w 11020538"/>
                <a:gd name="connsiteY0" fmla="*/ 495823 h 5297257"/>
                <a:gd name="connsiteX1" fmla="*/ 573702 w 11020538"/>
                <a:gd name="connsiteY1" fmla="*/ 0 h 5297257"/>
                <a:gd name="connsiteX2" fmla="*/ 10446835 w 11020538"/>
                <a:gd name="connsiteY2" fmla="*/ 0 h 5297257"/>
                <a:gd name="connsiteX3" fmla="*/ 11020538 w 11020538"/>
                <a:gd name="connsiteY3" fmla="*/ 495823 h 5297257"/>
                <a:gd name="connsiteX4" fmla="*/ 11020538 w 11020538"/>
                <a:gd name="connsiteY4" fmla="*/ 4801433 h 5297257"/>
                <a:gd name="connsiteX5" fmla="*/ 10446835 w 11020538"/>
                <a:gd name="connsiteY5" fmla="*/ 5297257 h 5297257"/>
                <a:gd name="connsiteX6" fmla="*/ 573702 w 11020538"/>
                <a:gd name="connsiteY6" fmla="*/ 5297257 h 5297257"/>
                <a:gd name="connsiteX7" fmla="*/ 0 w 11020538"/>
                <a:gd name="connsiteY7" fmla="*/ 4801433 h 5297257"/>
                <a:gd name="connsiteX8" fmla="*/ 0 w 11020538"/>
                <a:gd name="connsiteY8" fmla="*/ 495823 h 5297257"/>
                <a:gd name="connsiteX0" fmla="*/ 0 w 11020538"/>
                <a:gd name="connsiteY0" fmla="*/ 495823 h 5297257"/>
                <a:gd name="connsiteX1" fmla="*/ 573702 w 11020538"/>
                <a:gd name="connsiteY1" fmla="*/ 0 h 5297257"/>
                <a:gd name="connsiteX2" fmla="*/ 10446835 w 11020538"/>
                <a:gd name="connsiteY2" fmla="*/ 0 h 5297257"/>
                <a:gd name="connsiteX3" fmla="*/ 11020538 w 11020538"/>
                <a:gd name="connsiteY3" fmla="*/ 495823 h 5297257"/>
                <a:gd name="connsiteX4" fmla="*/ 11020538 w 11020538"/>
                <a:gd name="connsiteY4" fmla="*/ 4801433 h 5297257"/>
                <a:gd name="connsiteX5" fmla="*/ 10446835 w 11020538"/>
                <a:gd name="connsiteY5" fmla="*/ 5297257 h 5297257"/>
                <a:gd name="connsiteX6" fmla="*/ 573702 w 11020538"/>
                <a:gd name="connsiteY6" fmla="*/ 5297257 h 5297257"/>
                <a:gd name="connsiteX7" fmla="*/ 0 w 11020538"/>
                <a:gd name="connsiteY7" fmla="*/ 4801433 h 5297257"/>
                <a:gd name="connsiteX8" fmla="*/ 0 w 11020538"/>
                <a:gd name="connsiteY8" fmla="*/ 495823 h 529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20538" h="5297257" fill="none" extrusionOk="0">
                  <a:moveTo>
                    <a:pt x="0" y="495823"/>
                  </a:moveTo>
                  <a:cubicBezTo>
                    <a:pt x="-54921" y="214018"/>
                    <a:pt x="309555" y="41345"/>
                    <a:pt x="573702" y="0"/>
                  </a:cubicBezTo>
                  <a:cubicBezTo>
                    <a:pt x="5523934" y="326791"/>
                    <a:pt x="8353040" y="259955"/>
                    <a:pt x="10446835" y="0"/>
                  </a:cubicBezTo>
                  <a:cubicBezTo>
                    <a:pt x="10798323" y="52460"/>
                    <a:pt x="11063852" y="272573"/>
                    <a:pt x="11020538" y="495823"/>
                  </a:cubicBezTo>
                  <a:cubicBezTo>
                    <a:pt x="11009707" y="1405152"/>
                    <a:pt x="11125193" y="4061313"/>
                    <a:pt x="11020538" y="4801433"/>
                  </a:cubicBezTo>
                  <a:cubicBezTo>
                    <a:pt x="10918454" y="5091601"/>
                    <a:pt x="10700340" y="5257997"/>
                    <a:pt x="10446835" y="5297257"/>
                  </a:cubicBezTo>
                  <a:cubicBezTo>
                    <a:pt x="6774434" y="5409981"/>
                    <a:pt x="2988650" y="5099002"/>
                    <a:pt x="573702" y="5297257"/>
                  </a:cubicBezTo>
                  <a:cubicBezTo>
                    <a:pt x="267328" y="5163138"/>
                    <a:pt x="-56021" y="5106048"/>
                    <a:pt x="0" y="4801433"/>
                  </a:cubicBezTo>
                  <a:cubicBezTo>
                    <a:pt x="-18228" y="4410834"/>
                    <a:pt x="66681" y="1128536"/>
                    <a:pt x="0" y="495823"/>
                  </a:cubicBezTo>
                  <a:close/>
                </a:path>
                <a:path w="11020538" h="5297257" stroke="0" extrusionOk="0">
                  <a:moveTo>
                    <a:pt x="0" y="495823"/>
                  </a:moveTo>
                  <a:cubicBezTo>
                    <a:pt x="-47818" y="219102"/>
                    <a:pt x="298408" y="-33794"/>
                    <a:pt x="573702" y="0"/>
                  </a:cubicBezTo>
                  <a:cubicBezTo>
                    <a:pt x="1162616" y="772497"/>
                    <a:pt x="6051164" y="-23353"/>
                    <a:pt x="10446835" y="0"/>
                  </a:cubicBezTo>
                  <a:cubicBezTo>
                    <a:pt x="10748919" y="91411"/>
                    <a:pt x="10951216" y="290917"/>
                    <a:pt x="11020538" y="495823"/>
                  </a:cubicBezTo>
                  <a:cubicBezTo>
                    <a:pt x="11114946" y="852621"/>
                    <a:pt x="10730321" y="3286383"/>
                    <a:pt x="11020538" y="4801433"/>
                  </a:cubicBezTo>
                  <a:cubicBezTo>
                    <a:pt x="11094350" y="5131316"/>
                    <a:pt x="10753832" y="5331832"/>
                    <a:pt x="10446835" y="5297257"/>
                  </a:cubicBezTo>
                  <a:cubicBezTo>
                    <a:pt x="6091908" y="5785755"/>
                    <a:pt x="3241024" y="4592648"/>
                    <a:pt x="573702" y="5297257"/>
                  </a:cubicBezTo>
                  <a:cubicBezTo>
                    <a:pt x="349258" y="5276774"/>
                    <a:pt x="-5184" y="5017410"/>
                    <a:pt x="0" y="4801433"/>
                  </a:cubicBezTo>
                  <a:cubicBezTo>
                    <a:pt x="348141" y="4504014"/>
                    <a:pt x="-106435" y="1987219"/>
                    <a:pt x="0" y="495823"/>
                  </a:cubicBezTo>
                  <a:close/>
                </a:path>
                <a:path w="11020538" h="5297257" fill="none" stroke="0" extrusionOk="0">
                  <a:moveTo>
                    <a:pt x="0" y="495823"/>
                  </a:moveTo>
                  <a:cubicBezTo>
                    <a:pt x="-91803" y="217625"/>
                    <a:pt x="211867" y="1692"/>
                    <a:pt x="573702" y="0"/>
                  </a:cubicBezTo>
                  <a:cubicBezTo>
                    <a:pt x="5850753" y="-12104"/>
                    <a:pt x="8354215" y="-72901"/>
                    <a:pt x="10446835" y="0"/>
                  </a:cubicBezTo>
                  <a:cubicBezTo>
                    <a:pt x="10700180" y="24847"/>
                    <a:pt x="11044521" y="269877"/>
                    <a:pt x="11020538" y="495823"/>
                  </a:cubicBezTo>
                  <a:cubicBezTo>
                    <a:pt x="10808854" y="1545676"/>
                    <a:pt x="11135909" y="4252847"/>
                    <a:pt x="11020538" y="4801433"/>
                  </a:cubicBezTo>
                  <a:cubicBezTo>
                    <a:pt x="11047789" y="5071166"/>
                    <a:pt x="10714052" y="5295841"/>
                    <a:pt x="10446835" y="5297257"/>
                  </a:cubicBezTo>
                  <a:cubicBezTo>
                    <a:pt x="7171680" y="5490598"/>
                    <a:pt x="3004099" y="5452858"/>
                    <a:pt x="573702" y="5297257"/>
                  </a:cubicBezTo>
                  <a:cubicBezTo>
                    <a:pt x="267490" y="5241726"/>
                    <a:pt x="3573" y="5149523"/>
                    <a:pt x="0" y="4801433"/>
                  </a:cubicBezTo>
                  <a:cubicBezTo>
                    <a:pt x="175972" y="4341452"/>
                    <a:pt x="109662" y="1139707"/>
                    <a:pt x="0" y="495823"/>
                  </a:cubicBezTo>
                  <a:close/>
                </a:path>
                <a:path w="11020538" h="5297257" fill="none" stroke="0" extrusionOk="0">
                  <a:moveTo>
                    <a:pt x="0" y="495823"/>
                  </a:moveTo>
                  <a:cubicBezTo>
                    <a:pt x="-82615" y="193825"/>
                    <a:pt x="234686" y="41957"/>
                    <a:pt x="573702" y="0"/>
                  </a:cubicBezTo>
                  <a:cubicBezTo>
                    <a:pt x="5586688" y="227255"/>
                    <a:pt x="7951458" y="242395"/>
                    <a:pt x="10446835" y="0"/>
                  </a:cubicBezTo>
                  <a:cubicBezTo>
                    <a:pt x="10767911" y="68540"/>
                    <a:pt x="11045541" y="305702"/>
                    <a:pt x="11020538" y="495823"/>
                  </a:cubicBezTo>
                  <a:cubicBezTo>
                    <a:pt x="10865106" y="1476395"/>
                    <a:pt x="11171780" y="4120663"/>
                    <a:pt x="11020538" y="4801433"/>
                  </a:cubicBezTo>
                  <a:cubicBezTo>
                    <a:pt x="10988408" y="5091591"/>
                    <a:pt x="10726968" y="5222155"/>
                    <a:pt x="10446835" y="5297257"/>
                  </a:cubicBezTo>
                  <a:cubicBezTo>
                    <a:pt x="6798835" y="5405001"/>
                    <a:pt x="2932341" y="5409718"/>
                    <a:pt x="573702" y="5297257"/>
                  </a:cubicBezTo>
                  <a:cubicBezTo>
                    <a:pt x="263419" y="5194561"/>
                    <a:pt x="-67305" y="5134956"/>
                    <a:pt x="0" y="4801433"/>
                  </a:cubicBezTo>
                  <a:cubicBezTo>
                    <a:pt x="118858" y="4371524"/>
                    <a:pt x="81765" y="1123734"/>
                    <a:pt x="0" y="495823"/>
                  </a:cubicBezTo>
                  <a:close/>
                </a:path>
              </a:pathLst>
            </a:custGeom>
            <a:solidFill>
              <a:schemeClr val="bg1">
                <a:alpha val="87000"/>
              </a:schemeClr>
            </a:solidFill>
            <a:ln w="31750">
              <a:solidFill>
                <a:srgbClr val="0070C0"/>
              </a:solidFill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1020538"/>
                        <a:gd name="connsiteY0" fmla="*/ 495823 h 5297257"/>
                        <a:gd name="connsiteX1" fmla="*/ 573702 w 11020538"/>
                        <a:gd name="connsiteY1" fmla="*/ 0 h 5297257"/>
                        <a:gd name="connsiteX2" fmla="*/ 10446835 w 11020538"/>
                        <a:gd name="connsiteY2" fmla="*/ 0 h 5297257"/>
                        <a:gd name="connsiteX3" fmla="*/ 11020538 w 11020538"/>
                        <a:gd name="connsiteY3" fmla="*/ 495823 h 5297257"/>
                        <a:gd name="connsiteX4" fmla="*/ 11020538 w 11020538"/>
                        <a:gd name="connsiteY4" fmla="*/ 4801433 h 5297257"/>
                        <a:gd name="connsiteX5" fmla="*/ 10446835 w 11020538"/>
                        <a:gd name="connsiteY5" fmla="*/ 5297257 h 5297257"/>
                        <a:gd name="connsiteX6" fmla="*/ 573702 w 11020538"/>
                        <a:gd name="connsiteY6" fmla="*/ 5297257 h 5297257"/>
                        <a:gd name="connsiteX7" fmla="*/ 0 w 11020538"/>
                        <a:gd name="connsiteY7" fmla="*/ 4801433 h 5297257"/>
                        <a:gd name="connsiteX8" fmla="*/ 0 w 11020538"/>
                        <a:gd name="connsiteY8" fmla="*/ 495823 h 5297257"/>
                        <a:gd name="connsiteX0" fmla="*/ 0 w 11020538"/>
                        <a:gd name="connsiteY0" fmla="*/ 495823 h 5297257"/>
                        <a:gd name="connsiteX1" fmla="*/ 573702 w 11020538"/>
                        <a:gd name="connsiteY1" fmla="*/ 0 h 5297257"/>
                        <a:gd name="connsiteX2" fmla="*/ 10446835 w 11020538"/>
                        <a:gd name="connsiteY2" fmla="*/ 0 h 5297257"/>
                        <a:gd name="connsiteX3" fmla="*/ 11020538 w 11020538"/>
                        <a:gd name="connsiteY3" fmla="*/ 495823 h 5297257"/>
                        <a:gd name="connsiteX4" fmla="*/ 11020538 w 11020538"/>
                        <a:gd name="connsiteY4" fmla="*/ 4801433 h 5297257"/>
                        <a:gd name="connsiteX5" fmla="*/ 10446835 w 11020538"/>
                        <a:gd name="connsiteY5" fmla="*/ 5297257 h 5297257"/>
                        <a:gd name="connsiteX6" fmla="*/ 573702 w 11020538"/>
                        <a:gd name="connsiteY6" fmla="*/ 5297257 h 5297257"/>
                        <a:gd name="connsiteX7" fmla="*/ 0 w 11020538"/>
                        <a:gd name="connsiteY7" fmla="*/ 4801433 h 5297257"/>
                        <a:gd name="connsiteX8" fmla="*/ 0 w 11020538"/>
                        <a:gd name="connsiteY8" fmla="*/ 495823 h 5297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1020538" h="5297257" fill="none" extrusionOk="0">
                          <a:moveTo>
                            <a:pt x="0" y="495823"/>
                          </a:moveTo>
                          <a:cubicBezTo>
                            <a:pt x="-48085" y="215124"/>
                            <a:pt x="286517" y="22504"/>
                            <a:pt x="573702" y="0"/>
                          </a:cubicBezTo>
                          <a:cubicBezTo>
                            <a:pt x="5435718" y="195472"/>
                            <a:pt x="8350121" y="229719"/>
                            <a:pt x="10446835" y="0"/>
                          </a:cubicBezTo>
                          <a:cubicBezTo>
                            <a:pt x="10792912" y="44125"/>
                            <a:pt x="11053769" y="260222"/>
                            <a:pt x="11020538" y="495823"/>
                          </a:cubicBezTo>
                          <a:cubicBezTo>
                            <a:pt x="10904020" y="1497686"/>
                            <a:pt x="11118035" y="4094983"/>
                            <a:pt x="11020538" y="4801433"/>
                          </a:cubicBezTo>
                          <a:cubicBezTo>
                            <a:pt x="10947828" y="5086777"/>
                            <a:pt x="10707239" y="5262757"/>
                            <a:pt x="10446835" y="5297257"/>
                          </a:cubicBezTo>
                          <a:cubicBezTo>
                            <a:pt x="6880531" y="5417512"/>
                            <a:pt x="3075129" y="5275284"/>
                            <a:pt x="573702" y="5297257"/>
                          </a:cubicBezTo>
                          <a:cubicBezTo>
                            <a:pt x="264349" y="5203428"/>
                            <a:pt x="-39607" y="5096464"/>
                            <a:pt x="0" y="4801433"/>
                          </a:cubicBezTo>
                          <a:cubicBezTo>
                            <a:pt x="31202" y="4322451"/>
                            <a:pt x="49912" y="1116075"/>
                            <a:pt x="0" y="495823"/>
                          </a:cubicBezTo>
                          <a:close/>
                        </a:path>
                        <a:path w="11020538" h="5297257" stroke="0" extrusionOk="0">
                          <a:moveTo>
                            <a:pt x="0" y="495823"/>
                          </a:moveTo>
                          <a:cubicBezTo>
                            <a:pt x="-47074" y="201415"/>
                            <a:pt x="278837" y="-22185"/>
                            <a:pt x="573702" y="0"/>
                          </a:cubicBezTo>
                          <a:cubicBezTo>
                            <a:pt x="1260056" y="617807"/>
                            <a:pt x="6716640" y="-58837"/>
                            <a:pt x="10446835" y="0"/>
                          </a:cubicBezTo>
                          <a:cubicBezTo>
                            <a:pt x="10735468" y="64777"/>
                            <a:pt x="10978370" y="276597"/>
                            <a:pt x="11020538" y="495823"/>
                          </a:cubicBezTo>
                          <a:cubicBezTo>
                            <a:pt x="11090207" y="994092"/>
                            <a:pt x="10987132" y="3300917"/>
                            <a:pt x="11020538" y="4801433"/>
                          </a:cubicBezTo>
                          <a:cubicBezTo>
                            <a:pt x="11052365" y="5095170"/>
                            <a:pt x="10762359" y="5306085"/>
                            <a:pt x="10446835" y="5297257"/>
                          </a:cubicBezTo>
                          <a:cubicBezTo>
                            <a:pt x="6237636" y="5493210"/>
                            <a:pt x="3519135" y="4961656"/>
                            <a:pt x="573702" y="5297257"/>
                          </a:cubicBezTo>
                          <a:cubicBezTo>
                            <a:pt x="302629" y="5262164"/>
                            <a:pt x="-2972" y="5063320"/>
                            <a:pt x="0" y="4801433"/>
                          </a:cubicBezTo>
                          <a:cubicBezTo>
                            <a:pt x="158880" y="4384780"/>
                            <a:pt x="35010" y="1956180"/>
                            <a:pt x="0" y="495823"/>
                          </a:cubicBezTo>
                          <a:close/>
                        </a:path>
                        <a:path w="11020538" h="5297257" fill="none" stroke="0" extrusionOk="0">
                          <a:moveTo>
                            <a:pt x="0" y="495823"/>
                          </a:moveTo>
                          <a:cubicBezTo>
                            <a:pt x="-83122" y="190560"/>
                            <a:pt x="221026" y="30537"/>
                            <a:pt x="573702" y="0"/>
                          </a:cubicBezTo>
                          <a:cubicBezTo>
                            <a:pt x="5624142" y="158111"/>
                            <a:pt x="8291222" y="36465"/>
                            <a:pt x="10446835" y="0"/>
                          </a:cubicBezTo>
                          <a:cubicBezTo>
                            <a:pt x="10734793" y="38116"/>
                            <a:pt x="11026356" y="287740"/>
                            <a:pt x="11020538" y="495823"/>
                          </a:cubicBezTo>
                          <a:cubicBezTo>
                            <a:pt x="10868278" y="1512356"/>
                            <a:pt x="11109049" y="4180070"/>
                            <a:pt x="11020538" y="4801433"/>
                          </a:cubicBezTo>
                          <a:cubicBezTo>
                            <a:pt x="11008736" y="5078916"/>
                            <a:pt x="10727355" y="5246059"/>
                            <a:pt x="10446835" y="5297257"/>
                          </a:cubicBezTo>
                          <a:cubicBezTo>
                            <a:pt x="6914526" y="5416840"/>
                            <a:pt x="3031202" y="5541219"/>
                            <a:pt x="573702" y="5297257"/>
                          </a:cubicBezTo>
                          <a:cubicBezTo>
                            <a:pt x="260156" y="5241493"/>
                            <a:pt x="-37972" y="5106475"/>
                            <a:pt x="0" y="4801433"/>
                          </a:cubicBezTo>
                          <a:cubicBezTo>
                            <a:pt x="159519" y="4325697"/>
                            <a:pt x="90279" y="1092329"/>
                            <a:pt x="0" y="495823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pic>
          <p:nvPicPr>
            <p:cNvPr id="20" name="Picture 16">
              <a:extLst>
                <a:ext uri="{FF2B5EF4-FFF2-40B4-BE49-F238E27FC236}">
                  <a16:creationId xmlns:a16="http://schemas.microsoft.com/office/drawing/2014/main" id="{6BE2DDE7-870F-805F-4E88-E6C3D577EE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109272">
              <a:off x="400635" y="5924658"/>
              <a:ext cx="1043661" cy="1041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8" name="Freeform 12">
            <a:extLst>
              <a:ext uri="{FF2B5EF4-FFF2-40B4-BE49-F238E27FC236}">
                <a16:creationId xmlns:a16="http://schemas.microsoft.com/office/drawing/2014/main" id="{74F62DA7-1B30-4EDB-A9C0-56AA8B707081}"/>
              </a:ext>
            </a:extLst>
          </p:cNvPr>
          <p:cNvSpPr/>
          <p:nvPr/>
        </p:nvSpPr>
        <p:spPr>
          <a:xfrm>
            <a:off x="6806252" y="1927364"/>
            <a:ext cx="1142138" cy="578562"/>
          </a:xfrm>
          <a:custGeom>
            <a:avLst/>
            <a:gdLst>
              <a:gd name="connsiteX0" fmla="*/ 0 w 1781503"/>
              <a:gd name="connsiteY0" fmla="*/ 856376 h 856376"/>
              <a:gd name="connsiteX1" fmla="*/ 299545 w 1781503"/>
              <a:gd name="connsiteY1" fmla="*/ 83866 h 856376"/>
              <a:gd name="connsiteX2" fmla="*/ 1781503 w 1781503"/>
              <a:gd name="connsiteY2" fmla="*/ 20804 h 856376"/>
              <a:gd name="connsiteX3" fmla="*/ 1781503 w 1781503"/>
              <a:gd name="connsiteY3" fmla="*/ 20804 h 856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1503" h="856376">
                <a:moveTo>
                  <a:pt x="0" y="856376"/>
                </a:moveTo>
                <a:cubicBezTo>
                  <a:pt x="1314" y="539752"/>
                  <a:pt x="2628" y="223128"/>
                  <a:pt x="299545" y="83866"/>
                </a:cubicBezTo>
                <a:cubicBezTo>
                  <a:pt x="596462" y="-55396"/>
                  <a:pt x="1781503" y="20804"/>
                  <a:pt x="1781503" y="20804"/>
                </a:cubicBezTo>
                <a:lnTo>
                  <a:pt x="1781503" y="20804"/>
                </a:lnTo>
              </a:path>
            </a:pathLst>
          </a:custGeom>
          <a:noFill/>
          <a:ln w="762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Freeform 20">
            <a:extLst>
              <a:ext uri="{FF2B5EF4-FFF2-40B4-BE49-F238E27FC236}">
                <a16:creationId xmlns:a16="http://schemas.microsoft.com/office/drawing/2014/main" id="{5ECFB2B5-B2D3-4EF6-BA64-41AC241453C7}"/>
              </a:ext>
            </a:extLst>
          </p:cNvPr>
          <p:cNvSpPr/>
          <p:nvPr/>
        </p:nvSpPr>
        <p:spPr>
          <a:xfrm rot="10800000" flipH="1">
            <a:off x="2997669" y="4608560"/>
            <a:ext cx="1503172" cy="780566"/>
          </a:xfrm>
          <a:custGeom>
            <a:avLst/>
            <a:gdLst>
              <a:gd name="connsiteX0" fmla="*/ 0 w 1781503"/>
              <a:gd name="connsiteY0" fmla="*/ 856376 h 856376"/>
              <a:gd name="connsiteX1" fmla="*/ 299545 w 1781503"/>
              <a:gd name="connsiteY1" fmla="*/ 83866 h 856376"/>
              <a:gd name="connsiteX2" fmla="*/ 1781503 w 1781503"/>
              <a:gd name="connsiteY2" fmla="*/ 20804 h 856376"/>
              <a:gd name="connsiteX3" fmla="*/ 1781503 w 1781503"/>
              <a:gd name="connsiteY3" fmla="*/ 20804 h 856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1503" h="856376">
                <a:moveTo>
                  <a:pt x="0" y="856376"/>
                </a:moveTo>
                <a:cubicBezTo>
                  <a:pt x="1314" y="539752"/>
                  <a:pt x="2628" y="223128"/>
                  <a:pt x="299545" y="83866"/>
                </a:cubicBezTo>
                <a:cubicBezTo>
                  <a:pt x="596462" y="-55396"/>
                  <a:pt x="1781503" y="20804"/>
                  <a:pt x="1781503" y="20804"/>
                </a:cubicBezTo>
                <a:lnTo>
                  <a:pt x="1781503" y="20804"/>
                </a:lnTo>
              </a:path>
            </a:pathLst>
          </a:custGeom>
          <a:noFill/>
          <a:ln w="76200">
            <a:solidFill>
              <a:srgbClr val="57D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E13F84B9-505A-4C1E-AFD6-72B161ABC0E0}"/>
              </a:ext>
            </a:extLst>
          </p:cNvPr>
          <p:cNvSpPr/>
          <p:nvPr/>
        </p:nvSpPr>
        <p:spPr>
          <a:xfrm>
            <a:off x="7749461" y="969451"/>
            <a:ext cx="3664872" cy="18288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533"/>
              </a:spcAft>
            </a:pPr>
            <a:r>
              <a:rPr lang="nl-NL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Yêu tinh tàn phá bản làng.</a:t>
            </a:r>
          </a:p>
        </p:txBody>
      </p:sp>
      <p:sp>
        <p:nvSpPr>
          <p:cNvPr id="194" name="Freeform 17">
            <a:extLst>
              <a:ext uri="{FF2B5EF4-FFF2-40B4-BE49-F238E27FC236}">
                <a16:creationId xmlns:a16="http://schemas.microsoft.com/office/drawing/2014/main" id="{4700936F-92C2-4DB4-8126-9CF7926AF053}"/>
              </a:ext>
            </a:extLst>
          </p:cNvPr>
          <p:cNvSpPr/>
          <p:nvPr/>
        </p:nvSpPr>
        <p:spPr>
          <a:xfrm flipH="1">
            <a:off x="3324364" y="2084256"/>
            <a:ext cx="1848381" cy="421670"/>
          </a:xfrm>
          <a:custGeom>
            <a:avLst/>
            <a:gdLst>
              <a:gd name="connsiteX0" fmla="*/ 0 w 1781503"/>
              <a:gd name="connsiteY0" fmla="*/ 856376 h 856376"/>
              <a:gd name="connsiteX1" fmla="*/ 299545 w 1781503"/>
              <a:gd name="connsiteY1" fmla="*/ 83866 h 856376"/>
              <a:gd name="connsiteX2" fmla="*/ 1781503 w 1781503"/>
              <a:gd name="connsiteY2" fmla="*/ 20804 h 856376"/>
              <a:gd name="connsiteX3" fmla="*/ 1781503 w 1781503"/>
              <a:gd name="connsiteY3" fmla="*/ 20804 h 856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1503" h="856376">
                <a:moveTo>
                  <a:pt x="0" y="856376"/>
                </a:moveTo>
                <a:cubicBezTo>
                  <a:pt x="1314" y="539752"/>
                  <a:pt x="2628" y="223128"/>
                  <a:pt x="299545" y="83866"/>
                </a:cubicBezTo>
                <a:cubicBezTo>
                  <a:pt x="596462" y="-55396"/>
                  <a:pt x="1781503" y="20804"/>
                  <a:pt x="1781503" y="20804"/>
                </a:cubicBezTo>
                <a:lnTo>
                  <a:pt x="1781503" y="20804"/>
                </a:lnTo>
              </a:path>
            </a:pathLst>
          </a:custGeom>
          <a:noFill/>
          <a:ln w="76200">
            <a:solidFill>
              <a:srgbClr val="258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Oval 195">
            <a:extLst>
              <a:ext uri="{FF2B5EF4-FFF2-40B4-BE49-F238E27FC236}">
                <a16:creationId xmlns:a16="http://schemas.microsoft.com/office/drawing/2014/main" id="{9D19F645-AF46-41C7-AD9A-DC86C2990AD5}"/>
              </a:ext>
            </a:extLst>
          </p:cNvPr>
          <p:cNvSpPr/>
          <p:nvPr/>
        </p:nvSpPr>
        <p:spPr>
          <a:xfrm>
            <a:off x="764879" y="857647"/>
            <a:ext cx="3174440" cy="1828800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Cẩu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Khây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3179404-6CAE-4D7C-B9C3-26DA82F4347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6" t="23259" r="3707" b="23408"/>
          <a:stretch/>
        </p:blipFill>
        <p:spPr>
          <a:xfrm>
            <a:off x="2651760" y="2406023"/>
            <a:ext cx="6492240" cy="2230292"/>
          </a:xfrm>
          <a:prstGeom prst="rect">
            <a:avLst/>
          </a:prstGeom>
        </p:spPr>
      </p:pic>
      <p:sp>
        <p:nvSpPr>
          <p:cNvPr id="16" name="Freeform 20">
            <a:extLst>
              <a:ext uri="{FF2B5EF4-FFF2-40B4-BE49-F238E27FC236}">
                <a16:creationId xmlns:a16="http://schemas.microsoft.com/office/drawing/2014/main" id="{639825E7-1634-4EEE-89C8-5C8E225F1126}"/>
              </a:ext>
            </a:extLst>
          </p:cNvPr>
          <p:cNvSpPr/>
          <p:nvPr/>
        </p:nvSpPr>
        <p:spPr>
          <a:xfrm rot="5577864" flipH="1">
            <a:off x="7448263" y="4343392"/>
            <a:ext cx="956221" cy="1480381"/>
          </a:xfrm>
          <a:custGeom>
            <a:avLst/>
            <a:gdLst>
              <a:gd name="connsiteX0" fmla="*/ 0 w 1781503"/>
              <a:gd name="connsiteY0" fmla="*/ 856376 h 856376"/>
              <a:gd name="connsiteX1" fmla="*/ 299545 w 1781503"/>
              <a:gd name="connsiteY1" fmla="*/ 83866 h 856376"/>
              <a:gd name="connsiteX2" fmla="*/ 1781503 w 1781503"/>
              <a:gd name="connsiteY2" fmla="*/ 20804 h 856376"/>
              <a:gd name="connsiteX3" fmla="*/ 1781503 w 1781503"/>
              <a:gd name="connsiteY3" fmla="*/ 20804 h 856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1503" h="856376">
                <a:moveTo>
                  <a:pt x="0" y="856376"/>
                </a:moveTo>
                <a:cubicBezTo>
                  <a:pt x="1314" y="539752"/>
                  <a:pt x="2628" y="223128"/>
                  <a:pt x="299545" y="83866"/>
                </a:cubicBezTo>
                <a:cubicBezTo>
                  <a:pt x="596462" y="-55396"/>
                  <a:pt x="1781503" y="20804"/>
                  <a:pt x="1781503" y="20804"/>
                </a:cubicBezTo>
                <a:lnTo>
                  <a:pt x="1781503" y="20804"/>
                </a:lnTo>
              </a:path>
            </a:pathLst>
          </a:custGeom>
          <a:noFill/>
          <a:ln w="76200">
            <a:solidFill>
              <a:srgbClr val="57D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8C632F3-914C-4BC2-B897-B994B99F1F2B}"/>
              </a:ext>
            </a:extLst>
          </p:cNvPr>
          <p:cNvSpPr/>
          <p:nvPr/>
        </p:nvSpPr>
        <p:spPr>
          <a:xfrm>
            <a:off x="3810162" y="4720364"/>
            <a:ext cx="4302505" cy="18288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 đường đi diệt yêu tinh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2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" grpId="0" animBg="1"/>
      <p:bldP spid="190" grpId="0" animBg="1"/>
      <p:bldP spid="191" grpId="0" animBg="1"/>
      <p:bldP spid="194" grpId="0" animBg="1"/>
      <p:bldP spid="196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844C6C3-FA0C-6461-2867-478B3E7DF24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b="2585"/>
          <a:stretch/>
        </p:blipFill>
        <p:spPr>
          <a:xfrm>
            <a:off x="0" y="6092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6BE8A39-F558-7881-94E0-3E626A4CAB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60085" y="103893"/>
            <a:ext cx="1906295" cy="958754"/>
          </a:xfrm>
          <a:prstGeom prst="rect">
            <a:avLst/>
          </a:prstGeom>
        </p:spPr>
      </p:pic>
      <p:pic>
        <p:nvPicPr>
          <p:cNvPr id="3" name="mới">
            <a:hlinkClick r:id="" action="ppaction://media"/>
            <a:extLst>
              <a:ext uri="{FF2B5EF4-FFF2-40B4-BE49-F238E27FC236}">
                <a16:creationId xmlns:a16="http://schemas.microsoft.com/office/drawing/2014/main" id="{A8A9E4FB-BFBA-4186-B23A-28FB1E374CF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91220" y="412953"/>
            <a:ext cx="11682601" cy="634115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E218A43-AA4F-433E-8902-546620A28D36}"/>
              </a:ext>
            </a:extLst>
          </p:cNvPr>
          <p:cNvGrpSpPr/>
          <p:nvPr/>
        </p:nvGrpSpPr>
        <p:grpSpPr>
          <a:xfrm>
            <a:off x="2016370" y="34834"/>
            <a:ext cx="7909169" cy="1200329"/>
            <a:chOff x="657240" y="559084"/>
            <a:chExt cx="10815668" cy="120032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DE867FF5-3484-4DCC-AC9B-D4B14C46298E}"/>
                </a:ext>
              </a:extLst>
            </p:cNvPr>
            <p:cNvSpPr/>
            <p:nvPr/>
          </p:nvSpPr>
          <p:spPr>
            <a:xfrm>
              <a:off x="825624" y="606090"/>
              <a:ext cx="10647284" cy="112512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A1651E3-04C5-44A6-8240-92F4817170E9}"/>
                </a:ext>
              </a:extLst>
            </p:cNvPr>
            <p:cNvSpPr txBox="1"/>
            <p:nvPr/>
          </p:nvSpPr>
          <p:spPr>
            <a:xfrm>
              <a:off x="657240" y="559084"/>
              <a:ext cx="1081566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 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Nghe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kể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chuyện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endParaRPr lang="en-US" sz="3600" b="1" i="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ghi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lại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những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chi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tiết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quan</a:t>
              </a:r>
              <a:r>
                <a:rPr lang="en-US" sz="3600" b="1" i="0" dirty="0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i="0" dirty="0" err="1">
                  <a:solidFill>
                    <a:srgbClr val="222222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trọng</a:t>
              </a:r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575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9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2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0" presetClass="entr" presetSubtype="0" decel="100000" fill="hold" nodeType="afterEffect">
                                  <p:stCondLst>
                                    <p:cond delay="349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49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49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49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1_包图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1 Tùy chỉnh">
      <a:majorFont>
        <a:latin typeface="SVN-Poky's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2527</TotalTime>
  <Words>500</Words>
  <Application>Microsoft Office PowerPoint</Application>
  <PresentationFormat>Widescreen</PresentationFormat>
  <Paragraphs>107</Paragraphs>
  <Slides>31</Slides>
  <Notes>7</Notes>
  <HiddenSlides>0</HiddenSlides>
  <MMClips>8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47" baseType="lpstr">
      <vt:lpstr>.VnHelvetInsH</vt:lpstr>
      <vt:lpstr>Algerian</vt:lpstr>
      <vt:lpstr>Amasis MT Pro Medium</vt:lpstr>
      <vt:lpstr>Arial</vt:lpstr>
      <vt:lpstr>Calibri</vt:lpstr>
      <vt:lpstr>Calibri Light</vt:lpstr>
      <vt:lpstr>Cambria</vt:lpstr>
      <vt:lpstr>Cambria Math</vt:lpstr>
      <vt:lpstr>HP001 4 hàng</vt:lpstr>
      <vt:lpstr>Impact</vt:lpstr>
      <vt:lpstr>Times New Roman</vt:lpstr>
      <vt:lpstr>UVN Bo Quen</vt:lpstr>
      <vt:lpstr>字魂36号-正文宋楷</vt:lpstr>
      <vt:lpstr>1_包图主题2</vt:lpstr>
      <vt:lpstr>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</cp:lastModifiedBy>
  <cp:revision>136</cp:revision>
  <dcterms:created xsi:type="dcterms:W3CDTF">2023-07-02T10:47:43Z</dcterms:created>
  <dcterms:modified xsi:type="dcterms:W3CDTF">2023-09-14T03:53:40Z</dcterms:modified>
</cp:coreProperties>
</file>