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21" r:id="rId3"/>
    <p:sldId id="316" r:id="rId4"/>
    <p:sldId id="369" r:id="rId5"/>
    <p:sldId id="371" r:id="rId6"/>
    <p:sldId id="370" r:id="rId7"/>
    <p:sldId id="314" r:id="rId8"/>
    <p:sldId id="374" r:id="rId9"/>
    <p:sldId id="322" r:id="rId10"/>
    <p:sldId id="373" r:id="rId11"/>
    <p:sldId id="375" r:id="rId12"/>
    <p:sldId id="376" r:id="rId13"/>
    <p:sldId id="377" r:id="rId14"/>
    <p:sldId id="379" r:id="rId15"/>
    <p:sldId id="272" r:id="rId16"/>
    <p:sldId id="273" r:id="rId17"/>
    <p:sldId id="274" r:id="rId18"/>
    <p:sldId id="285" r:id="rId19"/>
    <p:sldId id="286" r:id="rId20"/>
    <p:sldId id="380" r:id="rId21"/>
    <p:sldId id="381" r:id="rId22"/>
    <p:sldId id="382" r:id="rId23"/>
    <p:sldId id="351" r:id="rId24"/>
    <p:sldId id="372" r:id="rId25"/>
    <p:sldId id="352" r:id="rId26"/>
    <p:sldId id="353" r:id="rId27"/>
    <p:sldId id="378" r:id="rId28"/>
    <p:sldId id="354" r:id="rId29"/>
    <p:sldId id="355" r:id="rId30"/>
    <p:sldId id="367" r:id="rId31"/>
    <p:sldId id="362" r:id="rId32"/>
    <p:sldId id="368" r:id="rId3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524BB-2AE8-DB44-B5EE-48C800C026AF}" type="datetimeFigureOut">
              <a:rPr lang="vi-VN" smtClean="0"/>
              <a:t>06/02/2023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281A1-C6BD-FD4E-8BF2-946E5550F0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498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A3B4B475-C22F-5BD9-8975-8850C6E8C6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4A63B85A-E3AE-CC9B-2D3E-781C1B6E5F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3E8E021E-264F-4DED-D86F-3E07E865B56B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50C190A-C160-40A3-8624-AC3AC384D0D9}" type="slidenum">
              <a:rPr lang="en-US" altLang="en-US" sz="1200" b="0"/>
              <a:pPr algn="r" eaLnBrk="1" hangingPunct="1"/>
              <a:t>2</a:t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DE7BC-852A-4E20-9BFA-514977F507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03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DE7BC-852A-4E20-9BFA-514977F507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B67653E-5FAB-A98D-C9E8-D4E06779B4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44619DC-9F65-269A-63F4-A20E85B27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B6CCDDA-62C1-1894-9F4B-CE38B1717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1F22-C224-4C4A-BDBC-2BB12AB02FEE}" type="datetimeFigureOut">
              <a:rPr lang="vi-VN" smtClean="0"/>
              <a:t>06/02/2023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F3A974E-B097-4CDC-975E-2B0118F91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98302D9-FFE5-1D5B-A8B0-31D61BDE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8E42-A306-184F-B01B-AFEF3896F0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096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F4D1AD-DD23-D657-C336-6469CCF4B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F3F29B3-C3B1-C8FF-4F01-74887BB95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0C3925F-7B27-B01B-9D16-56E73F884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1F22-C224-4C4A-BDBC-2BB12AB02FEE}" type="datetimeFigureOut">
              <a:rPr lang="vi-VN" smtClean="0"/>
              <a:t>06/02/2023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42C46B8-97AA-6187-2D51-313B7CC7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633F9F1-DCB4-402B-9259-601602C73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8E42-A306-184F-B01B-AFEF3896F0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010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D87866B-CA4E-06E1-80DA-2A46C85C9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8C55481-2CCF-772C-B522-C25BA9BF8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1356829-3EB6-636C-04F6-A511F4C56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1F22-C224-4C4A-BDBC-2BB12AB02FEE}" type="datetimeFigureOut">
              <a:rPr lang="vi-VN" smtClean="0"/>
              <a:t>06/02/2023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6CDDAF-1461-DDB8-A5D2-617DA3588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12E5119-FFBB-84E3-B0CD-ED100A6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8E42-A306-184F-B01B-AFEF3896F0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391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080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FA1A616-28DD-DC4D-B3CD-5EE039EE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A7C16D9-21E5-C564-CDDB-A8F21B171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B94D606-9645-701F-C115-13A2CE56D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1F22-C224-4C4A-BDBC-2BB12AB02FEE}" type="datetimeFigureOut">
              <a:rPr lang="vi-VN" smtClean="0"/>
              <a:t>06/02/2023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413EA25-363E-33C0-DA67-F6A6A8691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584E5D4-51BF-C2D7-03DD-BDB73853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8E42-A306-184F-B01B-AFEF3896F0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002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975B956-7F7A-0FE5-D4F9-92F1CDDC3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71CAB24-9D1A-FB89-84EA-9E19C6500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834597F-5119-B4A0-9107-36A0BA1E6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1F22-C224-4C4A-BDBC-2BB12AB02FEE}" type="datetimeFigureOut">
              <a:rPr lang="vi-VN" smtClean="0"/>
              <a:t>06/02/2023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02A2FC5-CB3A-15D7-1B26-B466051EB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25FDEF4-EE7F-12C8-0B5F-D5398B390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8E42-A306-184F-B01B-AFEF3896F0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641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BF74D9-B5FF-2593-EEF7-CE58F9180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3D85D6A-DD06-EA27-9B55-C31C002063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0AE0CF7-F99C-4A7E-76FF-EEB7939A9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53B10E5-C9BF-EC7D-A104-A81D7C8AA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1F22-C224-4C4A-BDBC-2BB12AB02FEE}" type="datetimeFigureOut">
              <a:rPr lang="vi-VN" smtClean="0"/>
              <a:t>06/02/2023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5D4DE8B-6609-784A-CC97-9224F5DB1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3B41BBC-09D0-D2D2-EF41-D3D96D572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8E42-A306-184F-B01B-AFEF3896F0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12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185EDCB-E8C7-B064-9261-2447157D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BE43110-B114-A143-1E22-B7AD3A07A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F8D54B5-679E-FAEB-1DDD-B415B05C0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A4DFB0D-1839-47D7-F97C-59A6C6E226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D17EC6E6-CF1A-4574-0CBA-413B9C43A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F3E69D4-B864-DAC2-2821-2B8586EB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1F22-C224-4C4A-BDBC-2BB12AB02FEE}" type="datetimeFigureOut">
              <a:rPr lang="vi-VN" smtClean="0"/>
              <a:t>06/02/2023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A3E8DFB-323A-233B-1A06-39F2630AB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FDA9900-AF6C-DEDE-C076-1685EC59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8E42-A306-184F-B01B-AFEF3896F0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4101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C7543FD-DE4B-AE91-D6FA-797D440E4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C4C0DD6-682D-6668-FE0D-93B658DF7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1F22-C224-4C4A-BDBC-2BB12AB02FEE}" type="datetimeFigureOut">
              <a:rPr lang="vi-VN" smtClean="0"/>
              <a:t>06/02/2023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3F59F7C9-BE30-6A6E-34DA-E8366E40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D0893BC-270D-A935-0ED0-42FDD172B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8E42-A306-184F-B01B-AFEF3896F0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5493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CD55958-E50E-4B0E-819F-CFF57624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1F22-C224-4C4A-BDBC-2BB12AB02FEE}" type="datetimeFigureOut">
              <a:rPr lang="vi-VN" smtClean="0"/>
              <a:t>06/02/2023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DC15D31-11E5-59E6-C333-85DFC2448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9FD9E5A-C6F5-D05C-BCA0-56E5E746E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8E42-A306-184F-B01B-AFEF3896F0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934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26E7C11-BFCE-7B3A-E458-B1DC0AE1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3CF4601-EFF1-304C-EE05-95BA10FEA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3F460CE-7829-B8D1-A5B0-33D5E7EE5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6829340-E6A4-D226-837E-B38EA6212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1F22-C224-4C4A-BDBC-2BB12AB02FEE}" type="datetimeFigureOut">
              <a:rPr lang="vi-VN" smtClean="0"/>
              <a:t>06/02/2023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319EAB2-6435-8018-5C0F-D0E6231AB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B24810F-E0F0-AA4D-8806-FA0DBB74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8E42-A306-184F-B01B-AFEF3896F0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088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5837974-DC3F-8BFC-F4E8-0089B5D5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FEA5AC9D-FF95-2D05-8399-ED12E0F196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E9C5DE0-CC59-33DE-D7A8-F4A1FFFCF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CE58EEF-3D93-921C-9EC8-1F711473F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1F22-C224-4C4A-BDBC-2BB12AB02FEE}" type="datetimeFigureOut">
              <a:rPr lang="vi-VN" smtClean="0"/>
              <a:t>06/02/2023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FB0BC67-DF06-85F1-A4E1-D8EA55F8A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E3C1B9C-8FED-B757-C1CE-7932B0E1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8E42-A306-184F-B01B-AFEF3896F0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754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D732DDE6-3C18-E9E0-7964-42C3EF8A1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279CF91-1227-4F6F-782B-E5198E107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12A8091-7238-378E-211D-548F5038A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F1F22-C224-4C4A-BDBC-2BB12AB02FEE}" type="datetimeFigureOut">
              <a:rPr lang="vi-VN" smtClean="0"/>
              <a:t>06/02/2023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72AD363-FAB3-6DF9-1FA1-9FD96C706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ADBD76-A251-14DF-56B8-5F324F2E0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C8E42-A306-184F-B01B-AFEF3896F0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255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 /><Relationship Id="rId3" Type="http://schemas.microsoft.com/office/2007/relationships/hdphoto" Target="../media/hdphoto1.wdp" /><Relationship Id="rId7" Type="http://schemas.openxmlformats.org/officeDocument/2006/relationships/image" Target="../media/image5.gif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.png" /><Relationship Id="rId5" Type="http://schemas.openxmlformats.org/officeDocument/2006/relationships/image" Target="../media/image3.gif" /><Relationship Id="rId4" Type="http://schemas.openxmlformats.org/officeDocument/2006/relationships/image" Target="../media/image2.gif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29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 /><Relationship Id="rId2" Type="http://schemas.openxmlformats.org/officeDocument/2006/relationships/image" Target="../media/image30.emf" /><Relationship Id="rId1" Type="http://schemas.openxmlformats.org/officeDocument/2006/relationships/slideLayout" Target="../slideLayouts/slideLayout12.xml" /><Relationship Id="rId4" Type="http://schemas.openxmlformats.org/officeDocument/2006/relationships/slide" Target="slide1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 /><Relationship Id="rId2" Type="http://schemas.openxmlformats.org/officeDocument/2006/relationships/image" Target="../media/image32.emf" /><Relationship Id="rId1" Type="http://schemas.openxmlformats.org/officeDocument/2006/relationships/slideLayout" Target="../slideLayouts/slideLayout12.xml" /><Relationship Id="rId4" Type="http://schemas.openxmlformats.org/officeDocument/2006/relationships/slide" Target="slide1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2.xml" 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 /><Relationship Id="rId13" Type="http://schemas.openxmlformats.org/officeDocument/2006/relationships/image" Target="../media/image45.png" /><Relationship Id="rId3" Type="http://schemas.openxmlformats.org/officeDocument/2006/relationships/image" Target="../media/image35.png" /><Relationship Id="rId7" Type="http://schemas.openxmlformats.org/officeDocument/2006/relationships/image" Target="../media/image39.png" /><Relationship Id="rId12" Type="http://schemas.openxmlformats.org/officeDocument/2006/relationships/image" Target="../media/image44.png" /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38.png" /><Relationship Id="rId11" Type="http://schemas.openxmlformats.org/officeDocument/2006/relationships/image" Target="../media/image43.png" /><Relationship Id="rId5" Type="http://schemas.openxmlformats.org/officeDocument/2006/relationships/image" Target="../media/image37.png" /><Relationship Id="rId15" Type="http://schemas.openxmlformats.org/officeDocument/2006/relationships/image" Target="../media/image47.png" /><Relationship Id="rId10" Type="http://schemas.openxmlformats.org/officeDocument/2006/relationships/image" Target="../media/image42.png" /><Relationship Id="rId4" Type="http://schemas.openxmlformats.org/officeDocument/2006/relationships/image" Target="../media/image36.png" /><Relationship Id="rId9" Type="http://schemas.openxmlformats.org/officeDocument/2006/relationships/image" Target="../media/image41.png" /><Relationship Id="rId14" Type="http://schemas.openxmlformats.org/officeDocument/2006/relationships/image" Target="../media/image46.png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 /><Relationship Id="rId2" Type="http://schemas.openxmlformats.org/officeDocument/2006/relationships/image" Target="../media/image48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0.jpe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 /><Relationship Id="rId2" Type="http://schemas.openxmlformats.org/officeDocument/2006/relationships/image" Target="../media/image51.png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54.png" /><Relationship Id="rId4" Type="http://schemas.openxmlformats.org/officeDocument/2006/relationships/image" Target="../media/image53.pn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 /><Relationship Id="rId2" Type="http://schemas.openxmlformats.org/officeDocument/2006/relationships/image" Target="../media/image55.jpeg" /><Relationship Id="rId1" Type="http://schemas.openxmlformats.org/officeDocument/2006/relationships/slideLayout" Target="../slideLayouts/slideLayout1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8.jpg" 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 /><Relationship Id="rId13" Type="http://schemas.openxmlformats.org/officeDocument/2006/relationships/image" Target="../media/image68.png" /><Relationship Id="rId18" Type="http://schemas.openxmlformats.org/officeDocument/2006/relationships/image" Target="../media/image73.png" /><Relationship Id="rId3" Type="http://schemas.openxmlformats.org/officeDocument/2006/relationships/image" Target="../media/image58.png" /><Relationship Id="rId21" Type="http://schemas.openxmlformats.org/officeDocument/2006/relationships/image" Target="../media/image76.png" /><Relationship Id="rId7" Type="http://schemas.openxmlformats.org/officeDocument/2006/relationships/image" Target="../media/image62.png" /><Relationship Id="rId12" Type="http://schemas.openxmlformats.org/officeDocument/2006/relationships/image" Target="../media/image67.png" /><Relationship Id="rId17" Type="http://schemas.openxmlformats.org/officeDocument/2006/relationships/image" Target="../media/image72.png" /><Relationship Id="rId2" Type="http://schemas.openxmlformats.org/officeDocument/2006/relationships/image" Target="../media/image57.png" /><Relationship Id="rId16" Type="http://schemas.openxmlformats.org/officeDocument/2006/relationships/image" Target="../media/image71.png" /><Relationship Id="rId20" Type="http://schemas.openxmlformats.org/officeDocument/2006/relationships/image" Target="../media/image75.pn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61.png" /><Relationship Id="rId11" Type="http://schemas.openxmlformats.org/officeDocument/2006/relationships/image" Target="../media/image66.png" /><Relationship Id="rId5" Type="http://schemas.openxmlformats.org/officeDocument/2006/relationships/image" Target="../media/image60.png" /><Relationship Id="rId15" Type="http://schemas.openxmlformats.org/officeDocument/2006/relationships/image" Target="../media/image70.png" /><Relationship Id="rId10" Type="http://schemas.openxmlformats.org/officeDocument/2006/relationships/image" Target="../media/image65.png" /><Relationship Id="rId19" Type="http://schemas.openxmlformats.org/officeDocument/2006/relationships/image" Target="../media/image74.png" /><Relationship Id="rId4" Type="http://schemas.openxmlformats.org/officeDocument/2006/relationships/image" Target="../media/image59.png" /><Relationship Id="rId9" Type="http://schemas.openxmlformats.org/officeDocument/2006/relationships/image" Target="../media/image64.png" /><Relationship Id="rId14" Type="http://schemas.openxmlformats.org/officeDocument/2006/relationships/image" Target="../media/image69.png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 /><Relationship Id="rId2" Type="http://schemas.openxmlformats.org/officeDocument/2006/relationships/slide" Target="slide11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5.jpe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 /><Relationship Id="rId13" Type="http://schemas.openxmlformats.org/officeDocument/2006/relationships/image" Target="../media/image26.png" /><Relationship Id="rId3" Type="http://schemas.openxmlformats.org/officeDocument/2006/relationships/image" Target="../media/image17.png" /><Relationship Id="rId7" Type="http://schemas.openxmlformats.org/officeDocument/2006/relationships/image" Target="../media/image21.png" /><Relationship Id="rId12" Type="http://schemas.openxmlformats.org/officeDocument/2006/relationships/image" Target="../media/image25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20.png" /><Relationship Id="rId11" Type="http://schemas.openxmlformats.org/officeDocument/2006/relationships/slide" Target="slide29.xml" /><Relationship Id="rId5" Type="http://schemas.openxmlformats.org/officeDocument/2006/relationships/image" Target="../media/image19.png" /><Relationship Id="rId10" Type="http://schemas.openxmlformats.org/officeDocument/2006/relationships/image" Target="../media/image24.png" /><Relationship Id="rId4" Type="http://schemas.openxmlformats.org/officeDocument/2006/relationships/image" Target="../media/image18.png" /><Relationship Id="rId9" Type="http://schemas.openxmlformats.org/officeDocument/2006/relationships/image" Target="../media/image2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4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-206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16025" y="3249614"/>
            <a:ext cx="6231731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cap="all" dirty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CÔNG </a:t>
            </a:r>
            <a:r>
              <a:rPr lang="en-US" sz="7200" cap="all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NGHỆ 8</a:t>
            </a:r>
            <a:endParaRPr lang="en-US" sz="7200" cap="all" dirty="0">
              <a:ln>
                <a:solidFill>
                  <a:schemeClr val="tx1"/>
                </a:solidFill>
              </a:ln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2" descr="810480e2k4fran2j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44450"/>
            <a:ext cx="14700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1145473xbf1rinc7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5" y="222250"/>
            <a:ext cx="1366838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15618"/>
            <a:ext cx="2408238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" descr="016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4181475"/>
            <a:ext cx="202406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4611688"/>
            <a:ext cx="2551112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838200" y="1752600"/>
            <a:ext cx="77803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latin typeface="Times New Roman" pitchFamily="18" charset="0"/>
              </a:rPr>
              <a:t>CHÀO MỪNG QUÍ THẦY CÔ</a:t>
            </a:r>
          </a:p>
          <a:p>
            <a:pPr eaLnBrk="1" hangingPunct="1"/>
            <a:r>
              <a:rPr lang="en-US" sz="4400">
                <a:latin typeface="Times New Roman" pitchFamily="18" charset="0"/>
              </a:rPr>
              <a:t>          ĐẾN DỰ GIỜ</a:t>
            </a:r>
          </a:p>
        </p:txBody>
      </p:sp>
    </p:spTree>
    <p:extLst>
      <p:ext uri="{BB962C8B-B14F-4D97-AF65-F5344CB8AC3E}">
        <p14:creationId xmlns:p14="http://schemas.microsoft.com/office/powerpoint/2010/main" val="357121458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4BFBFC-51D4-487F-A4F0-B34268713941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56194"/>
            <a:ext cx="8101012" cy="563563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MỒI PHÓNG ĐIỆN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8" descr="bo den da su li copy">
            <a:extLst>
              <a:ext uri="{FF2B5EF4-FFF2-40B4-BE49-F238E27FC236}">
                <a16:creationId xmlns:a16="http://schemas.microsoft.com/office/drawing/2014/main" id="{253D1263-A5EB-4E79-AA88-FED6EDB0E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" t="21216" r="13135" b="46800"/>
          <a:stretch>
            <a:fillRect/>
          </a:stretch>
        </p:blipFill>
        <p:spPr>
          <a:xfrm>
            <a:off x="-92029" y="2673680"/>
            <a:ext cx="6211620" cy="1786594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1CA131E-EC15-4C6C-8AFF-95F348C695B3}"/>
              </a:ext>
            </a:extLst>
          </p:cNvPr>
          <p:cNvGrpSpPr/>
          <p:nvPr/>
        </p:nvGrpSpPr>
        <p:grpSpPr>
          <a:xfrm>
            <a:off x="2616621" y="773113"/>
            <a:ext cx="983573" cy="1842492"/>
            <a:chOff x="2689842" y="478004"/>
            <a:chExt cx="908050" cy="1919577"/>
          </a:xfrm>
        </p:grpSpPr>
        <p:sp>
          <p:nvSpPr>
            <p:cNvPr id="6" name="AutoShape 17">
              <a:extLst>
                <a:ext uri="{FF2B5EF4-FFF2-40B4-BE49-F238E27FC236}">
                  <a16:creationId xmlns:a16="http://schemas.microsoft.com/office/drawing/2014/main" id="{0520F39E-7F79-4D53-912E-D0AD391E4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842" y="602735"/>
              <a:ext cx="908050" cy="1794846"/>
            </a:xfrm>
            <a:prstGeom prst="can">
              <a:avLst>
                <a:gd name="adj" fmla="val 44675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CA" sz="2800" b="0" dirty="0">
                <a:latin typeface="VNtimes new roman" pitchFamily="34" charset="0"/>
              </a:endParaRPr>
            </a:p>
          </p:txBody>
        </p:sp>
        <p:sp>
          <p:nvSpPr>
            <p:cNvPr id="7" name="Line 18">
              <a:extLst>
                <a:ext uri="{FF2B5EF4-FFF2-40B4-BE49-F238E27FC236}">
                  <a16:creationId xmlns:a16="http://schemas.microsoft.com/office/drawing/2014/main" id="{FD9B75D2-4230-448B-BBAE-585EE34C98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7609" y="478004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19">
              <a:extLst>
                <a:ext uri="{FF2B5EF4-FFF2-40B4-BE49-F238E27FC236}">
                  <a16:creationId xmlns:a16="http://schemas.microsoft.com/office/drawing/2014/main" id="{C9C15ABB-7F85-444F-A35A-B4AD8480B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0596" y="569235"/>
              <a:ext cx="807156" cy="425745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20">
              <a:extLst>
                <a:ext uri="{FF2B5EF4-FFF2-40B4-BE49-F238E27FC236}">
                  <a16:creationId xmlns:a16="http://schemas.microsoft.com/office/drawing/2014/main" id="{0DE019E0-D0E7-4C1A-9EFE-1123D6AAF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267" y="508414"/>
              <a:ext cx="126118" cy="243283"/>
            </a:xfrm>
            <a:prstGeom prst="can">
              <a:avLst>
                <a:gd name="adj" fmla="val 4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21">
              <a:extLst>
                <a:ext uri="{FF2B5EF4-FFF2-40B4-BE49-F238E27FC236}">
                  <a16:creationId xmlns:a16="http://schemas.microsoft.com/office/drawing/2014/main" id="{868B2184-B911-4280-BA76-CA680FD02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963" y="569235"/>
              <a:ext cx="126118" cy="243283"/>
            </a:xfrm>
            <a:prstGeom prst="can">
              <a:avLst>
                <a:gd name="adj" fmla="val 4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22">
              <a:extLst>
                <a:ext uri="{FF2B5EF4-FFF2-40B4-BE49-F238E27FC236}">
                  <a16:creationId xmlns:a16="http://schemas.microsoft.com/office/drawing/2014/main" id="{085D3C25-A955-46D6-BC08-A2F51D1DE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5820" y="478004"/>
              <a:ext cx="201789" cy="152052"/>
            </a:xfrm>
            <a:prstGeom prst="flowChartMagneticDisk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23">
              <a:extLst>
                <a:ext uri="{FF2B5EF4-FFF2-40B4-BE49-F238E27FC236}">
                  <a16:creationId xmlns:a16="http://schemas.microsoft.com/office/drawing/2014/main" id="{483DA990-1279-441D-86AF-03D26B357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739" y="508414"/>
              <a:ext cx="201789" cy="152052"/>
            </a:xfrm>
            <a:prstGeom prst="flowChartMagneticDisk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1A720CB2-7174-45E8-B856-68E371E91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8503" y="690877"/>
              <a:ext cx="126118" cy="9123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WordArt 25">
              <a:extLst>
                <a:ext uri="{FF2B5EF4-FFF2-40B4-BE49-F238E27FC236}">
                  <a16:creationId xmlns:a16="http://schemas.microsoft.com/office/drawing/2014/main" id="{A86DE846-DC79-43B9-920B-710B15D3624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750596" y="1299084"/>
              <a:ext cx="807156" cy="821080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22454"/>
                </a:avLst>
              </a:prstTxWarp>
            </a:bodyPr>
            <a:lstStyle/>
            <a:p>
              <a:pPr algn="ctr"/>
              <a:r>
                <a:rPr 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SURE STAR</a:t>
              </a:r>
            </a:p>
            <a:p>
              <a:pPr algn="ctr"/>
              <a:r>
                <a:rPr 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     FS-U</a:t>
              </a:r>
            </a:p>
            <a:p>
              <a:pPr algn="ctr"/>
              <a:r>
                <a:rPr 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4-80W/200-240V</a:t>
              </a:r>
            </a:p>
            <a:p>
              <a:pPr algn="ctr"/>
              <a:r>
                <a:rPr 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30-80W/100-110V</a:t>
              </a:r>
            </a:p>
            <a:p>
              <a:pPr algn="ctr"/>
              <a:r>
                <a:rPr 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WITH CONDENSER</a:t>
              </a:r>
            </a:p>
          </p:txBody>
        </p:sp>
      </p:grpSp>
      <p:pic>
        <p:nvPicPr>
          <p:cNvPr id="15" name="Picture 6" descr="CL">
            <a:extLst>
              <a:ext uri="{FF2B5EF4-FFF2-40B4-BE49-F238E27FC236}">
                <a16:creationId xmlns:a16="http://schemas.microsoft.com/office/drawing/2014/main" id="{10573D3B-34A6-4258-B295-28549A185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35" y="4857584"/>
            <a:ext cx="2840669" cy="157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CLDT 1">
            <a:extLst>
              <a:ext uri="{FF2B5EF4-FFF2-40B4-BE49-F238E27FC236}">
                <a16:creationId xmlns:a16="http://schemas.microsoft.com/office/drawing/2014/main" id="{22754DD0-1A7C-45E2-B66E-BB369B239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79761">
            <a:off x="6161041" y="2900456"/>
            <a:ext cx="3301505" cy="215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4F143A-5AAC-4F50-9EA5-1BDC4C74E755}"/>
              </a:ext>
            </a:extLst>
          </p:cNvPr>
          <p:cNvCxnSpPr>
            <a:cxnSpLocks/>
          </p:cNvCxnSpPr>
          <p:nvPr/>
        </p:nvCxnSpPr>
        <p:spPr>
          <a:xfrm flipV="1">
            <a:off x="1527835" y="1988840"/>
            <a:ext cx="955933" cy="684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98A0DC1-3B00-41F6-97C9-1335A9FD8006}"/>
              </a:ext>
            </a:extLst>
          </p:cNvPr>
          <p:cNvCxnSpPr/>
          <p:nvPr/>
        </p:nvCxnSpPr>
        <p:spPr>
          <a:xfrm>
            <a:off x="2483768" y="3772095"/>
            <a:ext cx="120004" cy="87768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553BD1-0DDC-4BF4-839C-23B01E1CEE28}"/>
              </a:ext>
            </a:extLst>
          </p:cNvPr>
          <p:cNvCxnSpPr>
            <a:cxnSpLocks/>
          </p:cNvCxnSpPr>
          <p:nvPr/>
        </p:nvCxnSpPr>
        <p:spPr>
          <a:xfrm>
            <a:off x="3490073" y="1867933"/>
            <a:ext cx="2715765" cy="873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193B5ED-F55F-4C20-9E62-1B6A9D8D4DCA}"/>
              </a:ext>
            </a:extLst>
          </p:cNvPr>
          <p:cNvCxnSpPr/>
          <p:nvPr/>
        </p:nvCxnSpPr>
        <p:spPr>
          <a:xfrm>
            <a:off x="6205838" y="1981456"/>
            <a:ext cx="34287" cy="38083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1889972-ED2A-43E3-9D41-D1FB59994E12}"/>
              </a:ext>
            </a:extLst>
          </p:cNvPr>
          <p:cNvCxnSpPr>
            <a:cxnSpLocks/>
          </p:cNvCxnSpPr>
          <p:nvPr/>
        </p:nvCxnSpPr>
        <p:spPr>
          <a:xfrm>
            <a:off x="2632470" y="5738496"/>
            <a:ext cx="3589091" cy="512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FE94E78-2059-4A2A-818E-19F4B8458F37}"/>
              </a:ext>
            </a:extLst>
          </p:cNvPr>
          <p:cNvCxnSpPr/>
          <p:nvPr/>
        </p:nvCxnSpPr>
        <p:spPr>
          <a:xfrm>
            <a:off x="6168342" y="3998185"/>
            <a:ext cx="625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4C9DB47-10FA-4907-9B55-C89A4FAA7F48}"/>
              </a:ext>
            </a:extLst>
          </p:cNvPr>
          <p:cNvSpPr txBox="1"/>
          <p:nvPr/>
        </p:nvSpPr>
        <p:spPr>
          <a:xfrm>
            <a:off x="3725023" y="788365"/>
            <a:ext cx="293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C19279-A3D2-45B0-875A-F9A1FCFC5117}"/>
              </a:ext>
            </a:extLst>
          </p:cNvPr>
          <p:cNvSpPr txBox="1"/>
          <p:nvPr/>
        </p:nvSpPr>
        <p:spPr>
          <a:xfrm>
            <a:off x="1968454" y="6391109"/>
            <a:ext cx="3050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Chấn lưu điện cảm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666FDF-5E93-4437-9167-9040F9562B3E}"/>
              </a:ext>
            </a:extLst>
          </p:cNvPr>
          <p:cNvSpPr txBox="1"/>
          <p:nvPr/>
        </p:nvSpPr>
        <p:spPr>
          <a:xfrm>
            <a:off x="6351574" y="5216914"/>
            <a:ext cx="3050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05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17B44F-51A9-47FD-A2E7-623332FA3782}"/>
              </a:ext>
            </a:extLst>
          </p:cNvPr>
          <p:cNvSpPr txBox="1">
            <a:spLocks noChangeArrowheads="1"/>
          </p:cNvSpPr>
          <p:nvPr/>
        </p:nvSpPr>
        <p:spPr>
          <a:xfrm>
            <a:off x="19748" y="122015"/>
            <a:ext cx="8101012" cy="563563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10ABE03D-BDD7-45F8-BB00-ED704B073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10382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28734C6B-ACFA-4B4C-8430-7B8DC2837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101123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0">
            <a:extLst>
              <a:ext uri="{FF2B5EF4-FFF2-40B4-BE49-F238E27FC236}">
                <a16:creationId xmlns:a16="http://schemas.microsoft.com/office/drawing/2014/main" id="{0DF83FD7-3B34-4D4E-A23F-30E6A599E7B0}"/>
              </a:ext>
            </a:extLst>
          </p:cNvPr>
          <p:cNvSpPr>
            <a:spLocks/>
          </p:cNvSpPr>
          <p:nvPr/>
        </p:nvSpPr>
        <p:spPr bwMode="auto">
          <a:xfrm>
            <a:off x="1619672" y="2552700"/>
            <a:ext cx="1656184" cy="1752600"/>
          </a:xfrm>
          <a:prstGeom prst="borderCallout2">
            <a:avLst>
              <a:gd name="adj1" fmla="val 12000"/>
              <a:gd name="adj2" fmla="val 105884"/>
              <a:gd name="adj3" fmla="val 12000"/>
              <a:gd name="adj4" fmla="val 134806"/>
              <a:gd name="adj5" fmla="val 14241"/>
              <a:gd name="adj6" fmla="val 155399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 CHỐNG NHIỄU</a:t>
            </a:r>
          </a:p>
        </p:txBody>
      </p:sp>
      <p:sp>
        <p:nvSpPr>
          <p:cNvPr id="12" name="AutoShape 11">
            <a:extLst>
              <a:ext uri="{FF2B5EF4-FFF2-40B4-BE49-F238E27FC236}">
                <a16:creationId xmlns:a16="http://schemas.microsoft.com/office/drawing/2014/main" id="{FC0B00EA-958F-4EF7-A76B-2382CB58D77E}"/>
              </a:ext>
            </a:extLst>
          </p:cNvPr>
          <p:cNvSpPr>
            <a:spLocks/>
          </p:cNvSpPr>
          <p:nvPr/>
        </p:nvSpPr>
        <p:spPr bwMode="auto">
          <a:xfrm>
            <a:off x="6444208" y="3283756"/>
            <a:ext cx="2520280" cy="649300"/>
          </a:xfrm>
          <a:prstGeom prst="borderCallout2">
            <a:avLst>
              <a:gd name="adj1" fmla="val 18750"/>
              <a:gd name="adj2" fmla="val -5884"/>
              <a:gd name="adj3" fmla="val 18750"/>
              <a:gd name="adj4" fmla="val -40565"/>
              <a:gd name="adj5" fmla="val -8848"/>
              <a:gd name="adj6" fmla="val -70567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 KIM</a:t>
            </a:r>
          </a:p>
        </p:txBody>
      </p:sp>
      <p:sp>
        <p:nvSpPr>
          <p:cNvPr id="13" name="AutoShape 1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359EB5C-43B3-42F7-892D-ABFE12147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6981" y="5723012"/>
            <a:ext cx="381000" cy="4572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7">
            <a:extLst>
              <a:ext uri="{FF2B5EF4-FFF2-40B4-BE49-F238E27FC236}">
                <a16:creationId xmlns:a16="http://schemas.microsoft.com/office/drawing/2014/main" id="{2E892A83-56EB-4F7A-B867-44C4C93EB103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209800"/>
            <a:ext cx="1828800" cy="3352800"/>
            <a:chOff x="2784" y="672"/>
            <a:chExt cx="1728" cy="2928"/>
          </a:xfrm>
        </p:grpSpPr>
        <p:sp>
          <p:nvSpPr>
            <p:cNvPr id="15" name="AutoShape 8">
              <a:extLst>
                <a:ext uri="{FF2B5EF4-FFF2-40B4-BE49-F238E27FC236}">
                  <a16:creationId xmlns:a16="http://schemas.microsoft.com/office/drawing/2014/main" id="{93A936AC-144C-43F7-AD9D-6F5610840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768"/>
              <a:ext cx="1728" cy="2832"/>
            </a:xfrm>
            <a:prstGeom prst="can">
              <a:avLst>
                <a:gd name="adj" fmla="val 44675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chemeClr val="tx1"/>
                  </a:solidFill>
                  <a:latin typeface="VNtimes new roman" pitchFamily="34" charset="0"/>
                  <a:cs typeface="Arial" charset="0"/>
                </a:rPr>
                <a:t>Í</a:t>
              </a:r>
              <a:endParaRPr lang="en-CA" sz="2800">
                <a:solidFill>
                  <a:schemeClr val="tx1"/>
                </a:solidFill>
                <a:latin typeface="VNtimes new roman" pitchFamily="34" charset="0"/>
                <a:cs typeface="Arial" charset="0"/>
              </a:endParaRPr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3524ED71-C2FE-4629-99AC-6F6C59E3C2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672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10">
              <a:extLst>
                <a:ext uri="{FF2B5EF4-FFF2-40B4-BE49-F238E27FC236}">
                  <a16:creationId xmlns:a16="http://schemas.microsoft.com/office/drawing/2014/main" id="{3CB4BBB0-150C-4148-93F1-CEB46BA00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816"/>
              <a:ext cx="1536" cy="672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vi-VN" sz="2400">
                <a:solidFill>
                  <a:srgbClr val="0000FF"/>
                </a:solidFill>
                <a:latin typeface="VNI-Times" pitchFamily="2" charset="0"/>
              </a:endParaRPr>
            </a:p>
          </p:txBody>
        </p:sp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141288AE-CC55-4204-8825-43610D8C8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720"/>
              <a:ext cx="240" cy="384"/>
            </a:xfrm>
            <a:prstGeom prst="can">
              <a:avLst>
                <a:gd name="adj" fmla="val 4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vi-VN" sz="2400">
                <a:solidFill>
                  <a:srgbClr val="0000FF"/>
                </a:solidFill>
                <a:latin typeface="VNI-Times" pitchFamily="2" charset="0"/>
              </a:endParaRPr>
            </a:p>
          </p:txBody>
        </p:sp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id="{0ABB68E5-702B-44D2-9992-B9C8BBEE2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816"/>
              <a:ext cx="240" cy="384"/>
            </a:xfrm>
            <a:prstGeom prst="can">
              <a:avLst>
                <a:gd name="adj" fmla="val 4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vi-VN" sz="2400">
                <a:solidFill>
                  <a:srgbClr val="0000FF"/>
                </a:solidFill>
                <a:latin typeface="VNI-Times" pitchFamily="2" charset="0"/>
              </a:endParaRPr>
            </a:p>
          </p:txBody>
        </p:sp>
        <p:sp>
          <p:nvSpPr>
            <p:cNvPr id="20" name="AutoShape 13">
              <a:extLst>
                <a:ext uri="{FF2B5EF4-FFF2-40B4-BE49-F238E27FC236}">
                  <a16:creationId xmlns:a16="http://schemas.microsoft.com/office/drawing/2014/main" id="{3AAC9E38-C9E3-4D6F-A22D-C7411ED25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672"/>
              <a:ext cx="384" cy="240"/>
            </a:xfrm>
            <a:prstGeom prst="flowChartMagneticDisk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vi-VN" sz="2400">
                <a:solidFill>
                  <a:srgbClr val="0000FF"/>
                </a:solidFill>
                <a:latin typeface="VNI-Times" pitchFamily="2" charset="0"/>
              </a:endParaRPr>
            </a:p>
          </p:txBody>
        </p:sp>
        <p:sp>
          <p:nvSpPr>
            <p:cNvPr id="21" name="AutoShape 14">
              <a:extLst>
                <a:ext uri="{FF2B5EF4-FFF2-40B4-BE49-F238E27FC236}">
                  <a16:creationId xmlns:a16="http://schemas.microsoft.com/office/drawing/2014/main" id="{F2D50119-C81D-42E1-82B4-127A5B946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720"/>
              <a:ext cx="384" cy="240"/>
            </a:xfrm>
            <a:prstGeom prst="flowChartMagneticDisk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vi-VN" sz="2400">
                <a:solidFill>
                  <a:srgbClr val="0000FF"/>
                </a:solidFill>
                <a:latin typeface="VNI-Times" pitchFamily="2" charset="0"/>
              </a:endParaRPr>
            </a:p>
          </p:txBody>
        </p:sp>
        <p:sp>
          <p:nvSpPr>
            <p:cNvPr id="22" name="Oval 15">
              <a:extLst>
                <a:ext uri="{FF2B5EF4-FFF2-40B4-BE49-F238E27FC236}">
                  <a16:creationId xmlns:a16="http://schemas.microsoft.com/office/drawing/2014/main" id="{BC9F9CE7-B0FC-4933-8176-D93491068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1008"/>
              <a:ext cx="240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vi-VN" sz="2400">
                <a:solidFill>
                  <a:srgbClr val="0000FF"/>
                </a:solidFill>
                <a:latin typeface="VNI-Times" pitchFamily="2" charset="0"/>
              </a:endParaRPr>
            </a:p>
          </p:txBody>
        </p:sp>
        <p:sp>
          <p:nvSpPr>
            <p:cNvPr id="23" name="WordArt 16">
              <a:extLst>
                <a:ext uri="{FF2B5EF4-FFF2-40B4-BE49-F238E27FC236}">
                  <a16:creationId xmlns:a16="http://schemas.microsoft.com/office/drawing/2014/main" id="{74171EF9-84D0-48C6-B06A-7D166DDBC61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80" y="1968"/>
              <a:ext cx="1536" cy="129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22454"/>
                </a:avLst>
              </a:prstTxWarp>
            </a:bodyPr>
            <a:lstStyle/>
            <a:p>
              <a:pPr algn="ctr"/>
              <a:r>
                <a:rPr lang="en-US" sz="2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SURE STAR</a:t>
              </a:r>
            </a:p>
            <a:p>
              <a:pPr algn="ctr"/>
              <a:r>
                <a:rPr lang="en-US" sz="2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FS-U</a:t>
              </a:r>
            </a:p>
            <a:p>
              <a:pPr algn="ctr"/>
              <a:r>
                <a:rPr lang="en-US" sz="2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4-80W/200-240V</a:t>
              </a:r>
            </a:p>
            <a:p>
              <a:pPr algn="ctr"/>
              <a:r>
                <a:rPr lang="en-US" sz="2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30-80W/100-110V</a:t>
              </a:r>
            </a:p>
            <a:p>
              <a:pPr algn="ctr"/>
              <a:r>
                <a:rPr lang="en-US" sz="2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WITH CONDENSER</a:t>
              </a:r>
            </a:p>
          </p:txBody>
        </p:sp>
      </p:grpSp>
      <p:sp>
        <p:nvSpPr>
          <p:cNvPr id="24" name="Oval 50">
            <a:extLst>
              <a:ext uri="{FF2B5EF4-FFF2-40B4-BE49-F238E27FC236}">
                <a16:creationId xmlns:a16="http://schemas.microsoft.com/office/drawing/2014/main" id="{115E1E4C-A03F-4449-B907-9B6E7367B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200400"/>
            <a:ext cx="838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4000">
                <a:solidFill>
                  <a:schemeClr val="tx1"/>
                </a:solidFill>
                <a:latin typeface=".VnVogueH" pitchFamily="34" charset="0"/>
              </a:rPr>
              <a:t>S</a:t>
            </a:r>
            <a:endParaRPr lang="en-CA" altLang="vi-VN" sz="4000">
              <a:solidFill>
                <a:schemeClr val="tx1"/>
              </a:solidFill>
              <a:latin typeface=".VnVogueH" pitchFamily="34" charset="0"/>
            </a:endParaRPr>
          </a:p>
        </p:txBody>
      </p:sp>
      <p:grpSp>
        <p:nvGrpSpPr>
          <p:cNvPr id="25" name="Group 59">
            <a:extLst>
              <a:ext uri="{FF2B5EF4-FFF2-40B4-BE49-F238E27FC236}">
                <a16:creationId xmlns:a16="http://schemas.microsoft.com/office/drawing/2014/main" id="{1F173403-80EE-4841-9937-29BE2B777458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4152845" y="3048000"/>
            <a:ext cx="1066910" cy="990600"/>
            <a:chOff x="2592" y="2016"/>
            <a:chExt cx="720" cy="624"/>
          </a:xfrm>
        </p:grpSpPr>
        <p:sp>
          <p:nvSpPr>
            <p:cNvPr id="26" name="Oval 52">
              <a:extLst>
                <a:ext uri="{FF2B5EF4-FFF2-40B4-BE49-F238E27FC236}">
                  <a16:creationId xmlns:a16="http://schemas.microsoft.com/office/drawing/2014/main" id="{4213B9C2-11F3-440E-8349-4B8CDA818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016"/>
              <a:ext cx="672" cy="62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vi-VN" sz="2400">
                <a:solidFill>
                  <a:srgbClr val="0000FF"/>
                </a:solidFill>
                <a:latin typeface="VNI-Times" pitchFamily="2" charset="0"/>
              </a:endParaRPr>
            </a:p>
          </p:txBody>
        </p:sp>
        <p:sp>
          <p:nvSpPr>
            <p:cNvPr id="27" name="Oval 53">
              <a:extLst>
                <a:ext uri="{FF2B5EF4-FFF2-40B4-BE49-F238E27FC236}">
                  <a16:creationId xmlns:a16="http://schemas.microsoft.com/office/drawing/2014/main" id="{A2991DC1-04F9-4E7F-BE2D-54A6CBD5B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064"/>
              <a:ext cx="576" cy="5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vi-VN" sz="2400">
                <a:solidFill>
                  <a:srgbClr val="0000FF"/>
                </a:solidFill>
                <a:latin typeface="VNI-Times" pitchFamily="2" charset="0"/>
              </a:endParaRPr>
            </a:p>
          </p:txBody>
        </p:sp>
        <p:sp>
          <p:nvSpPr>
            <p:cNvPr id="28" name="Line 54">
              <a:extLst>
                <a:ext uri="{FF2B5EF4-FFF2-40B4-BE49-F238E27FC236}">
                  <a16:creationId xmlns:a16="http://schemas.microsoft.com/office/drawing/2014/main" id="{3EFACF9F-6E49-4CF1-8638-26625A2819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496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55">
              <a:extLst>
                <a:ext uri="{FF2B5EF4-FFF2-40B4-BE49-F238E27FC236}">
                  <a16:creationId xmlns:a16="http://schemas.microsoft.com/office/drawing/2014/main" id="{2D469481-1FEC-4DC3-B0E8-4B90284CF9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20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56">
              <a:extLst>
                <a:ext uri="{FF2B5EF4-FFF2-40B4-BE49-F238E27FC236}">
                  <a16:creationId xmlns:a16="http://schemas.microsoft.com/office/drawing/2014/main" id="{3E22D32E-EB44-4029-AF5D-9FEF1C2EB1DA}"/>
                </a:ext>
              </a:extLst>
            </p:cNvPr>
            <p:cNvSpPr>
              <a:spLocks/>
            </p:cNvSpPr>
            <p:nvPr/>
          </p:nvSpPr>
          <p:spPr bwMode="auto">
            <a:xfrm rot="21101170" flipH="1">
              <a:off x="2883" y="2166"/>
              <a:ext cx="144" cy="313"/>
            </a:xfrm>
            <a:custGeom>
              <a:avLst/>
              <a:gdLst>
                <a:gd name="T0" fmla="*/ 0 w 288"/>
                <a:gd name="T1" fmla="*/ 125 h 448"/>
                <a:gd name="T2" fmla="*/ 12 w 288"/>
                <a:gd name="T3" fmla="*/ 31 h 448"/>
                <a:gd name="T4" fmla="*/ 60 w 288"/>
                <a:gd name="T5" fmla="*/ 31 h 448"/>
                <a:gd name="T6" fmla="*/ 72 w 288"/>
                <a:gd name="T7" fmla="*/ 219 h 4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8" h="448">
                  <a:moveTo>
                    <a:pt x="0" y="256"/>
                  </a:moveTo>
                  <a:cubicBezTo>
                    <a:pt x="4" y="176"/>
                    <a:pt x="8" y="96"/>
                    <a:pt x="48" y="64"/>
                  </a:cubicBezTo>
                  <a:cubicBezTo>
                    <a:pt x="88" y="32"/>
                    <a:pt x="200" y="0"/>
                    <a:pt x="240" y="64"/>
                  </a:cubicBezTo>
                  <a:cubicBezTo>
                    <a:pt x="280" y="128"/>
                    <a:pt x="288" y="384"/>
                    <a:pt x="288" y="44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57">
              <a:extLst>
                <a:ext uri="{FF2B5EF4-FFF2-40B4-BE49-F238E27FC236}">
                  <a16:creationId xmlns:a16="http://schemas.microsoft.com/office/drawing/2014/main" id="{6EC17602-4FCC-4FFF-AD89-DDAB2344BF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6" y="2496"/>
              <a:ext cx="3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D327A5C-2384-4B1B-BD82-57DA4F98A745}"/>
              </a:ext>
            </a:extLst>
          </p:cNvPr>
          <p:cNvSpPr txBox="1"/>
          <p:nvPr/>
        </p:nvSpPr>
        <p:spPr>
          <a:xfrm>
            <a:off x="3320728" y="1089597"/>
            <a:ext cx="3267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Kí</a:t>
            </a:r>
            <a:r>
              <a:rPr lang="en-US" b="1" dirty="0"/>
              <a:t> </a:t>
            </a:r>
            <a:r>
              <a:rPr lang="en-US" b="1" dirty="0" err="1"/>
              <a:t>hiệu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346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0.3948 4.81481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4" grpId="0" animBg="1"/>
      <p:bldP spid="24" grpId="1" animBg="1"/>
      <p:bldP spid="32" grpId="0"/>
      <p:bldP spid="3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266205-789E-4F4A-93B1-A44844E7EEE0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56194"/>
            <a:ext cx="8101012" cy="563563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3283280-C501-4044-AE1D-60A39BAB3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551488" cy="15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3932A276-4E88-4CDF-8068-B536BC105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43434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7">
            <a:extLst>
              <a:ext uri="{FF2B5EF4-FFF2-40B4-BE49-F238E27FC236}">
                <a16:creationId xmlns:a16="http://schemas.microsoft.com/office/drawing/2014/main" id="{53809CC8-06B4-41C0-B0F1-956911A597FE}"/>
              </a:ext>
            </a:extLst>
          </p:cNvPr>
          <p:cNvSpPr>
            <a:spLocks/>
          </p:cNvSpPr>
          <p:nvPr/>
        </p:nvSpPr>
        <p:spPr bwMode="auto">
          <a:xfrm>
            <a:off x="533400" y="3619500"/>
            <a:ext cx="1295400" cy="1321668"/>
          </a:xfrm>
          <a:prstGeom prst="borderCallout2">
            <a:avLst>
              <a:gd name="adj1" fmla="val 18750"/>
              <a:gd name="adj2" fmla="val 105884"/>
              <a:gd name="adj3" fmla="val 18750"/>
              <a:gd name="adj4" fmla="val 131861"/>
              <a:gd name="adj5" fmla="val 97419"/>
              <a:gd name="adj6" fmla="val 155651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VÍT NỐI DÂY</a:t>
            </a: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FDBCDDB5-E6E1-4918-9168-611036FFEF20}"/>
              </a:ext>
            </a:extLst>
          </p:cNvPr>
          <p:cNvSpPr>
            <a:spLocks/>
          </p:cNvSpPr>
          <p:nvPr/>
        </p:nvSpPr>
        <p:spPr bwMode="auto">
          <a:xfrm>
            <a:off x="4648200" y="3356992"/>
            <a:ext cx="2300064" cy="970012"/>
          </a:xfrm>
          <a:prstGeom prst="borderCallout2">
            <a:avLst>
              <a:gd name="adj1" fmla="val 18750"/>
              <a:gd name="adj2" fmla="val -4764"/>
              <a:gd name="adj3" fmla="val 18750"/>
              <a:gd name="adj4" fmla="val -14088"/>
              <a:gd name="adj5" fmla="val 128501"/>
              <a:gd name="adj6" fmla="val -22470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 THÉP (MẠCH TỪ)</a:t>
            </a: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8DA71DFE-C754-42ED-B336-ADEB226CAE36}"/>
              </a:ext>
            </a:extLst>
          </p:cNvPr>
          <p:cNvSpPr>
            <a:spLocks/>
          </p:cNvSpPr>
          <p:nvPr/>
        </p:nvSpPr>
        <p:spPr bwMode="auto">
          <a:xfrm>
            <a:off x="1043608" y="6052506"/>
            <a:ext cx="1860376" cy="609600"/>
          </a:xfrm>
          <a:prstGeom prst="borderCallout2">
            <a:avLst>
              <a:gd name="adj1" fmla="val 17065"/>
              <a:gd name="adj2" fmla="val 101621"/>
              <a:gd name="adj3" fmla="val 18750"/>
              <a:gd name="adj4" fmla="val 114139"/>
              <a:gd name="adj5" fmla="val -118750"/>
              <a:gd name="adj6" fmla="val 121431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DÂY</a:t>
            </a:r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372E204A-A1B1-435F-9BBA-272DC8FBEDD6}"/>
              </a:ext>
            </a:extLst>
          </p:cNvPr>
          <p:cNvSpPr>
            <a:spLocks/>
          </p:cNvSpPr>
          <p:nvPr/>
        </p:nvSpPr>
        <p:spPr bwMode="auto">
          <a:xfrm>
            <a:off x="6477000" y="5833167"/>
            <a:ext cx="2300064" cy="609600"/>
          </a:xfrm>
          <a:prstGeom prst="borderCallout2">
            <a:avLst>
              <a:gd name="adj1" fmla="val 18750"/>
              <a:gd name="adj2" fmla="val -7694"/>
              <a:gd name="adj3" fmla="val 18750"/>
              <a:gd name="adj4" fmla="val -34134"/>
              <a:gd name="adj5" fmla="val -62008"/>
              <a:gd name="adj6" fmla="val -38139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 DÂY</a:t>
            </a:r>
          </a:p>
        </p:txBody>
      </p:sp>
      <p:sp>
        <p:nvSpPr>
          <p:cNvPr id="10" name="AutoShape 1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DB53934-11A5-4C97-83C9-E516337D9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096000"/>
            <a:ext cx="381000" cy="4572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2D7014-76FA-475B-94AA-EC3677F1B30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773827" y="698051"/>
            <a:ext cx="2133600" cy="914400"/>
            <a:chOff x="2160" y="2784"/>
            <a:chExt cx="1344" cy="528"/>
          </a:xfrm>
        </p:grpSpPr>
        <p:sp>
          <p:nvSpPr>
            <p:cNvPr id="13" name="AutoShape 119">
              <a:extLst>
                <a:ext uri="{FF2B5EF4-FFF2-40B4-BE49-F238E27FC236}">
                  <a16:creationId xmlns:a16="http://schemas.microsoft.com/office/drawing/2014/main" id="{898FCFB7-3501-45A5-8071-B9262CD42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784"/>
              <a:ext cx="1344" cy="528"/>
            </a:xfrm>
            <a:prstGeom prst="flowChartAlternateProcess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en-US" altLang="en-US" sz="4000">
                <a:latin typeface=".VnVogueH" pitchFamily="34" charset="0"/>
              </a:endParaRPr>
            </a:p>
          </p:txBody>
        </p:sp>
        <p:sp>
          <p:nvSpPr>
            <p:cNvPr id="14" name="Line 120">
              <a:extLst>
                <a:ext uri="{FF2B5EF4-FFF2-40B4-BE49-F238E27FC236}">
                  <a16:creationId xmlns:a16="http://schemas.microsoft.com/office/drawing/2014/main" id="{AA4A84B7-0AE7-42A7-88BE-B15C6DD805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92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Arc 121">
              <a:extLst>
                <a:ext uri="{FF2B5EF4-FFF2-40B4-BE49-F238E27FC236}">
                  <a16:creationId xmlns:a16="http://schemas.microsoft.com/office/drawing/2014/main" id="{09217212-569F-4A7B-9233-181BF3298A8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304" y="2928"/>
              <a:ext cx="131" cy="192"/>
            </a:xfrm>
            <a:custGeom>
              <a:avLst/>
              <a:gdLst>
                <a:gd name="G0" fmla="+- 19409 0 0"/>
                <a:gd name="G1" fmla="+- 21600 0 0"/>
                <a:gd name="G2" fmla="+- 21600 0 0"/>
                <a:gd name="T0" fmla="*/ 0 w 38664"/>
                <a:gd name="T1" fmla="*/ 12121 h 21600"/>
                <a:gd name="T2" fmla="*/ 38664 w 38664"/>
                <a:gd name="T3" fmla="*/ 11813 h 21600"/>
                <a:gd name="T4" fmla="*/ 19409 w 386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664" h="21600" fill="none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</a:path>
                <a:path w="38664" h="21600" stroke="0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  <a:lnTo>
                    <a:pt x="19409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Arc 122">
              <a:extLst>
                <a:ext uri="{FF2B5EF4-FFF2-40B4-BE49-F238E27FC236}">
                  <a16:creationId xmlns:a16="http://schemas.microsoft.com/office/drawing/2014/main" id="{246F30ED-7FA8-4CBB-B3FF-372EB9FDFA4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448" y="2928"/>
              <a:ext cx="131" cy="192"/>
            </a:xfrm>
            <a:custGeom>
              <a:avLst/>
              <a:gdLst>
                <a:gd name="G0" fmla="+- 19409 0 0"/>
                <a:gd name="G1" fmla="+- 21600 0 0"/>
                <a:gd name="G2" fmla="+- 21600 0 0"/>
                <a:gd name="T0" fmla="*/ 0 w 38664"/>
                <a:gd name="T1" fmla="*/ 12121 h 21600"/>
                <a:gd name="T2" fmla="*/ 38664 w 38664"/>
                <a:gd name="T3" fmla="*/ 11813 h 21600"/>
                <a:gd name="T4" fmla="*/ 19409 w 386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664" h="21600" fill="none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</a:path>
                <a:path w="38664" h="21600" stroke="0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  <a:lnTo>
                    <a:pt x="19409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Arc 123">
              <a:extLst>
                <a:ext uri="{FF2B5EF4-FFF2-40B4-BE49-F238E27FC236}">
                  <a16:creationId xmlns:a16="http://schemas.microsoft.com/office/drawing/2014/main" id="{849DA580-86EB-4FEA-A798-9C820DD09D63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592" y="2928"/>
              <a:ext cx="131" cy="192"/>
            </a:xfrm>
            <a:custGeom>
              <a:avLst/>
              <a:gdLst>
                <a:gd name="G0" fmla="+- 19409 0 0"/>
                <a:gd name="G1" fmla="+- 21600 0 0"/>
                <a:gd name="G2" fmla="+- 21600 0 0"/>
                <a:gd name="T0" fmla="*/ 0 w 38664"/>
                <a:gd name="T1" fmla="*/ 12121 h 21600"/>
                <a:gd name="T2" fmla="*/ 38664 w 38664"/>
                <a:gd name="T3" fmla="*/ 11813 h 21600"/>
                <a:gd name="T4" fmla="*/ 19409 w 386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664" h="21600" fill="none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</a:path>
                <a:path w="38664" h="21600" stroke="0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  <a:lnTo>
                    <a:pt x="19409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Arc 124">
              <a:extLst>
                <a:ext uri="{FF2B5EF4-FFF2-40B4-BE49-F238E27FC236}">
                  <a16:creationId xmlns:a16="http://schemas.microsoft.com/office/drawing/2014/main" id="{6689F022-25E7-45F5-9141-A1F09979F8D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736" y="2928"/>
              <a:ext cx="131" cy="192"/>
            </a:xfrm>
            <a:custGeom>
              <a:avLst/>
              <a:gdLst>
                <a:gd name="G0" fmla="+- 19409 0 0"/>
                <a:gd name="G1" fmla="+- 21600 0 0"/>
                <a:gd name="G2" fmla="+- 21600 0 0"/>
                <a:gd name="T0" fmla="*/ 0 w 38664"/>
                <a:gd name="T1" fmla="*/ 12121 h 21600"/>
                <a:gd name="T2" fmla="*/ 38664 w 38664"/>
                <a:gd name="T3" fmla="*/ 11813 h 21600"/>
                <a:gd name="T4" fmla="*/ 19409 w 386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664" h="21600" fill="none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</a:path>
                <a:path w="38664" h="21600" stroke="0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  <a:lnTo>
                    <a:pt x="19409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Arc 125">
              <a:extLst>
                <a:ext uri="{FF2B5EF4-FFF2-40B4-BE49-F238E27FC236}">
                  <a16:creationId xmlns:a16="http://schemas.microsoft.com/office/drawing/2014/main" id="{93954947-27BF-4F40-B0D9-7B54D36011F7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880" y="2928"/>
              <a:ext cx="131" cy="192"/>
            </a:xfrm>
            <a:custGeom>
              <a:avLst/>
              <a:gdLst>
                <a:gd name="G0" fmla="+- 19409 0 0"/>
                <a:gd name="G1" fmla="+- 21600 0 0"/>
                <a:gd name="G2" fmla="+- 21600 0 0"/>
                <a:gd name="T0" fmla="*/ 0 w 38664"/>
                <a:gd name="T1" fmla="*/ 12121 h 21600"/>
                <a:gd name="T2" fmla="*/ 38664 w 38664"/>
                <a:gd name="T3" fmla="*/ 11813 h 21600"/>
                <a:gd name="T4" fmla="*/ 19409 w 386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664" h="21600" fill="none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</a:path>
                <a:path w="38664" h="21600" stroke="0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  <a:lnTo>
                    <a:pt x="19409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Arc 126">
              <a:extLst>
                <a:ext uri="{FF2B5EF4-FFF2-40B4-BE49-F238E27FC236}">
                  <a16:creationId xmlns:a16="http://schemas.microsoft.com/office/drawing/2014/main" id="{88C5E3A9-583F-4C53-9A2B-842289DCA0C1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024" y="2928"/>
              <a:ext cx="131" cy="192"/>
            </a:xfrm>
            <a:custGeom>
              <a:avLst/>
              <a:gdLst>
                <a:gd name="G0" fmla="+- 19409 0 0"/>
                <a:gd name="G1" fmla="+- 21600 0 0"/>
                <a:gd name="G2" fmla="+- 21600 0 0"/>
                <a:gd name="T0" fmla="*/ 0 w 38664"/>
                <a:gd name="T1" fmla="*/ 12121 h 21600"/>
                <a:gd name="T2" fmla="*/ 38664 w 38664"/>
                <a:gd name="T3" fmla="*/ 11813 h 21600"/>
                <a:gd name="T4" fmla="*/ 19409 w 386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664" h="21600" fill="none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</a:path>
                <a:path w="38664" h="21600" stroke="0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  <a:lnTo>
                    <a:pt x="19409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Arc 127">
              <a:extLst>
                <a:ext uri="{FF2B5EF4-FFF2-40B4-BE49-F238E27FC236}">
                  <a16:creationId xmlns:a16="http://schemas.microsoft.com/office/drawing/2014/main" id="{C85898BA-1DF1-412F-8AE6-612240C460BE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168" y="2928"/>
              <a:ext cx="131" cy="192"/>
            </a:xfrm>
            <a:custGeom>
              <a:avLst/>
              <a:gdLst>
                <a:gd name="G0" fmla="+- 19409 0 0"/>
                <a:gd name="G1" fmla="+- 21600 0 0"/>
                <a:gd name="G2" fmla="+- 21600 0 0"/>
                <a:gd name="T0" fmla="*/ 0 w 38664"/>
                <a:gd name="T1" fmla="*/ 12121 h 21600"/>
                <a:gd name="T2" fmla="*/ 38664 w 38664"/>
                <a:gd name="T3" fmla="*/ 11813 h 21600"/>
                <a:gd name="T4" fmla="*/ 19409 w 386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664" h="21600" fill="none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</a:path>
                <a:path w="38664" h="21600" stroke="0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  <a:lnTo>
                    <a:pt x="19409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Line 128">
              <a:extLst>
                <a:ext uri="{FF2B5EF4-FFF2-40B4-BE49-F238E27FC236}">
                  <a16:creationId xmlns:a16="http://schemas.microsoft.com/office/drawing/2014/main" id="{EA07F0B9-E5B3-4A23-B840-B0913F5F6F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Line 129">
              <a:extLst>
                <a:ext uri="{FF2B5EF4-FFF2-40B4-BE49-F238E27FC236}">
                  <a16:creationId xmlns:a16="http://schemas.microsoft.com/office/drawing/2014/main" id="{4B828EFF-2D20-4C1A-9385-B81FD876C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3024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Arc 130">
              <a:extLst>
                <a:ext uri="{FF2B5EF4-FFF2-40B4-BE49-F238E27FC236}">
                  <a16:creationId xmlns:a16="http://schemas.microsoft.com/office/drawing/2014/main" id="{CE9215BA-11F6-45E6-9090-D917B8B5367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304" y="2928"/>
              <a:ext cx="131" cy="192"/>
            </a:xfrm>
            <a:custGeom>
              <a:avLst/>
              <a:gdLst>
                <a:gd name="G0" fmla="+- 19409 0 0"/>
                <a:gd name="G1" fmla="+- 21600 0 0"/>
                <a:gd name="G2" fmla="+- 21600 0 0"/>
                <a:gd name="T0" fmla="*/ 0 w 38664"/>
                <a:gd name="T1" fmla="*/ 12121 h 21600"/>
                <a:gd name="T2" fmla="*/ 38664 w 38664"/>
                <a:gd name="T3" fmla="*/ 11813 h 21600"/>
                <a:gd name="T4" fmla="*/ 19409 w 386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664" h="21600" fill="none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</a:path>
                <a:path w="38664" h="21600" stroke="0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  <a:lnTo>
                    <a:pt x="19409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Arc 131">
              <a:extLst>
                <a:ext uri="{FF2B5EF4-FFF2-40B4-BE49-F238E27FC236}">
                  <a16:creationId xmlns:a16="http://schemas.microsoft.com/office/drawing/2014/main" id="{C1CF12B4-90FB-4105-A88C-ADA2BE7CD32B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448" y="2928"/>
              <a:ext cx="131" cy="192"/>
            </a:xfrm>
            <a:custGeom>
              <a:avLst/>
              <a:gdLst>
                <a:gd name="G0" fmla="+- 19409 0 0"/>
                <a:gd name="G1" fmla="+- 21600 0 0"/>
                <a:gd name="G2" fmla="+- 21600 0 0"/>
                <a:gd name="T0" fmla="*/ 0 w 38664"/>
                <a:gd name="T1" fmla="*/ 12121 h 21600"/>
                <a:gd name="T2" fmla="*/ 38664 w 38664"/>
                <a:gd name="T3" fmla="*/ 11813 h 21600"/>
                <a:gd name="T4" fmla="*/ 19409 w 386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664" h="21600" fill="none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</a:path>
                <a:path w="38664" h="21600" stroke="0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  <a:lnTo>
                    <a:pt x="19409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Arc 132">
              <a:extLst>
                <a:ext uri="{FF2B5EF4-FFF2-40B4-BE49-F238E27FC236}">
                  <a16:creationId xmlns:a16="http://schemas.microsoft.com/office/drawing/2014/main" id="{DF15DB3C-C626-4F5F-BEE1-9D4C0FF1D85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592" y="2928"/>
              <a:ext cx="131" cy="192"/>
            </a:xfrm>
            <a:custGeom>
              <a:avLst/>
              <a:gdLst>
                <a:gd name="G0" fmla="+- 19409 0 0"/>
                <a:gd name="G1" fmla="+- 21600 0 0"/>
                <a:gd name="G2" fmla="+- 21600 0 0"/>
                <a:gd name="T0" fmla="*/ 0 w 38664"/>
                <a:gd name="T1" fmla="*/ 12121 h 21600"/>
                <a:gd name="T2" fmla="*/ 38664 w 38664"/>
                <a:gd name="T3" fmla="*/ 11813 h 21600"/>
                <a:gd name="T4" fmla="*/ 19409 w 386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664" h="21600" fill="none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</a:path>
                <a:path w="38664" h="21600" stroke="0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  <a:lnTo>
                    <a:pt x="19409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Arc 133">
              <a:extLst>
                <a:ext uri="{FF2B5EF4-FFF2-40B4-BE49-F238E27FC236}">
                  <a16:creationId xmlns:a16="http://schemas.microsoft.com/office/drawing/2014/main" id="{FF72D0D1-841F-4395-AEC5-9C671301EA31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736" y="2928"/>
              <a:ext cx="131" cy="192"/>
            </a:xfrm>
            <a:custGeom>
              <a:avLst/>
              <a:gdLst>
                <a:gd name="G0" fmla="+- 19409 0 0"/>
                <a:gd name="G1" fmla="+- 21600 0 0"/>
                <a:gd name="G2" fmla="+- 21600 0 0"/>
                <a:gd name="T0" fmla="*/ 0 w 38664"/>
                <a:gd name="T1" fmla="*/ 12121 h 21600"/>
                <a:gd name="T2" fmla="*/ 38664 w 38664"/>
                <a:gd name="T3" fmla="*/ 11813 h 21600"/>
                <a:gd name="T4" fmla="*/ 19409 w 386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664" h="21600" fill="none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</a:path>
                <a:path w="38664" h="21600" stroke="0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  <a:lnTo>
                    <a:pt x="19409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Arc 134">
              <a:extLst>
                <a:ext uri="{FF2B5EF4-FFF2-40B4-BE49-F238E27FC236}">
                  <a16:creationId xmlns:a16="http://schemas.microsoft.com/office/drawing/2014/main" id="{A820035B-292D-4283-8858-48E0AEE6FB39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880" y="2928"/>
              <a:ext cx="131" cy="192"/>
            </a:xfrm>
            <a:custGeom>
              <a:avLst/>
              <a:gdLst>
                <a:gd name="G0" fmla="+- 19409 0 0"/>
                <a:gd name="G1" fmla="+- 21600 0 0"/>
                <a:gd name="G2" fmla="+- 21600 0 0"/>
                <a:gd name="T0" fmla="*/ 0 w 38664"/>
                <a:gd name="T1" fmla="*/ 12121 h 21600"/>
                <a:gd name="T2" fmla="*/ 38664 w 38664"/>
                <a:gd name="T3" fmla="*/ 11813 h 21600"/>
                <a:gd name="T4" fmla="*/ 19409 w 386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664" h="21600" fill="none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</a:path>
                <a:path w="38664" h="21600" stroke="0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  <a:lnTo>
                    <a:pt x="19409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Arc 135">
              <a:extLst>
                <a:ext uri="{FF2B5EF4-FFF2-40B4-BE49-F238E27FC236}">
                  <a16:creationId xmlns:a16="http://schemas.microsoft.com/office/drawing/2014/main" id="{35C522E3-0603-4AF4-9D0A-4DCF20CF7ABF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024" y="2928"/>
              <a:ext cx="131" cy="192"/>
            </a:xfrm>
            <a:custGeom>
              <a:avLst/>
              <a:gdLst>
                <a:gd name="G0" fmla="+- 19409 0 0"/>
                <a:gd name="G1" fmla="+- 21600 0 0"/>
                <a:gd name="G2" fmla="+- 21600 0 0"/>
                <a:gd name="T0" fmla="*/ 0 w 38664"/>
                <a:gd name="T1" fmla="*/ 12121 h 21600"/>
                <a:gd name="T2" fmla="*/ 38664 w 38664"/>
                <a:gd name="T3" fmla="*/ 11813 h 21600"/>
                <a:gd name="T4" fmla="*/ 19409 w 386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664" h="21600" fill="none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</a:path>
                <a:path w="38664" h="21600" stroke="0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  <a:lnTo>
                    <a:pt x="19409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Arc 136">
              <a:extLst>
                <a:ext uri="{FF2B5EF4-FFF2-40B4-BE49-F238E27FC236}">
                  <a16:creationId xmlns:a16="http://schemas.microsoft.com/office/drawing/2014/main" id="{A4A65C4E-FCE1-4495-ABB2-6B6B0DA17818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168" y="2928"/>
              <a:ext cx="131" cy="192"/>
            </a:xfrm>
            <a:custGeom>
              <a:avLst/>
              <a:gdLst>
                <a:gd name="G0" fmla="+- 19409 0 0"/>
                <a:gd name="G1" fmla="+- 21600 0 0"/>
                <a:gd name="G2" fmla="+- 21600 0 0"/>
                <a:gd name="T0" fmla="*/ 0 w 38664"/>
                <a:gd name="T1" fmla="*/ 12121 h 21600"/>
                <a:gd name="T2" fmla="*/ 38664 w 38664"/>
                <a:gd name="T3" fmla="*/ 11813 h 21600"/>
                <a:gd name="T4" fmla="*/ 19409 w 386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664" h="21600" fill="none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</a:path>
                <a:path w="38664" h="21600" stroke="0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  <a:lnTo>
                    <a:pt x="19409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Line 137">
              <a:extLst>
                <a:ext uri="{FF2B5EF4-FFF2-40B4-BE49-F238E27FC236}">
                  <a16:creationId xmlns:a16="http://schemas.microsoft.com/office/drawing/2014/main" id="{C99D4B8D-ACFE-4F39-B6F9-408CC39D73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Line 138">
              <a:extLst>
                <a:ext uri="{FF2B5EF4-FFF2-40B4-BE49-F238E27FC236}">
                  <a16:creationId xmlns:a16="http://schemas.microsoft.com/office/drawing/2014/main" id="{D0DE80C0-98E2-451E-8F74-AE6E80CFD2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3024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Arc 139">
              <a:extLst>
                <a:ext uri="{FF2B5EF4-FFF2-40B4-BE49-F238E27FC236}">
                  <a16:creationId xmlns:a16="http://schemas.microsoft.com/office/drawing/2014/main" id="{6A36EDBF-4D84-4EE0-B120-F233D8F070EB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304" y="2928"/>
              <a:ext cx="131" cy="192"/>
            </a:xfrm>
            <a:custGeom>
              <a:avLst/>
              <a:gdLst>
                <a:gd name="G0" fmla="+- 19409 0 0"/>
                <a:gd name="G1" fmla="+- 21600 0 0"/>
                <a:gd name="G2" fmla="+- 21600 0 0"/>
                <a:gd name="T0" fmla="*/ 0 w 38664"/>
                <a:gd name="T1" fmla="*/ 12121 h 21600"/>
                <a:gd name="T2" fmla="*/ 38664 w 38664"/>
                <a:gd name="T3" fmla="*/ 11813 h 21600"/>
                <a:gd name="T4" fmla="*/ 19409 w 386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664" h="21600" fill="none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</a:path>
                <a:path w="38664" h="21600" stroke="0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  <a:lnTo>
                    <a:pt x="19409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Arc 140">
              <a:extLst>
                <a:ext uri="{FF2B5EF4-FFF2-40B4-BE49-F238E27FC236}">
                  <a16:creationId xmlns:a16="http://schemas.microsoft.com/office/drawing/2014/main" id="{11D32ADC-19E9-4274-A0E4-1971153A449B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448" y="2928"/>
              <a:ext cx="131" cy="192"/>
            </a:xfrm>
            <a:custGeom>
              <a:avLst/>
              <a:gdLst>
                <a:gd name="G0" fmla="+- 19409 0 0"/>
                <a:gd name="G1" fmla="+- 21600 0 0"/>
                <a:gd name="G2" fmla="+- 21600 0 0"/>
                <a:gd name="T0" fmla="*/ 0 w 38664"/>
                <a:gd name="T1" fmla="*/ 12121 h 21600"/>
                <a:gd name="T2" fmla="*/ 38664 w 38664"/>
                <a:gd name="T3" fmla="*/ 11813 h 21600"/>
                <a:gd name="T4" fmla="*/ 19409 w 386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664" h="21600" fill="none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</a:path>
                <a:path w="38664" h="21600" stroke="0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  <a:lnTo>
                    <a:pt x="19409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Arc 141">
              <a:extLst>
                <a:ext uri="{FF2B5EF4-FFF2-40B4-BE49-F238E27FC236}">
                  <a16:creationId xmlns:a16="http://schemas.microsoft.com/office/drawing/2014/main" id="{49262C54-1BB7-4664-B662-083392B696D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592" y="2928"/>
              <a:ext cx="131" cy="192"/>
            </a:xfrm>
            <a:custGeom>
              <a:avLst/>
              <a:gdLst>
                <a:gd name="G0" fmla="+- 19409 0 0"/>
                <a:gd name="G1" fmla="+- 21600 0 0"/>
                <a:gd name="G2" fmla="+- 21600 0 0"/>
                <a:gd name="T0" fmla="*/ 0 w 38664"/>
                <a:gd name="T1" fmla="*/ 12121 h 21600"/>
                <a:gd name="T2" fmla="*/ 38664 w 38664"/>
                <a:gd name="T3" fmla="*/ 11813 h 21600"/>
                <a:gd name="T4" fmla="*/ 19409 w 386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664" h="21600" fill="none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</a:path>
                <a:path w="38664" h="21600" stroke="0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  <a:lnTo>
                    <a:pt x="19409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Arc 142">
              <a:extLst>
                <a:ext uri="{FF2B5EF4-FFF2-40B4-BE49-F238E27FC236}">
                  <a16:creationId xmlns:a16="http://schemas.microsoft.com/office/drawing/2014/main" id="{926D73AD-82D0-488D-A5BC-5BC247393DA1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736" y="2928"/>
              <a:ext cx="131" cy="192"/>
            </a:xfrm>
            <a:custGeom>
              <a:avLst/>
              <a:gdLst>
                <a:gd name="G0" fmla="+- 19409 0 0"/>
                <a:gd name="G1" fmla="+- 21600 0 0"/>
                <a:gd name="G2" fmla="+- 21600 0 0"/>
                <a:gd name="T0" fmla="*/ 0 w 38664"/>
                <a:gd name="T1" fmla="*/ 12121 h 21600"/>
                <a:gd name="T2" fmla="*/ 38664 w 38664"/>
                <a:gd name="T3" fmla="*/ 11813 h 21600"/>
                <a:gd name="T4" fmla="*/ 19409 w 386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664" h="21600" fill="none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</a:path>
                <a:path w="38664" h="21600" stroke="0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  <a:lnTo>
                    <a:pt x="19409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Arc 143">
              <a:extLst>
                <a:ext uri="{FF2B5EF4-FFF2-40B4-BE49-F238E27FC236}">
                  <a16:creationId xmlns:a16="http://schemas.microsoft.com/office/drawing/2014/main" id="{F11B8BDB-0167-46DF-98FF-7FF683FD385C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880" y="2928"/>
              <a:ext cx="131" cy="192"/>
            </a:xfrm>
            <a:custGeom>
              <a:avLst/>
              <a:gdLst>
                <a:gd name="G0" fmla="+- 19409 0 0"/>
                <a:gd name="G1" fmla="+- 21600 0 0"/>
                <a:gd name="G2" fmla="+- 21600 0 0"/>
                <a:gd name="T0" fmla="*/ 0 w 38664"/>
                <a:gd name="T1" fmla="*/ 12121 h 21600"/>
                <a:gd name="T2" fmla="*/ 38664 w 38664"/>
                <a:gd name="T3" fmla="*/ 11813 h 21600"/>
                <a:gd name="T4" fmla="*/ 19409 w 386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664" h="21600" fill="none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</a:path>
                <a:path w="38664" h="21600" stroke="0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  <a:lnTo>
                    <a:pt x="19409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Arc 144">
              <a:extLst>
                <a:ext uri="{FF2B5EF4-FFF2-40B4-BE49-F238E27FC236}">
                  <a16:creationId xmlns:a16="http://schemas.microsoft.com/office/drawing/2014/main" id="{076ECED1-DF66-418E-BBD2-4805A0484BD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024" y="2928"/>
              <a:ext cx="131" cy="192"/>
            </a:xfrm>
            <a:custGeom>
              <a:avLst/>
              <a:gdLst>
                <a:gd name="G0" fmla="+- 19409 0 0"/>
                <a:gd name="G1" fmla="+- 21600 0 0"/>
                <a:gd name="G2" fmla="+- 21600 0 0"/>
                <a:gd name="T0" fmla="*/ 0 w 38664"/>
                <a:gd name="T1" fmla="*/ 12121 h 21600"/>
                <a:gd name="T2" fmla="*/ 38664 w 38664"/>
                <a:gd name="T3" fmla="*/ 11813 h 21600"/>
                <a:gd name="T4" fmla="*/ 19409 w 386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664" h="21600" fill="none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</a:path>
                <a:path w="38664" h="21600" stroke="0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  <a:lnTo>
                    <a:pt x="19409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Arc 145">
              <a:extLst>
                <a:ext uri="{FF2B5EF4-FFF2-40B4-BE49-F238E27FC236}">
                  <a16:creationId xmlns:a16="http://schemas.microsoft.com/office/drawing/2014/main" id="{26F61ACD-8173-42C0-9B14-6E03AC7AFB2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168" y="2928"/>
              <a:ext cx="131" cy="192"/>
            </a:xfrm>
            <a:custGeom>
              <a:avLst/>
              <a:gdLst>
                <a:gd name="G0" fmla="+- 19409 0 0"/>
                <a:gd name="G1" fmla="+- 21600 0 0"/>
                <a:gd name="G2" fmla="+- 21600 0 0"/>
                <a:gd name="T0" fmla="*/ 0 w 38664"/>
                <a:gd name="T1" fmla="*/ 12121 h 21600"/>
                <a:gd name="T2" fmla="*/ 38664 w 38664"/>
                <a:gd name="T3" fmla="*/ 11813 h 21600"/>
                <a:gd name="T4" fmla="*/ 19409 w 386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664" h="21600" fill="none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</a:path>
                <a:path w="38664" h="21600" stroke="0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  <a:lnTo>
                    <a:pt x="19409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Line 146">
              <a:extLst>
                <a:ext uri="{FF2B5EF4-FFF2-40B4-BE49-F238E27FC236}">
                  <a16:creationId xmlns:a16="http://schemas.microsoft.com/office/drawing/2014/main" id="{57678EDE-4FCF-48B3-98B2-2CEF833EC0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Line 147">
              <a:extLst>
                <a:ext uri="{FF2B5EF4-FFF2-40B4-BE49-F238E27FC236}">
                  <a16:creationId xmlns:a16="http://schemas.microsoft.com/office/drawing/2014/main" id="{EEE070DF-B321-4D59-AC1A-ADFCA0B423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3024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Arc 148">
              <a:extLst>
                <a:ext uri="{FF2B5EF4-FFF2-40B4-BE49-F238E27FC236}">
                  <a16:creationId xmlns:a16="http://schemas.microsoft.com/office/drawing/2014/main" id="{F255AF98-CE2A-483F-8C0E-B6BC88ED3FD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304" y="2928"/>
              <a:ext cx="131" cy="192"/>
            </a:xfrm>
            <a:custGeom>
              <a:avLst/>
              <a:gdLst>
                <a:gd name="G0" fmla="+- 19409 0 0"/>
                <a:gd name="G1" fmla="+- 21600 0 0"/>
                <a:gd name="G2" fmla="+- 21600 0 0"/>
                <a:gd name="T0" fmla="*/ 0 w 38664"/>
                <a:gd name="T1" fmla="*/ 12121 h 21600"/>
                <a:gd name="T2" fmla="*/ 38664 w 38664"/>
                <a:gd name="T3" fmla="*/ 11813 h 21600"/>
                <a:gd name="T4" fmla="*/ 19409 w 386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664" h="21600" fill="none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</a:path>
                <a:path w="38664" h="21600" stroke="0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  <a:lnTo>
                    <a:pt x="19409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Arc 149">
              <a:extLst>
                <a:ext uri="{FF2B5EF4-FFF2-40B4-BE49-F238E27FC236}">
                  <a16:creationId xmlns:a16="http://schemas.microsoft.com/office/drawing/2014/main" id="{1F43DEB7-76F7-4F51-9D35-F06F23E5C266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448" y="2928"/>
              <a:ext cx="131" cy="192"/>
            </a:xfrm>
            <a:custGeom>
              <a:avLst/>
              <a:gdLst>
                <a:gd name="G0" fmla="+- 19409 0 0"/>
                <a:gd name="G1" fmla="+- 21600 0 0"/>
                <a:gd name="G2" fmla="+- 21600 0 0"/>
                <a:gd name="T0" fmla="*/ 0 w 38664"/>
                <a:gd name="T1" fmla="*/ 12121 h 21600"/>
                <a:gd name="T2" fmla="*/ 38664 w 38664"/>
                <a:gd name="T3" fmla="*/ 11813 h 21600"/>
                <a:gd name="T4" fmla="*/ 19409 w 386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664" h="21600" fill="none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</a:path>
                <a:path w="38664" h="21600" stroke="0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  <a:lnTo>
                    <a:pt x="19409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Arc 150">
              <a:extLst>
                <a:ext uri="{FF2B5EF4-FFF2-40B4-BE49-F238E27FC236}">
                  <a16:creationId xmlns:a16="http://schemas.microsoft.com/office/drawing/2014/main" id="{93D0A17E-26D7-4BA3-98A6-1E7BD19C923B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592" y="2928"/>
              <a:ext cx="131" cy="192"/>
            </a:xfrm>
            <a:custGeom>
              <a:avLst/>
              <a:gdLst>
                <a:gd name="G0" fmla="+- 19409 0 0"/>
                <a:gd name="G1" fmla="+- 21600 0 0"/>
                <a:gd name="G2" fmla="+- 21600 0 0"/>
                <a:gd name="T0" fmla="*/ 0 w 38664"/>
                <a:gd name="T1" fmla="*/ 12121 h 21600"/>
                <a:gd name="T2" fmla="*/ 38664 w 38664"/>
                <a:gd name="T3" fmla="*/ 11813 h 21600"/>
                <a:gd name="T4" fmla="*/ 19409 w 386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664" h="21600" fill="none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</a:path>
                <a:path w="38664" h="21600" stroke="0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  <a:lnTo>
                    <a:pt x="19409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Arc 151">
              <a:extLst>
                <a:ext uri="{FF2B5EF4-FFF2-40B4-BE49-F238E27FC236}">
                  <a16:creationId xmlns:a16="http://schemas.microsoft.com/office/drawing/2014/main" id="{2260A3FB-CBD2-48CC-B323-ABCE18BD36BB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736" y="2928"/>
              <a:ext cx="131" cy="192"/>
            </a:xfrm>
            <a:custGeom>
              <a:avLst/>
              <a:gdLst>
                <a:gd name="G0" fmla="+- 19409 0 0"/>
                <a:gd name="G1" fmla="+- 21600 0 0"/>
                <a:gd name="G2" fmla="+- 21600 0 0"/>
                <a:gd name="T0" fmla="*/ 0 w 38664"/>
                <a:gd name="T1" fmla="*/ 12121 h 21600"/>
                <a:gd name="T2" fmla="*/ 38664 w 38664"/>
                <a:gd name="T3" fmla="*/ 11813 h 21600"/>
                <a:gd name="T4" fmla="*/ 19409 w 386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664" h="21600" fill="none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</a:path>
                <a:path w="38664" h="21600" stroke="0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  <a:lnTo>
                    <a:pt x="19409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Arc 152">
              <a:extLst>
                <a:ext uri="{FF2B5EF4-FFF2-40B4-BE49-F238E27FC236}">
                  <a16:creationId xmlns:a16="http://schemas.microsoft.com/office/drawing/2014/main" id="{34539F3F-85C6-4033-A988-99AA2C58121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880" y="2928"/>
              <a:ext cx="131" cy="192"/>
            </a:xfrm>
            <a:custGeom>
              <a:avLst/>
              <a:gdLst>
                <a:gd name="G0" fmla="+- 19409 0 0"/>
                <a:gd name="G1" fmla="+- 21600 0 0"/>
                <a:gd name="G2" fmla="+- 21600 0 0"/>
                <a:gd name="T0" fmla="*/ 0 w 38664"/>
                <a:gd name="T1" fmla="*/ 12121 h 21600"/>
                <a:gd name="T2" fmla="*/ 38664 w 38664"/>
                <a:gd name="T3" fmla="*/ 11813 h 21600"/>
                <a:gd name="T4" fmla="*/ 19409 w 386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664" h="21600" fill="none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</a:path>
                <a:path w="38664" h="21600" stroke="0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  <a:lnTo>
                    <a:pt x="19409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Arc 153">
              <a:extLst>
                <a:ext uri="{FF2B5EF4-FFF2-40B4-BE49-F238E27FC236}">
                  <a16:creationId xmlns:a16="http://schemas.microsoft.com/office/drawing/2014/main" id="{C27CF2E7-A8FB-4DE4-856A-D6D70865E75C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024" y="2928"/>
              <a:ext cx="131" cy="192"/>
            </a:xfrm>
            <a:custGeom>
              <a:avLst/>
              <a:gdLst>
                <a:gd name="G0" fmla="+- 19409 0 0"/>
                <a:gd name="G1" fmla="+- 21600 0 0"/>
                <a:gd name="G2" fmla="+- 21600 0 0"/>
                <a:gd name="T0" fmla="*/ 0 w 38664"/>
                <a:gd name="T1" fmla="*/ 12121 h 21600"/>
                <a:gd name="T2" fmla="*/ 38664 w 38664"/>
                <a:gd name="T3" fmla="*/ 11813 h 21600"/>
                <a:gd name="T4" fmla="*/ 19409 w 386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664" h="21600" fill="none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</a:path>
                <a:path w="38664" h="21600" stroke="0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  <a:lnTo>
                    <a:pt x="19409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Arc 154">
              <a:extLst>
                <a:ext uri="{FF2B5EF4-FFF2-40B4-BE49-F238E27FC236}">
                  <a16:creationId xmlns:a16="http://schemas.microsoft.com/office/drawing/2014/main" id="{715576A5-ACCF-4327-94DD-DBB3C5CE8877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168" y="2928"/>
              <a:ext cx="131" cy="192"/>
            </a:xfrm>
            <a:custGeom>
              <a:avLst/>
              <a:gdLst>
                <a:gd name="G0" fmla="+- 19409 0 0"/>
                <a:gd name="G1" fmla="+- 21600 0 0"/>
                <a:gd name="G2" fmla="+- 21600 0 0"/>
                <a:gd name="T0" fmla="*/ 0 w 38664"/>
                <a:gd name="T1" fmla="*/ 12121 h 21600"/>
                <a:gd name="T2" fmla="*/ 38664 w 38664"/>
                <a:gd name="T3" fmla="*/ 11813 h 21600"/>
                <a:gd name="T4" fmla="*/ 19409 w 386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664" h="21600" fill="none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</a:path>
                <a:path w="38664" h="21600" stroke="0" extrusionOk="0">
                  <a:moveTo>
                    <a:pt x="0" y="12121"/>
                  </a:moveTo>
                  <a:cubicBezTo>
                    <a:pt x="3622" y="4704"/>
                    <a:pt x="11154" y="0"/>
                    <a:pt x="19409" y="0"/>
                  </a:cubicBezTo>
                  <a:cubicBezTo>
                    <a:pt x="27539" y="0"/>
                    <a:pt x="34980" y="4565"/>
                    <a:pt x="38664" y="11812"/>
                  </a:cubicBezTo>
                  <a:lnTo>
                    <a:pt x="19409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Line 155">
              <a:extLst>
                <a:ext uri="{FF2B5EF4-FFF2-40B4-BE49-F238E27FC236}">
                  <a16:creationId xmlns:a16="http://schemas.microsoft.com/office/drawing/2014/main" id="{E647C169-09AF-420D-B408-C5036FAF68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Line 156">
              <a:extLst>
                <a:ext uri="{FF2B5EF4-FFF2-40B4-BE49-F238E27FC236}">
                  <a16:creationId xmlns:a16="http://schemas.microsoft.com/office/drawing/2014/main" id="{0C204CA5-7311-485F-AF23-4E906F3C8D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3024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2" name="AutoShape 157">
            <a:extLst>
              <a:ext uri="{FF2B5EF4-FFF2-40B4-BE49-F238E27FC236}">
                <a16:creationId xmlns:a16="http://schemas.microsoft.com/office/drawing/2014/main" id="{61F194A3-6F4B-4F26-814C-B31C7AAB5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0027" y="774251"/>
            <a:ext cx="2133600" cy="838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4000">
                <a:latin typeface=".VnVogueH" pitchFamily="34" charset="0"/>
              </a:rPr>
              <a:t>C L</a:t>
            </a:r>
            <a:endParaRPr lang="en-CA" altLang="en-US" sz="4000">
              <a:latin typeface=".VnVogueH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2A5979C-CD5B-4342-98A2-4E55FE621AF0}"/>
              </a:ext>
            </a:extLst>
          </p:cNvPr>
          <p:cNvSpPr txBox="1"/>
          <p:nvPr/>
        </p:nvSpPr>
        <p:spPr>
          <a:xfrm>
            <a:off x="3208916" y="831918"/>
            <a:ext cx="3267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Kí</a:t>
            </a:r>
            <a:r>
              <a:rPr lang="en-US" b="1" dirty="0"/>
              <a:t> </a:t>
            </a:r>
            <a:r>
              <a:rPr lang="en-US" b="1" dirty="0" err="1"/>
              <a:t>hiệu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51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787E-6 L -3.33333E-6 0.3568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2" grpId="1" animBg="1"/>
      <p:bldP spid="51" grpId="0"/>
      <p:bldP spid="5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8">
            <a:extLst>
              <a:ext uri="{FF2B5EF4-FFF2-40B4-BE49-F238E27FC236}">
                <a16:creationId xmlns:a16="http://schemas.microsoft.com/office/drawing/2014/main" id="{F60C4682-0CE9-4BD9-8163-9DC6640A75AE}"/>
              </a:ext>
            </a:extLst>
          </p:cNvPr>
          <p:cNvGrpSpPr>
            <a:grpSpLocks/>
          </p:cNvGrpSpPr>
          <p:nvPr/>
        </p:nvGrpSpPr>
        <p:grpSpPr bwMode="auto">
          <a:xfrm>
            <a:off x="1130300" y="1524000"/>
            <a:ext cx="6972300" cy="5160963"/>
            <a:chOff x="712" y="960"/>
            <a:chExt cx="4392" cy="3251"/>
          </a:xfrm>
        </p:grpSpPr>
        <p:grpSp>
          <p:nvGrpSpPr>
            <p:cNvPr id="4" name="Group 138">
              <a:extLst>
                <a:ext uri="{FF2B5EF4-FFF2-40B4-BE49-F238E27FC236}">
                  <a16:creationId xmlns:a16="http://schemas.microsoft.com/office/drawing/2014/main" id="{86600A7F-B3CA-4F0A-9D7E-C9A6B5C052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2" y="960"/>
              <a:ext cx="4392" cy="3245"/>
              <a:chOff x="712" y="960"/>
              <a:chExt cx="4392" cy="3245"/>
            </a:xfrm>
          </p:grpSpPr>
          <p:sp>
            <p:nvSpPr>
              <p:cNvPr id="11" name="Rectangle 33">
                <a:extLst>
                  <a:ext uri="{FF2B5EF4-FFF2-40B4-BE49-F238E27FC236}">
                    <a16:creationId xmlns:a16="http://schemas.microsoft.com/office/drawing/2014/main" id="{A583A665-188D-4218-AD98-9D145B4247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469"/>
                <a:ext cx="3408" cy="720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6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AutoShape 34">
                <a:extLst>
                  <a:ext uri="{FF2B5EF4-FFF2-40B4-BE49-F238E27FC236}">
                    <a16:creationId xmlns:a16="http://schemas.microsoft.com/office/drawing/2014/main" id="{3788F0B7-A6B2-49F0-BEB6-484EEA894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469"/>
                <a:ext cx="288" cy="720"/>
              </a:xfrm>
              <a:prstGeom prst="rightBracket">
                <a:avLst>
                  <a:gd name="adj" fmla="val 20833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AutoShape 35">
                <a:extLst>
                  <a:ext uri="{FF2B5EF4-FFF2-40B4-BE49-F238E27FC236}">
                    <a16:creationId xmlns:a16="http://schemas.microsoft.com/office/drawing/2014/main" id="{BD26CF99-74DE-47B3-87BD-A1F0743BAADD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912" y="2469"/>
                <a:ext cx="336" cy="720"/>
              </a:xfrm>
              <a:prstGeom prst="rightBracket">
                <a:avLst>
                  <a:gd name="adj" fmla="val 17857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36">
                <a:extLst>
                  <a:ext uri="{FF2B5EF4-FFF2-40B4-BE49-F238E27FC236}">
                    <a16:creationId xmlns:a16="http://schemas.microsoft.com/office/drawing/2014/main" id="{D9DE8DF2-23DE-45C2-A1A0-24834CA7F5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2613"/>
                <a:ext cx="19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37">
                <a:extLst>
                  <a:ext uri="{FF2B5EF4-FFF2-40B4-BE49-F238E27FC236}">
                    <a16:creationId xmlns:a16="http://schemas.microsoft.com/office/drawing/2014/main" id="{03C297A3-9A41-4EBE-8F09-8EAC1DF523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2997"/>
                <a:ext cx="19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38">
                <a:extLst>
                  <a:ext uri="{FF2B5EF4-FFF2-40B4-BE49-F238E27FC236}">
                    <a16:creationId xmlns:a16="http://schemas.microsoft.com/office/drawing/2014/main" id="{48A56CA6-DE29-4268-AD3E-F922229262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6" y="2613"/>
                <a:ext cx="19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39">
                <a:extLst>
                  <a:ext uri="{FF2B5EF4-FFF2-40B4-BE49-F238E27FC236}">
                    <a16:creationId xmlns:a16="http://schemas.microsoft.com/office/drawing/2014/main" id="{0CEFCD21-C352-4E0C-B94B-D4B5B6CDB3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6" y="2997"/>
                <a:ext cx="19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AutoShape 40">
                <a:extLst>
                  <a:ext uri="{FF2B5EF4-FFF2-40B4-BE49-F238E27FC236}">
                    <a16:creationId xmlns:a16="http://schemas.microsoft.com/office/drawing/2014/main" id="{3F82EBD4-0165-41D4-8260-39EF0ACA2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1453"/>
                <a:ext cx="1344" cy="528"/>
              </a:xfrm>
              <a:prstGeom prst="flowChartAlternateProcess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prstDash val="dash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4000">
                  <a:latin typeface=".VnVogueH" pitchFamily="34" charset="0"/>
                </a:endParaRPr>
              </a:p>
            </p:txBody>
          </p:sp>
          <p:sp>
            <p:nvSpPr>
              <p:cNvPr id="19" name="Line 41">
                <a:extLst>
                  <a:ext uri="{FF2B5EF4-FFF2-40B4-BE49-F238E27FC236}">
                    <a16:creationId xmlns:a16="http://schemas.microsoft.com/office/drawing/2014/main" id="{99A1E3D7-8412-4AD3-B492-55ED0FF771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261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42">
                <a:extLst>
                  <a:ext uri="{FF2B5EF4-FFF2-40B4-BE49-F238E27FC236}">
                    <a16:creationId xmlns:a16="http://schemas.microsoft.com/office/drawing/2014/main" id="{51EBAE4F-F3A4-4490-AA79-372D25C83E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299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43">
                <a:extLst>
                  <a:ext uri="{FF2B5EF4-FFF2-40B4-BE49-F238E27FC236}">
                    <a16:creationId xmlns:a16="http://schemas.microsoft.com/office/drawing/2014/main" id="{A0C7A290-5DF8-4DA2-88FB-92FD7679F5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261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44">
                <a:extLst>
                  <a:ext uri="{FF2B5EF4-FFF2-40B4-BE49-F238E27FC236}">
                    <a16:creationId xmlns:a16="http://schemas.microsoft.com/office/drawing/2014/main" id="{1FB56D0D-AD7F-4395-9E82-36954A34C3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2997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45">
                <a:extLst>
                  <a:ext uri="{FF2B5EF4-FFF2-40B4-BE49-F238E27FC236}">
                    <a16:creationId xmlns:a16="http://schemas.microsoft.com/office/drawing/2014/main" id="{D7B6BC57-2472-4F35-A3D1-BA790092E493}"/>
                  </a:ext>
                </a:extLst>
              </p:cNvPr>
              <p:cNvSpPr>
                <a:spLocks/>
              </p:cNvSpPr>
              <p:nvPr/>
            </p:nvSpPr>
            <p:spPr bwMode="auto">
              <a:xfrm rot="10163888">
                <a:off x="4080" y="2565"/>
                <a:ext cx="350" cy="529"/>
              </a:xfrm>
              <a:custGeom>
                <a:avLst/>
                <a:gdLst>
                  <a:gd name="T0" fmla="*/ 144 w 350"/>
                  <a:gd name="T1" fmla="*/ 78 h 529"/>
                  <a:gd name="T2" fmla="*/ 300 w 350"/>
                  <a:gd name="T3" fmla="*/ 42 h 529"/>
                  <a:gd name="T4" fmla="*/ 336 w 350"/>
                  <a:gd name="T5" fmla="*/ 78 h 529"/>
                  <a:gd name="T6" fmla="*/ 264 w 350"/>
                  <a:gd name="T7" fmla="*/ 198 h 529"/>
                  <a:gd name="T8" fmla="*/ 144 w 350"/>
                  <a:gd name="T9" fmla="*/ 186 h 529"/>
                  <a:gd name="T10" fmla="*/ 156 w 350"/>
                  <a:gd name="T11" fmla="*/ 150 h 529"/>
                  <a:gd name="T12" fmla="*/ 192 w 350"/>
                  <a:gd name="T13" fmla="*/ 126 h 529"/>
                  <a:gd name="T14" fmla="*/ 312 w 350"/>
                  <a:gd name="T15" fmla="*/ 198 h 529"/>
                  <a:gd name="T16" fmla="*/ 120 w 350"/>
                  <a:gd name="T17" fmla="*/ 270 h 529"/>
                  <a:gd name="T18" fmla="*/ 156 w 350"/>
                  <a:gd name="T19" fmla="*/ 246 h 529"/>
                  <a:gd name="T20" fmla="*/ 312 w 350"/>
                  <a:gd name="T21" fmla="*/ 282 h 529"/>
                  <a:gd name="T22" fmla="*/ 336 w 350"/>
                  <a:gd name="T23" fmla="*/ 318 h 529"/>
                  <a:gd name="T24" fmla="*/ 228 w 350"/>
                  <a:gd name="T25" fmla="*/ 378 h 529"/>
                  <a:gd name="T26" fmla="*/ 156 w 350"/>
                  <a:gd name="T27" fmla="*/ 366 h 529"/>
                  <a:gd name="T28" fmla="*/ 168 w 350"/>
                  <a:gd name="T29" fmla="*/ 330 h 529"/>
                  <a:gd name="T30" fmla="*/ 252 w 350"/>
                  <a:gd name="T31" fmla="*/ 342 h 529"/>
                  <a:gd name="T32" fmla="*/ 336 w 350"/>
                  <a:gd name="T33" fmla="*/ 414 h 529"/>
                  <a:gd name="T34" fmla="*/ 288 w 350"/>
                  <a:gd name="T35" fmla="*/ 474 h 529"/>
                  <a:gd name="T36" fmla="*/ 216 w 350"/>
                  <a:gd name="T37" fmla="*/ 522 h 529"/>
                  <a:gd name="T38" fmla="*/ 144 w 350"/>
                  <a:gd name="T39" fmla="*/ 510 h 529"/>
                  <a:gd name="T40" fmla="*/ 108 w 350"/>
                  <a:gd name="T41" fmla="*/ 498 h 529"/>
                  <a:gd name="T42" fmla="*/ 120 w 350"/>
                  <a:gd name="T43" fmla="*/ 462 h 529"/>
                  <a:gd name="T44" fmla="*/ 36 w 350"/>
                  <a:gd name="T45" fmla="*/ 450 h 529"/>
                  <a:gd name="T46" fmla="*/ 0 w 350"/>
                  <a:gd name="T47" fmla="*/ 426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50" h="529">
                    <a:moveTo>
                      <a:pt x="144" y="78"/>
                    </a:moveTo>
                    <a:cubicBezTo>
                      <a:pt x="170" y="0"/>
                      <a:pt x="219" y="33"/>
                      <a:pt x="300" y="42"/>
                    </a:cubicBezTo>
                    <a:cubicBezTo>
                      <a:pt x="312" y="54"/>
                      <a:pt x="332" y="61"/>
                      <a:pt x="336" y="78"/>
                    </a:cubicBezTo>
                    <a:cubicBezTo>
                      <a:pt x="350" y="139"/>
                      <a:pt x="313" y="182"/>
                      <a:pt x="264" y="198"/>
                    </a:cubicBezTo>
                    <a:cubicBezTo>
                      <a:pt x="224" y="194"/>
                      <a:pt x="181" y="202"/>
                      <a:pt x="144" y="186"/>
                    </a:cubicBezTo>
                    <a:cubicBezTo>
                      <a:pt x="132" y="181"/>
                      <a:pt x="148" y="160"/>
                      <a:pt x="156" y="150"/>
                    </a:cubicBezTo>
                    <a:cubicBezTo>
                      <a:pt x="165" y="139"/>
                      <a:pt x="180" y="134"/>
                      <a:pt x="192" y="126"/>
                    </a:cubicBezTo>
                    <a:cubicBezTo>
                      <a:pt x="256" y="139"/>
                      <a:pt x="276" y="144"/>
                      <a:pt x="312" y="198"/>
                    </a:cubicBezTo>
                    <a:cubicBezTo>
                      <a:pt x="291" y="325"/>
                      <a:pt x="270" y="283"/>
                      <a:pt x="120" y="270"/>
                    </a:cubicBezTo>
                    <a:cubicBezTo>
                      <a:pt x="132" y="262"/>
                      <a:pt x="142" y="248"/>
                      <a:pt x="156" y="246"/>
                    </a:cubicBezTo>
                    <a:cubicBezTo>
                      <a:pt x="201" y="241"/>
                      <a:pt x="268" y="271"/>
                      <a:pt x="312" y="282"/>
                    </a:cubicBezTo>
                    <a:cubicBezTo>
                      <a:pt x="320" y="294"/>
                      <a:pt x="336" y="304"/>
                      <a:pt x="336" y="318"/>
                    </a:cubicBezTo>
                    <a:cubicBezTo>
                      <a:pt x="336" y="365"/>
                      <a:pt x="256" y="371"/>
                      <a:pt x="228" y="378"/>
                    </a:cubicBezTo>
                    <a:cubicBezTo>
                      <a:pt x="204" y="374"/>
                      <a:pt x="175" y="381"/>
                      <a:pt x="156" y="366"/>
                    </a:cubicBezTo>
                    <a:cubicBezTo>
                      <a:pt x="146" y="358"/>
                      <a:pt x="156" y="333"/>
                      <a:pt x="168" y="330"/>
                    </a:cubicBezTo>
                    <a:cubicBezTo>
                      <a:pt x="195" y="323"/>
                      <a:pt x="224" y="338"/>
                      <a:pt x="252" y="342"/>
                    </a:cubicBezTo>
                    <a:cubicBezTo>
                      <a:pt x="303" y="376"/>
                      <a:pt x="317" y="356"/>
                      <a:pt x="336" y="414"/>
                    </a:cubicBezTo>
                    <a:cubicBezTo>
                      <a:pt x="313" y="484"/>
                      <a:pt x="342" y="420"/>
                      <a:pt x="288" y="474"/>
                    </a:cubicBezTo>
                    <a:cubicBezTo>
                      <a:pt x="233" y="529"/>
                      <a:pt x="303" y="500"/>
                      <a:pt x="216" y="522"/>
                    </a:cubicBezTo>
                    <a:cubicBezTo>
                      <a:pt x="192" y="518"/>
                      <a:pt x="168" y="515"/>
                      <a:pt x="144" y="510"/>
                    </a:cubicBezTo>
                    <a:cubicBezTo>
                      <a:pt x="132" y="507"/>
                      <a:pt x="114" y="509"/>
                      <a:pt x="108" y="498"/>
                    </a:cubicBezTo>
                    <a:cubicBezTo>
                      <a:pt x="102" y="487"/>
                      <a:pt x="116" y="474"/>
                      <a:pt x="120" y="462"/>
                    </a:cubicBezTo>
                    <a:cubicBezTo>
                      <a:pt x="92" y="458"/>
                      <a:pt x="63" y="458"/>
                      <a:pt x="36" y="450"/>
                    </a:cubicBezTo>
                    <a:cubicBezTo>
                      <a:pt x="22" y="446"/>
                      <a:pt x="0" y="426"/>
                      <a:pt x="0" y="426"/>
                    </a:cubicBezTo>
                  </a:path>
                </a:pathLst>
              </a:custGeom>
              <a:noFill/>
              <a:ln w="762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Oval 46">
                <a:extLst>
                  <a:ext uri="{FF2B5EF4-FFF2-40B4-BE49-F238E27FC236}">
                    <a16:creationId xmlns:a16="http://schemas.microsoft.com/office/drawing/2014/main" id="{01788D93-7D41-4C2D-9986-A4D71D36FF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0" y="3581"/>
                <a:ext cx="672" cy="62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58">
                <a:extLst>
                  <a:ext uri="{FF2B5EF4-FFF2-40B4-BE49-F238E27FC236}">
                    <a16:creationId xmlns:a16="http://schemas.microsoft.com/office/drawing/2014/main" id="{679770FC-FDBB-424B-823A-89FCDA5939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6" y="3821"/>
                <a:ext cx="296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59">
                <a:extLst>
                  <a:ext uri="{FF2B5EF4-FFF2-40B4-BE49-F238E27FC236}">
                    <a16:creationId xmlns:a16="http://schemas.microsoft.com/office/drawing/2014/main" id="{6A209000-4834-4970-8D32-ADF67A60BF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2" y="3813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61">
                <a:extLst>
                  <a:ext uri="{FF2B5EF4-FFF2-40B4-BE49-F238E27FC236}">
                    <a16:creationId xmlns:a16="http://schemas.microsoft.com/office/drawing/2014/main" id="{DF2BC775-42E7-4AE7-B2EE-2F28356D2D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2613"/>
                <a:ext cx="19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62">
                <a:extLst>
                  <a:ext uri="{FF2B5EF4-FFF2-40B4-BE49-F238E27FC236}">
                    <a16:creationId xmlns:a16="http://schemas.microsoft.com/office/drawing/2014/main" id="{E0FF71FA-1716-452E-B404-3467A52C9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2997"/>
                <a:ext cx="19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63">
                <a:extLst>
                  <a:ext uri="{FF2B5EF4-FFF2-40B4-BE49-F238E27FC236}">
                    <a16:creationId xmlns:a16="http://schemas.microsoft.com/office/drawing/2014/main" id="{E49DDE70-D5EC-4507-9475-FE555BAF91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6" y="2613"/>
                <a:ext cx="19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64">
                <a:extLst>
                  <a:ext uri="{FF2B5EF4-FFF2-40B4-BE49-F238E27FC236}">
                    <a16:creationId xmlns:a16="http://schemas.microsoft.com/office/drawing/2014/main" id="{D269CC02-4EFA-4041-9038-C213DC6A1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261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65">
                <a:extLst>
                  <a:ext uri="{FF2B5EF4-FFF2-40B4-BE49-F238E27FC236}">
                    <a16:creationId xmlns:a16="http://schemas.microsoft.com/office/drawing/2014/main" id="{680C3262-1172-476B-8A06-5757E04E60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299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66">
                <a:extLst>
                  <a:ext uri="{FF2B5EF4-FFF2-40B4-BE49-F238E27FC236}">
                    <a16:creationId xmlns:a16="http://schemas.microsoft.com/office/drawing/2014/main" id="{D89EF8A6-17F1-41EE-9764-6B038EEB37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261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76">
                <a:extLst>
                  <a:ext uri="{FF2B5EF4-FFF2-40B4-BE49-F238E27FC236}">
                    <a16:creationId xmlns:a16="http://schemas.microsoft.com/office/drawing/2014/main" id="{21C2D965-3169-48CB-977D-9C3C8B0DE6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6" y="3821"/>
                <a:ext cx="232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77">
                <a:extLst>
                  <a:ext uri="{FF2B5EF4-FFF2-40B4-BE49-F238E27FC236}">
                    <a16:creationId xmlns:a16="http://schemas.microsoft.com/office/drawing/2014/main" id="{1D6C1BF8-D121-42B6-A8FB-2504F4CE3C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2613"/>
                <a:ext cx="19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78">
                <a:extLst>
                  <a:ext uri="{FF2B5EF4-FFF2-40B4-BE49-F238E27FC236}">
                    <a16:creationId xmlns:a16="http://schemas.microsoft.com/office/drawing/2014/main" id="{1FC676A7-32C4-4EFF-9CB7-1A377D8EC4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2997"/>
                <a:ext cx="19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79">
                <a:extLst>
                  <a:ext uri="{FF2B5EF4-FFF2-40B4-BE49-F238E27FC236}">
                    <a16:creationId xmlns:a16="http://schemas.microsoft.com/office/drawing/2014/main" id="{CB73D97F-6E30-4745-9CE8-1C4C6FDADC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261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80">
                <a:extLst>
                  <a:ext uri="{FF2B5EF4-FFF2-40B4-BE49-F238E27FC236}">
                    <a16:creationId xmlns:a16="http://schemas.microsoft.com/office/drawing/2014/main" id="{ABA62691-7F64-4C4B-B48D-0C297F7B71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299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90">
                <a:extLst>
                  <a:ext uri="{FF2B5EF4-FFF2-40B4-BE49-F238E27FC236}">
                    <a16:creationId xmlns:a16="http://schemas.microsoft.com/office/drawing/2014/main" id="{819047DD-BBE4-46ED-B25B-E80F8A2DB9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2613"/>
                <a:ext cx="19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91">
                <a:extLst>
                  <a:ext uri="{FF2B5EF4-FFF2-40B4-BE49-F238E27FC236}">
                    <a16:creationId xmlns:a16="http://schemas.microsoft.com/office/drawing/2014/main" id="{B263EE41-E127-497F-B0BB-397C9EC9C8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2997"/>
                <a:ext cx="19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92">
                <a:extLst>
                  <a:ext uri="{FF2B5EF4-FFF2-40B4-BE49-F238E27FC236}">
                    <a16:creationId xmlns:a16="http://schemas.microsoft.com/office/drawing/2014/main" id="{6BD3BD72-A6AA-4444-819E-02105890A4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261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93">
                <a:extLst>
                  <a:ext uri="{FF2B5EF4-FFF2-40B4-BE49-F238E27FC236}">
                    <a16:creationId xmlns:a16="http://schemas.microsoft.com/office/drawing/2014/main" id="{AA49107E-C8E8-4D23-A804-2D7556CD65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2997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48">
                <a:extLst>
                  <a:ext uri="{FF2B5EF4-FFF2-40B4-BE49-F238E27FC236}">
                    <a16:creationId xmlns:a16="http://schemas.microsoft.com/office/drawing/2014/main" id="{A14381B4-36E0-4312-B355-6EABBA9E33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0" y="1805"/>
                <a:ext cx="105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" name="Group 124">
                <a:extLst>
                  <a:ext uri="{FF2B5EF4-FFF2-40B4-BE49-F238E27FC236}">
                    <a16:creationId xmlns:a16="http://schemas.microsoft.com/office/drawing/2014/main" id="{8332C912-1786-4F1D-B9EC-7042C3FD03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28" y="1557"/>
                <a:ext cx="1344" cy="192"/>
                <a:chOff x="3328" y="1336"/>
                <a:chExt cx="1344" cy="192"/>
              </a:xfrm>
            </p:grpSpPr>
            <p:sp>
              <p:nvSpPr>
                <p:cNvPr id="66" name="Arc 49">
                  <a:extLst>
                    <a:ext uri="{FF2B5EF4-FFF2-40B4-BE49-F238E27FC236}">
                      <a16:creationId xmlns:a16="http://schemas.microsoft.com/office/drawing/2014/main" id="{6977E31A-133E-4728-BCAE-D75ADB77B7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3472" y="1336"/>
                  <a:ext cx="131" cy="192"/>
                </a:xfrm>
                <a:custGeom>
                  <a:avLst/>
                  <a:gdLst>
                    <a:gd name="G0" fmla="+- 19409 0 0"/>
                    <a:gd name="G1" fmla="+- 21600 0 0"/>
                    <a:gd name="G2" fmla="+- 21600 0 0"/>
                    <a:gd name="T0" fmla="*/ 0 w 38664"/>
                    <a:gd name="T1" fmla="*/ 12121 h 21600"/>
                    <a:gd name="T2" fmla="*/ 38664 w 38664"/>
                    <a:gd name="T3" fmla="*/ 11813 h 21600"/>
                    <a:gd name="T4" fmla="*/ 19409 w 3866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664" h="21600" fill="none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</a:path>
                    <a:path w="38664" h="21600" stroke="0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  <a:lnTo>
                        <a:pt x="19409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Arc 50">
                  <a:extLst>
                    <a:ext uri="{FF2B5EF4-FFF2-40B4-BE49-F238E27FC236}">
                      <a16:creationId xmlns:a16="http://schemas.microsoft.com/office/drawing/2014/main" id="{0C5F9120-3111-4364-884C-B5EA9E9BBA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3616" y="1336"/>
                  <a:ext cx="131" cy="192"/>
                </a:xfrm>
                <a:custGeom>
                  <a:avLst/>
                  <a:gdLst>
                    <a:gd name="G0" fmla="+- 19409 0 0"/>
                    <a:gd name="G1" fmla="+- 21600 0 0"/>
                    <a:gd name="G2" fmla="+- 21600 0 0"/>
                    <a:gd name="T0" fmla="*/ 0 w 38664"/>
                    <a:gd name="T1" fmla="*/ 12121 h 21600"/>
                    <a:gd name="T2" fmla="*/ 38664 w 38664"/>
                    <a:gd name="T3" fmla="*/ 11813 h 21600"/>
                    <a:gd name="T4" fmla="*/ 19409 w 3866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664" h="21600" fill="none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</a:path>
                    <a:path w="38664" h="21600" stroke="0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  <a:lnTo>
                        <a:pt x="19409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rc 51">
                  <a:extLst>
                    <a:ext uri="{FF2B5EF4-FFF2-40B4-BE49-F238E27FC236}">
                      <a16:creationId xmlns:a16="http://schemas.microsoft.com/office/drawing/2014/main" id="{6E954B5E-F7EE-4E7B-BE8F-BE67CB9473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3760" y="1336"/>
                  <a:ext cx="131" cy="192"/>
                </a:xfrm>
                <a:custGeom>
                  <a:avLst/>
                  <a:gdLst>
                    <a:gd name="G0" fmla="+- 19409 0 0"/>
                    <a:gd name="G1" fmla="+- 21600 0 0"/>
                    <a:gd name="G2" fmla="+- 21600 0 0"/>
                    <a:gd name="T0" fmla="*/ 0 w 38664"/>
                    <a:gd name="T1" fmla="*/ 12121 h 21600"/>
                    <a:gd name="T2" fmla="*/ 38664 w 38664"/>
                    <a:gd name="T3" fmla="*/ 11813 h 21600"/>
                    <a:gd name="T4" fmla="*/ 19409 w 3866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664" h="21600" fill="none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</a:path>
                    <a:path w="38664" h="21600" stroke="0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  <a:lnTo>
                        <a:pt x="19409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Arc 52">
                  <a:extLst>
                    <a:ext uri="{FF2B5EF4-FFF2-40B4-BE49-F238E27FC236}">
                      <a16:creationId xmlns:a16="http://schemas.microsoft.com/office/drawing/2014/main" id="{BCA5F819-0F09-401E-AEDC-1D1699B7E6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3904" y="1336"/>
                  <a:ext cx="131" cy="192"/>
                </a:xfrm>
                <a:custGeom>
                  <a:avLst/>
                  <a:gdLst>
                    <a:gd name="G0" fmla="+- 19409 0 0"/>
                    <a:gd name="G1" fmla="+- 21600 0 0"/>
                    <a:gd name="G2" fmla="+- 21600 0 0"/>
                    <a:gd name="T0" fmla="*/ 0 w 38664"/>
                    <a:gd name="T1" fmla="*/ 12121 h 21600"/>
                    <a:gd name="T2" fmla="*/ 38664 w 38664"/>
                    <a:gd name="T3" fmla="*/ 11813 h 21600"/>
                    <a:gd name="T4" fmla="*/ 19409 w 3866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664" h="21600" fill="none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</a:path>
                    <a:path w="38664" h="21600" stroke="0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  <a:lnTo>
                        <a:pt x="19409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Arc 53">
                  <a:extLst>
                    <a:ext uri="{FF2B5EF4-FFF2-40B4-BE49-F238E27FC236}">
                      <a16:creationId xmlns:a16="http://schemas.microsoft.com/office/drawing/2014/main" id="{22A54EFE-836E-4641-B540-BFD433748A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4048" y="1336"/>
                  <a:ext cx="131" cy="192"/>
                </a:xfrm>
                <a:custGeom>
                  <a:avLst/>
                  <a:gdLst>
                    <a:gd name="G0" fmla="+- 19409 0 0"/>
                    <a:gd name="G1" fmla="+- 21600 0 0"/>
                    <a:gd name="G2" fmla="+- 21600 0 0"/>
                    <a:gd name="T0" fmla="*/ 0 w 38664"/>
                    <a:gd name="T1" fmla="*/ 12121 h 21600"/>
                    <a:gd name="T2" fmla="*/ 38664 w 38664"/>
                    <a:gd name="T3" fmla="*/ 11813 h 21600"/>
                    <a:gd name="T4" fmla="*/ 19409 w 3866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664" h="21600" fill="none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</a:path>
                    <a:path w="38664" h="21600" stroke="0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  <a:lnTo>
                        <a:pt x="19409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Arc 54">
                  <a:extLst>
                    <a:ext uri="{FF2B5EF4-FFF2-40B4-BE49-F238E27FC236}">
                      <a16:creationId xmlns:a16="http://schemas.microsoft.com/office/drawing/2014/main" id="{6EB5FFD4-3E83-40C5-92EC-4D1FED7967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4192" y="1336"/>
                  <a:ext cx="131" cy="192"/>
                </a:xfrm>
                <a:custGeom>
                  <a:avLst/>
                  <a:gdLst>
                    <a:gd name="G0" fmla="+- 19409 0 0"/>
                    <a:gd name="G1" fmla="+- 21600 0 0"/>
                    <a:gd name="G2" fmla="+- 21600 0 0"/>
                    <a:gd name="T0" fmla="*/ 0 w 38664"/>
                    <a:gd name="T1" fmla="*/ 12121 h 21600"/>
                    <a:gd name="T2" fmla="*/ 38664 w 38664"/>
                    <a:gd name="T3" fmla="*/ 11813 h 21600"/>
                    <a:gd name="T4" fmla="*/ 19409 w 3866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664" h="21600" fill="none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</a:path>
                    <a:path w="38664" h="21600" stroke="0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  <a:lnTo>
                        <a:pt x="19409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Arc 55">
                  <a:extLst>
                    <a:ext uri="{FF2B5EF4-FFF2-40B4-BE49-F238E27FC236}">
                      <a16:creationId xmlns:a16="http://schemas.microsoft.com/office/drawing/2014/main" id="{71F685B8-CCE7-4286-85C1-9FE1A7D494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4336" y="1336"/>
                  <a:ext cx="131" cy="192"/>
                </a:xfrm>
                <a:custGeom>
                  <a:avLst/>
                  <a:gdLst>
                    <a:gd name="G0" fmla="+- 19409 0 0"/>
                    <a:gd name="G1" fmla="+- 21600 0 0"/>
                    <a:gd name="G2" fmla="+- 21600 0 0"/>
                    <a:gd name="T0" fmla="*/ 0 w 38664"/>
                    <a:gd name="T1" fmla="*/ 12121 h 21600"/>
                    <a:gd name="T2" fmla="*/ 38664 w 38664"/>
                    <a:gd name="T3" fmla="*/ 11813 h 21600"/>
                    <a:gd name="T4" fmla="*/ 19409 w 3866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664" h="21600" fill="none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</a:path>
                    <a:path w="38664" h="21600" stroke="0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  <a:lnTo>
                        <a:pt x="19409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Line 56">
                  <a:extLst>
                    <a:ext uri="{FF2B5EF4-FFF2-40B4-BE49-F238E27FC236}">
                      <a16:creationId xmlns:a16="http://schemas.microsoft.com/office/drawing/2014/main" id="{76A6FBFF-F3D2-4B9F-B6CD-03329B9C6D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28" y="1432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57">
                  <a:extLst>
                    <a:ext uri="{FF2B5EF4-FFF2-40B4-BE49-F238E27FC236}">
                      <a16:creationId xmlns:a16="http://schemas.microsoft.com/office/drawing/2014/main" id="{B2B01FA9-D5BC-480E-8718-0CC1A6E269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80" y="1432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Arc 67">
                  <a:extLst>
                    <a:ext uri="{FF2B5EF4-FFF2-40B4-BE49-F238E27FC236}">
                      <a16:creationId xmlns:a16="http://schemas.microsoft.com/office/drawing/2014/main" id="{474F1633-047A-4FF7-A3DE-8C11909EB7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3472" y="1336"/>
                  <a:ext cx="131" cy="192"/>
                </a:xfrm>
                <a:custGeom>
                  <a:avLst/>
                  <a:gdLst>
                    <a:gd name="G0" fmla="+- 19409 0 0"/>
                    <a:gd name="G1" fmla="+- 21600 0 0"/>
                    <a:gd name="G2" fmla="+- 21600 0 0"/>
                    <a:gd name="T0" fmla="*/ 0 w 38664"/>
                    <a:gd name="T1" fmla="*/ 12121 h 21600"/>
                    <a:gd name="T2" fmla="*/ 38664 w 38664"/>
                    <a:gd name="T3" fmla="*/ 11813 h 21600"/>
                    <a:gd name="T4" fmla="*/ 19409 w 3866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664" h="21600" fill="none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</a:path>
                    <a:path w="38664" h="21600" stroke="0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  <a:lnTo>
                        <a:pt x="19409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Arc 68">
                  <a:extLst>
                    <a:ext uri="{FF2B5EF4-FFF2-40B4-BE49-F238E27FC236}">
                      <a16:creationId xmlns:a16="http://schemas.microsoft.com/office/drawing/2014/main" id="{042D7B43-77C5-4524-B1F0-9597A96B8F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3616" y="1336"/>
                  <a:ext cx="131" cy="192"/>
                </a:xfrm>
                <a:custGeom>
                  <a:avLst/>
                  <a:gdLst>
                    <a:gd name="G0" fmla="+- 19409 0 0"/>
                    <a:gd name="G1" fmla="+- 21600 0 0"/>
                    <a:gd name="G2" fmla="+- 21600 0 0"/>
                    <a:gd name="T0" fmla="*/ 0 w 38664"/>
                    <a:gd name="T1" fmla="*/ 12121 h 21600"/>
                    <a:gd name="T2" fmla="*/ 38664 w 38664"/>
                    <a:gd name="T3" fmla="*/ 11813 h 21600"/>
                    <a:gd name="T4" fmla="*/ 19409 w 3866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664" h="21600" fill="none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</a:path>
                    <a:path w="38664" h="21600" stroke="0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  <a:lnTo>
                        <a:pt x="19409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Arc 69">
                  <a:extLst>
                    <a:ext uri="{FF2B5EF4-FFF2-40B4-BE49-F238E27FC236}">
                      <a16:creationId xmlns:a16="http://schemas.microsoft.com/office/drawing/2014/main" id="{B0A60439-96BD-4D6C-A835-6430A4B5E2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3760" y="1336"/>
                  <a:ext cx="131" cy="192"/>
                </a:xfrm>
                <a:custGeom>
                  <a:avLst/>
                  <a:gdLst>
                    <a:gd name="G0" fmla="+- 19409 0 0"/>
                    <a:gd name="G1" fmla="+- 21600 0 0"/>
                    <a:gd name="G2" fmla="+- 21600 0 0"/>
                    <a:gd name="T0" fmla="*/ 0 w 38664"/>
                    <a:gd name="T1" fmla="*/ 12121 h 21600"/>
                    <a:gd name="T2" fmla="*/ 38664 w 38664"/>
                    <a:gd name="T3" fmla="*/ 11813 h 21600"/>
                    <a:gd name="T4" fmla="*/ 19409 w 3866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664" h="21600" fill="none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</a:path>
                    <a:path w="38664" h="21600" stroke="0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  <a:lnTo>
                        <a:pt x="19409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Arc 70">
                  <a:extLst>
                    <a:ext uri="{FF2B5EF4-FFF2-40B4-BE49-F238E27FC236}">
                      <a16:creationId xmlns:a16="http://schemas.microsoft.com/office/drawing/2014/main" id="{FF933F7D-408F-4AB2-BAC9-850139640A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3904" y="1336"/>
                  <a:ext cx="131" cy="192"/>
                </a:xfrm>
                <a:custGeom>
                  <a:avLst/>
                  <a:gdLst>
                    <a:gd name="G0" fmla="+- 19409 0 0"/>
                    <a:gd name="G1" fmla="+- 21600 0 0"/>
                    <a:gd name="G2" fmla="+- 21600 0 0"/>
                    <a:gd name="T0" fmla="*/ 0 w 38664"/>
                    <a:gd name="T1" fmla="*/ 12121 h 21600"/>
                    <a:gd name="T2" fmla="*/ 38664 w 38664"/>
                    <a:gd name="T3" fmla="*/ 11813 h 21600"/>
                    <a:gd name="T4" fmla="*/ 19409 w 3866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664" h="21600" fill="none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</a:path>
                    <a:path w="38664" h="21600" stroke="0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  <a:lnTo>
                        <a:pt x="19409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Arc 71">
                  <a:extLst>
                    <a:ext uri="{FF2B5EF4-FFF2-40B4-BE49-F238E27FC236}">
                      <a16:creationId xmlns:a16="http://schemas.microsoft.com/office/drawing/2014/main" id="{BE48826E-6E67-4DC4-8ACA-B3EBFF0951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4048" y="1336"/>
                  <a:ext cx="131" cy="192"/>
                </a:xfrm>
                <a:custGeom>
                  <a:avLst/>
                  <a:gdLst>
                    <a:gd name="G0" fmla="+- 19409 0 0"/>
                    <a:gd name="G1" fmla="+- 21600 0 0"/>
                    <a:gd name="G2" fmla="+- 21600 0 0"/>
                    <a:gd name="T0" fmla="*/ 0 w 38664"/>
                    <a:gd name="T1" fmla="*/ 12121 h 21600"/>
                    <a:gd name="T2" fmla="*/ 38664 w 38664"/>
                    <a:gd name="T3" fmla="*/ 11813 h 21600"/>
                    <a:gd name="T4" fmla="*/ 19409 w 3866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664" h="21600" fill="none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</a:path>
                    <a:path w="38664" h="21600" stroke="0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  <a:lnTo>
                        <a:pt x="19409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Arc 72">
                  <a:extLst>
                    <a:ext uri="{FF2B5EF4-FFF2-40B4-BE49-F238E27FC236}">
                      <a16:creationId xmlns:a16="http://schemas.microsoft.com/office/drawing/2014/main" id="{8A3B0DBD-9A82-418D-89FA-F868D0035D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4192" y="1336"/>
                  <a:ext cx="131" cy="192"/>
                </a:xfrm>
                <a:custGeom>
                  <a:avLst/>
                  <a:gdLst>
                    <a:gd name="G0" fmla="+- 19409 0 0"/>
                    <a:gd name="G1" fmla="+- 21600 0 0"/>
                    <a:gd name="G2" fmla="+- 21600 0 0"/>
                    <a:gd name="T0" fmla="*/ 0 w 38664"/>
                    <a:gd name="T1" fmla="*/ 12121 h 21600"/>
                    <a:gd name="T2" fmla="*/ 38664 w 38664"/>
                    <a:gd name="T3" fmla="*/ 11813 h 21600"/>
                    <a:gd name="T4" fmla="*/ 19409 w 3866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664" h="21600" fill="none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</a:path>
                    <a:path w="38664" h="21600" stroke="0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  <a:lnTo>
                        <a:pt x="19409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Arc 73">
                  <a:extLst>
                    <a:ext uri="{FF2B5EF4-FFF2-40B4-BE49-F238E27FC236}">
                      <a16:creationId xmlns:a16="http://schemas.microsoft.com/office/drawing/2014/main" id="{727B728B-75D2-4F00-AFCC-D61BFD23EB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4336" y="1336"/>
                  <a:ext cx="131" cy="192"/>
                </a:xfrm>
                <a:custGeom>
                  <a:avLst/>
                  <a:gdLst>
                    <a:gd name="G0" fmla="+- 19409 0 0"/>
                    <a:gd name="G1" fmla="+- 21600 0 0"/>
                    <a:gd name="G2" fmla="+- 21600 0 0"/>
                    <a:gd name="T0" fmla="*/ 0 w 38664"/>
                    <a:gd name="T1" fmla="*/ 12121 h 21600"/>
                    <a:gd name="T2" fmla="*/ 38664 w 38664"/>
                    <a:gd name="T3" fmla="*/ 11813 h 21600"/>
                    <a:gd name="T4" fmla="*/ 19409 w 3866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664" h="21600" fill="none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</a:path>
                    <a:path w="38664" h="21600" stroke="0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  <a:lnTo>
                        <a:pt x="19409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Line 74">
                  <a:extLst>
                    <a:ext uri="{FF2B5EF4-FFF2-40B4-BE49-F238E27FC236}">
                      <a16:creationId xmlns:a16="http://schemas.microsoft.com/office/drawing/2014/main" id="{5E461FBA-DCC6-4868-BD83-C026379F9E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28" y="1432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75">
                  <a:extLst>
                    <a:ext uri="{FF2B5EF4-FFF2-40B4-BE49-F238E27FC236}">
                      <a16:creationId xmlns:a16="http://schemas.microsoft.com/office/drawing/2014/main" id="{9CC4B092-B2FC-44E2-BADD-47B21DE920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80" y="1432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Arc 81">
                  <a:extLst>
                    <a:ext uri="{FF2B5EF4-FFF2-40B4-BE49-F238E27FC236}">
                      <a16:creationId xmlns:a16="http://schemas.microsoft.com/office/drawing/2014/main" id="{4ADC6DD2-6039-4295-B5CF-3D1CF24BD4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3472" y="1336"/>
                  <a:ext cx="131" cy="192"/>
                </a:xfrm>
                <a:custGeom>
                  <a:avLst/>
                  <a:gdLst>
                    <a:gd name="G0" fmla="+- 19409 0 0"/>
                    <a:gd name="G1" fmla="+- 21600 0 0"/>
                    <a:gd name="G2" fmla="+- 21600 0 0"/>
                    <a:gd name="T0" fmla="*/ 0 w 38664"/>
                    <a:gd name="T1" fmla="*/ 12121 h 21600"/>
                    <a:gd name="T2" fmla="*/ 38664 w 38664"/>
                    <a:gd name="T3" fmla="*/ 11813 h 21600"/>
                    <a:gd name="T4" fmla="*/ 19409 w 3866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664" h="21600" fill="none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</a:path>
                    <a:path w="38664" h="21600" stroke="0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  <a:lnTo>
                        <a:pt x="19409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Arc 82">
                  <a:extLst>
                    <a:ext uri="{FF2B5EF4-FFF2-40B4-BE49-F238E27FC236}">
                      <a16:creationId xmlns:a16="http://schemas.microsoft.com/office/drawing/2014/main" id="{5E2FC51C-048A-4C1A-906B-090ADE261E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3616" y="1336"/>
                  <a:ext cx="131" cy="192"/>
                </a:xfrm>
                <a:custGeom>
                  <a:avLst/>
                  <a:gdLst>
                    <a:gd name="G0" fmla="+- 19409 0 0"/>
                    <a:gd name="G1" fmla="+- 21600 0 0"/>
                    <a:gd name="G2" fmla="+- 21600 0 0"/>
                    <a:gd name="T0" fmla="*/ 0 w 38664"/>
                    <a:gd name="T1" fmla="*/ 12121 h 21600"/>
                    <a:gd name="T2" fmla="*/ 38664 w 38664"/>
                    <a:gd name="T3" fmla="*/ 11813 h 21600"/>
                    <a:gd name="T4" fmla="*/ 19409 w 3866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664" h="21600" fill="none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</a:path>
                    <a:path w="38664" h="21600" stroke="0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  <a:lnTo>
                        <a:pt x="19409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Arc 83">
                  <a:extLst>
                    <a:ext uri="{FF2B5EF4-FFF2-40B4-BE49-F238E27FC236}">
                      <a16:creationId xmlns:a16="http://schemas.microsoft.com/office/drawing/2014/main" id="{8E007E55-DCE3-4934-9B4C-6BD23A01B8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3760" y="1336"/>
                  <a:ext cx="131" cy="192"/>
                </a:xfrm>
                <a:custGeom>
                  <a:avLst/>
                  <a:gdLst>
                    <a:gd name="G0" fmla="+- 19409 0 0"/>
                    <a:gd name="G1" fmla="+- 21600 0 0"/>
                    <a:gd name="G2" fmla="+- 21600 0 0"/>
                    <a:gd name="T0" fmla="*/ 0 w 38664"/>
                    <a:gd name="T1" fmla="*/ 12121 h 21600"/>
                    <a:gd name="T2" fmla="*/ 38664 w 38664"/>
                    <a:gd name="T3" fmla="*/ 11813 h 21600"/>
                    <a:gd name="T4" fmla="*/ 19409 w 3866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664" h="21600" fill="none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</a:path>
                    <a:path w="38664" h="21600" stroke="0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  <a:lnTo>
                        <a:pt x="19409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Arc 84">
                  <a:extLst>
                    <a:ext uri="{FF2B5EF4-FFF2-40B4-BE49-F238E27FC236}">
                      <a16:creationId xmlns:a16="http://schemas.microsoft.com/office/drawing/2014/main" id="{FC486644-DE47-4D34-9CDC-42DEB3F484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3904" y="1336"/>
                  <a:ext cx="131" cy="192"/>
                </a:xfrm>
                <a:custGeom>
                  <a:avLst/>
                  <a:gdLst>
                    <a:gd name="G0" fmla="+- 19409 0 0"/>
                    <a:gd name="G1" fmla="+- 21600 0 0"/>
                    <a:gd name="G2" fmla="+- 21600 0 0"/>
                    <a:gd name="T0" fmla="*/ 0 w 38664"/>
                    <a:gd name="T1" fmla="*/ 12121 h 21600"/>
                    <a:gd name="T2" fmla="*/ 38664 w 38664"/>
                    <a:gd name="T3" fmla="*/ 11813 h 21600"/>
                    <a:gd name="T4" fmla="*/ 19409 w 3866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664" h="21600" fill="none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</a:path>
                    <a:path w="38664" h="21600" stroke="0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  <a:lnTo>
                        <a:pt x="19409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Arc 85">
                  <a:extLst>
                    <a:ext uri="{FF2B5EF4-FFF2-40B4-BE49-F238E27FC236}">
                      <a16:creationId xmlns:a16="http://schemas.microsoft.com/office/drawing/2014/main" id="{45FA3A80-EE4A-4146-AC3B-16DEDCF88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4048" y="1336"/>
                  <a:ext cx="131" cy="192"/>
                </a:xfrm>
                <a:custGeom>
                  <a:avLst/>
                  <a:gdLst>
                    <a:gd name="G0" fmla="+- 19409 0 0"/>
                    <a:gd name="G1" fmla="+- 21600 0 0"/>
                    <a:gd name="G2" fmla="+- 21600 0 0"/>
                    <a:gd name="T0" fmla="*/ 0 w 38664"/>
                    <a:gd name="T1" fmla="*/ 12121 h 21600"/>
                    <a:gd name="T2" fmla="*/ 38664 w 38664"/>
                    <a:gd name="T3" fmla="*/ 11813 h 21600"/>
                    <a:gd name="T4" fmla="*/ 19409 w 3866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664" h="21600" fill="none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</a:path>
                    <a:path w="38664" h="21600" stroke="0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  <a:lnTo>
                        <a:pt x="19409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Arc 86">
                  <a:extLst>
                    <a:ext uri="{FF2B5EF4-FFF2-40B4-BE49-F238E27FC236}">
                      <a16:creationId xmlns:a16="http://schemas.microsoft.com/office/drawing/2014/main" id="{DD4302DE-42B6-4582-BE74-A09A2C4A3C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4192" y="1336"/>
                  <a:ext cx="131" cy="192"/>
                </a:xfrm>
                <a:custGeom>
                  <a:avLst/>
                  <a:gdLst>
                    <a:gd name="G0" fmla="+- 19409 0 0"/>
                    <a:gd name="G1" fmla="+- 21600 0 0"/>
                    <a:gd name="G2" fmla="+- 21600 0 0"/>
                    <a:gd name="T0" fmla="*/ 0 w 38664"/>
                    <a:gd name="T1" fmla="*/ 12121 h 21600"/>
                    <a:gd name="T2" fmla="*/ 38664 w 38664"/>
                    <a:gd name="T3" fmla="*/ 11813 h 21600"/>
                    <a:gd name="T4" fmla="*/ 19409 w 3866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664" h="21600" fill="none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</a:path>
                    <a:path w="38664" h="21600" stroke="0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  <a:lnTo>
                        <a:pt x="19409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Arc 87">
                  <a:extLst>
                    <a:ext uri="{FF2B5EF4-FFF2-40B4-BE49-F238E27FC236}">
                      <a16:creationId xmlns:a16="http://schemas.microsoft.com/office/drawing/2014/main" id="{1F6F1273-A486-4637-87B2-529013B54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4336" y="1336"/>
                  <a:ext cx="131" cy="192"/>
                </a:xfrm>
                <a:custGeom>
                  <a:avLst/>
                  <a:gdLst>
                    <a:gd name="G0" fmla="+- 19409 0 0"/>
                    <a:gd name="G1" fmla="+- 21600 0 0"/>
                    <a:gd name="G2" fmla="+- 21600 0 0"/>
                    <a:gd name="T0" fmla="*/ 0 w 38664"/>
                    <a:gd name="T1" fmla="*/ 12121 h 21600"/>
                    <a:gd name="T2" fmla="*/ 38664 w 38664"/>
                    <a:gd name="T3" fmla="*/ 11813 h 21600"/>
                    <a:gd name="T4" fmla="*/ 19409 w 3866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664" h="21600" fill="none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</a:path>
                    <a:path w="38664" h="21600" stroke="0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  <a:lnTo>
                        <a:pt x="19409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Line 88">
                  <a:extLst>
                    <a:ext uri="{FF2B5EF4-FFF2-40B4-BE49-F238E27FC236}">
                      <a16:creationId xmlns:a16="http://schemas.microsoft.com/office/drawing/2014/main" id="{842E6B57-0CB9-47ED-B14F-8025367A53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28" y="1432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89">
                  <a:extLst>
                    <a:ext uri="{FF2B5EF4-FFF2-40B4-BE49-F238E27FC236}">
                      <a16:creationId xmlns:a16="http://schemas.microsoft.com/office/drawing/2014/main" id="{B88A71A1-2964-4E8F-ACC1-59D83956D4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80" y="1432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Arc 94">
                  <a:extLst>
                    <a:ext uri="{FF2B5EF4-FFF2-40B4-BE49-F238E27FC236}">
                      <a16:creationId xmlns:a16="http://schemas.microsoft.com/office/drawing/2014/main" id="{7CD76F48-F48D-44D5-BA98-6E63F2E39B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3472" y="1336"/>
                  <a:ext cx="131" cy="192"/>
                </a:xfrm>
                <a:custGeom>
                  <a:avLst/>
                  <a:gdLst>
                    <a:gd name="G0" fmla="+- 19409 0 0"/>
                    <a:gd name="G1" fmla="+- 21600 0 0"/>
                    <a:gd name="G2" fmla="+- 21600 0 0"/>
                    <a:gd name="T0" fmla="*/ 0 w 38664"/>
                    <a:gd name="T1" fmla="*/ 12121 h 21600"/>
                    <a:gd name="T2" fmla="*/ 38664 w 38664"/>
                    <a:gd name="T3" fmla="*/ 11813 h 21600"/>
                    <a:gd name="T4" fmla="*/ 19409 w 3866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664" h="21600" fill="none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</a:path>
                    <a:path w="38664" h="21600" stroke="0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  <a:lnTo>
                        <a:pt x="19409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Arc 95">
                  <a:extLst>
                    <a:ext uri="{FF2B5EF4-FFF2-40B4-BE49-F238E27FC236}">
                      <a16:creationId xmlns:a16="http://schemas.microsoft.com/office/drawing/2014/main" id="{D24678C1-36ED-4EDF-9A3A-E480D30C72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3616" y="1336"/>
                  <a:ext cx="131" cy="192"/>
                </a:xfrm>
                <a:custGeom>
                  <a:avLst/>
                  <a:gdLst>
                    <a:gd name="G0" fmla="+- 19409 0 0"/>
                    <a:gd name="G1" fmla="+- 21600 0 0"/>
                    <a:gd name="G2" fmla="+- 21600 0 0"/>
                    <a:gd name="T0" fmla="*/ 0 w 38664"/>
                    <a:gd name="T1" fmla="*/ 12121 h 21600"/>
                    <a:gd name="T2" fmla="*/ 38664 w 38664"/>
                    <a:gd name="T3" fmla="*/ 11813 h 21600"/>
                    <a:gd name="T4" fmla="*/ 19409 w 3866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664" h="21600" fill="none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</a:path>
                    <a:path w="38664" h="21600" stroke="0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  <a:lnTo>
                        <a:pt x="19409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Arc 96">
                  <a:extLst>
                    <a:ext uri="{FF2B5EF4-FFF2-40B4-BE49-F238E27FC236}">
                      <a16:creationId xmlns:a16="http://schemas.microsoft.com/office/drawing/2014/main" id="{A620861C-7A28-484E-83D3-D908B28334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3760" y="1336"/>
                  <a:ext cx="131" cy="192"/>
                </a:xfrm>
                <a:custGeom>
                  <a:avLst/>
                  <a:gdLst>
                    <a:gd name="G0" fmla="+- 19409 0 0"/>
                    <a:gd name="G1" fmla="+- 21600 0 0"/>
                    <a:gd name="G2" fmla="+- 21600 0 0"/>
                    <a:gd name="T0" fmla="*/ 0 w 38664"/>
                    <a:gd name="T1" fmla="*/ 12121 h 21600"/>
                    <a:gd name="T2" fmla="*/ 38664 w 38664"/>
                    <a:gd name="T3" fmla="*/ 11813 h 21600"/>
                    <a:gd name="T4" fmla="*/ 19409 w 3866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664" h="21600" fill="none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</a:path>
                    <a:path w="38664" h="21600" stroke="0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  <a:lnTo>
                        <a:pt x="19409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Arc 97">
                  <a:extLst>
                    <a:ext uri="{FF2B5EF4-FFF2-40B4-BE49-F238E27FC236}">
                      <a16:creationId xmlns:a16="http://schemas.microsoft.com/office/drawing/2014/main" id="{D53E4008-9C6C-476A-9301-FF554D7A9E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3904" y="1336"/>
                  <a:ext cx="131" cy="192"/>
                </a:xfrm>
                <a:custGeom>
                  <a:avLst/>
                  <a:gdLst>
                    <a:gd name="G0" fmla="+- 19409 0 0"/>
                    <a:gd name="G1" fmla="+- 21600 0 0"/>
                    <a:gd name="G2" fmla="+- 21600 0 0"/>
                    <a:gd name="T0" fmla="*/ 0 w 38664"/>
                    <a:gd name="T1" fmla="*/ 12121 h 21600"/>
                    <a:gd name="T2" fmla="*/ 38664 w 38664"/>
                    <a:gd name="T3" fmla="*/ 11813 h 21600"/>
                    <a:gd name="T4" fmla="*/ 19409 w 3866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664" h="21600" fill="none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</a:path>
                    <a:path w="38664" h="21600" stroke="0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  <a:lnTo>
                        <a:pt x="19409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" name="Arc 98">
                  <a:extLst>
                    <a:ext uri="{FF2B5EF4-FFF2-40B4-BE49-F238E27FC236}">
                      <a16:creationId xmlns:a16="http://schemas.microsoft.com/office/drawing/2014/main" id="{18A2983E-0CAE-4ED4-B0E1-02A3259D1C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4048" y="1336"/>
                  <a:ext cx="131" cy="192"/>
                </a:xfrm>
                <a:custGeom>
                  <a:avLst/>
                  <a:gdLst>
                    <a:gd name="G0" fmla="+- 19409 0 0"/>
                    <a:gd name="G1" fmla="+- 21600 0 0"/>
                    <a:gd name="G2" fmla="+- 21600 0 0"/>
                    <a:gd name="T0" fmla="*/ 0 w 38664"/>
                    <a:gd name="T1" fmla="*/ 12121 h 21600"/>
                    <a:gd name="T2" fmla="*/ 38664 w 38664"/>
                    <a:gd name="T3" fmla="*/ 11813 h 21600"/>
                    <a:gd name="T4" fmla="*/ 19409 w 3866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664" h="21600" fill="none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</a:path>
                    <a:path w="38664" h="21600" stroke="0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  <a:lnTo>
                        <a:pt x="19409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" name="Arc 99">
                  <a:extLst>
                    <a:ext uri="{FF2B5EF4-FFF2-40B4-BE49-F238E27FC236}">
                      <a16:creationId xmlns:a16="http://schemas.microsoft.com/office/drawing/2014/main" id="{261D6FB5-F61C-4B40-B705-60027C4037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4192" y="1336"/>
                  <a:ext cx="131" cy="192"/>
                </a:xfrm>
                <a:custGeom>
                  <a:avLst/>
                  <a:gdLst>
                    <a:gd name="G0" fmla="+- 19409 0 0"/>
                    <a:gd name="G1" fmla="+- 21600 0 0"/>
                    <a:gd name="G2" fmla="+- 21600 0 0"/>
                    <a:gd name="T0" fmla="*/ 0 w 38664"/>
                    <a:gd name="T1" fmla="*/ 12121 h 21600"/>
                    <a:gd name="T2" fmla="*/ 38664 w 38664"/>
                    <a:gd name="T3" fmla="*/ 11813 h 21600"/>
                    <a:gd name="T4" fmla="*/ 19409 w 3866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664" h="21600" fill="none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</a:path>
                    <a:path w="38664" h="21600" stroke="0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  <a:lnTo>
                        <a:pt x="19409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" name="Arc 100">
                  <a:extLst>
                    <a:ext uri="{FF2B5EF4-FFF2-40B4-BE49-F238E27FC236}">
                      <a16:creationId xmlns:a16="http://schemas.microsoft.com/office/drawing/2014/main" id="{C8301102-7CB6-416C-B087-310F8C8AC2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4336" y="1336"/>
                  <a:ext cx="131" cy="192"/>
                </a:xfrm>
                <a:custGeom>
                  <a:avLst/>
                  <a:gdLst>
                    <a:gd name="G0" fmla="+- 19409 0 0"/>
                    <a:gd name="G1" fmla="+- 21600 0 0"/>
                    <a:gd name="G2" fmla="+- 21600 0 0"/>
                    <a:gd name="T0" fmla="*/ 0 w 38664"/>
                    <a:gd name="T1" fmla="*/ 12121 h 21600"/>
                    <a:gd name="T2" fmla="*/ 38664 w 38664"/>
                    <a:gd name="T3" fmla="*/ 11813 h 21600"/>
                    <a:gd name="T4" fmla="*/ 19409 w 3866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664" h="21600" fill="none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</a:path>
                    <a:path w="38664" h="21600" stroke="0" extrusionOk="0">
                      <a:moveTo>
                        <a:pt x="0" y="12121"/>
                      </a:moveTo>
                      <a:cubicBezTo>
                        <a:pt x="3622" y="4704"/>
                        <a:pt x="11154" y="0"/>
                        <a:pt x="19409" y="0"/>
                      </a:cubicBezTo>
                      <a:cubicBezTo>
                        <a:pt x="27539" y="0"/>
                        <a:pt x="34980" y="4565"/>
                        <a:pt x="38664" y="11812"/>
                      </a:cubicBezTo>
                      <a:lnTo>
                        <a:pt x="19409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" name="Line 101">
                  <a:extLst>
                    <a:ext uri="{FF2B5EF4-FFF2-40B4-BE49-F238E27FC236}">
                      <a16:creationId xmlns:a16="http://schemas.microsoft.com/office/drawing/2014/main" id="{11F92F99-C7E3-444F-92FC-3C4C7BFA04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28" y="1432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102">
                  <a:extLst>
                    <a:ext uri="{FF2B5EF4-FFF2-40B4-BE49-F238E27FC236}">
                      <a16:creationId xmlns:a16="http://schemas.microsoft.com/office/drawing/2014/main" id="{920EE3DB-7BEC-4F71-998E-D73BF5E7DC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80" y="1432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" name="Freeform 103">
                <a:extLst>
                  <a:ext uri="{FF2B5EF4-FFF2-40B4-BE49-F238E27FC236}">
                    <a16:creationId xmlns:a16="http://schemas.microsoft.com/office/drawing/2014/main" id="{F368531B-C808-4A08-85DC-9DB71A35F049}"/>
                  </a:ext>
                </a:extLst>
              </p:cNvPr>
              <p:cNvSpPr>
                <a:spLocks/>
              </p:cNvSpPr>
              <p:nvPr/>
            </p:nvSpPr>
            <p:spPr bwMode="auto">
              <a:xfrm rot="-323268">
                <a:off x="1392" y="2565"/>
                <a:ext cx="350" cy="529"/>
              </a:xfrm>
              <a:custGeom>
                <a:avLst/>
                <a:gdLst>
                  <a:gd name="T0" fmla="*/ 144 w 350"/>
                  <a:gd name="T1" fmla="*/ 78 h 529"/>
                  <a:gd name="T2" fmla="*/ 300 w 350"/>
                  <a:gd name="T3" fmla="*/ 42 h 529"/>
                  <a:gd name="T4" fmla="*/ 336 w 350"/>
                  <a:gd name="T5" fmla="*/ 78 h 529"/>
                  <a:gd name="T6" fmla="*/ 264 w 350"/>
                  <a:gd name="T7" fmla="*/ 198 h 529"/>
                  <a:gd name="T8" fmla="*/ 144 w 350"/>
                  <a:gd name="T9" fmla="*/ 186 h 529"/>
                  <a:gd name="T10" fmla="*/ 156 w 350"/>
                  <a:gd name="T11" fmla="*/ 150 h 529"/>
                  <a:gd name="T12" fmla="*/ 192 w 350"/>
                  <a:gd name="T13" fmla="*/ 126 h 529"/>
                  <a:gd name="T14" fmla="*/ 312 w 350"/>
                  <a:gd name="T15" fmla="*/ 198 h 529"/>
                  <a:gd name="T16" fmla="*/ 120 w 350"/>
                  <a:gd name="T17" fmla="*/ 270 h 529"/>
                  <a:gd name="T18" fmla="*/ 156 w 350"/>
                  <a:gd name="T19" fmla="*/ 246 h 529"/>
                  <a:gd name="T20" fmla="*/ 312 w 350"/>
                  <a:gd name="T21" fmla="*/ 282 h 529"/>
                  <a:gd name="T22" fmla="*/ 336 w 350"/>
                  <a:gd name="T23" fmla="*/ 318 h 529"/>
                  <a:gd name="T24" fmla="*/ 228 w 350"/>
                  <a:gd name="T25" fmla="*/ 378 h 529"/>
                  <a:gd name="T26" fmla="*/ 156 w 350"/>
                  <a:gd name="T27" fmla="*/ 366 h 529"/>
                  <a:gd name="T28" fmla="*/ 168 w 350"/>
                  <a:gd name="T29" fmla="*/ 330 h 529"/>
                  <a:gd name="T30" fmla="*/ 252 w 350"/>
                  <a:gd name="T31" fmla="*/ 342 h 529"/>
                  <a:gd name="T32" fmla="*/ 336 w 350"/>
                  <a:gd name="T33" fmla="*/ 414 h 529"/>
                  <a:gd name="T34" fmla="*/ 288 w 350"/>
                  <a:gd name="T35" fmla="*/ 474 h 529"/>
                  <a:gd name="T36" fmla="*/ 216 w 350"/>
                  <a:gd name="T37" fmla="*/ 522 h 529"/>
                  <a:gd name="T38" fmla="*/ 144 w 350"/>
                  <a:gd name="T39" fmla="*/ 510 h 529"/>
                  <a:gd name="T40" fmla="*/ 108 w 350"/>
                  <a:gd name="T41" fmla="*/ 498 h 529"/>
                  <a:gd name="T42" fmla="*/ 120 w 350"/>
                  <a:gd name="T43" fmla="*/ 462 h 529"/>
                  <a:gd name="T44" fmla="*/ 36 w 350"/>
                  <a:gd name="T45" fmla="*/ 450 h 529"/>
                  <a:gd name="T46" fmla="*/ 0 w 350"/>
                  <a:gd name="T47" fmla="*/ 426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50" h="529">
                    <a:moveTo>
                      <a:pt x="144" y="78"/>
                    </a:moveTo>
                    <a:cubicBezTo>
                      <a:pt x="170" y="0"/>
                      <a:pt x="219" y="33"/>
                      <a:pt x="300" y="42"/>
                    </a:cubicBezTo>
                    <a:cubicBezTo>
                      <a:pt x="312" y="54"/>
                      <a:pt x="332" y="61"/>
                      <a:pt x="336" y="78"/>
                    </a:cubicBezTo>
                    <a:cubicBezTo>
                      <a:pt x="350" y="139"/>
                      <a:pt x="313" y="182"/>
                      <a:pt x="264" y="198"/>
                    </a:cubicBezTo>
                    <a:cubicBezTo>
                      <a:pt x="224" y="194"/>
                      <a:pt x="181" y="202"/>
                      <a:pt x="144" y="186"/>
                    </a:cubicBezTo>
                    <a:cubicBezTo>
                      <a:pt x="132" y="181"/>
                      <a:pt x="148" y="160"/>
                      <a:pt x="156" y="150"/>
                    </a:cubicBezTo>
                    <a:cubicBezTo>
                      <a:pt x="165" y="139"/>
                      <a:pt x="180" y="134"/>
                      <a:pt x="192" y="126"/>
                    </a:cubicBezTo>
                    <a:cubicBezTo>
                      <a:pt x="256" y="139"/>
                      <a:pt x="276" y="144"/>
                      <a:pt x="312" y="198"/>
                    </a:cubicBezTo>
                    <a:cubicBezTo>
                      <a:pt x="291" y="325"/>
                      <a:pt x="270" y="283"/>
                      <a:pt x="120" y="270"/>
                    </a:cubicBezTo>
                    <a:cubicBezTo>
                      <a:pt x="132" y="262"/>
                      <a:pt x="142" y="248"/>
                      <a:pt x="156" y="246"/>
                    </a:cubicBezTo>
                    <a:cubicBezTo>
                      <a:pt x="201" y="241"/>
                      <a:pt x="268" y="271"/>
                      <a:pt x="312" y="282"/>
                    </a:cubicBezTo>
                    <a:cubicBezTo>
                      <a:pt x="320" y="294"/>
                      <a:pt x="336" y="304"/>
                      <a:pt x="336" y="318"/>
                    </a:cubicBezTo>
                    <a:cubicBezTo>
                      <a:pt x="336" y="365"/>
                      <a:pt x="256" y="371"/>
                      <a:pt x="228" y="378"/>
                    </a:cubicBezTo>
                    <a:cubicBezTo>
                      <a:pt x="204" y="374"/>
                      <a:pt x="175" y="381"/>
                      <a:pt x="156" y="366"/>
                    </a:cubicBezTo>
                    <a:cubicBezTo>
                      <a:pt x="146" y="358"/>
                      <a:pt x="156" y="333"/>
                      <a:pt x="168" y="330"/>
                    </a:cubicBezTo>
                    <a:cubicBezTo>
                      <a:pt x="195" y="323"/>
                      <a:pt x="224" y="338"/>
                      <a:pt x="252" y="342"/>
                    </a:cubicBezTo>
                    <a:cubicBezTo>
                      <a:pt x="303" y="376"/>
                      <a:pt x="317" y="356"/>
                      <a:pt x="336" y="414"/>
                    </a:cubicBezTo>
                    <a:cubicBezTo>
                      <a:pt x="313" y="484"/>
                      <a:pt x="342" y="420"/>
                      <a:pt x="288" y="474"/>
                    </a:cubicBezTo>
                    <a:cubicBezTo>
                      <a:pt x="233" y="529"/>
                      <a:pt x="303" y="500"/>
                      <a:pt x="216" y="522"/>
                    </a:cubicBezTo>
                    <a:cubicBezTo>
                      <a:pt x="192" y="518"/>
                      <a:pt x="168" y="515"/>
                      <a:pt x="144" y="510"/>
                    </a:cubicBezTo>
                    <a:cubicBezTo>
                      <a:pt x="132" y="507"/>
                      <a:pt x="114" y="509"/>
                      <a:pt x="108" y="498"/>
                    </a:cubicBezTo>
                    <a:cubicBezTo>
                      <a:pt x="102" y="487"/>
                      <a:pt x="116" y="474"/>
                      <a:pt x="120" y="462"/>
                    </a:cubicBezTo>
                    <a:cubicBezTo>
                      <a:pt x="92" y="458"/>
                      <a:pt x="63" y="458"/>
                      <a:pt x="36" y="450"/>
                    </a:cubicBezTo>
                    <a:cubicBezTo>
                      <a:pt x="22" y="446"/>
                      <a:pt x="0" y="426"/>
                      <a:pt x="0" y="426"/>
                    </a:cubicBezTo>
                  </a:path>
                </a:pathLst>
              </a:custGeom>
              <a:noFill/>
              <a:ln w="762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110">
                <a:extLst>
                  <a:ext uri="{FF2B5EF4-FFF2-40B4-BE49-F238E27FC236}">
                    <a16:creationId xmlns:a16="http://schemas.microsoft.com/office/drawing/2014/main" id="{A03C7A44-B4F9-42AF-927E-C7203DD03B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0" y="1637"/>
                <a:ext cx="0" cy="100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111">
                <a:extLst>
                  <a:ext uri="{FF2B5EF4-FFF2-40B4-BE49-F238E27FC236}">
                    <a16:creationId xmlns:a16="http://schemas.microsoft.com/office/drawing/2014/main" id="{BB084B25-AA76-4D36-8A42-8358442A7B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3821"/>
                <a:ext cx="1968" cy="1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12">
                <a:extLst>
                  <a:ext uri="{FF2B5EF4-FFF2-40B4-BE49-F238E27FC236}">
                    <a16:creationId xmlns:a16="http://schemas.microsoft.com/office/drawing/2014/main" id="{8A794AB6-328F-45C6-BE6D-75A6D22E9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88" y="1661"/>
                <a:ext cx="0" cy="96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13">
                <a:extLst>
                  <a:ext uri="{FF2B5EF4-FFF2-40B4-BE49-F238E27FC236}">
                    <a16:creationId xmlns:a16="http://schemas.microsoft.com/office/drawing/2014/main" id="{82322D5A-118B-41C6-83AC-35FA5F8BE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8" y="3821"/>
                <a:ext cx="1776" cy="1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114">
                <a:extLst>
                  <a:ext uri="{FF2B5EF4-FFF2-40B4-BE49-F238E27FC236}">
                    <a16:creationId xmlns:a16="http://schemas.microsoft.com/office/drawing/2014/main" id="{516B5795-60AF-441D-B04A-AE7F55C818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2981"/>
                <a:ext cx="0" cy="864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15">
                <a:extLst>
                  <a:ext uri="{FF2B5EF4-FFF2-40B4-BE49-F238E27FC236}">
                    <a16:creationId xmlns:a16="http://schemas.microsoft.com/office/drawing/2014/main" id="{F1F6124A-0188-4AFB-973B-0C5353DE18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2" y="1653"/>
                <a:ext cx="256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16">
                <a:extLst>
                  <a:ext uri="{FF2B5EF4-FFF2-40B4-BE49-F238E27FC236}">
                    <a16:creationId xmlns:a16="http://schemas.microsoft.com/office/drawing/2014/main" id="{26877E46-CBC8-48D4-96F3-0AE038F30F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88" y="2989"/>
                <a:ext cx="0" cy="816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118">
                <a:extLst>
                  <a:ext uri="{FF2B5EF4-FFF2-40B4-BE49-F238E27FC236}">
                    <a16:creationId xmlns:a16="http://schemas.microsoft.com/office/drawing/2014/main" id="{6DA75147-1590-408F-8A47-F1984499A1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4" y="1653"/>
                <a:ext cx="280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20">
                <a:extLst>
                  <a:ext uri="{FF2B5EF4-FFF2-40B4-BE49-F238E27FC236}">
                    <a16:creationId xmlns:a16="http://schemas.microsoft.com/office/drawing/2014/main" id="{058EA2FA-0252-424D-82CE-D5148AF1D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8" y="3813"/>
                <a:ext cx="48" cy="192"/>
              </a:xfrm>
              <a:custGeom>
                <a:avLst/>
                <a:gdLst>
                  <a:gd name="T0" fmla="*/ 48 w 48"/>
                  <a:gd name="T1" fmla="*/ 192 h 192"/>
                  <a:gd name="T2" fmla="*/ 0 w 48"/>
                  <a:gd name="T3" fmla="*/ 96 h 192"/>
                  <a:gd name="T4" fmla="*/ 48 w 48"/>
                  <a:gd name="T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192">
                    <a:moveTo>
                      <a:pt x="48" y="192"/>
                    </a:moveTo>
                    <a:cubicBezTo>
                      <a:pt x="24" y="160"/>
                      <a:pt x="0" y="128"/>
                      <a:pt x="0" y="96"/>
                    </a:cubicBezTo>
                    <a:cubicBezTo>
                      <a:pt x="0" y="64"/>
                      <a:pt x="24" y="32"/>
                      <a:pt x="48" y="0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122">
                <a:extLst>
                  <a:ext uri="{FF2B5EF4-FFF2-40B4-BE49-F238E27FC236}">
                    <a16:creationId xmlns:a16="http://schemas.microsoft.com/office/drawing/2014/main" id="{13A7E5CE-0E53-474F-969C-ADB3D36AF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0" y="1853"/>
                <a:ext cx="105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123">
                <a:extLst>
                  <a:ext uri="{FF2B5EF4-FFF2-40B4-BE49-F238E27FC236}">
                    <a16:creationId xmlns:a16="http://schemas.microsoft.com/office/drawing/2014/main" id="{A60038EE-21DF-4235-96D7-6F79C69A38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0" y="1901"/>
                <a:ext cx="105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125">
                <a:extLst>
                  <a:ext uri="{FF2B5EF4-FFF2-40B4-BE49-F238E27FC236}">
                    <a16:creationId xmlns:a16="http://schemas.microsoft.com/office/drawing/2014/main" id="{3CEE443C-4D08-40F9-B91A-E512B93738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2" y="1653"/>
                <a:ext cx="1304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126">
                <a:extLst>
                  <a:ext uri="{FF2B5EF4-FFF2-40B4-BE49-F238E27FC236}">
                    <a16:creationId xmlns:a16="http://schemas.microsoft.com/office/drawing/2014/main" id="{C9CB5BA9-A28E-401F-ABCA-86B65CEB8E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56" y="1477"/>
                <a:ext cx="0" cy="192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127">
                <a:extLst>
                  <a:ext uri="{FF2B5EF4-FFF2-40B4-BE49-F238E27FC236}">
                    <a16:creationId xmlns:a16="http://schemas.microsoft.com/office/drawing/2014/main" id="{057529E6-D095-4BAF-AFA4-7FD1FAD63F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24" y="1477"/>
                <a:ext cx="0" cy="192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Oval 128">
                <a:extLst>
                  <a:ext uri="{FF2B5EF4-FFF2-40B4-BE49-F238E27FC236}">
                    <a16:creationId xmlns:a16="http://schemas.microsoft.com/office/drawing/2014/main" id="{66C3C5DA-EF27-45BA-854B-7BF81C213D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6" y="1381"/>
                <a:ext cx="96" cy="96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129">
                <a:extLst>
                  <a:ext uri="{FF2B5EF4-FFF2-40B4-BE49-F238E27FC236}">
                    <a16:creationId xmlns:a16="http://schemas.microsoft.com/office/drawing/2014/main" id="{6448FF82-0954-495F-9BAE-A12D86C02A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8" y="1389"/>
                <a:ext cx="96" cy="96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130">
                <a:extLst>
                  <a:ext uri="{FF2B5EF4-FFF2-40B4-BE49-F238E27FC236}">
                    <a16:creationId xmlns:a16="http://schemas.microsoft.com/office/drawing/2014/main" id="{E94C96F5-8FF7-45E9-9D66-6690CD2CA8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28" y="1333"/>
                <a:ext cx="192" cy="192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31">
                <a:extLst>
                  <a:ext uri="{FF2B5EF4-FFF2-40B4-BE49-F238E27FC236}">
                    <a16:creationId xmlns:a16="http://schemas.microsoft.com/office/drawing/2014/main" id="{7C1FFFCB-CEFF-4B0B-921C-7D3A989C26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0" y="1333"/>
                <a:ext cx="192" cy="192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134">
                <a:extLst>
                  <a:ext uri="{FF2B5EF4-FFF2-40B4-BE49-F238E27FC236}">
                    <a16:creationId xmlns:a16="http://schemas.microsoft.com/office/drawing/2014/main" id="{4205935A-4846-4F56-A609-D64F48DFE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" y="1413"/>
                <a:ext cx="480" cy="96"/>
              </a:xfrm>
              <a:custGeom>
                <a:avLst/>
                <a:gdLst>
                  <a:gd name="T0" fmla="*/ 0 w 672"/>
                  <a:gd name="T1" fmla="*/ 192 h 192"/>
                  <a:gd name="T2" fmla="*/ 240 w 672"/>
                  <a:gd name="T3" fmla="*/ 0 h 192"/>
                  <a:gd name="T4" fmla="*/ 432 w 672"/>
                  <a:gd name="T5" fmla="*/ 192 h 192"/>
                  <a:gd name="T6" fmla="*/ 672 w 672"/>
                  <a:gd name="T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2" h="192">
                    <a:moveTo>
                      <a:pt x="0" y="192"/>
                    </a:moveTo>
                    <a:cubicBezTo>
                      <a:pt x="84" y="96"/>
                      <a:pt x="168" y="0"/>
                      <a:pt x="240" y="0"/>
                    </a:cubicBezTo>
                    <a:cubicBezTo>
                      <a:pt x="312" y="0"/>
                      <a:pt x="360" y="192"/>
                      <a:pt x="432" y="192"/>
                    </a:cubicBezTo>
                    <a:cubicBezTo>
                      <a:pt x="504" y="192"/>
                      <a:pt x="588" y="96"/>
                      <a:pt x="672" y="0"/>
                    </a:cubicBezTo>
                  </a:path>
                </a:pathLst>
              </a:custGeom>
              <a:noFill/>
              <a:ln w="5715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Text Box 135">
                <a:extLst>
                  <a:ext uri="{FF2B5EF4-FFF2-40B4-BE49-F238E27FC236}">
                    <a16:creationId xmlns:a16="http://schemas.microsoft.com/office/drawing/2014/main" id="{1A2AA4E3-BBF4-4EDE-875E-731DE559B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0" y="960"/>
                <a:ext cx="52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3600" b="1">
                    <a:solidFill>
                      <a:srgbClr val="0000FF"/>
                    </a:solidFill>
                  </a:rPr>
                  <a:t>O</a:t>
                </a:r>
              </a:p>
            </p:txBody>
          </p:sp>
          <p:sp>
            <p:nvSpPr>
              <p:cNvPr id="65" name="Text Box 136">
                <a:extLst>
                  <a:ext uri="{FF2B5EF4-FFF2-40B4-BE49-F238E27FC236}">
                    <a16:creationId xmlns:a16="http://schemas.microsoft.com/office/drawing/2014/main" id="{5104ECC2-347B-422D-A205-2D20A5D7C9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4" y="960"/>
                <a:ext cx="52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3600" b="1">
                    <a:solidFill>
                      <a:srgbClr val="FF3300"/>
                    </a:solidFill>
                  </a:rPr>
                  <a:t>A</a:t>
                </a:r>
              </a:p>
            </p:txBody>
          </p:sp>
        </p:grpSp>
        <p:sp>
          <p:nvSpPr>
            <p:cNvPr id="5" name="Line 231">
              <a:extLst>
                <a:ext uri="{FF2B5EF4-FFF2-40B4-BE49-F238E27FC236}">
                  <a16:creationId xmlns:a16="http://schemas.microsoft.com/office/drawing/2014/main" id="{8611F984-FF93-4DA5-8801-27C79378D4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28" y="2073"/>
              <a:ext cx="576" cy="384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32">
              <a:extLst>
                <a:ext uri="{FF2B5EF4-FFF2-40B4-BE49-F238E27FC236}">
                  <a16:creationId xmlns:a16="http://schemas.microsoft.com/office/drawing/2014/main" id="{38C637B5-8D03-452E-A550-D234D401A9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6" y="1296"/>
              <a:ext cx="528" cy="33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33">
              <a:extLst>
                <a:ext uri="{FF2B5EF4-FFF2-40B4-BE49-F238E27FC236}">
                  <a16:creationId xmlns:a16="http://schemas.microsoft.com/office/drawing/2014/main" id="{AF624E88-BA0E-4676-B85D-42CCC405AF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8" y="3984"/>
              <a:ext cx="672" cy="4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235">
              <a:extLst>
                <a:ext uri="{FF2B5EF4-FFF2-40B4-BE49-F238E27FC236}">
                  <a16:creationId xmlns:a16="http://schemas.microsoft.com/office/drawing/2014/main" id="{383AC08A-5893-4C54-9700-731C65B803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776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8000"/>
                  </a:solidFill>
                </a:rPr>
                <a:t>1</a:t>
              </a:r>
            </a:p>
          </p:txBody>
        </p:sp>
        <p:sp>
          <p:nvSpPr>
            <p:cNvPr id="9" name="Text Box 236">
              <a:extLst>
                <a:ext uri="{FF2B5EF4-FFF2-40B4-BE49-F238E27FC236}">
                  <a16:creationId xmlns:a16="http://schemas.microsoft.com/office/drawing/2014/main" id="{44308D67-B564-427D-A084-181BFCB4CA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008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8000"/>
                  </a:solidFill>
                </a:rPr>
                <a:t>2</a:t>
              </a:r>
            </a:p>
          </p:txBody>
        </p:sp>
        <p:sp>
          <p:nvSpPr>
            <p:cNvPr id="10" name="Text Box 237">
              <a:extLst>
                <a:ext uri="{FF2B5EF4-FFF2-40B4-BE49-F238E27FC236}">
                  <a16:creationId xmlns:a16="http://schemas.microsoft.com/office/drawing/2014/main" id="{2441A789-5D3B-4F81-9FA1-06C70FF66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0" y="3846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8000"/>
                  </a:solidFill>
                </a:rPr>
                <a:t>3</a:t>
              </a:r>
            </a:p>
          </p:txBody>
        </p:sp>
      </p:grpSp>
      <p:sp>
        <p:nvSpPr>
          <p:cNvPr id="102" name="Rectangle 2">
            <a:extLst>
              <a:ext uri="{FF2B5EF4-FFF2-40B4-BE49-F238E27FC236}">
                <a16:creationId xmlns:a16="http://schemas.microsoft.com/office/drawing/2014/main" id="{B462EFFA-73CD-477C-85CD-7F6BE06D49B9}"/>
              </a:ext>
            </a:extLst>
          </p:cNvPr>
          <p:cNvSpPr txBox="1">
            <a:spLocks noChangeArrowheads="1"/>
          </p:cNvSpPr>
          <p:nvPr/>
        </p:nvSpPr>
        <p:spPr>
          <a:xfrm>
            <a:off x="788194" y="155575"/>
            <a:ext cx="8101012" cy="563563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ĐỒ MẠCH ĐIỆN ĐÈN ỐNG HUỲNH QUANG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32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4F7B0B-85F8-4970-9D38-B086B90F6CD7}"/>
              </a:ext>
            </a:extLst>
          </p:cNvPr>
          <p:cNvSpPr txBox="1">
            <a:spLocks noChangeArrowheads="1"/>
          </p:cNvSpPr>
          <p:nvPr/>
        </p:nvSpPr>
        <p:spPr>
          <a:xfrm>
            <a:off x="788194" y="155575"/>
            <a:ext cx="8101012" cy="563563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1FDF5F-9013-41C0-94A0-439AD9D8D82A}"/>
              </a:ext>
            </a:extLst>
          </p:cNvPr>
          <p:cNvSpPr txBox="1"/>
          <p:nvPr/>
        </p:nvSpPr>
        <p:spPr>
          <a:xfrm>
            <a:off x="467544" y="181840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a. </a:t>
            </a:r>
            <a:r>
              <a:rPr lang="en-US" b="1" dirty="0" err="1"/>
              <a:t>nối</a:t>
            </a:r>
            <a:r>
              <a:rPr lang="en-US" b="1" dirty="0"/>
              <a:t> </a:t>
            </a:r>
            <a:r>
              <a:rPr lang="en-US" b="1" dirty="0" err="1"/>
              <a:t>tiếp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DA6FE8-31F2-4F54-8161-4337606F7A12}"/>
              </a:ext>
            </a:extLst>
          </p:cNvPr>
          <p:cNvSpPr txBox="1"/>
          <p:nvPr/>
        </p:nvSpPr>
        <p:spPr>
          <a:xfrm>
            <a:off x="2555776" y="181840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b. song song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19C8C-5FC8-4B2F-918C-F6CD851CE9DD}"/>
              </a:ext>
            </a:extLst>
          </p:cNvPr>
          <p:cNvSpPr txBox="1"/>
          <p:nvPr/>
        </p:nvSpPr>
        <p:spPr>
          <a:xfrm>
            <a:off x="5364088" y="181840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c. </a:t>
            </a:r>
            <a:r>
              <a:rPr lang="en-US" b="1" dirty="0" err="1"/>
              <a:t>nguồn</a:t>
            </a:r>
            <a:r>
              <a:rPr lang="en-US" b="1" dirty="0"/>
              <a:t> </a:t>
            </a:r>
            <a:r>
              <a:rPr lang="en-US" b="1" dirty="0" err="1"/>
              <a:t>điện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8B7B0E-10C1-4133-A314-555DF1AB243A}"/>
              </a:ext>
            </a:extLst>
          </p:cNvPr>
          <p:cNvSpPr txBox="1"/>
          <p:nvPr/>
        </p:nvSpPr>
        <p:spPr>
          <a:xfrm>
            <a:off x="539552" y="2852936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1. </a:t>
            </a:r>
            <a:r>
              <a:rPr lang="en-US" b="1" dirty="0" err="1"/>
              <a:t>Chấn</a:t>
            </a:r>
            <a:r>
              <a:rPr lang="en-US" b="1" dirty="0"/>
              <a:t> l</a:t>
            </a:r>
            <a:r>
              <a:rPr lang="vi-VN" b="1" dirty="0"/>
              <a:t>ư</a:t>
            </a:r>
            <a:r>
              <a:rPr lang="en-US" b="1" dirty="0"/>
              <a:t>u đ</a:t>
            </a:r>
            <a:r>
              <a:rPr lang="vi-VN" b="1" dirty="0"/>
              <a:t>ư</a:t>
            </a:r>
            <a:r>
              <a:rPr lang="en-US" b="1" dirty="0" err="1"/>
              <a:t>ợc</a:t>
            </a:r>
            <a:r>
              <a:rPr lang="en-US" b="1" dirty="0"/>
              <a:t> </a:t>
            </a:r>
            <a:r>
              <a:rPr lang="en-US" b="1" dirty="0" err="1"/>
              <a:t>mắc</a:t>
            </a:r>
            <a:r>
              <a:rPr lang="en-US" b="1" dirty="0"/>
              <a:t> ………………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đèn</a:t>
            </a:r>
            <a:r>
              <a:rPr lang="en-US" b="1" dirty="0"/>
              <a:t> </a:t>
            </a:r>
            <a:r>
              <a:rPr lang="en-US" b="1" dirty="0" err="1"/>
              <a:t>ống</a:t>
            </a:r>
            <a:r>
              <a:rPr lang="en-US" b="1" dirty="0"/>
              <a:t> </a:t>
            </a:r>
            <a:r>
              <a:rPr lang="en-US" b="1" dirty="0" err="1"/>
              <a:t>huỳnh</a:t>
            </a:r>
            <a:r>
              <a:rPr lang="en-US" b="1" dirty="0"/>
              <a:t> </a:t>
            </a:r>
            <a:r>
              <a:rPr lang="en-US" b="1" dirty="0" err="1"/>
              <a:t>quang</a:t>
            </a:r>
            <a:r>
              <a:rPr lang="en-US" b="1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CA3ECC-8400-4E34-B533-85C3C4036727}"/>
              </a:ext>
            </a:extLst>
          </p:cNvPr>
          <p:cNvSpPr txBox="1"/>
          <p:nvPr/>
        </p:nvSpPr>
        <p:spPr>
          <a:xfrm>
            <a:off x="539552" y="4111843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2. </a:t>
            </a:r>
            <a:r>
              <a:rPr lang="en-US" b="1" dirty="0" err="1"/>
              <a:t>Tắc</a:t>
            </a:r>
            <a:r>
              <a:rPr lang="en-US" b="1" dirty="0"/>
              <a:t> </a:t>
            </a:r>
            <a:r>
              <a:rPr lang="en-US" b="1" dirty="0" err="1"/>
              <a:t>te</a:t>
            </a:r>
            <a:r>
              <a:rPr lang="en-US" b="1" dirty="0"/>
              <a:t> đ</a:t>
            </a:r>
            <a:r>
              <a:rPr lang="vi-VN" b="1" dirty="0"/>
              <a:t>ư</a:t>
            </a:r>
            <a:r>
              <a:rPr lang="en-US" b="1" dirty="0" err="1"/>
              <a:t>ợc</a:t>
            </a:r>
            <a:r>
              <a:rPr lang="en-US" b="1" dirty="0"/>
              <a:t> </a:t>
            </a:r>
            <a:r>
              <a:rPr lang="en-US" b="1" dirty="0" err="1"/>
              <a:t>mắc</a:t>
            </a:r>
            <a:r>
              <a:rPr lang="en-US" b="1" dirty="0"/>
              <a:t> ………………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đèn</a:t>
            </a:r>
            <a:r>
              <a:rPr lang="en-US" b="1" dirty="0"/>
              <a:t> </a:t>
            </a:r>
            <a:r>
              <a:rPr lang="en-US" b="1" dirty="0" err="1"/>
              <a:t>ống</a:t>
            </a:r>
            <a:r>
              <a:rPr lang="en-US" b="1" dirty="0"/>
              <a:t> </a:t>
            </a:r>
            <a:r>
              <a:rPr lang="en-US" b="1" dirty="0" err="1"/>
              <a:t>huỳnh</a:t>
            </a:r>
            <a:r>
              <a:rPr lang="en-US" b="1" dirty="0"/>
              <a:t> </a:t>
            </a:r>
            <a:r>
              <a:rPr lang="en-US" b="1" dirty="0" err="1"/>
              <a:t>quang</a:t>
            </a:r>
            <a:r>
              <a:rPr lang="en-US" b="1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0595E5-711E-4D89-8F0C-70EFCCD89EB3}"/>
              </a:ext>
            </a:extLst>
          </p:cNvPr>
          <p:cNvSpPr txBox="1"/>
          <p:nvPr/>
        </p:nvSpPr>
        <p:spPr>
          <a:xfrm>
            <a:off x="538752" y="537075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3. Hai </a:t>
            </a:r>
            <a:r>
              <a:rPr lang="en-US" b="1" dirty="0" err="1"/>
              <a:t>đầu</a:t>
            </a:r>
            <a:r>
              <a:rPr lang="en-US" b="1" dirty="0"/>
              <a:t> </a:t>
            </a:r>
            <a:r>
              <a:rPr lang="en-US" b="1" dirty="0" err="1"/>
              <a:t>dây</a:t>
            </a:r>
            <a:r>
              <a:rPr lang="en-US" b="1" dirty="0"/>
              <a:t> ra </a:t>
            </a:r>
            <a:r>
              <a:rPr lang="en-US" b="1" dirty="0" err="1"/>
              <a:t>ngoài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bộ</a:t>
            </a:r>
            <a:r>
              <a:rPr lang="en-US" b="1" dirty="0"/>
              <a:t> </a:t>
            </a:r>
            <a:r>
              <a:rPr lang="en-US" b="1" dirty="0" err="1"/>
              <a:t>đèn</a:t>
            </a:r>
            <a:r>
              <a:rPr lang="en-US" b="1" dirty="0"/>
              <a:t> </a:t>
            </a:r>
            <a:r>
              <a:rPr lang="en-US" b="1" dirty="0" err="1"/>
              <a:t>ống</a:t>
            </a:r>
            <a:r>
              <a:rPr lang="en-US" b="1" dirty="0"/>
              <a:t> </a:t>
            </a:r>
            <a:r>
              <a:rPr lang="en-US" b="1" dirty="0" err="1"/>
              <a:t>huỳnh</a:t>
            </a:r>
            <a:r>
              <a:rPr lang="en-US" b="1" dirty="0"/>
              <a:t> </a:t>
            </a:r>
            <a:r>
              <a:rPr lang="en-US" b="1" dirty="0" err="1"/>
              <a:t>quang</a:t>
            </a:r>
            <a:r>
              <a:rPr lang="en-US" b="1" dirty="0"/>
              <a:t> </a:t>
            </a:r>
            <a:r>
              <a:rPr lang="en-US" b="1" dirty="0" err="1"/>
              <a:t>nối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……...</a:t>
            </a:r>
          </a:p>
        </p:txBody>
      </p:sp>
    </p:spTree>
    <p:extLst>
      <p:ext uri="{BB962C8B-B14F-4D97-AF65-F5344CB8AC3E}">
        <p14:creationId xmlns:p14="http://schemas.microsoft.com/office/powerpoint/2010/main" val="348462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L 0.52378 0.1391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81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17326 0.3226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-0.2441 0.5747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2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C2CC9ABD-0F1F-44E3-9FEB-51CB4932F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219325"/>
            <a:ext cx="5410200" cy="11430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6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AutoShape 4">
            <a:extLst>
              <a:ext uri="{FF2B5EF4-FFF2-40B4-BE49-F238E27FC236}">
                <a16:creationId xmlns:a16="http://schemas.microsoft.com/office/drawing/2014/main" id="{C4B681A9-39FA-4AC1-8212-0131D8FC3074}"/>
              </a:ext>
            </a:extLst>
          </p:cNvPr>
          <p:cNvSpPr>
            <a:spLocks/>
          </p:cNvSpPr>
          <p:nvPr/>
        </p:nvSpPr>
        <p:spPr bwMode="auto">
          <a:xfrm>
            <a:off x="7315200" y="2219325"/>
            <a:ext cx="457200" cy="1143000"/>
          </a:xfrm>
          <a:prstGeom prst="rightBracket">
            <a:avLst>
              <a:gd name="adj" fmla="val 20833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AutoShape 5">
            <a:extLst>
              <a:ext uri="{FF2B5EF4-FFF2-40B4-BE49-F238E27FC236}">
                <a16:creationId xmlns:a16="http://schemas.microsoft.com/office/drawing/2014/main" id="{5682FBA5-E2E6-41FE-9218-FA02202E6C64}"/>
              </a:ext>
            </a:extLst>
          </p:cNvPr>
          <p:cNvSpPr>
            <a:spLocks/>
          </p:cNvSpPr>
          <p:nvPr/>
        </p:nvSpPr>
        <p:spPr bwMode="auto">
          <a:xfrm rot="10800000">
            <a:off x="1447800" y="2219325"/>
            <a:ext cx="533400" cy="1143000"/>
          </a:xfrm>
          <a:prstGeom prst="rightBracket">
            <a:avLst>
              <a:gd name="adj" fmla="val 1785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Line 6">
            <a:extLst>
              <a:ext uri="{FF2B5EF4-FFF2-40B4-BE49-F238E27FC236}">
                <a16:creationId xmlns:a16="http://schemas.microsoft.com/office/drawing/2014/main" id="{E627F3AF-A2A2-4ED6-A3D0-1308F907B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4479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7">
            <a:extLst>
              <a:ext uri="{FF2B5EF4-FFF2-40B4-BE49-F238E27FC236}">
                <a16:creationId xmlns:a16="http://schemas.microsoft.com/office/drawing/2014/main" id="{D71BC324-9240-4AFD-89D9-D82B1EA5A3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0575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8">
            <a:extLst>
              <a:ext uri="{FF2B5EF4-FFF2-40B4-BE49-F238E27FC236}">
                <a16:creationId xmlns:a16="http://schemas.microsoft.com/office/drawing/2014/main" id="{E42F5EEA-CAD0-4E26-88AE-E0BCB267CC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24479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9">
            <a:extLst>
              <a:ext uri="{FF2B5EF4-FFF2-40B4-BE49-F238E27FC236}">
                <a16:creationId xmlns:a16="http://schemas.microsoft.com/office/drawing/2014/main" id="{44BFE233-50DE-4C36-9241-13EFFB5CA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30575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AutoShape 10">
            <a:extLst>
              <a:ext uri="{FF2B5EF4-FFF2-40B4-BE49-F238E27FC236}">
                <a16:creationId xmlns:a16="http://schemas.microsoft.com/office/drawing/2014/main" id="{3AF673E3-5615-4720-8193-06A83B648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76688"/>
            <a:ext cx="2133600" cy="838200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4000">
              <a:latin typeface=".VnVogueH" pitchFamily="34" charset="0"/>
            </a:endParaRPr>
          </a:p>
        </p:txBody>
      </p:sp>
      <p:sp>
        <p:nvSpPr>
          <p:cNvPr id="21515" name="Line 11">
            <a:extLst>
              <a:ext uri="{FF2B5EF4-FFF2-40B4-BE49-F238E27FC236}">
                <a16:creationId xmlns:a16="http://schemas.microsoft.com/office/drawing/2014/main" id="{C364951C-84EF-4934-B144-6E35F029AC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4479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2">
            <a:extLst>
              <a:ext uri="{FF2B5EF4-FFF2-40B4-BE49-F238E27FC236}">
                <a16:creationId xmlns:a16="http://schemas.microsoft.com/office/drawing/2014/main" id="{051C9519-352B-4133-8275-66D1B686BC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0575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3">
            <a:extLst>
              <a:ext uri="{FF2B5EF4-FFF2-40B4-BE49-F238E27FC236}">
                <a16:creationId xmlns:a16="http://schemas.microsoft.com/office/drawing/2014/main" id="{71141830-6132-4CD5-A56E-A423B7985F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4479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4">
            <a:extLst>
              <a:ext uri="{FF2B5EF4-FFF2-40B4-BE49-F238E27FC236}">
                <a16:creationId xmlns:a16="http://schemas.microsoft.com/office/drawing/2014/main" id="{2177B35E-9CE5-45AA-AAE9-F9385E04D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3057525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Freeform 15">
            <a:extLst>
              <a:ext uri="{FF2B5EF4-FFF2-40B4-BE49-F238E27FC236}">
                <a16:creationId xmlns:a16="http://schemas.microsoft.com/office/drawing/2014/main" id="{B1458C33-CBAA-4D1E-9D95-51426C45BC82}"/>
              </a:ext>
            </a:extLst>
          </p:cNvPr>
          <p:cNvSpPr>
            <a:spLocks/>
          </p:cNvSpPr>
          <p:nvPr/>
        </p:nvSpPr>
        <p:spPr bwMode="auto">
          <a:xfrm rot="10163888">
            <a:off x="6477000" y="2371725"/>
            <a:ext cx="555625" cy="839788"/>
          </a:xfrm>
          <a:custGeom>
            <a:avLst/>
            <a:gdLst>
              <a:gd name="T0" fmla="*/ 144 w 350"/>
              <a:gd name="T1" fmla="*/ 78 h 529"/>
              <a:gd name="T2" fmla="*/ 300 w 350"/>
              <a:gd name="T3" fmla="*/ 42 h 529"/>
              <a:gd name="T4" fmla="*/ 336 w 350"/>
              <a:gd name="T5" fmla="*/ 78 h 529"/>
              <a:gd name="T6" fmla="*/ 264 w 350"/>
              <a:gd name="T7" fmla="*/ 198 h 529"/>
              <a:gd name="T8" fmla="*/ 144 w 350"/>
              <a:gd name="T9" fmla="*/ 186 h 529"/>
              <a:gd name="T10" fmla="*/ 156 w 350"/>
              <a:gd name="T11" fmla="*/ 150 h 529"/>
              <a:gd name="T12" fmla="*/ 192 w 350"/>
              <a:gd name="T13" fmla="*/ 126 h 529"/>
              <a:gd name="T14" fmla="*/ 312 w 350"/>
              <a:gd name="T15" fmla="*/ 198 h 529"/>
              <a:gd name="T16" fmla="*/ 120 w 350"/>
              <a:gd name="T17" fmla="*/ 270 h 529"/>
              <a:gd name="T18" fmla="*/ 156 w 350"/>
              <a:gd name="T19" fmla="*/ 246 h 529"/>
              <a:gd name="T20" fmla="*/ 312 w 350"/>
              <a:gd name="T21" fmla="*/ 282 h 529"/>
              <a:gd name="T22" fmla="*/ 336 w 350"/>
              <a:gd name="T23" fmla="*/ 318 h 529"/>
              <a:gd name="T24" fmla="*/ 228 w 350"/>
              <a:gd name="T25" fmla="*/ 378 h 529"/>
              <a:gd name="T26" fmla="*/ 156 w 350"/>
              <a:gd name="T27" fmla="*/ 366 h 529"/>
              <a:gd name="T28" fmla="*/ 168 w 350"/>
              <a:gd name="T29" fmla="*/ 330 h 529"/>
              <a:gd name="T30" fmla="*/ 252 w 350"/>
              <a:gd name="T31" fmla="*/ 342 h 529"/>
              <a:gd name="T32" fmla="*/ 336 w 350"/>
              <a:gd name="T33" fmla="*/ 414 h 529"/>
              <a:gd name="T34" fmla="*/ 288 w 350"/>
              <a:gd name="T35" fmla="*/ 474 h 529"/>
              <a:gd name="T36" fmla="*/ 216 w 350"/>
              <a:gd name="T37" fmla="*/ 522 h 529"/>
              <a:gd name="T38" fmla="*/ 144 w 350"/>
              <a:gd name="T39" fmla="*/ 510 h 529"/>
              <a:gd name="T40" fmla="*/ 108 w 350"/>
              <a:gd name="T41" fmla="*/ 498 h 529"/>
              <a:gd name="T42" fmla="*/ 120 w 350"/>
              <a:gd name="T43" fmla="*/ 462 h 529"/>
              <a:gd name="T44" fmla="*/ 36 w 350"/>
              <a:gd name="T45" fmla="*/ 450 h 529"/>
              <a:gd name="T46" fmla="*/ 0 w 350"/>
              <a:gd name="T47" fmla="*/ 426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0" h="529">
                <a:moveTo>
                  <a:pt x="144" y="78"/>
                </a:moveTo>
                <a:cubicBezTo>
                  <a:pt x="170" y="0"/>
                  <a:pt x="219" y="33"/>
                  <a:pt x="300" y="42"/>
                </a:cubicBezTo>
                <a:cubicBezTo>
                  <a:pt x="312" y="54"/>
                  <a:pt x="332" y="61"/>
                  <a:pt x="336" y="78"/>
                </a:cubicBezTo>
                <a:cubicBezTo>
                  <a:pt x="350" y="139"/>
                  <a:pt x="313" y="182"/>
                  <a:pt x="264" y="198"/>
                </a:cubicBezTo>
                <a:cubicBezTo>
                  <a:pt x="224" y="194"/>
                  <a:pt x="181" y="202"/>
                  <a:pt x="144" y="186"/>
                </a:cubicBezTo>
                <a:cubicBezTo>
                  <a:pt x="132" y="181"/>
                  <a:pt x="148" y="160"/>
                  <a:pt x="156" y="150"/>
                </a:cubicBezTo>
                <a:cubicBezTo>
                  <a:pt x="165" y="139"/>
                  <a:pt x="180" y="134"/>
                  <a:pt x="192" y="126"/>
                </a:cubicBezTo>
                <a:cubicBezTo>
                  <a:pt x="256" y="139"/>
                  <a:pt x="276" y="144"/>
                  <a:pt x="312" y="198"/>
                </a:cubicBezTo>
                <a:cubicBezTo>
                  <a:pt x="291" y="325"/>
                  <a:pt x="270" y="283"/>
                  <a:pt x="120" y="270"/>
                </a:cubicBezTo>
                <a:cubicBezTo>
                  <a:pt x="132" y="262"/>
                  <a:pt x="142" y="248"/>
                  <a:pt x="156" y="246"/>
                </a:cubicBezTo>
                <a:cubicBezTo>
                  <a:pt x="201" y="241"/>
                  <a:pt x="268" y="271"/>
                  <a:pt x="312" y="282"/>
                </a:cubicBezTo>
                <a:cubicBezTo>
                  <a:pt x="320" y="294"/>
                  <a:pt x="336" y="304"/>
                  <a:pt x="336" y="318"/>
                </a:cubicBezTo>
                <a:cubicBezTo>
                  <a:pt x="336" y="365"/>
                  <a:pt x="256" y="371"/>
                  <a:pt x="228" y="378"/>
                </a:cubicBezTo>
                <a:cubicBezTo>
                  <a:pt x="204" y="374"/>
                  <a:pt x="175" y="381"/>
                  <a:pt x="156" y="366"/>
                </a:cubicBezTo>
                <a:cubicBezTo>
                  <a:pt x="146" y="358"/>
                  <a:pt x="156" y="333"/>
                  <a:pt x="168" y="330"/>
                </a:cubicBezTo>
                <a:cubicBezTo>
                  <a:pt x="195" y="323"/>
                  <a:pt x="224" y="338"/>
                  <a:pt x="252" y="342"/>
                </a:cubicBezTo>
                <a:cubicBezTo>
                  <a:pt x="303" y="376"/>
                  <a:pt x="317" y="356"/>
                  <a:pt x="336" y="414"/>
                </a:cubicBezTo>
                <a:cubicBezTo>
                  <a:pt x="313" y="484"/>
                  <a:pt x="342" y="420"/>
                  <a:pt x="288" y="474"/>
                </a:cubicBezTo>
                <a:cubicBezTo>
                  <a:pt x="233" y="529"/>
                  <a:pt x="303" y="500"/>
                  <a:pt x="216" y="522"/>
                </a:cubicBezTo>
                <a:cubicBezTo>
                  <a:pt x="192" y="518"/>
                  <a:pt x="168" y="515"/>
                  <a:pt x="144" y="510"/>
                </a:cubicBezTo>
                <a:cubicBezTo>
                  <a:pt x="132" y="507"/>
                  <a:pt x="114" y="509"/>
                  <a:pt x="108" y="498"/>
                </a:cubicBezTo>
                <a:cubicBezTo>
                  <a:pt x="102" y="487"/>
                  <a:pt x="116" y="474"/>
                  <a:pt x="120" y="462"/>
                </a:cubicBezTo>
                <a:cubicBezTo>
                  <a:pt x="92" y="458"/>
                  <a:pt x="63" y="458"/>
                  <a:pt x="36" y="450"/>
                </a:cubicBezTo>
                <a:cubicBezTo>
                  <a:pt x="22" y="446"/>
                  <a:pt x="0" y="426"/>
                  <a:pt x="0" y="426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Oval 16">
            <a:extLst>
              <a:ext uri="{FF2B5EF4-FFF2-40B4-BE49-F238E27FC236}">
                <a16:creationId xmlns:a16="http://schemas.microsoft.com/office/drawing/2014/main" id="{84E55CE6-EE58-437C-B366-7387E8DC4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676275"/>
            <a:ext cx="1066800" cy="990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Oval 17">
            <a:extLst>
              <a:ext uri="{FF2B5EF4-FFF2-40B4-BE49-F238E27FC236}">
                <a16:creationId xmlns:a16="http://schemas.microsoft.com/office/drawing/2014/main" id="{0DB05536-B3CE-4EF3-8E8E-D5E21A008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752475"/>
            <a:ext cx="9144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Line 18">
            <a:extLst>
              <a:ext uri="{FF2B5EF4-FFF2-40B4-BE49-F238E27FC236}">
                <a16:creationId xmlns:a16="http://schemas.microsoft.com/office/drawing/2014/main" id="{41001935-9049-4B0A-8B69-E121BD5F9D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205288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Arc 19">
            <a:extLst>
              <a:ext uri="{FF2B5EF4-FFF2-40B4-BE49-F238E27FC236}">
                <a16:creationId xmlns:a16="http://schemas.microsoft.com/office/drawing/2014/main" id="{4BFC0439-51BB-4530-A6DD-3823F3FE8566}"/>
              </a:ext>
            </a:extLst>
          </p:cNvPr>
          <p:cNvSpPr>
            <a:spLocks/>
          </p:cNvSpPr>
          <p:nvPr/>
        </p:nvSpPr>
        <p:spPr bwMode="auto">
          <a:xfrm flipH="1" flipV="1">
            <a:off x="3657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Arc 20">
            <a:extLst>
              <a:ext uri="{FF2B5EF4-FFF2-40B4-BE49-F238E27FC236}">
                <a16:creationId xmlns:a16="http://schemas.microsoft.com/office/drawing/2014/main" id="{48F06DA6-8D41-4B7C-849D-1987CEDE0E32}"/>
              </a:ext>
            </a:extLst>
          </p:cNvPr>
          <p:cNvSpPr>
            <a:spLocks/>
          </p:cNvSpPr>
          <p:nvPr/>
        </p:nvSpPr>
        <p:spPr bwMode="auto">
          <a:xfrm flipH="1" flipV="1">
            <a:off x="3886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Arc 21">
            <a:extLst>
              <a:ext uri="{FF2B5EF4-FFF2-40B4-BE49-F238E27FC236}">
                <a16:creationId xmlns:a16="http://schemas.microsoft.com/office/drawing/2014/main" id="{EF00E363-72A8-4430-8371-DE17212A51A8}"/>
              </a:ext>
            </a:extLst>
          </p:cNvPr>
          <p:cNvSpPr>
            <a:spLocks/>
          </p:cNvSpPr>
          <p:nvPr/>
        </p:nvSpPr>
        <p:spPr bwMode="auto">
          <a:xfrm flipH="1" flipV="1">
            <a:off x="41148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Arc 22">
            <a:extLst>
              <a:ext uri="{FF2B5EF4-FFF2-40B4-BE49-F238E27FC236}">
                <a16:creationId xmlns:a16="http://schemas.microsoft.com/office/drawing/2014/main" id="{6BDA6A56-7E1D-48B9-8A1E-E486551073BA}"/>
              </a:ext>
            </a:extLst>
          </p:cNvPr>
          <p:cNvSpPr>
            <a:spLocks/>
          </p:cNvSpPr>
          <p:nvPr/>
        </p:nvSpPr>
        <p:spPr bwMode="auto">
          <a:xfrm flipH="1" flipV="1">
            <a:off x="43434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Arc 23">
            <a:extLst>
              <a:ext uri="{FF2B5EF4-FFF2-40B4-BE49-F238E27FC236}">
                <a16:creationId xmlns:a16="http://schemas.microsoft.com/office/drawing/2014/main" id="{0E8857D5-AD77-4BEF-9FB9-3CCF6C570B81}"/>
              </a:ext>
            </a:extLst>
          </p:cNvPr>
          <p:cNvSpPr>
            <a:spLocks/>
          </p:cNvSpPr>
          <p:nvPr/>
        </p:nvSpPr>
        <p:spPr bwMode="auto">
          <a:xfrm flipH="1" flipV="1">
            <a:off x="45720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Arc 24">
            <a:extLst>
              <a:ext uri="{FF2B5EF4-FFF2-40B4-BE49-F238E27FC236}">
                <a16:creationId xmlns:a16="http://schemas.microsoft.com/office/drawing/2014/main" id="{17FDA53F-C244-4C64-9839-8281861A707E}"/>
              </a:ext>
            </a:extLst>
          </p:cNvPr>
          <p:cNvSpPr>
            <a:spLocks/>
          </p:cNvSpPr>
          <p:nvPr/>
        </p:nvSpPr>
        <p:spPr bwMode="auto">
          <a:xfrm flipH="1" flipV="1">
            <a:off x="4800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Arc 25">
            <a:extLst>
              <a:ext uri="{FF2B5EF4-FFF2-40B4-BE49-F238E27FC236}">
                <a16:creationId xmlns:a16="http://schemas.microsoft.com/office/drawing/2014/main" id="{4D749381-0AB1-46C5-962B-24F3C16EFC07}"/>
              </a:ext>
            </a:extLst>
          </p:cNvPr>
          <p:cNvSpPr>
            <a:spLocks/>
          </p:cNvSpPr>
          <p:nvPr/>
        </p:nvSpPr>
        <p:spPr bwMode="auto">
          <a:xfrm flipH="1" flipV="1">
            <a:off x="5029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Line 26">
            <a:extLst>
              <a:ext uri="{FF2B5EF4-FFF2-40B4-BE49-F238E27FC236}">
                <a16:creationId xmlns:a16="http://schemas.microsoft.com/office/drawing/2014/main" id="{4EAE51D8-2D65-4C77-B0DD-5145A22059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35768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1" name="Line 27">
            <a:extLst>
              <a:ext uri="{FF2B5EF4-FFF2-40B4-BE49-F238E27FC236}">
                <a16:creationId xmlns:a16="http://schemas.microsoft.com/office/drawing/2014/main" id="{130E2BEE-8536-402C-8E60-EC267B2EA38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3576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2" name="Line 28">
            <a:extLst>
              <a:ext uri="{FF2B5EF4-FFF2-40B4-BE49-F238E27FC236}">
                <a16:creationId xmlns:a16="http://schemas.microsoft.com/office/drawing/2014/main" id="{11F5E35D-0BB0-4FB8-91D8-32C20224B6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143827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3" name="Line 29">
            <a:extLst>
              <a:ext uri="{FF2B5EF4-FFF2-40B4-BE49-F238E27FC236}">
                <a16:creationId xmlns:a16="http://schemas.microsoft.com/office/drawing/2014/main" id="{EA99C872-2AD4-41EA-8BE3-0DCF40C592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981075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4" name="Freeform 30">
            <a:extLst>
              <a:ext uri="{FF2B5EF4-FFF2-40B4-BE49-F238E27FC236}">
                <a16:creationId xmlns:a16="http://schemas.microsoft.com/office/drawing/2014/main" id="{0ED13C69-BF9D-4939-B792-89D4CA86856B}"/>
              </a:ext>
            </a:extLst>
          </p:cNvPr>
          <p:cNvSpPr>
            <a:spLocks/>
          </p:cNvSpPr>
          <p:nvPr/>
        </p:nvSpPr>
        <p:spPr bwMode="auto">
          <a:xfrm rot="338056">
            <a:off x="4495800" y="752475"/>
            <a:ext cx="381000" cy="688975"/>
          </a:xfrm>
          <a:custGeom>
            <a:avLst/>
            <a:gdLst>
              <a:gd name="T0" fmla="*/ 0 w 288"/>
              <a:gd name="T1" fmla="*/ 256 h 448"/>
              <a:gd name="T2" fmla="*/ 48 w 288"/>
              <a:gd name="T3" fmla="*/ 64 h 448"/>
              <a:gd name="T4" fmla="*/ 240 w 288"/>
              <a:gd name="T5" fmla="*/ 64 h 448"/>
              <a:gd name="T6" fmla="*/ 288 w 288"/>
              <a:gd name="T7" fmla="*/ 448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448">
                <a:moveTo>
                  <a:pt x="0" y="256"/>
                </a:moveTo>
                <a:cubicBezTo>
                  <a:pt x="4" y="176"/>
                  <a:pt x="8" y="96"/>
                  <a:pt x="48" y="64"/>
                </a:cubicBezTo>
                <a:cubicBezTo>
                  <a:pt x="88" y="32"/>
                  <a:pt x="200" y="0"/>
                  <a:pt x="240" y="64"/>
                </a:cubicBezTo>
                <a:cubicBezTo>
                  <a:pt x="280" y="128"/>
                  <a:pt x="288" y="384"/>
                  <a:pt x="288" y="44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5" name="Line 31">
            <a:extLst>
              <a:ext uri="{FF2B5EF4-FFF2-40B4-BE49-F238E27FC236}">
                <a16:creationId xmlns:a16="http://schemas.microsoft.com/office/drawing/2014/main" id="{7EB84E71-9615-4B1B-B9DA-A4665590C1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4479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6" name="Line 32">
            <a:extLst>
              <a:ext uri="{FF2B5EF4-FFF2-40B4-BE49-F238E27FC236}">
                <a16:creationId xmlns:a16="http://schemas.microsoft.com/office/drawing/2014/main" id="{65E3F4CA-D8BD-467F-8973-09D1C6B70C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0575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7" name="Line 33">
            <a:extLst>
              <a:ext uri="{FF2B5EF4-FFF2-40B4-BE49-F238E27FC236}">
                <a16:creationId xmlns:a16="http://schemas.microsoft.com/office/drawing/2014/main" id="{92E46B7F-451D-4183-840E-D8050EB33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24479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8" name="Line 34">
            <a:extLst>
              <a:ext uri="{FF2B5EF4-FFF2-40B4-BE49-F238E27FC236}">
                <a16:creationId xmlns:a16="http://schemas.microsoft.com/office/drawing/2014/main" id="{BDA39C5E-A5BF-4215-9B55-BE8D634B01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4479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9" name="Line 35">
            <a:extLst>
              <a:ext uri="{FF2B5EF4-FFF2-40B4-BE49-F238E27FC236}">
                <a16:creationId xmlns:a16="http://schemas.microsoft.com/office/drawing/2014/main" id="{C0E081FF-CC07-4959-883C-9F075415BF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0575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0" name="Line 36">
            <a:extLst>
              <a:ext uri="{FF2B5EF4-FFF2-40B4-BE49-F238E27FC236}">
                <a16:creationId xmlns:a16="http://schemas.microsoft.com/office/drawing/2014/main" id="{989CD744-22FB-41C3-914C-6573DB69C2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447925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1" name="Arc 37">
            <a:extLst>
              <a:ext uri="{FF2B5EF4-FFF2-40B4-BE49-F238E27FC236}">
                <a16:creationId xmlns:a16="http://schemas.microsoft.com/office/drawing/2014/main" id="{3B67F2D1-E82B-429C-B3C1-B2AEE447EF9B}"/>
              </a:ext>
            </a:extLst>
          </p:cNvPr>
          <p:cNvSpPr>
            <a:spLocks/>
          </p:cNvSpPr>
          <p:nvPr/>
        </p:nvSpPr>
        <p:spPr bwMode="auto">
          <a:xfrm flipH="1" flipV="1">
            <a:off x="3657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Arc 38">
            <a:extLst>
              <a:ext uri="{FF2B5EF4-FFF2-40B4-BE49-F238E27FC236}">
                <a16:creationId xmlns:a16="http://schemas.microsoft.com/office/drawing/2014/main" id="{20741715-9709-45BB-BE1C-E796D2D955C0}"/>
              </a:ext>
            </a:extLst>
          </p:cNvPr>
          <p:cNvSpPr>
            <a:spLocks/>
          </p:cNvSpPr>
          <p:nvPr/>
        </p:nvSpPr>
        <p:spPr bwMode="auto">
          <a:xfrm flipH="1" flipV="1">
            <a:off x="3886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Arc 39">
            <a:extLst>
              <a:ext uri="{FF2B5EF4-FFF2-40B4-BE49-F238E27FC236}">
                <a16:creationId xmlns:a16="http://schemas.microsoft.com/office/drawing/2014/main" id="{C437C886-F929-43F2-BB03-BD1103C92FCD}"/>
              </a:ext>
            </a:extLst>
          </p:cNvPr>
          <p:cNvSpPr>
            <a:spLocks/>
          </p:cNvSpPr>
          <p:nvPr/>
        </p:nvSpPr>
        <p:spPr bwMode="auto">
          <a:xfrm flipH="1" flipV="1">
            <a:off x="41148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Arc 40">
            <a:extLst>
              <a:ext uri="{FF2B5EF4-FFF2-40B4-BE49-F238E27FC236}">
                <a16:creationId xmlns:a16="http://schemas.microsoft.com/office/drawing/2014/main" id="{BC1496D3-B11E-4F68-870A-83F0C448D299}"/>
              </a:ext>
            </a:extLst>
          </p:cNvPr>
          <p:cNvSpPr>
            <a:spLocks/>
          </p:cNvSpPr>
          <p:nvPr/>
        </p:nvSpPr>
        <p:spPr bwMode="auto">
          <a:xfrm flipH="1" flipV="1">
            <a:off x="43434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5" name="Arc 41">
            <a:extLst>
              <a:ext uri="{FF2B5EF4-FFF2-40B4-BE49-F238E27FC236}">
                <a16:creationId xmlns:a16="http://schemas.microsoft.com/office/drawing/2014/main" id="{3B9FD1DE-757E-4D24-8191-5AF2CC0D17D2}"/>
              </a:ext>
            </a:extLst>
          </p:cNvPr>
          <p:cNvSpPr>
            <a:spLocks/>
          </p:cNvSpPr>
          <p:nvPr/>
        </p:nvSpPr>
        <p:spPr bwMode="auto">
          <a:xfrm flipH="1" flipV="1">
            <a:off x="45720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6" name="Arc 42">
            <a:extLst>
              <a:ext uri="{FF2B5EF4-FFF2-40B4-BE49-F238E27FC236}">
                <a16:creationId xmlns:a16="http://schemas.microsoft.com/office/drawing/2014/main" id="{64E851FC-410E-40FC-B385-41D8DF136696}"/>
              </a:ext>
            </a:extLst>
          </p:cNvPr>
          <p:cNvSpPr>
            <a:spLocks/>
          </p:cNvSpPr>
          <p:nvPr/>
        </p:nvSpPr>
        <p:spPr bwMode="auto">
          <a:xfrm flipH="1" flipV="1">
            <a:off x="4800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7" name="Arc 43">
            <a:extLst>
              <a:ext uri="{FF2B5EF4-FFF2-40B4-BE49-F238E27FC236}">
                <a16:creationId xmlns:a16="http://schemas.microsoft.com/office/drawing/2014/main" id="{D53E3333-59B0-4BE1-AFED-51180CCB1387}"/>
              </a:ext>
            </a:extLst>
          </p:cNvPr>
          <p:cNvSpPr>
            <a:spLocks/>
          </p:cNvSpPr>
          <p:nvPr/>
        </p:nvSpPr>
        <p:spPr bwMode="auto">
          <a:xfrm flipH="1" flipV="1">
            <a:off x="5029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8" name="Line 44">
            <a:extLst>
              <a:ext uri="{FF2B5EF4-FFF2-40B4-BE49-F238E27FC236}">
                <a16:creationId xmlns:a16="http://schemas.microsoft.com/office/drawing/2014/main" id="{9B0491CB-10A0-4564-AE8E-080C3C1E59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35768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9" name="Line 45">
            <a:extLst>
              <a:ext uri="{FF2B5EF4-FFF2-40B4-BE49-F238E27FC236}">
                <a16:creationId xmlns:a16="http://schemas.microsoft.com/office/drawing/2014/main" id="{8B27CD73-55BB-49F7-AD89-CEFE6D14A3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3576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0" name="Line 46">
            <a:extLst>
              <a:ext uri="{FF2B5EF4-FFF2-40B4-BE49-F238E27FC236}">
                <a16:creationId xmlns:a16="http://schemas.microsoft.com/office/drawing/2014/main" id="{1C31AF6C-C739-4836-9D4D-E55234E762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14382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1" name="Line 47">
            <a:extLst>
              <a:ext uri="{FF2B5EF4-FFF2-40B4-BE49-F238E27FC236}">
                <a16:creationId xmlns:a16="http://schemas.microsoft.com/office/drawing/2014/main" id="{E69C8DA6-4CB7-4767-B799-FBD0FF456B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4479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2" name="Line 48">
            <a:extLst>
              <a:ext uri="{FF2B5EF4-FFF2-40B4-BE49-F238E27FC236}">
                <a16:creationId xmlns:a16="http://schemas.microsoft.com/office/drawing/2014/main" id="{3415F05A-4225-4416-BC8C-36C5325416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0575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3" name="Line 49">
            <a:extLst>
              <a:ext uri="{FF2B5EF4-FFF2-40B4-BE49-F238E27FC236}">
                <a16:creationId xmlns:a16="http://schemas.microsoft.com/office/drawing/2014/main" id="{43E02BE7-0018-46EA-AB28-FCE4AC57B6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4479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4" name="Line 50">
            <a:extLst>
              <a:ext uri="{FF2B5EF4-FFF2-40B4-BE49-F238E27FC236}">
                <a16:creationId xmlns:a16="http://schemas.microsoft.com/office/drawing/2014/main" id="{959604AD-4013-4388-887A-78D724D996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0575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5" name="Arc 51">
            <a:extLst>
              <a:ext uri="{FF2B5EF4-FFF2-40B4-BE49-F238E27FC236}">
                <a16:creationId xmlns:a16="http://schemas.microsoft.com/office/drawing/2014/main" id="{7885AD2A-F5D5-43CA-836C-C4881A039313}"/>
              </a:ext>
            </a:extLst>
          </p:cNvPr>
          <p:cNvSpPr>
            <a:spLocks/>
          </p:cNvSpPr>
          <p:nvPr/>
        </p:nvSpPr>
        <p:spPr bwMode="auto">
          <a:xfrm flipH="1" flipV="1">
            <a:off x="3657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6" name="Arc 52">
            <a:extLst>
              <a:ext uri="{FF2B5EF4-FFF2-40B4-BE49-F238E27FC236}">
                <a16:creationId xmlns:a16="http://schemas.microsoft.com/office/drawing/2014/main" id="{4E9EC334-19B1-44A7-BE99-0D228020530C}"/>
              </a:ext>
            </a:extLst>
          </p:cNvPr>
          <p:cNvSpPr>
            <a:spLocks/>
          </p:cNvSpPr>
          <p:nvPr/>
        </p:nvSpPr>
        <p:spPr bwMode="auto">
          <a:xfrm flipH="1" flipV="1">
            <a:off x="3886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7" name="Arc 53">
            <a:extLst>
              <a:ext uri="{FF2B5EF4-FFF2-40B4-BE49-F238E27FC236}">
                <a16:creationId xmlns:a16="http://schemas.microsoft.com/office/drawing/2014/main" id="{EB9E840F-0167-4CD0-910F-CEA1504B75EA}"/>
              </a:ext>
            </a:extLst>
          </p:cNvPr>
          <p:cNvSpPr>
            <a:spLocks/>
          </p:cNvSpPr>
          <p:nvPr/>
        </p:nvSpPr>
        <p:spPr bwMode="auto">
          <a:xfrm flipH="1" flipV="1">
            <a:off x="41148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Arc 54">
            <a:extLst>
              <a:ext uri="{FF2B5EF4-FFF2-40B4-BE49-F238E27FC236}">
                <a16:creationId xmlns:a16="http://schemas.microsoft.com/office/drawing/2014/main" id="{5D1B7B91-A57F-4805-BDB3-B74E080B4334}"/>
              </a:ext>
            </a:extLst>
          </p:cNvPr>
          <p:cNvSpPr>
            <a:spLocks/>
          </p:cNvSpPr>
          <p:nvPr/>
        </p:nvSpPr>
        <p:spPr bwMode="auto">
          <a:xfrm flipH="1" flipV="1">
            <a:off x="43434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9" name="Arc 55">
            <a:extLst>
              <a:ext uri="{FF2B5EF4-FFF2-40B4-BE49-F238E27FC236}">
                <a16:creationId xmlns:a16="http://schemas.microsoft.com/office/drawing/2014/main" id="{38EEDC11-A805-4B32-9D67-5BA017F2A523}"/>
              </a:ext>
            </a:extLst>
          </p:cNvPr>
          <p:cNvSpPr>
            <a:spLocks/>
          </p:cNvSpPr>
          <p:nvPr/>
        </p:nvSpPr>
        <p:spPr bwMode="auto">
          <a:xfrm flipH="1" flipV="1">
            <a:off x="45720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0" name="Arc 56">
            <a:extLst>
              <a:ext uri="{FF2B5EF4-FFF2-40B4-BE49-F238E27FC236}">
                <a16:creationId xmlns:a16="http://schemas.microsoft.com/office/drawing/2014/main" id="{25552F49-8006-43E0-A6F8-9FBAE1C877BA}"/>
              </a:ext>
            </a:extLst>
          </p:cNvPr>
          <p:cNvSpPr>
            <a:spLocks/>
          </p:cNvSpPr>
          <p:nvPr/>
        </p:nvSpPr>
        <p:spPr bwMode="auto">
          <a:xfrm flipH="1" flipV="1">
            <a:off x="4800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1" name="Arc 57">
            <a:extLst>
              <a:ext uri="{FF2B5EF4-FFF2-40B4-BE49-F238E27FC236}">
                <a16:creationId xmlns:a16="http://schemas.microsoft.com/office/drawing/2014/main" id="{DC65FAE0-5CDC-457E-990A-A2D4F0D80DBD}"/>
              </a:ext>
            </a:extLst>
          </p:cNvPr>
          <p:cNvSpPr>
            <a:spLocks/>
          </p:cNvSpPr>
          <p:nvPr/>
        </p:nvSpPr>
        <p:spPr bwMode="auto">
          <a:xfrm flipH="1" flipV="1">
            <a:off x="5029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2" name="Line 58">
            <a:extLst>
              <a:ext uri="{FF2B5EF4-FFF2-40B4-BE49-F238E27FC236}">
                <a16:creationId xmlns:a16="http://schemas.microsoft.com/office/drawing/2014/main" id="{E4553F94-0EF0-42FD-8C70-3954243867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35768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3" name="Line 59">
            <a:extLst>
              <a:ext uri="{FF2B5EF4-FFF2-40B4-BE49-F238E27FC236}">
                <a16:creationId xmlns:a16="http://schemas.microsoft.com/office/drawing/2014/main" id="{8F016526-A58C-4483-B352-33DF9F9C19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3576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4" name="Line 60">
            <a:extLst>
              <a:ext uri="{FF2B5EF4-FFF2-40B4-BE49-F238E27FC236}">
                <a16:creationId xmlns:a16="http://schemas.microsoft.com/office/drawing/2014/main" id="{23EB501D-3DED-4522-AEFE-35F72BF9BE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4479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5" name="Line 61">
            <a:extLst>
              <a:ext uri="{FF2B5EF4-FFF2-40B4-BE49-F238E27FC236}">
                <a16:creationId xmlns:a16="http://schemas.microsoft.com/office/drawing/2014/main" id="{3BE64020-AFB4-4EBB-A47E-36C51376A5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0575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6" name="Line 62">
            <a:extLst>
              <a:ext uri="{FF2B5EF4-FFF2-40B4-BE49-F238E27FC236}">
                <a16:creationId xmlns:a16="http://schemas.microsoft.com/office/drawing/2014/main" id="{284500B3-D452-4359-ADB4-4590713F44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447925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7" name="Line 63">
            <a:extLst>
              <a:ext uri="{FF2B5EF4-FFF2-40B4-BE49-F238E27FC236}">
                <a16:creationId xmlns:a16="http://schemas.microsoft.com/office/drawing/2014/main" id="{B7412478-7028-437E-B938-0D778FBED7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057525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8" name="Arc 64">
            <a:extLst>
              <a:ext uri="{FF2B5EF4-FFF2-40B4-BE49-F238E27FC236}">
                <a16:creationId xmlns:a16="http://schemas.microsoft.com/office/drawing/2014/main" id="{DF724665-D0AA-4DFD-95AD-A83BE9F105F5}"/>
              </a:ext>
            </a:extLst>
          </p:cNvPr>
          <p:cNvSpPr>
            <a:spLocks/>
          </p:cNvSpPr>
          <p:nvPr/>
        </p:nvSpPr>
        <p:spPr bwMode="auto">
          <a:xfrm flipH="1" flipV="1">
            <a:off x="3657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9" name="Arc 65">
            <a:extLst>
              <a:ext uri="{FF2B5EF4-FFF2-40B4-BE49-F238E27FC236}">
                <a16:creationId xmlns:a16="http://schemas.microsoft.com/office/drawing/2014/main" id="{0F4BC601-4D3C-4C5C-B5C2-AF1E04F0D7EE}"/>
              </a:ext>
            </a:extLst>
          </p:cNvPr>
          <p:cNvSpPr>
            <a:spLocks/>
          </p:cNvSpPr>
          <p:nvPr/>
        </p:nvSpPr>
        <p:spPr bwMode="auto">
          <a:xfrm flipH="1" flipV="1">
            <a:off x="3886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0" name="Arc 66">
            <a:extLst>
              <a:ext uri="{FF2B5EF4-FFF2-40B4-BE49-F238E27FC236}">
                <a16:creationId xmlns:a16="http://schemas.microsoft.com/office/drawing/2014/main" id="{D4BE3697-78A5-40DA-ACB6-D8E16F021206}"/>
              </a:ext>
            </a:extLst>
          </p:cNvPr>
          <p:cNvSpPr>
            <a:spLocks/>
          </p:cNvSpPr>
          <p:nvPr/>
        </p:nvSpPr>
        <p:spPr bwMode="auto">
          <a:xfrm flipH="1" flipV="1">
            <a:off x="41148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1" name="Arc 67">
            <a:extLst>
              <a:ext uri="{FF2B5EF4-FFF2-40B4-BE49-F238E27FC236}">
                <a16:creationId xmlns:a16="http://schemas.microsoft.com/office/drawing/2014/main" id="{2EA2DF51-52CD-4D91-9F10-98D0EDB431D1}"/>
              </a:ext>
            </a:extLst>
          </p:cNvPr>
          <p:cNvSpPr>
            <a:spLocks/>
          </p:cNvSpPr>
          <p:nvPr/>
        </p:nvSpPr>
        <p:spPr bwMode="auto">
          <a:xfrm flipH="1" flipV="1">
            <a:off x="43434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2" name="Arc 68">
            <a:extLst>
              <a:ext uri="{FF2B5EF4-FFF2-40B4-BE49-F238E27FC236}">
                <a16:creationId xmlns:a16="http://schemas.microsoft.com/office/drawing/2014/main" id="{05D7743D-5D27-4845-8AD2-A2F838D75498}"/>
              </a:ext>
            </a:extLst>
          </p:cNvPr>
          <p:cNvSpPr>
            <a:spLocks/>
          </p:cNvSpPr>
          <p:nvPr/>
        </p:nvSpPr>
        <p:spPr bwMode="auto">
          <a:xfrm flipH="1" flipV="1">
            <a:off x="45720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3" name="Arc 69">
            <a:extLst>
              <a:ext uri="{FF2B5EF4-FFF2-40B4-BE49-F238E27FC236}">
                <a16:creationId xmlns:a16="http://schemas.microsoft.com/office/drawing/2014/main" id="{B524F201-C003-4D1E-A72C-202CB4834D33}"/>
              </a:ext>
            </a:extLst>
          </p:cNvPr>
          <p:cNvSpPr>
            <a:spLocks/>
          </p:cNvSpPr>
          <p:nvPr/>
        </p:nvSpPr>
        <p:spPr bwMode="auto">
          <a:xfrm flipH="1" flipV="1">
            <a:off x="4800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4" name="Arc 70">
            <a:extLst>
              <a:ext uri="{FF2B5EF4-FFF2-40B4-BE49-F238E27FC236}">
                <a16:creationId xmlns:a16="http://schemas.microsoft.com/office/drawing/2014/main" id="{B7717E9B-16BB-42E5-A977-9698AE95D134}"/>
              </a:ext>
            </a:extLst>
          </p:cNvPr>
          <p:cNvSpPr>
            <a:spLocks/>
          </p:cNvSpPr>
          <p:nvPr/>
        </p:nvSpPr>
        <p:spPr bwMode="auto">
          <a:xfrm flipH="1" flipV="1">
            <a:off x="5029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5" name="Line 71">
            <a:extLst>
              <a:ext uri="{FF2B5EF4-FFF2-40B4-BE49-F238E27FC236}">
                <a16:creationId xmlns:a16="http://schemas.microsoft.com/office/drawing/2014/main" id="{C1265CFE-038D-43C7-AECC-9B538EE4A6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35768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6" name="Line 72">
            <a:extLst>
              <a:ext uri="{FF2B5EF4-FFF2-40B4-BE49-F238E27FC236}">
                <a16:creationId xmlns:a16="http://schemas.microsoft.com/office/drawing/2014/main" id="{E088F51B-8C6F-4C9F-814C-C4533C9E6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3576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7" name="Freeform 73">
            <a:extLst>
              <a:ext uri="{FF2B5EF4-FFF2-40B4-BE49-F238E27FC236}">
                <a16:creationId xmlns:a16="http://schemas.microsoft.com/office/drawing/2014/main" id="{4703210F-462D-49AE-9726-00854CC1AD76}"/>
              </a:ext>
            </a:extLst>
          </p:cNvPr>
          <p:cNvSpPr>
            <a:spLocks/>
          </p:cNvSpPr>
          <p:nvPr/>
        </p:nvSpPr>
        <p:spPr bwMode="auto">
          <a:xfrm rot="-323268">
            <a:off x="2209800" y="2371725"/>
            <a:ext cx="555625" cy="839788"/>
          </a:xfrm>
          <a:custGeom>
            <a:avLst/>
            <a:gdLst>
              <a:gd name="T0" fmla="*/ 144 w 350"/>
              <a:gd name="T1" fmla="*/ 78 h 529"/>
              <a:gd name="T2" fmla="*/ 300 w 350"/>
              <a:gd name="T3" fmla="*/ 42 h 529"/>
              <a:gd name="T4" fmla="*/ 336 w 350"/>
              <a:gd name="T5" fmla="*/ 78 h 529"/>
              <a:gd name="T6" fmla="*/ 264 w 350"/>
              <a:gd name="T7" fmla="*/ 198 h 529"/>
              <a:gd name="T8" fmla="*/ 144 w 350"/>
              <a:gd name="T9" fmla="*/ 186 h 529"/>
              <a:gd name="T10" fmla="*/ 156 w 350"/>
              <a:gd name="T11" fmla="*/ 150 h 529"/>
              <a:gd name="T12" fmla="*/ 192 w 350"/>
              <a:gd name="T13" fmla="*/ 126 h 529"/>
              <a:gd name="T14" fmla="*/ 312 w 350"/>
              <a:gd name="T15" fmla="*/ 198 h 529"/>
              <a:gd name="T16" fmla="*/ 120 w 350"/>
              <a:gd name="T17" fmla="*/ 270 h 529"/>
              <a:gd name="T18" fmla="*/ 156 w 350"/>
              <a:gd name="T19" fmla="*/ 246 h 529"/>
              <a:gd name="T20" fmla="*/ 312 w 350"/>
              <a:gd name="T21" fmla="*/ 282 h 529"/>
              <a:gd name="T22" fmla="*/ 336 w 350"/>
              <a:gd name="T23" fmla="*/ 318 h 529"/>
              <a:gd name="T24" fmla="*/ 228 w 350"/>
              <a:gd name="T25" fmla="*/ 378 h 529"/>
              <a:gd name="T26" fmla="*/ 156 w 350"/>
              <a:gd name="T27" fmla="*/ 366 h 529"/>
              <a:gd name="T28" fmla="*/ 168 w 350"/>
              <a:gd name="T29" fmla="*/ 330 h 529"/>
              <a:gd name="T30" fmla="*/ 252 w 350"/>
              <a:gd name="T31" fmla="*/ 342 h 529"/>
              <a:gd name="T32" fmla="*/ 336 w 350"/>
              <a:gd name="T33" fmla="*/ 414 h 529"/>
              <a:gd name="T34" fmla="*/ 288 w 350"/>
              <a:gd name="T35" fmla="*/ 474 h 529"/>
              <a:gd name="T36" fmla="*/ 216 w 350"/>
              <a:gd name="T37" fmla="*/ 522 h 529"/>
              <a:gd name="T38" fmla="*/ 144 w 350"/>
              <a:gd name="T39" fmla="*/ 510 h 529"/>
              <a:gd name="T40" fmla="*/ 108 w 350"/>
              <a:gd name="T41" fmla="*/ 498 h 529"/>
              <a:gd name="T42" fmla="*/ 120 w 350"/>
              <a:gd name="T43" fmla="*/ 462 h 529"/>
              <a:gd name="T44" fmla="*/ 36 w 350"/>
              <a:gd name="T45" fmla="*/ 450 h 529"/>
              <a:gd name="T46" fmla="*/ 0 w 350"/>
              <a:gd name="T47" fmla="*/ 426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0" h="529">
                <a:moveTo>
                  <a:pt x="144" y="78"/>
                </a:moveTo>
                <a:cubicBezTo>
                  <a:pt x="170" y="0"/>
                  <a:pt x="219" y="33"/>
                  <a:pt x="300" y="42"/>
                </a:cubicBezTo>
                <a:cubicBezTo>
                  <a:pt x="312" y="54"/>
                  <a:pt x="332" y="61"/>
                  <a:pt x="336" y="78"/>
                </a:cubicBezTo>
                <a:cubicBezTo>
                  <a:pt x="350" y="139"/>
                  <a:pt x="313" y="182"/>
                  <a:pt x="264" y="198"/>
                </a:cubicBezTo>
                <a:cubicBezTo>
                  <a:pt x="224" y="194"/>
                  <a:pt x="181" y="202"/>
                  <a:pt x="144" y="186"/>
                </a:cubicBezTo>
                <a:cubicBezTo>
                  <a:pt x="132" y="181"/>
                  <a:pt x="148" y="160"/>
                  <a:pt x="156" y="150"/>
                </a:cubicBezTo>
                <a:cubicBezTo>
                  <a:pt x="165" y="139"/>
                  <a:pt x="180" y="134"/>
                  <a:pt x="192" y="126"/>
                </a:cubicBezTo>
                <a:cubicBezTo>
                  <a:pt x="256" y="139"/>
                  <a:pt x="276" y="144"/>
                  <a:pt x="312" y="198"/>
                </a:cubicBezTo>
                <a:cubicBezTo>
                  <a:pt x="291" y="325"/>
                  <a:pt x="270" y="283"/>
                  <a:pt x="120" y="270"/>
                </a:cubicBezTo>
                <a:cubicBezTo>
                  <a:pt x="132" y="262"/>
                  <a:pt x="142" y="248"/>
                  <a:pt x="156" y="246"/>
                </a:cubicBezTo>
                <a:cubicBezTo>
                  <a:pt x="201" y="241"/>
                  <a:pt x="268" y="271"/>
                  <a:pt x="312" y="282"/>
                </a:cubicBezTo>
                <a:cubicBezTo>
                  <a:pt x="320" y="294"/>
                  <a:pt x="336" y="304"/>
                  <a:pt x="336" y="318"/>
                </a:cubicBezTo>
                <a:cubicBezTo>
                  <a:pt x="336" y="365"/>
                  <a:pt x="256" y="371"/>
                  <a:pt x="228" y="378"/>
                </a:cubicBezTo>
                <a:cubicBezTo>
                  <a:pt x="204" y="374"/>
                  <a:pt x="175" y="381"/>
                  <a:pt x="156" y="366"/>
                </a:cubicBezTo>
                <a:cubicBezTo>
                  <a:pt x="146" y="358"/>
                  <a:pt x="156" y="333"/>
                  <a:pt x="168" y="330"/>
                </a:cubicBezTo>
                <a:cubicBezTo>
                  <a:pt x="195" y="323"/>
                  <a:pt x="224" y="338"/>
                  <a:pt x="252" y="342"/>
                </a:cubicBezTo>
                <a:cubicBezTo>
                  <a:pt x="303" y="376"/>
                  <a:pt x="317" y="356"/>
                  <a:pt x="336" y="414"/>
                </a:cubicBezTo>
                <a:cubicBezTo>
                  <a:pt x="313" y="484"/>
                  <a:pt x="342" y="420"/>
                  <a:pt x="288" y="474"/>
                </a:cubicBezTo>
                <a:cubicBezTo>
                  <a:pt x="233" y="529"/>
                  <a:pt x="303" y="500"/>
                  <a:pt x="216" y="522"/>
                </a:cubicBezTo>
                <a:cubicBezTo>
                  <a:pt x="192" y="518"/>
                  <a:pt x="168" y="515"/>
                  <a:pt x="144" y="510"/>
                </a:cubicBezTo>
                <a:cubicBezTo>
                  <a:pt x="132" y="507"/>
                  <a:pt x="114" y="509"/>
                  <a:pt x="108" y="498"/>
                </a:cubicBezTo>
                <a:cubicBezTo>
                  <a:pt x="102" y="487"/>
                  <a:pt x="116" y="474"/>
                  <a:pt x="120" y="462"/>
                </a:cubicBezTo>
                <a:cubicBezTo>
                  <a:pt x="92" y="458"/>
                  <a:pt x="63" y="458"/>
                  <a:pt x="36" y="450"/>
                </a:cubicBezTo>
                <a:cubicBezTo>
                  <a:pt x="22" y="446"/>
                  <a:pt x="0" y="426"/>
                  <a:pt x="0" y="426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8" name="Oval 74">
            <a:extLst>
              <a:ext uri="{FF2B5EF4-FFF2-40B4-BE49-F238E27FC236}">
                <a16:creationId xmlns:a16="http://schemas.microsoft.com/office/drawing/2014/main" id="{4701D99C-8CA5-47BA-BE0A-14900DBB1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770563"/>
            <a:ext cx="152400" cy="119062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CA" altLang="en-US" sz="2400" b="1">
              <a:latin typeface="Arial" panose="020B0604020202020204" pitchFamily="34" charset="0"/>
            </a:endParaRPr>
          </a:p>
        </p:txBody>
      </p:sp>
      <p:sp>
        <p:nvSpPr>
          <p:cNvPr id="21580" name="Line 76">
            <a:extLst>
              <a:ext uri="{FF2B5EF4-FFF2-40B4-BE49-F238E27FC236}">
                <a16:creationId xmlns:a16="http://schemas.microsoft.com/office/drawing/2014/main" id="{6D68861D-1570-416D-B952-7F60EF442D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900738"/>
            <a:ext cx="3200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2" name="Oval 78">
            <a:extLst>
              <a:ext uri="{FF2B5EF4-FFF2-40B4-BE49-F238E27FC236}">
                <a16:creationId xmlns:a16="http://schemas.microsoft.com/office/drawing/2014/main" id="{6354CBA9-D668-4D97-A6F1-9A6E1C3C0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650" y="5826125"/>
            <a:ext cx="152400" cy="1301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CA" altLang="en-US" sz="2400" b="1">
              <a:latin typeface="Arial" panose="020B0604020202020204" pitchFamily="34" charset="0"/>
            </a:endParaRPr>
          </a:p>
        </p:txBody>
      </p:sp>
      <p:grpSp>
        <p:nvGrpSpPr>
          <p:cNvPr id="21599" name="Group 95">
            <a:extLst>
              <a:ext uri="{FF2B5EF4-FFF2-40B4-BE49-F238E27FC236}">
                <a16:creationId xmlns:a16="http://schemas.microsoft.com/office/drawing/2014/main" id="{06697EA0-CF92-4B97-9A16-A2FDBC1A66A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848225" y="5367338"/>
            <a:ext cx="790575" cy="533400"/>
            <a:chOff x="2976" y="3381"/>
            <a:chExt cx="537" cy="336"/>
          </a:xfrm>
        </p:grpSpPr>
        <p:sp>
          <p:nvSpPr>
            <p:cNvPr id="21579" name="Line 75">
              <a:extLst>
                <a:ext uri="{FF2B5EF4-FFF2-40B4-BE49-F238E27FC236}">
                  <a16:creationId xmlns:a16="http://schemas.microsoft.com/office/drawing/2014/main" id="{BFA7C785-3A99-4BD7-94AF-DA6AE1DDF6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3669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Line 77">
              <a:extLst>
                <a:ext uri="{FF2B5EF4-FFF2-40B4-BE49-F238E27FC236}">
                  <a16:creationId xmlns:a16="http://schemas.microsoft.com/office/drawing/2014/main" id="{26AA7647-4111-484B-931E-8396C58479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3" y="3381"/>
              <a:ext cx="480" cy="3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AutoShape 79">
              <a:extLst>
                <a:ext uri="{FF2B5EF4-FFF2-40B4-BE49-F238E27FC236}">
                  <a16:creationId xmlns:a16="http://schemas.microsoft.com/office/drawing/2014/main" id="{9D0575BD-39CF-4E66-ACF4-5B4351A8DD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666186">
              <a:off x="2993" y="3412"/>
              <a:ext cx="96" cy="129"/>
            </a:xfrm>
            <a:prstGeom prst="flowChartDelay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84" name="Line 80">
            <a:extLst>
              <a:ext uri="{FF2B5EF4-FFF2-40B4-BE49-F238E27FC236}">
                <a16:creationId xmlns:a16="http://schemas.microsoft.com/office/drawing/2014/main" id="{5A1192D3-9FFF-47B8-B1D2-A3523F17F2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1409700"/>
            <a:ext cx="0" cy="1066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5" name="Line 81">
            <a:extLst>
              <a:ext uri="{FF2B5EF4-FFF2-40B4-BE49-F238E27FC236}">
                <a16:creationId xmlns:a16="http://schemas.microsoft.com/office/drawing/2014/main" id="{E4D3B601-722A-414B-83F8-E603C4CC1F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438275"/>
            <a:ext cx="3124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6" name="Line 82">
            <a:extLst>
              <a:ext uri="{FF2B5EF4-FFF2-40B4-BE49-F238E27FC236}">
                <a16:creationId xmlns:a16="http://schemas.microsoft.com/office/drawing/2014/main" id="{F0916F1A-2890-4702-AED9-552E3D479C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7200" y="1409700"/>
            <a:ext cx="0" cy="1066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7" name="Line 83">
            <a:extLst>
              <a:ext uri="{FF2B5EF4-FFF2-40B4-BE49-F238E27FC236}">
                <a16:creationId xmlns:a16="http://schemas.microsoft.com/office/drawing/2014/main" id="{7A120814-C956-45D6-BBD4-CB62107AF6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1438275"/>
            <a:ext cx="2819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8" name="Line 84">
            <a:extLst>
              <a:ext uri="{FF2B5EF4-FFF2-40B4-BE49-F238E27FC236}">
                <a16:creationId xmlns:a16="http://schemas.microsoft.com/office/drawing/2014/main" id="{DF3EC083-BA6A-41EB-B43C-437753BC7F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014663"/>
            <a:ext cx="0" cy="1371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9" name="Line 85">
            <a:extLst>
              <a:ext uri="{FF2B5EF4-FFF2-40B4-BE49-F238E27FC236}">
                <a16:creationId xmlns:a16="http://schemas.microsoft.com/office/drawing/2014/main" id="{7AF50B4B-A2D6-4A5D-983E-2122197796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357688"/>
            <a:ext cx="2286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0" name="Line 86">
            <a:extLst>
              <a:ext uri="{FF2B5EF4-FFF2-40B4-BE49-F238E27FC236}">
                <a16:creationId xmlns:a16="http://schemas.microsoft.com/office/drawing/2014/main" id="{45923305-525E-4C3B-AE0B-8A35A402EE6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3014663"/>
            <a:ext cx="0" cy="2743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1" name="Line 87">
            <a:extLst>
              <a:ext uri="{FF2B5EF4-FFF2-40B4-BE49-F238E27FC236}">
                <a16:creationId xmlns:a16="http://schemas.microsoft.com/office/drawing/2014/main" id="{C1A5D324-1B21-45EB-9B8F-CDCE9FE9E6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5900738"/>
            <a:ext cx="1295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2" name="Line 88">
            <a:extLst>
              <a:ext uri="{FF2B5EF4-FFF2-40B4-BE49-F238E27FC236}">
                <a16:creationId xmlns:a16="http://schemas.microsoft.com/office/drawing/2014/main" id="{28022508-CE8A-4B9A-AFF0-962DB2D00D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357688"/>
            <a:ext cx="1371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3" name="Line 89">
            <a:extLst>
              <a:ext uri="{FF2B5EF4-FFF2-40B4-BE49-F238E27FC236}">
                <a16:creationId xmlns:a16="http://schemas.microsoft.com/office/drawing/2014/main" id="{0935BBBD-FD1E-4D03-96CD-11B4109395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4329113"/>
            <a:ext cx="0" cy="1600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5" name="Line 91">
            <a:extLst>
              <a:ext uri="{FF2B5EF4-FFF2-40B4-BE49-F238E27FC236}">
                <a16:creationId xmlns:a16="http://schemas.microsoft.com/office/drawing/2014/main" id="{DFF4F65A-3B05-446F-B5B2-F96D344B9E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66850" y="5776913"/>
            <a:ext cx="2286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6" name="Line 92">
            <a:extLst>
              <a:ext uri="{FF2B5EF4-FFF2-40B4-BE49-F238E27FC236}">
                <a16:creationId xmlns:a16="http://schemas.microsoft.com/office/drawing/2014/main" id="{0D700E38-9D7E-46F9-AFEB-0D90E0B22D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72425" y="5715000"/>
            <a:ext cx="228600" cy="228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7" name="Text Box 93">
            <a:extLst>
              <a:ext uri="{FF2B5EF4-FFF2-40B4-BE49-F238E27FC236}">
                <a16:creationId xmlns:a16="http://schemas.microsoft.com/office/drawing/2014/main" id="{A371BAC5-DA25-4511-99AA-6D68FAC34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8" y="5610225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1598" name="Text Box 94">
            <a:extLst>
              <a:ext uri="{FF2B5EF4-FFF2-40B4-BE49-F238E27FC236}">
                <a16:creationId xmlns:a16="http://schemas.microsoft.com/office/drawing/2014/main" id="{68919772-F61E-4453-BE85-5177B99F5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2888" y="5862638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52A822-A7D3-4B4D-B50D-5DC909257EA2}"/>
              </a:ext>
            </a:extLst>
          </p:cNvPr>
          <p:cNvSpPr/>
          <p:nvPr/>
        </p:nvSpPr>
        <p:spPr>
          <a:xfrm>
            <a:off x="683568" y="76948"/>
            <a:ext cx="8352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B5EB2739-C67D-4586-A47C-80CB0CAE4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219325"/>
            <a:ext cx="5410200" cy="11430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6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AutoShape 4">
            <a:extLst>
              <a:ext uri="{FF2B5EF4-FFF2-40B4-BE49-F238E27FC236}">
                <a16:creationId xmlns:a16="http://schemas.microsoft.com/office/drawing/2014/main" id="{EE23BA0A-EAEA-471C-BEF7-F21A8B0CA452}"/>
              </a:ext>
            </a:extLst>
          </p:cNvPr>
          <p:cNvSpPr>
            <a:spLocks/>
          </p:cNvSpPr>
          <p:nvPr/>
        </p:nvSpPr>
        <p:spPr bwMode="auto">
          <a:xfrm>
            <a:off x="7315200" y="2219325"/>
            <a:ext cx="457200" cy="1143000"/>
          </a:xfrm>
          <a:prstGeom prst="rightBracket">
            <a:avLst>
              <a:gd name="adj" fmla="val 20833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AutoShape 5">
            <a:extLst>
              <a:ext uri="{FF2B5EF4-FFF2-40B4-BE49-F238E27FC236}">
                <a16:creationId xmlns:a16="http://schemas.microsoft.com/office/drawing/2014/main" id="{549F1859-BDBA-4561-8B0E-965677D724BD}"/>
              </a:ext>
            </a:extLst>
          </p:cNvPr>
          <p:cNvSpPr>
            <a:spLocks/>
          </p:cNvSpPr>
          <p:nvPr/>
        </p:nvSpPr>
        <p:spPr bwMode="auto">
          <a:xfrm rot="10800000">
            <a:off x="1447800" y="2219325"/>
            <a:ext cx="533400" cy="1143000"/>
          </a:xfrm>
          <a:prstGeom prst="rightBracket">
            <a:avLst>
              <a:gd name="adj" fmla="val 1785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Line 6">
            <a:extLst>
              <a:ext uri="{FF2B5EF4-FFF2-40B4-BE49-F238E27FC236}">
                <a16:creationId xmlns:a16="http://schemas.microsoft.com/office/drawing/2014/main" id="{31FB03ED-0C14-406F-8F18-FF84C0E76F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4479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Line 7">
            <a:extLst>
              <a:ext uri="{FF2B5EF4-FFF2-40B4-BE49-F238E27FC236}">
                <a16:creationId xmlns:a16="http://schemas.microsoft.com/office/drawing/2014/main" id="{8B269316-FEFE-4149-B224-F8C497A0D1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0575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8">
            <a:extLst>
              <a:ext uri="{FF2B5EF4-FFF2-40B4-BE49-F238E27FC236}">
                <a16:creationId xmlns:a16="http://schemas.microsoft.com/office/drawing/2014/main" id="{505C6CC1-3F51-4A44-9D69-FB788E4B04F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24479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9">
            <a:extLst>
              <a:ext uri="{FF2B5EF4-FFF2-40B4-BE49-F238E27FC236}">
                <a16:creationId xmlns:a16="http://schemas.microsoft.com/office/drawing/2014/main" id="{915B729E-DC34-4485-B52F-E7B0F311F2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30575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AutoShape 10">
            <a:extLst>
              <a:ext uri="{FF2B5EF4-FFF2-40B4-BE49-F238E27FC236}">
                <a16:creationId xmlns:a16="http://schemas.microsoft.com/office/drawing/2014/main" id="{CAB453A2-6C20-4177-89E0-7FDB93C2D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76688"/>
            <a:ext cx="2133600" cy="838200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4000">
              <a:latin typeface=".VnVogueH" pitchFamily="34" charset="0"/>
            </a:endParaRPr>
          </a:p>
        </p:txBody>
      </p:sp>
      <p:sp>
        <p:nvSpPr>
          <p:cNvPr id="22539" name="Line 11">
            <a:extLst>
              <a:ext uri="{FF2B5EF4-FFF2-40B4-BE49-F238E27FC236}">
                <a16:creationId xmlns:a16="http://schemas.microsoft.com/office/drawing/2014/main" id="{D22F000F-4270-4CDE-8CBC-20EFA568F7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4479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Line 12">
            <a:extLst>
              <a:ext uri="{FF2B5EF4-FFF2-40B4-BE49-F238E27FC236}">
                <a16:creationId xmlns:a16="http://schemas.microsoft.com/office/drawing/2014/main" id="{6ECF4F89-8438-433C-86C1-F19A9F8EE1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0575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Line 13">
            <a:extLst>
              <a:ext uri="{FF2B5EF4-FFF2-40B4-BE49-F238E27FC236}">
                <a16:creationId xmlns:a16="http://schemas.microsoft.com/office/drawing/2014/main" id="{942F7D86-C546-4800-9603-0D652BCB19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4479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Line 14">
            <a:extLst>
              <a:ext uri="{FF2B5EF4-FFF2-40B4-BE49-F238E27FC236}">
                <a16:creationId xmlns:a16="http://schemas.microsoft.com/office/drawing/2014/main" id="{997AE5C7-5199-464C-829F-EE1674CACCB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3057525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3" name="Freeform 15">
            <a:extLst>
              <a:ext uri="{FF2B5EF4-FFF2-40B4-BE49-F238E27FC236}">
                <a16:creationId xmlns:a16="http://schemas.microsoft.com/office/drawing/2014/main" id="{BC3DED72-140F-4A5B-B929-B2E9BF71E34B}"/>
              </a:ext>
            </a:extLst>
          </p:cNvPr>
          <p:cNvSpPr>
            <a:spLocks/>
          </p:cNvSpPr>
          <p:nvPr/>
        </p:nvSpPr>
        <p:spPr bwMode="auto">
          <a:xfrm rot="10163888">
            <a:off x="6477000" y="2371725"/>
            <a:ext cx="555625" cy="839788"/>
          </a:xfrm>
          <a:custGeom>
            <a:avLst/>
            <a:gdLst>
              <a:gd name="T0" fmla="*/ 144 w 350"/>
              <a:gd name="T1" fmla="*/ 78 h 529"/>
              <a:gd name="T2" fmla="*/ 300 w 350"/>
              <a:gd name="T3" fmla="*/ 42 h 529"/>
              <a:gd name="T4" fmla="*/ 336 w 350"/>
              <a:gd name="T5" fmla="*/ 78 h 529"/>
              <a:gd name="T6" fmla="*/ 264 w 350"/>
              <a:gd name="T7" fmla="*/ 198 h 529"/>
              <a:gd name="T8" fmla="*/ 144 w 350"/>
              <a:gd name="T9" fmla="*/ 186 h 529"/>
              <a:gd name="T10" fmla="*/ 156 w 350"/>
              <a:gd name="T11" fmla="*/ 150 h 529"/>
              <a:gd name="T12" fmla="*/ 192 w 350"/>
              <a:gd name="T13" fmla="*/ 126 h 529"/>
              <a:gd name="T14" fmla="*/ 312 w 350"/>
              <a:gd name="T15" fmla="*/ 198 h 529"/>
              <a:gd name="T16" fmla="*/ 120 w 350"/>
              <a:gd name="T17" fmla="*/ 270 h 529"/>
              <a:gd name="T18" fmla="*/ 156 w 350"/>
              <a:gd name="T19" fmla="*/ 246 h 529"/>
              <a:gd name="T20" fmla="*/ 312 w 350"/>
              <a:gd name="T21" fmla="*/ 282 h 529"/>
              <a:gd name="T22" fmla="*/ 336 w 350"/>
              <a:gd name="T23" fmla="*/ 318 h 529"/>
              <a:gd name="T24" fmla="*/ 228 w 350"/>
              <a:gd name="T25" fmla="*/ 378 h 529"/>
              <a:gd name="T26" fmla="*/ 156 w 350"/>
              <a:gd name="T27" fmla="*/ 366 h 529"/>
              <a:gd name="T28" fmla="*/ 168 w 350"/>
              <a:gd name="T29" fmla="*/ 330 h 529"/>
              <a:gd name="T30" fmla="*/ 252 w 350"/>
              <a:gd name="T31" fmla="*/ 342 h 529"/>
              <a:gd name="T32" fmla="*/ 336 w 350"/>
              <a:gd name="T33" fmla="*/ 414 h 529"/>
              <a:gd name="T34" fmla="*/ 288 w 350"/>
              <a:gd name="T35" fmla="*/ 474 h 529"/>
              <a:gd name="T36" fmla="*/ 216 w 350"/>
              <a:gd name="T37" fmla="*/ 522 h 529"/>
              <a:gd name="T38" fmla="*/ 144 w 350"/>
              <a:gd name="T39" fmla="*/ 510 h 529"/>
              <a:gd name="T40" fmla="*/ 108 w 350"/>
              <a:gd name="T41" fmla="*/ 498 h 529"/>
              <a:gd name="T42" fmla="*/ 120 w 350"/>
              <a:gd name="T43" fmla="*/ 462 h 529"/>
              <a:gd name="T44" fmla="*/ 36 w 350"/>
              <a:gd name="T45" fmla="*/ 450 h 529"/>
              <a:gd name="T46" fmla="*/ 0 w 350"/>
              <a:gd name="T47" fmla="*/ 426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0" h="529">
                <a:moveTo>
                  <a:pt x="144" y="78"/>
                </a:moveTo>
                <a:cubicBezTo>
                  <a:pt x="170" y="0"/>
                  <a:pt x="219" y="33"/>
                  <a:pt x="300" y="42"/>
                </a:cubicBezTo>
                <a:cubicBezTo>
                  <a:pt x="312" y="54"/>
                  <a:pt x="332" y="61"/>
                  <a:pt x="336" y="78"/>
                </a:cubicBezTo>
                <a:cubicBezTo>
                  <a:pt x="350" y="139"/>
                  <a:pt x="313" y="182"/>
                  <a:pt x="264" y="198"/>
                </a:cubicBezTo>
                <a:cubicBezTo>
                  <a:pt x="224" y="194"/>
                  <a:pt x="181" y="202"/>
                  <a:pt x="144" y="186"/>
                </a:cubicBezTo>
                <a:cubicBezTo>
                  <a:pt x="132" y="181"/>
                  <a:pt x="148" y="160"/>
                  <a:pt x="156" y="150"/>
                </a:cubicBezTo>
                <a:cubicBezTo>
                  <a:pt x="165" y="139"/>
                  <a:pt x="180" y="134"/>
                  <a:pt x="192" y="126"/>
                </a:cubicBezTo>
                <a:cubicBezTo>
                  <a:pt x="256" y="139"/>
                  <a:pt x="276" y="144"/>
                  <a:pt x="312" y="198"/>
                </a:cubicBezTo>
                <a:cubicBezTo>
                  <a:pt x="291" y="325"/>
                  <a:pt x="270" y="283"/>
                  <a:pt x="120" y="270"/>
                </a:cubicBezTo>
                <a:cubicBezTo>
                  <a:pt x="132" y="262"/>
                  <a:pt x="142" y="248"/>
                  <a:pt x="156" y="246"/>
                </a:cubicBezTo>
                <a:cubicBezTo>
                  <a:pt x="201" y="241"/>
                  <a:pt x="268" y="271"/>
                  <a:pt x="312" y="282"/>
                </a:cubicBezTo>
                <a:cubicBezTo>
                  <a:pt x="320" y="294"/>
                  <a:pt x="336" y="304"/>
                  <a:pt x="336" y="318"/>
                </a:cubicBezTo>
                <a:cubicBezTo>
                  <a:pt x="336" y="365"/>
                  <a:pt x="256" y="371"/>
                  <a:pt x="228" y="378"/>
                </a:cubicBezTo>
                <a:cubicBezTo>
                  <a:pt x="204" y="374"/>
                  <a:pt x="175" y="381"/>
                  <a:pt x="156" y="366"/>
                </a:cubicBezTo>
                <a:cubicBezTo>
                  <a:pt x="146" y="358"/>
                  <a:pt x="156" y="333"/>
                  <a:pt x="168" y="330"/>
                </a:cubicBezTo>
                <a:cubicBezTo>
                  <a:pt x="195" y="323"/>
                  <a:pt x="224" y="338"/>
                  <a:pt x="252" y="342"/>
                </a:cubicBezTo>
                <a:cubicBezTo>
                  <a:pt x="303" y="376"/>
                  <a:pt x="317" y="356"/>
                  <a:pt x="336" y="414"/>
                </a:cubicBezTo>
                <a:cubicBezTo>
                  <a:pt x="313" y="484"/>
                  <a:pt x="342" y="420"/>
                  <a:pt x="288" y="474"/>
                </a:cubicBezTo>
                <a:cubicBezTo>
                  <a:pt x="233" y="529"/>
                  <a:pt x="303" y="500"/>
                  <a:pt x="216" y="522"/>
                </a:cubicBezTo>
                <a:cubicBezTo>
                  <a:pt x="192" y="518"/>
                  <a:pt x="168" y="515"/>
                  <a:pt x="144" y="510"/>
                </a:cubicBezTo>
                <a:cubicBezTo>
                  <a:pt x="132" y="507"/>
                  <a:pt x="114" y="509"/>
                  <a:pt x="108" y="498"/>
                </a:cubicBezTo>
                <a:cubicBezTo>
                  <a:pt x="102" y="487"/>
                  <a:pt x="116" y="474"/>
                  <a:pt x="120" y="462"/>
                </a:cubicBezTo>
                <a:cubicBezTo>
                  <a:pt x="92" y="458"/>
                  <a:pt x="63" y="458"/>
                  <a:pt x="36" y="450"/>
                </a:cubicBezTo>
                <a:cubicBezTo>
                  <a:pt x="22" y="446"/>
                  <a:pt x="0" y="426"/>
                  <a:pt x="0" y="426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Oval 16">
            <a:extLst>
              <a:ext uri="{FF2B5EF4-FFF2-40B4-BE49-F238E27FC236}">
                <a16:creationId xmlns:a16="http://schemas.microsoft.com/office/drawing/2014/main" id="{B4A34CC9-03C8-44DB-9FC7-5953561F0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676275"/>
            <a:ext cx="1066800" cy="990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Oval 17">
            <a:extLst>
              <a:ext uri="{FF2B5EF4-FFF2-40B4-BE49-F238E27FC236}">
                <a16:creationId xmlns:a16="http://schemas.microsoft.com/office/drawing/2014/main" id="{FDFB9DBD-ED0E-4095-98F1-AB0C2A77F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752475"/>
            <a:ext cx="9144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Line 18">
            <a:extLst>
              <a:ext uri="{FF2B5EF4-FFF2-40B4-BE49-F238E27FC236}">
                <a16:creationId xmlns:a16="http://schemas.microsoft.com/office/drawing/2014/main" id="{A8B35000-ECC2-4E3B-A7B5-BA444ECADC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205288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7" name="Arc 19">
            <a:extLst>
              <a:ext uri="{FF2B5EF4-FFF2-40B4-BE49-F238E27FC236}">
                <a16:creationId xmlns:a16="http://schemas.microsoft.com/office/drawing/2014/main" id="{5BF1F9A5-49B9-4F90-ACE5-78C86AF46700}"/>
              </a:ext>
            </a:extLst>
          </p:cNvPr>
          <p:cNvSpPr>
            <a:spLocks/>
          </p:cNvSpPr>
          <p:nvPr/>
        </p:nvSpPr>
        <p:spPr bwMode="auto">
          <a:xfrm flipH="1" flipV="1">
            <a:off x="3657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Arc 20">
            <a:extLst>
              <a:ext uri="{FF2B5EF4-FFF2-40B4-BE49-F238E27FC236}">
                <a16:creationId xmlns:a16="http://schemas.microsoft.com/office/drawing/2014/main" id="{D46BD6A8-171C-44C9-BB79-C58CFC019F71}"/>
              </a:ext>
            </a:extLst>
          </p:cNvPr>
          <p:cNvSpPr>
            <a:spLocks/>
          </p:cNvSpPr>
          <p:nvPr/>
        </p:nvSpPr>
        <p:spPr bwMode="auto">
          <a:xfrm flipH="1" flipV="1">
            <a:off x="3886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Arc 21">
            <a:extLst>
              <a:ext uri="{FF2B5EF4-FFF2-40B4-BE49-F238E27FC236}">
                <a16:creationId xmlns:a16="http://schemas.microsoft.com/office/drawing/2014/main" id="{2169DF58-5DAA-4792-80E5-FE60C1619B67}"/>
              </a:ext>
            </a:extLst>
          </p:cNvPr>
          <p:cNvSpPr>
            <a:spLocks/>
          </p:cNvSpPr>
          <p:nvPr/>
        </p:nvSpPr>
        <p:spPr bwMode="auto">
          <a:xfrm flipH="1" flipV="1">
            <a:off x="41148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Arc 22">
            <a:extLst>
              <a:ext uri="{FF2B5EF4-FFF2-40B4-BE49-F238E27FC236}">
                <a16:creationId xmlns:a16="http://schemas.microsoft.com/office/drawing/2014/main" id="{E79409F3-1908-4BAD-9E9D-67C2FFA0F15A}"/>
              </a:ext>
            </a:extLst>
          </p:cNvPr>
          <p:cNvSpPr>
            <a:spLocks/>
          </p:cNvSpPr>
          <p:nvPr/>
        </p:nvSpPr>
        <p:spPr bwMode="auto">
          <a:xfrm flipH="1" flipV="1">
            <a:off x="43434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Arc 23">
            <a:extLst>
              <a:ext uri="{FF2B5EF4-FFF2-40B4-BE49-F238E27FC236}">
                <a16:creationId xmlns:a16="http://schemas.microsoft.com/office/drawing/2014/main" id="{C84F7FCD-2D15-4196-940A-510A444D335E}"/>
              </a:ext>
            </a:extLst>
          </p:cNvPr>
          <p:cNvSpPr>
            <a:spLocks/>
          </p:cNvSpPr>
          <p:nvPr/>
        </p:nvSpPr>
        <p:spPr bwMode="auto">
          <a:xfrm flipH="1" flipV="1">
            <a:off x="45720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Arc 24">
            <a:extLst>
              <a:ext uri="{FF2B5EF4-FFF2-40B4-BE49-F238E27FC236}">
                <a16:creationId xmlns:a16="http://schemas.microsoft.com/office/drawing/2014/main" id="{5432B0A1-6CCE-4CAA-B3F3-0AC338940834}"/>
              </a:ext>
            </a:extLst>
          </p:cNvPr>
          <p:cNvSpPr>
            <a:spLocks/>
          </p:cNvSpPr>
          <p:nvPr/>
        </p:nvSpPr>
        <p:spPr bwMode="auto">
          <a:xfrm flipH="1" flipV="1">
            <a:off x="4800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Arc 25">
            <a:extLst>
              <a:ext uri="{FF2B5EF4-FFF2-40B4-BE49-F238E27FC236}">
                <a16:creationId xmlns:a16="http://schemas.microsoft.com/office/drawing/2014/main" id="{954BCB5E-3D5A-435C-95BE-A3F8F8837F3A}"/>
              </a:ext>
            </a:extLst>
          </p:cNvPr>
          <p:cNvSpPr>
            <a:spLocks/>
          </p:cNvSpPr>
          <p:nvPr/>
        </p:nvSpPr>
        <p:spPr bwMode="auto">
          <a:xfrm flipH="1" flipV="1">
            <a:off x="5029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Line 26">
            <a:extLst>
              <a:ext uri="{FF2B5EF4-FFF2-40B4-BE49-F238E27FC236}">
                <a16:creationId xmlns:a16="http://schemas.microsoft.com/office/drawing/2014/main" id="{276C77AB-05C6-48A3-A41A-965C521FA8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35768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5" name="Line 27">
            <a:extLst>
              <a:ext uri="{FF2B5EF4-FFF2-40B4-BE49-F238E27FC236}">
                <a16:creationId xmlns:a16="http://schemas.microsoft.com/office/drawing/2014/main" id="{C6AB44F8-8DDC-460A-9E89-B13A3A8099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3576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6" name="Line 28">
            <a:extLst>
              <a:ext uri="{FF2B5EF4-FFF2-40B4-BE49-F238E27FC236}">
                <a16:creationId xmlns:a16="http://schemas.microsoft.com/office/drawing/2014/main" id="{8398DF88-0CA1-441E-920B-AA355BAAD3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143827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7" name="Line 29">
            <a:extLst>
              <a:ext uri="{FF2B5EF4-FFF2-40B4-BE49-F238E27FC236}">
                <a16:creationId xmlns:a16="http://schemas.microsoft.com/office/drawing/2014/main" id="{32BF45F0-AF08-4212-A0A3-BAA16A88F2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981075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8" name="Freeform 30">
            <a:extLst>
              <a:ext uri="{FF2B5EF4-FFF2-40B4-BE49-F238E27FC236}">
                <a16:creationId xmlns:a16="http://schemas.microsoft.com/office/drawing/2014/main" id="{9347C4A5-74E7-467D-8073-9632990DD4A2}"/>
              </a:ext>
            </a:extLst>
          </p:cNvPr>
          <p:cNvSpPr>
            <a:spLocks/>
          </p:cNvSpPr>
          <p:nvPr/>
        </p:nvSpPr>
        <p:spPr bwMode="auto">
          <a:xfrm rot="338056">
            <a:off x="4495800" y="752475"/>
            <a:ext cx="381000" cy="688975"/>
          </a:xfrm>
          <a:custGeom>
            <a:avLst/>
            <a:gdLst>
              <a:gd name="T0" fmla="*/ 0 w 288"/>
              <a:gd name="T1" fmla="*/ 256 h 448"/>
              <a:gd name="T2" fmla="*/ 48 w 288"/>
              <a:gd name="T3" fmla="*/ 64 h 448"/>
              <a:gd name="T4" fmla="*/ 240 w 288"/>
              <a:gd name="T5" fmla="*/ 64 h 448"/>
              <a:gd name="T6" fmla="*/ 288 w 288"/>
              <a:gd name="T7" fmla="*/ 448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448">
                <a:moveTo>
                  <a:pt x="0" y="256"/>
                </a:moveTo>
                <a:cubicBezTo>
                  <a:pt x="4" y="176"/>
                  <a:pt x="8" y="96"/>
                  <a:pt x="48" y="64"/>
                </a:cubicBezTo>
                <a:cubicBezTo>
                  <a:pt x="88" y="32"/>
                  <a:pt x="200" y="0"/>
                  <a:pt x="240" y="64"/>
                </a:cubicBezTo>
                <a:cubicBezTo>
                  <a:pt x="280" y="128"/>
                  <a:pt x="288" y="384"/>
                  <a:pt x="288" y="44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9" name="Line 31">
            <a:extLst>
              <a:ext uri="{FF2B5EF4-FFF2-40B4-BE49-F238E27FC236}">
                <a16:creationId xmlns:a16="http://schemas.microsoft.com/office/drawing/2014/main" id="{C28B27EB-8413-4387-9E58-CADCCCB600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4479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0" name="Line 32">
            <a:extLst>
              <a:ext uri="{FF2B5EF4-FFF2-40B4-BE49-F238E27FC236}">
                <a16:creationId xmlns:a16="http://schemas.microsoft.com/office/drawing/2014/main" id="{DA48CC57-74B7-4688-922D-A033151382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0575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1" name="Line 33">
            <a:extLst>
              <a:ext uri="{FF2B5EF4-FFF2-40B4-BE49-F238E27FC236}">
                <a16:creationId xmlns:a16="http://schemas.microsoft.com/office/drawing/2014/main" id="{3C1EFB45-71BE-43EF-9C17-37275B6EF6A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24479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2" name="Line 34">
            <a:extLst>
              <a:ext uri="{FF2B5EF4-FFF2-40B4-BE49-F238E27FC236}">
                <a16:creationId xmlns:a16="http://schemas.microsoft.com/office/drawing/2014/main" id="{F16FB964-8EBC-4DDD-B8FC-96DD23518C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4479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3" name="Line 35">
            <a:extLst>
              <a:ext uri="{FF2B5EF4-FFF2-40B4-BE49-F238E27FC236}">
                <a16:creationId xmlns:a16="http://schemas.microsoft.com/office/drawing/2014/main" id="{0C9136EB-24E6-444F-9246-601F6A6338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0575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4" name="Line 36">
            <a:extLst>
              <a:ext uri="{FF2B5EF4-FFF2-40B4-BE49-F238E27FC236}">
                <a16:creationId xmlns:a16="http://schemas.microsoft.com/office/drawing/2014/main" id="{7508114C-1538-41D6-9A5F-1EA68310FE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447925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5" name="Arc 37">
            <a:extLst>
              <a:ext uri="{FF2B5EF4-FFF2-40B4-BE49-F238E27FC236}">
                <a16:creationId xmlns:a16="http://schemas.microsoft.com/office/drawing/2014/main" id="{434ACA68-4E89-4E5F-9807-E1E95E47405D}"/>
              </a:ext>
            </a:extLst>
          </p:cNvPr>
          <p:cNvSpPr>
            <a:spLocks/>
          </p:cNvSpPr>
          <p:nvPr/>
        </p:nvSpPr>
        <p:spPr bwMode="auto">
          <a:xfrm flipH="1" flipV="1">
            <a:off x="3657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6" name="Arc 38">
            <a:extLst>
              <a:ext uri="{FF2B5EF4-FFF2-40B4-BE49-F238E27FC236}">
                <a16:creationId xmlns:a16="http://schemas.microsoft.com/office/drawing/2014/main" id="{DCDB2B77-8885-4417-8567-6EC48F0B0EA9}"/>
              </a:ext>
            </a:extLst>
          </p:cNvPr>
          <p:cNvSpPr>
            <a:spLocks/>
          </p:cNvSpPr>
          <p:nvPr/>
        </p:nvSpPr>
        <p:spPr bwMode="auto">
          <a:xfrm flipH="1" flipV="1">
            <a:off x="3886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7" name="Arc 39">
            <a:extLst>
              <a:ext uri="{FF2B5EF4-FFF2-40B4-BE49-F238E27FC236}">
                <a16:creationId xmlns:a16="http://schemas.microsoft.com/office/drawing/2014/main" id="{94329965-01AA-4D10-BDEF-C68C56EBE39E}"/>
              </a:ext>
            </a:extLst>
          </p:cNvPr>
          <p:cNvSpPr>
            <a:spLocks/>
          </p:cNvSpPr>
          <p:nvPr/>
        </p:nvSpPr>
        <p:spPr bwMode="auto">
          <a:xfrm flipH="1" flipV="1">
            <a:off x="41148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8" name="Arc 40">
            <a:extLst>
              <a:ext uri="{FF2B5EF4-FFF2-40B4-BE49-F238E27FC236}">
                <a16:creationId xmlns:a16="http://schemas.microsoft.com/office/drawing/2014/main" id="{CCBC6054-A1D2-467F-986A-CB740CAC8F0A}"/>
              </a:ext>
            </a:extLst>
          </p:cNvPr>
          <p:cNvSpPr>
            <a:spLocks/>
          </p:cNvSpPr>
          <p:nvPr/>
        </p:nvSpPr>
        <p:spPr bwMode="auto">
          <a:xfrm flipH="1" flipV="1">
            <a:off x="43434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9" name="Arc 41">
            <a:extLst>
              <a:ext uri="{FF2B5EF4-FFF2-40B4-BE49-F238E27FC236}">
                <a16:creationId xmlns:a16="http://schemas.microsoft.com/office/drawing/2014/main" id="{BF9C42AC-F8F0-4E45-AEEE-9EA3F63F35B2}"/>
              </a:ext>
            </a:extLst>
          </p:cNvPr>
          <p:cNvSpPr>
            <a:spLocks/>
          </p:cNvSpPr>
          <p:nvPr/>
        </p:nvSpPr>
        <p:spPr bwMode="auto">
          <a:xfrm flipH="1" flipV="1">
            <a:off x="45720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0" name="Arc 42">
            <a:extLst>
              <a:ext uri="{FF2B5EF4-FFF2-40B4-BE49-F238E27FC236}">
                <a16:creationId xmlns:a16="http://schemas.microsoft.com/office/drawing/2014/main" id="{52C0640C-F1B9-4B60-B7E9-1B336DFA5E80}"/>
              </a:ext>
            </a:extLst>
          </p:cNvPr>
          <p:cNvSpPr>
            <a:spLocks/>
          </p:cNvSpPr>
          <p:nvPr/>
        </p:nvSpPr>
        <p:spPr bwMode="auto">
          <a:xfrm flipH="1" flipV="1">
            <a:off x="4800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1" name="Arc 43">
            <a:extLst>
              <a:ext uri="{FF2B5EF4-FFF2-40B4-BE49-F238E27FC236}">
                <a16:creationId xmlns:a16="http://schemas.microsoft.com/office/drawing/2014/main" id="{4A212A64-EAB1-4F6C-89FD-5797F5E06227}"/>
              </a:ext>
            </a:extLst>
          </p:cNvPr>
          <p:cNvSpPr>
            <a:spLocks/>
          </p:cNvSpPr>
          <p:nvPr/>
        </p:nvSpPr>
        <p:spPr bwMode="auto">
          <a:xfrm flipH="1" flipV="1">
            <a:off x="5029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2" name="Line 44">
            <a:extLst>
              <a:ext uri="{FF2B5EF4-FFF2-40B4-BE49-F238E27FC236}">
                <a16:creationId xmlns:a16="http://schemas.microsoft.com/office/drawing/2014/main" id="{B9FCCFA6-858E-4829-9294-4DD4E1B8C2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35768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3" name="Line 45">
            <a:extLst>
              <a:ext uri="{FF2B5EF4-FFF2-40B4-BE49-F238E27FC236}">
                <a16:creationId xmlns:a16="http://schemas.microsoft.com/office/drawing/2014/main" id="{CE9F3483-E8DA-4A8F-92D1-0731AAC3B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3576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4" name="Line 46">
            <a:extLst>
              <a:ext uri="{FF2B5EF4-FFF2-40B4-BE49-F238E27FC236}">
                <a16:creationId xmlns:a16="http://schemas.microsoft.com/office/drawing/2014/main" id="{350A5BD4-A3EB-45CE-A4A6-2AC4BFECB8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3300" y="14382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5" name="Line 47">
            <a:extLst>
              <a:ext uri="{FF2B5EF4-FFF2-40B4-BE49-F238E27FC236}">
                <a16:creationId xmlns:a16="http://schemas.microsoft.com/office/drawing/2014/main" id="{2D0F3746-9A0E-4CFF-A72F-30CAFE1C5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4479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6" name="Line 48">
            <a:extLst>
              <a:ext uri="{FF2B5EF4-FFF2-40B4-BE49-F238E27FC236}">
                <a16:creationId xmlns:a16="http://schemas.microsoft.com/office/drawing/2014/main" id="{A251915E-C316-4956-A58A-D80E4B2B3E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0575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7" name="Line 49">
            <a:extLst>
              <a:ext uri="{FF2B5EF4-FFF2-40B4-BE49-F238E27FC236}">
                <a16:creationId xmlns:a16="http://schemas.microsoft.com/office/drawing/2014/main" id="{69D115FC-772D-4AE7-8FB5-A55F750ED1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4479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8" name="Line 50">
            <a:extLst>
              <a:ext uri="{FF2B5EF4-FFF2-40B4-BE49-F238E27FC236}">
                <a16:creationId xmlns:a16="http://schemas.microsoft.com/office/drawing/2014/main" id="{2EA242BE-A0B8-4843-AD17-0B9ADCD559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0575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9" name="Arc 51">
            <a:extLst>
              <a:ext uri="{FF2B5EF4-FFF2-40B4-BE49-F238E27FC236}">
                <a16:creationId xmlns:a16="http://schemas.microsoft.com/office/drawing/2014/main" id="{A560EE1F-EC68-4589-B8BF-9996BD7A4E3D}"/>
              </a:ext>
            </a:extLst>
          </p:cNvPr>
          <p:cNvSpPr>
            <a:spLocks/>
          </p:cNvSpPr>
          <p:nvPr/>
        </p:nvSpPr>
        <p:spPr bwMode="auto">
          <a:xfrm flipH="1" flipV="1">
            <a:off x="3657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0" name="Arc 52">
            <a:extLst>
              <a:ext uri="{FF2B5EF4-FFF2-40B4-BE49-F238E27FC236}">
                <a16:creationId xmlns:a16="http://schemas.microsoft.com/office/drawing/2014/main" id="{061A13FB-68A5-483A-BFC9-CAB2F17F12CD}"/>
              </a:ext>
            </a:extLst>
          </p:cNvPr>
          <p:cNvSpPr>
            <a:spLocks/>
          </p:cNvSpPr>
          <p:nvPr/>
        </p:nvSpPr>
        <p:spPr bwMode="auto">
          <a:xfrm flipH="1" flipV="1">
            <a:off x="3886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1" name="Arc 53">
            <a:extLst>
              <a:ext uri="{FF2B5EF4-FFF2-40B4-BE49-F238E27FC236}">
                <a16:creationId xmlns:a16="http://schemas.microsoft.com/office/drawing/2014/main" id="{551F67EA-C0CE-418A-9D0A-5EFD59C50ED0}"/>
              </a:ext>
            </a:extLst>
          </p:cNvPr>
          <p:cNvSpPr>
            <a:spLocks/>
          </p:cNvSpPr>
          <p:nvPr/>
        </p:nvSpPr>
        <p:spPr bwMode="auto">
          <a:xfrm flipH="1" flipV="1">
            <a:off x="41148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2" name="Arc 54">
            <a:extLst>
              <a:ext uri="{FF2B5EF4-FFF2-40B4-BE49-F238E27FC236}">
                <a16:creationId xmlns:a16="http://schemas.microsoft.com/office/drawing/2014/main" id="{BCDD8C8B-0453-4CDA-8DF0-A1BBBCB73913}"/>
              </a:ext>
            </a:extLst>
          </p:cNvPr>
          <p:cNvSpPr>
            <a:spLocks/>
          </p:cNvSpPr>
          <p:nvPr/>
        </p:nvSpPr>
        <p:spPr bwMode="auto">
          <a:xfrm flipH="1" flipV="1">
            <a:off x="43434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3" name="Arc 55">
            <a:extLst>
              <a:ext uri="{FF2B5EF4-FFF2-40B4-BE49-F238E27FC236}">
                <a16:creationId xmlns:a16="http://schemas.microsoft.com/office/drawing/2014/main" id="{14CCAFE2-516E-4937-9FED-01CBD114E13D}"/>
              </a:ext>
            </a:extLst>
          </p:cNvPr>
          <p:cNvSpPr>
            <a:spLocks/>
          </p:cNvSpPr>
          <p:nvPr/>
        </p:nvSpPr>
        <p:spPr bwMode="auto">
          <a:xfrm flipH="1" flipV="1">
            <a:off x="45720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4" name="Arc 56">
            <a:extLst>
              <a:ext uri="{FF2B5EF4-FFF2-40B4-BE49-F238E27FC236}">
                <a16:creationId xmlns:a16="http://schemas.microsoft.com/office/drawing/2014/main" id="{77442770-35BD-4E03-A022-17675AF4965F}"/>
              </a:ext>
            </a:extLst>
          </p:cNvPr>
          <p:cNvSpPr>
            <a:spLocks/>
          </p:cNvSpPr>
          <p:nvPr/>
        </p:nvSpPr>
        <p:spPr bwMode="auto">
          <a:xfrm flipH="1" flipV="1">
            <a:off x="4800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5" name="Arc 57">
            <a:extLst>
              <a:ext uri="{FF2B5EF4-FFF2-40B4-BE49-F238E27FC236}">
                <a16:creationId xmlns:a16="http://schemas.microsoft.com/office/drawing/2014/main" id="{B69D8542-8CC5-4A7B-AB2C-4789024D74DA}"/>
              </a:ext>
            </a:extLst>
          </p:cNvPr>
          <p:cNvSpPr>
            <a:spLocks/>
          </p:cNvSpPr>
          <p:nvPr/>
        </p:nvSpPr>
        <p:spPr bwMode="auto">
          <a:xfrm flipH="1" flipV="1">
            <a:off x="5029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6" name="Line 58">
            <a:extLst>
              <a:ext uri="{FF2B5EF4-FFF2-40B4-BE49-F238E27FC236}">
                <a16:creationId xmlns:a16="http://schemas.microsoft.com/office/drawing/2014/main" id="{6AA15576-0DD9-425D-9C33-DC6443B6C0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35768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7" name="Line 59">
            <a:extLst>
              <a:ext uri="{FF2B5EF4-FFF2-40B4-BE49-F238E27FC236}">
                <a16:creationId xmlns:a16="http://schemas.microsoft.com/office/drawing/2014/main" id="{C6303029-5C2D-450B-A540-40057297C7B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3576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8" name="Line 60">
            <a:extLst>
              <a:ext uri="{FF2B5EF4-FFF2-40B4-BE49-F238E27FC236}">
                <a16:creationId xmlns:a16="http://schemas.microsoft.com/office/drawing/2014/main" id="{8CB1ECC4-D34C-44BC-9FFA-416759B1C3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4479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9" name="Line 61">
            <a:extLst>
              <a:ext uri="{FF2B5EF4-FFF2-40B4-BE49-F238E27FC236}">
                <a16:creationId xmlns:a16="http://schemas.microsoft.com/office/drawing/2014/main" id="{E80D43D2-556E-4F17-B113-4EBDB5C212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0575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0" name="Line 62">
            <a:extLst>
              <a:ext uri="{FF2B5EF4-FFF2-40B4-BE49-F238E27FC236}">
                <a16:creationId xmlns:a16="http://schemas.microsoft.com/office/drawing/2014/main" id="{6013BBDB-584A-4B6C-9C68-AC65DB336C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447925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1" name="Line 63">
            <a:extLst>
              <a:ext uri="{FF2B5EF4-FFF2-40B4-BE49-F238E27FC236}">
                <a16:creationId xmlns:a16="http://schemas.microsoft.com/office/drawing/2014/main" id="{394CD266-A2D3-4251-8179-B1449C07AF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057525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2" name="Arc 64">
            <a:extLst>
              <a:ext uri="{FF2B5EF4-FFF2-40B4-BE49-F238E27FC236}">
                <a16:creationId xmlns:a16="http://schemas.microsoft.com/office/drawing/2014/main" id="{7BCFBF2B-4BA6-4E12-BDC4-888BE492FB85}"/>
              </a:ext>
            </a:extLst>
          </p:cNvPr>
          <p:cNvSpPr>
            <a:spLocks/>
          </p:cNvSpPr>
          <p:nvPr/>
        </p:nvSpPr>
        <p:spPr bwMode="auto">
          <a:xfrm flipH="1" flipV="1">
            <a:off x="3657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93" name="Arc 65">
            <a:extLst>
              <a:ext uri="{FF2B5EF4-FFF2-40B4-BE49-F238E27FC236}">
                <a16:creationId xmlns:a16="http://schemas.microsoft.com/office/drawing/2014/main" id="{1AAB251A-1A36-429F-99D2-F3736C0B6067}"/>
              </a:ext>
            </a:extLst>
          </p:cNvPr>
          <p:cNvSpPr>
            <a:spLocks/>
          </p:cNvSpPr>
          <p:nvPr/>
        </p:nvSpPr>
        <p:spPr bwMode="auto">
          <a:xfrm flipH="1" flipV="1">
            <a:off x="3886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94" name="Arc 66">
            <a:extLst>
              <a:ext uri="{FF2B5EF4-FFF2-40B4-BE49-F238E27FC236}">
                <a16:creationId xmlns:a16="http://schemas.microsoft.com/office/drawing/2014/main" id="{329E210A-F365-4694-A4A8-42304DFB6EC9}"/>
              </a:ext>
            </a:extLst>
          </p:cNvPr>
          <p:cNvSpPr>
            <a:spLocks/>
          </p:cNvSpPr>
          <p:nvPr/>
        </p:nvSpPr>
        <p:spPr bwMode="auto">
          <a:xfrm flipH="1" flipV="1">
            <a:off x="41148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95" name="Arc 67">
            <a:extLst>
              <a:ext uri="{FF2B5EF4-FFF2-40B4-BE49-F238E27FC236}">
                <a16:creationId xmlns:a16="http://schemas.microsoft.com/office/drawing/2014/main" id="{5773D5D9-89C3-43DB-9D6D-1A8BC98BF897}"/>
              </a:ext>
            </a:extLst>
          </p:cNvPr>
          <p:cNvSpPr>
            <a:spLocks/>
          </p:cNvSpPr>
          <p:nvPr/>
        </p:nvSpPr>
        <p:spPr bwMode="auto">
          <a:xfrm flipH="1" flipV="1">
            <a:off x="43434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96" name="Arc 68">
            <a:extLst>
              <a:ext uri="{FF2B5EF4-FFF2-40B4-BE49-F238E27FC236}">
                <a16:creationId xmlns:a16="http://schemas.microsoft.com/office/drawing/2014/main" id="{51B89428-D306-4762-8ADA-32009CDB36DD}"/>
              </a:ext>
            </a:extLst>
          </p:cNvPr>
          <p:cNvSpPr>
            <a:spLocks/>
          </p:cNvSpPr>
          <p:nvPr/>
        </p:nvSpPr>
        <p:spPr bwMode="auto">
          <a:xfrm flipH="1" flipV="1">
            <a:off x="45720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97" name="Arc 69">
            <a:extLst>
              <a:ext uri="{FF2B5EF4-FFF2-40B4-BE49-F238E27FC236}">
                <a16:creationId xmlns:a16="http://schemas.microsoft.com/office/drawing/2014/main" id="{DE45981C-BEA9-48AB-AB5A-60072EBDD7C2}"/>
              </a:ext>
            </a:extLst>
          </p:cNvPr>
          <p:cNvSpPr>
            <a:spLocks/>
          </p:cNvSpPr>
          <p:nvPr/>
        </p:nvSpPr>
        <p:spPr bwMode="auto">
          <a:xfrm flipH="1" flipV="1">
            <a:off x="4800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98" name="Arc 70">
            <a:extLst>
              <a:ext uri="{FF2B5EF4-FFF2-40B4-BE49-F238E27FC236}">
                <a16:creationId xmlns:a16="http://schemas.microsoft.com/office/drawing/2014/main" id="{6D8309C3-3D19-4CE6-B110-2FB09BBAD0CF}"/>
              </a:ext>
            </a:extLst>
          </p:cNvPr>
          <p:cNvSpPr>
            <a:spLocks/>
          </p:cNvSpPr>
          <p:nvPr/>
        </p:nvSpPr>
        <p:spPr bwMode="auto">
          <a:xfrm flipH="1" flipV="1">
            <a:off x="5029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99" name="Line 71">
            <a:extLst>
              <a:ext uri="{FF2B5EF4-FFF2-40B4-BE49-F238E27FC236}">
                <a16:creationId xmlns:a16="http://schemas.microsoft.com/office/drawing/2014/main" id="{3F5483F8-81F9-4FD3-B36E-482C4E2DC3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35768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0" name="Line 72">
            <a:extLst>
              <a:ext uri="{FF2B5EF4-FFF2-40B4-BE49-F238E27FC236}">
                <a16:creationId xmlns:a16="http://schemas.microsoft.com/office/drawing/2014/main" id="{68478BF4-3E84-4B37-B383-983A3F4D459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3576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1" name="Freeform 73">
            <a:extLst>
              <a:ext uri="{FF2B5EF4-FFF2-40B4-BE49-F238E27FC236}">
                <a16:creationId xmlns:a16="http://schemas.microsoft.com/office/drawing/2014/main" id="{F4E8BF2E-6464-4EB6-BF2B-DF34F49F4CB6}"/>
              </a:ext>
            </a:extLst>
          </p:cNvPr>
          <p:cNvSpPr>
            <a:spLocks/>
          </p:cNvSpPr>
          <p:nvPr/>
        </p:nvSpPr>
        <p:spPr bwMode="auto">
          <a:xfrm rot="-323268">
            <a:off x="2209800" y="2371725"/>
            <a:ext cx="555625" cy="839788"/>
          </a:xfrm>
          <a:custGeom>
            <a:avLst/>
            <a:gdLst>
              <a:gd name="T0" fmla="*/ 144 w 350"/>
              <a:gd name="T1" fmla="*/ 78 h 529"/>
              <a:gd name="T2" fmla="*/ 300 w 350"/>
              <a:gd name="T3" fmla="*/ 42 h 529"/>
              <a:gd name="T4" fmla="*/ 336 w 350"/>
              <a:gd name="T5" fmla="*/ 78 h 529"/>
              <a:gd name="T6" fmla="*/ 264 w 350"/>
              <a:gd name="T7" fmla="*/ 198 h 529"/>
              <a:gd name="T8" fmla="*/ 144 w 350"/>
              <a:gd name="T9" fmla="*/ 186 h 529"/>
              <a:gd name="T10" fmla="*/ 156 w 350"/>
              <a:gd name="T11" fmla="*/ 150 h 529"/>
              <a:gd name="T12" fmla="*/ 192 w 350"/>
              <a:gd name="T13" fmla="*/ 126 h 529"/>
              <a:gd name="T14" fmla="*/ 312 w 350"/>
              <a:gd name="T15" fmla="*/ 198 h 529"/>
              <a:gd name="T16" fmla="*/ 120 w 350"/>
              <a:gd name="T17" fmla="*/ 270 h 529"/>
              <a:gd name="T18" fmla="*/ 156 w 350"/>
              <a:gd name="T19" fmla="*/ 246 h 529"/>
              <a:gd name="T20" fmla="*/ 312 w 350"/>
              <a:gd name="T21" fmla="*/ 282 h 529"/>
              <a:gd name="T22" fmla="*/ 336 w 350"/>
              <a:gd name="T23" fmla="*/ 318 h 529"/>
              <a:gd name="T24" fmla="*/ 228 w 350"/>
              <a:gd name="T25" fmla="*/ 378 h 529"/>
              <a:gd name="T26" fmla="*/ 156 w 350"/>
              <a:gd name="T27" fmla="*/ 366 h 529"/>
              <a:gd name="T28" fmla="*/ 168 w 350"/>
              <a:gd name="T29" fmla="*/ 330 h 529"/>
              <a:gd name="T30" fmla="*/ 252 w 350"/>
              <a:gd name="T31" fmla="*/ 342 h 529"/>
              <a:gd name="T32" fmla="*/ 336 w 350"/>
              <a:gd name="T33" fmla="*/ 414 h 529"/>
              <a:gd name="T34" fmla="*/ 288 w 350"/>
              <a:gd name="T35" fmla="*/ 474 h 529"/>
              <a:gd name="T36" fmla="*/ 216 w 350"/>
              <a:gd name="T37" fmla="*/ 522 h 529"/>
              <a:gd name="T38" fmla="*/ 144 w 350"/>
              <a:gd name="T39" fmla="*/ 510 h 529"/>
              <a:gd name="T40" fmla="*/ 108 w 350"/>
              <a:gd name="T41" fmla="*/ 498 h 529"/>
              <a:gd name="T42" fmla="*/ 120 w 350"/>
              <a:gd name="T43" fmla="*/ 462 h 529"/>
              <a:gd name="T44" fmla="*/ 36 w 350"/>
              <a:gd name="T45" fmla="*/ 450 h 529"/>
              <a:gd name="T46" fmla="*/ 0 w 350"/>
              <a:gd name="T47" fmla="*/ 426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0" h="529">
                <a:moveTo>
                  <a:pt x="144" y="78"/>
                </a:moveTo>
                <a:cubicBezTo>
                  <a:pt x="170" y="0"/>
                  <a:pt x="219" y="33"/>
                  <a:pt x="300" y="42"/>
                </a:cubicBezTo>
                <a:cubicBezTo>
                  <a:pt x="312" y="54"/>
                  <a:pt x="332" y="61"/>
                  <a:pt x="336" y="78"/>
                </a:cubicBezTo>
                <a:cubicBezTo>
                  <a:pt x="350" y="139"/>
                  <a:pt x="313" y="182"/>
                  <a:pt x="264" y="198"/>
                </a:cubicBezTo>
                <a:cubicBezTo>
                  <a:pt x="224" y="194"/>
                  <a:pt x="181" y="202"/>
                  <a:pt x="144" y="186"/>
                </a:cubicBezTo>
                <a:cubicBezTo>
                  <a:pt x="132" y="181"/>
                  <a:pt x="148" y="160"/>
                  <a:pt x="156" y="150"/>
                </a:cubicBezTo>
                <a:cubicBezTo>
                  <a:pt x="165" y="139"/>
                  <a:pt x="180" y="134"/>
                  <a:pt x="192" y="126"/>
                </a:cubicBezTo>
                <a:cubicBezTo>
                  <a:pt x="256" y="139"/>
                  <a:pt x="276" y="144"/>
                  <a:pt x="312" y="198"/>
                </a:cubicBezTo>
                <a:cubicBezTo>
                  <a:pt x="291" y="325"/>
                  <a:pt x="270" y="283"/>
                  <a:pt x="120" y="270"/>
                </a:cubicBezTo>
                <a:cubicBezTo>
                  <a:pt x="132" y="262"/>
                  <a:pt x="142" y="248"/>
                  <a:pt x="156" y="246"/>
                </a:cubicBezTo>
                <a:cubicBezTo>
                  <a:pt x="201" y="241"/>
                  <a:pt x="268" y="271"/>
                  <a:pt x="312" y="282"/>
                </a:cubicBezTo>
                <a:cubicBezTo>
                  <a:pt x="320" y="294"/>
                  <a:pt x="336" y="304"/>
                  <a:pt x="336" y="318"/>
                </a:cubicBezTo>
                <a:cubicBezTo>
                  <a:pt x="336" y="365"/>
                  <a:pt x="256" y="371"/>
                  <a:pt x="228" y="378"/>
                </a:cubicBezTo>
                <a:cubicBezTo>
                  <a:pt x="204" y="374"/>
                  <a:pt x="175" y="381"/>
                  <a:pt x="156" y="366"/>
                </a:cubicBezTo>
                <a:cubicBezTo>
                  <a:pt x="146" y="358"/>
                  <a:pt x="156" y="333"/>
                  <a:pt x="168" y="330"/>
                </a:cubicBezTo>
                <a:cubicBezTo>
                  <a:pt x="195" y="323"/>
                  <a:pt x="224" y="338"/>
                  <a:pt x="252" y="342"/>
                </a:cubicBezTo>
                <a:cubicBezTo>
                  <a:pt x="303" y="376"/>
                  <a:pt x="317" y="356"/>
                  <a:pt x="336" y="414"/>
                </a:cubicBezTo>
                <a:cubicBezTo>
                  <a:pt x="313" y="484"/>
                  <a:pt x="342" y="420"/>
                  <a:pt x="288" y="474"/>
                </a:cubicBezTo>
                <a:cubicBezTo>
                  <a:pt x="233" y="529"/>
                  <a:pt x="303" y="500"/>
                  <a:pt x="216" y="522"/>
                </a:cubicBezTo>
                <a:cubicBezTo>
                  <a:pt x="192" y="518"/>
                  <a:pt x="168" y="515"/>
                  <a:pt x="144" y="510"/>
                </a:cubicBezTo>
                <a:cubicBezTo>
                  <a:pt x="132" y="507"/>
                  <a:pt x="114" y="509"/>
                  <a:pt x="108" y="498"/>
                </a:cubicBezTo>
                <a:cubicBezTo>
                  <a:pt x="102" y="487"/>
                  <a:pt x="116" y="474"/>
                  <a:pt x="120" y="462"/>
                </a:cubicBezTo>
                <a:cubicBezTo>
                  <a:pt x="92" y="458"/>
                  <a:pt x="63" y="458"/>
                  <a:pt x="36" y="450"/>
                </a:cubicBezTo>
                <a:cubicBezTo>
                  <a:pt x="22" y="446"/>
                  <a:pt x="0" y="426"/>
                  <a:pt x="0" y="426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4" name="Line 76">
            <a:extLst>
              <a:ext uri="{FF2B5EF4-FFF2-40B4-BE49-F238E27FC236}">
                <a16:creationId xmlns:a16="http://schemas.microsoft.com/office/drawing/2014/main" id="{B44DF534-0FA6-4AA8-914D-CF246A411A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900738"/>
            <a:ext cx="3200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3" name="Line 75">
            <a:extLst>
              <a:ext uri="{FF2B5EF4-FFF2-40B4-BE49-F238E27FC236}">
                <a16:creationId xmlns:a16="http://schemas.microsoft.com/office/drawing/2014/main" id="{5ED8CE89-70E4-4AF9-BED6-372183E198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24425" y="5835650"/>
            <a:ext cx="31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5" name="Line 77">
            <a:extLst>
              <a:ext uri="{FF2B5EF4-FFF2-40B4-BE49-F238E27FC236}">
                <a16:creationId xmlns:a16="http://schemas.microsoft.com/office/drawing/2014/main" id="{D183FB64-8E5D-48AC-9226-B18515DB3F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48225" y="5638800"/>
            <a:ext cx="942975" cy="2619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7" name="AutoShape 79">
            <a:extLst>
              <a:ext uri="{FF2B5EF4-FFF2-40B4-BE49-F238E27FC236}">
                <a16:creationId xmlns:a16="http://schemas.microsoft.com/office/drawing/2014/main" id="{FB8C184B-384D-48B6-B4D0-4256FDED29D4}"/>
              </a:ext>
            </a:extLst>
          </p:cNvPr>
          <p:cNvSpPr>
            <a:spLocks noChangeArrowheads="1"/>
          </p:cNvSpPr>
          <p:nvPr/>
        </p:nvSpPr>
        <p:spPr bwMode="auto">
          <a:xfrm rot="-6078684" flipH="1" flipV="1">
            <a:off x="5595144" y="5674519"/>
            <a:ext cx="166687" cy="225425"/>
          </a:xfrm>
          <a:prstGeom prst="flowChartDelay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08" name="Line 80">
            <a:extLst>
              <a:ext uri="{FF2B5EF4-FFF2-40B4-BE49-F238E27FC236}">
                <a16:creationId xmlns:a16="http://schemas.microsoft.com/office/drawing/2014/main" id="{C3EA73F8-157C-4E14-AAA9-841BA92A7E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1409700"/>
            <a:ext cx="0" cy="1066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9" name="Line 81">
            <a:extLst>
              <a:ext uri="{FF2B5EF4-FFF2-40B4-BE49-F238E27FC236}">
                <a16:creationId xmlns:a16="http://schemas.microsoft.com/office/drawing/2014/main" id="{37C4A85D-0886-4425-BF84-C8C6859C91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438275"/>
            <a:ext cx="3124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1" name="Line 83">
            <a:extLst>
              <a:ext uri="{FF2B5EF4-FFF2-40B4-BE49-F238E27FC236}">
                <a16:creationId xmlns:a16="http://schemas.microsoft.com/office/drawing/2014/main" id="{678C4C31-A157-424E-938A-EA3BC828E4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0500" y="1438275"/>
            <a:ext cx="2819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2" name="Line 84">
            <a:extLst>
              <a:ext uri="{FF2B5EF4-FFF2-40B4-BE49-F238E27FC236}">
                <a16:creationId xmlns:a16="http://schemas.microsoft.com/office/drawing/2014/main" id="{CD016030-D5EB-47BB-B38B-4FF6D79D5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014663"/>
            <a:ext cx="0" cy="1371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3" name="Line 85">
            <a:extLst>
              <a:ext uri="{FF2B5EF4-FFF2-40B4-BE49-F238E27FC236}">
                <a16:creationId xmlns:a16="http://schemas.microsoft.com/office/drawing/2014/main" id="{91E087E2-057D-4051-AEF4-9DCB610B19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357688"/>
            <a:ext cx="2286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4" name="Line 86">
            <a:extLst>
              <a:ext uri="{FF2B5EF4-FFF2-40B4-BE49-F238E27FC236}">
                <a16:creationId xmlns:a16="http://schemas.microsoft.com/office/drawing/2014/main" id="{30052B6B-234D-490D-8960-15D730BF2D9A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3014663"/>
            <a:ext cx="0" cy="2743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5" name="Line 87">
            <a:extLst>
              <a:ext uri="{FF2B5EF4-FFF2-40B4-BE49-F238E27FC236}">
                <a16:creationId xmlns:a16="http://schemas.microsoft.com/office/drawing/2014/main" id="{5D8C9D68-0881-44E7-B4F9-EDAA25D76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5900738"/>
            <a:ext cx="1295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6" name="Line 88">
            <a:extLst>
              <a:ext uri="{FF2B5EF4-FFF2-40B4-BE49-F238E27FC236}">
                <a16:creationId xmlns:a16="http://schemas.microsoft.com/office/drawing/2014/main" id="{21F731EB-BC50-45FB-A138-8361A1D0AF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357688"/>
            <a:ext cx="1371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7" name="Line 89">
            <a:extLst>
              <a:ext uri="{FF2B5EF4-FFF2-40B4-BE49-F238E27FC236}">
                <a16:creationId xmlns:a16="http://schemas.microsoft.com/office/drawing/2014/main" id="{93161838-36E5-4973-A4C4-EA4596EB39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4329113"/>
            <a:ext cx="0" cy="1600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8" name="Line 90">
            <a:extLst>
              <a:ext uri="{FF2B5EF4-FFF2-40B4-BE49-F238E27FC236}">
                <a16:creationId xmlns:a16="http://schemas.microsoft.com/office/drawing/2014/main" id="{1A9C2153-C44B-4859-8555-F2655EB747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24479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9" name="Line 91">
            <a:extLst>
              <a:ext uri="{FF2B5EF4-FFF2-40B4-BE49-F238E27FC236}">
                <a16:creationId xmlns:a16="http://schemas.microsoft.com/office/drawing/2014/main" id="{E3718F80-907B-4281-A616-C8CA09898D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447925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20" name="Line 92">
            <a:extLst>
              <a:ext uri="{FF2B5EF4-FFF2-40B4-BE49-F238E27FC236}">
                <a16:creationId xmlns:a16="http://schemas.microsoft.com/office/drawing/2014/main" id="{408C8872-D500-4746-AE05-8D31F5532B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3300" y="14382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21" name="Line 93">
            <a:extLst>
              <a:ext uri="{FF2B5EF4-FFF2-40B4-BE49-F238E27FC236}">
                <a16:creationId xmlns:a16="http://schemas.microsoft.com/office/drawing/2014/main" id="{A21FD7AF-DC27-41B1-BFDB-CAA4215ABE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7200" y="1450975"/>
            <a:ext cx="0" cy="103346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22" name="Line 94">
            <a:extLst>
              <a:ext uri="{FF2B5EF4-FFF2-40B4-BE49-F238E27FC236}">
                <a16:creationId xmlns:a16="http://schemas.microsoft.com/office/drawing/2014/main" id="{7970DAA8-4FC0-4E46-B408-A1D57C42E6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0025" y="1438275"/>
            <a:ext cx="2819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24" name="Oval 96">
            <a:extLst>
              <a:ext uri="{FF2B5EF4-FFF2-40B4-BE49-F238E27FC236}">
                <a16:creationId xmlns:a16="http://schemas.microsoft.com/office/drawing/2014/main" id="{CB3D21D5-C600-47CC-B736-88B0780A7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770563"/>
            <a:ext cx="152400" cy="119062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CA" altLang="en-US" sz="2400" b="1">
              <a:latin typeface="Arial" panose="020B0604020202020204" pitchFamily="34" charset="0"/>
            </a:endParaRPr>
          </a:p>
        </p:txBody>
      </p:sp>
      <p:sp>
        <p:nvSpPr>
          <p:cNvPr id="22625" name="Oval 97">
            <a:extLst>
              <a:ext uri="{FF2B5EF4-FFF2-40B4-BE49-F238E27FC236}">
                <a16:creationId xmlns:a16="http://schemas.microsoft.com/office/drawing/2014/main" id="{048D3D6F-619C-4183-B5E8-A8849AD27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650" y="5826125"/>
            <a:ext cx="152400" cy="1301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CA" altLang="en-US" sz="2400" b="1">
              <a:latin typeface="Arial" panose="020B0604020202020204" pitchFamily="34" charset="0"/>
            </a:endParaRPr>
          </a:p>
        </p:txBody>
      </p:sp>
      <p:sp>
        <p:nvSpPr>
          <p:cNvPr id="22626" name="Line 98">
            <a:extLst>
              <a:ext uri="{FF2B5EF4-FFF2-40B4-BE49-F238E27FC236}">
                <a16:creationId xmlns:a16="http://schemas.microsoft.com/office/drawing/2014/main" id="{008E8975-31A4-43BD-B5B9-C0807030A4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66850" y="5776913"/>
            <a:ext cx="2286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27" name="Line 99">
            <a:extLst>
              <a:ext uri="{FF2B5EF4-FFF2-40B4-BE49-F238E27FC236}">
                <a16:creationId xmlns:a16="http://schemas.microsoft.com/office/drawing/2014/main" id="{13F92B69-7B07-491A-8963-E2217A130D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72425" y="5715000"/>
            <a:ext cx="228600" cy="228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28" name="Text Box 100">
            <a:extLst>
              <a:ext uri="{FF2B5EF4-FFF2-40B4-BE49-F238E27FC236}">
                <a16:creationId xmlns:a16="http://schemas.microsoft.com/office/drawing/2014/main" id="{BA43F8F6-C4AC-43BF-B78E-37AD26111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8" y="5610225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2629" name="Text Box 101">
            <a:extLst>
              <a:ext uri="{FF2B5EF4-FFF2-40B4-BE49-F238E27FC236}">
                <a16:creationId xmlns:a16="http://schemas.microsoft.com/office/drawing/2014/main" id="{18B85EDE-0F28-4752-AAF4-6BCB37B94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2888" y="5862638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5F1A051-AE00-4D04-BDD0-C3911EEA5078}"/>
              </a:ext>
            </a:extLst>
          </p:cNvPr>
          <p:cNvSpPr/>
          <p:nvPr/>
        </p:nvSpPr>
        <p:spPr>
          <a:xfrm>
            <a:off x="683568" y="76948"/>
            <a:ext cx="8352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26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26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26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6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25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25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25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25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25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25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25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25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25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25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25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5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25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25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1" presetClass="exit" presetSubtype="0" repeatCount="3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500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1" presetID="7" presetClass="emph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7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226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26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7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26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26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7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226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26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7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7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226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26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7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225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26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26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7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C18BF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C18BF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mph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3" presetID="7" presetClass="emph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226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26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7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7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226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226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7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226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26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7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226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26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7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2F5DCCDA-EA6A-41D2-9040-524D51511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219325"/>
            <a:ext cx="5410200" cy="11430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6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AutoShape 4">
            <a:extLst>
              <a:ext uri="{FF2B5EF4-FFF2-40B4-BE49-F238E27FC236}">
                <a16:creationId xmlns:a16="http://schemas.microsoft.com/office/drawing/2014/main" id="{45DEC046-A724-41E6-8FFA-7759F48861CD}"/>
              </a:ext>
            </a:extLst>
          </p:cNvPr>
          <p:cNvSpPr>
            <a:spLocks/>
          </p:cNvSpPr>
          <p:nvPr/>
        </p:nvSpPr>
        <p:spPr bwMode="auto">
          <a:xfrm>
            <a:off x="7315200" y="2219325"/>
            <a:ext cx="457200" cy="1143000"/>
          </a:xfrm>
          <a:prstGeom prst="rightBracket">
            <a:avLst>
              <a:gd name="adj" fmla="val 20833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AutoShape 5">
            <a:extLst>
              <a:ext uri="{FF2B5EF4-FFF2-40B4-BE49-F238E27FC236}">
                <a16:creationId xmlns:a16="http://schemas.microsoft.com/office/drawing/2014/main" id="{0C9E2D1E-4F4F-4ACF-A6BF-367DC95E3F1B}"/>
              </a:ext>
            </a:extLst>
          </p:cNvPr>
          <p:cNvSpPr>
            <a:spLocks/>
          </p:cNvSpPr>
          <p:nvPr/>
        </p:nvSpPr>
        <p:spPr bwMode="auto">
          <a:xfrm rot="10800000">
            <a:off x="1447800" y="2219325"/>
            <a:ext cx="533400" cy="1143000"/>
          </a:xfrm>
          <a:prstGeom prst="rightBracket">
            <a:avLst>
              <a:gd name="adj" fmla="val 1785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Line 6">
            <a:extLst>
              <a:ext uri="{FF2B5EF4-FFF2-40B4-BE49-F238E27FC236}">
                <a16:creationId xmlns:a16="http://schemas.microsoft.com/office/drawing/2014/main" id="{CFE00DFA-C4F9-430B-822D-9B9866D9F0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4479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Line 7">
            <a:extLst>
              <a:ext uri="{FF2B5EF4-FFF2-40B4-BE49-F238E27FC236}">
                <a16:creationId xmlns:a16="http://schemas.microsoft.com/office/drawing/2014/main" id="{356680FE-973D-41F6-882F-2F2084BE3E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0575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Line 8">
            <a:extLst>
              <a:ext uri="{FF2B5EF4-FFF2-40B4-BE49-F238E27FC236}">
                <a16:creationId xmlns:a16="http://schemas.microsoft.com/office/drawing/2014/main" id="{95B74FDF-0388-4A34-8917-9C6DD9746E1A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24479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9">
            <a:extLst>
              <a:ext uri="{FF2B5EF4-FFF2-40B4-BE49-F238E27FC236}">
                <a16:creationId xmlns:a16="http://schemas.microsoft.com/office/drawing/2014/main" id="{F22935BE-08E9-4D67-8F59-C2432761591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30575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AutoShape 10">
            <a:extLst>
              <a:ext uri="{FF2B5EF4-FFF2-40B4-BE49-F238E27FC236}">
                <a16:creationId xmlns:a16="http://schemas.microsoft.com/office/drawing/2014/main" id="{EFBE154C-4AA6-4878-A6E2-7D68A18B9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76688"/>
            <a:ext cx="2133600" cy="838200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4000">
              <a:latin typeface=".VnVogueH" pitchFamily="34" charset="0"/>
            </a:endParaRPr>
          </a:p>
        </p:txBody>
      </p:sp>
      <p:sp>
        <p:nvSpPr>
          <p:cNvPr id="23563" name="Line 11">
            <a:extLst>
              <a:ext uri="{FF2B5EF4-FFF2-40B4-BE49-F238E27FC236}">
                <a16:creationId xmlns:a16="http://schemas.microsoft.com/office/drawing/2014/main" id="{555AF886-98BA-4C5E-B5ED-B86D402436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4479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Line 12">
            <a:extLst>
              <a:ext uri="{FF2B5EF4-FFF2-40B4-BE49-F238E27FC236}">
                <a16:creationId xmlns:a16="http://schemas.microsoft.com/office/drawing/2014/main" id="{2437B790-FC34-418D-BD3D-EB872C3B4BC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0575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Line 13">
            <a:extLst>
              <a:ext uri="{FF2B5EF4-FFF2-40B4-BE49-F238E27FC236}">
                <a16:creationId xmlns:a16="http://schemas.microsoft.com/office/drawing/2014/main" id="{A38AE70E-F07D-4743-8025-3E6A1A6DA1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4479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Line 14">
            <a:extLst>
              <a:ext uri="{FF2B5EF4-FFF2-40B4-BE49-F238E27FC236}">
                <a16:creationId xmlns:a16="http://schemas.microsoft.com/office/drawing/2014/main" id="{9DDAE781-ABAD-4183-8015-9D94B79902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3057525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7" name="Freeform 15">
            <a:extLst>
              <a:ext uri="{FF2B5EF4-FFF2-40B4-BE49-F238E27FC236}">
                <a16:creationId xmlns:a16="http://schemas.microsoft.com/office/drawing/2014/main" id="{CA671B90-94F3-4081-9A2B-D1F5DA0E43D4}"/>
              </a:ext>
            </a:extLst>
          </p:cNvPr>
          <p:cNvSpPr>
            <a:spLocks/>
          </p:cNvSpPr>
          <p:nvPr/>
        </p:nvSpPr>
        <p:spPr bwMode="auto">
          <a:xfrm rot="10163888">
            <a:off x="6477000" y="2371725"/>
            <a:ext cx="555625" cy="839788"/>
          </a:xfrm>
          <a:custGeom>
            <a:avLst/>
            <a:gdLst>
              <a:gd name="T0" fmla="*/ 144 w 350"/>
              <a:gd name="T1" fmla="*/ 78 h 529"/>
              <a:gd name="T2" fmla="*/ 300 w 350"/>
              <a:gd name="T3" fmla="*/ 42 h 529"/>
              <a:gd name="T4" fmla="*/ 336 w 350"/>
              <a:gd name="T5" fmla="*/ 78 h 529"/>
              <a:gd name="T6" fmla="*/ 264 w 350"/>
              <a:gd name="T7" fmla="*/ 198 h 529"/>
              <a:gd name="T8" fmla="*/ 144 w 350"/>
              <a:gd name="T9" fmla="*/ 186 h 529"/>
              <a:gd name="T10" fmla="*/ 156 w 350"/>
              <a:gd name="T11" fmla="*/ 150 h 529"/>
              <a:gd name="T12" fmla="*/ 192 w 350"/>
              <a:gd name="T13" fmla="*/ 126 h 529"/>
              <a:gd name="T14" fmla="*/ 312 w 350"/>
              <a:gd name="T15" fmla="*/ 198 h 529"/>
              <a:gd name="T16" fmla="*/ 120 w 350"/>
              <a:gd name="T17" fmla="*/ 270 h 529"/>
              <a:gd name="T18" fmla="*/ 156 w 350"/>
              <a:gd name="T19" fmla="*/ 246 h 529"/>
              <a:gd name="T20" fmla="*/ 312 w 350"/>
              <a:gd name="T21" fmla="*/ 282 h 529"/>
              <a:gd name="T22" fmla="*/ 336 w 350"/>
              <a:gd name="T23" fmla="*/ 318 h 529"/>
              <a:gd name="T24" fmla="*/ 228 w 350"/>
              <a:gd name="T25" fmla="*/ 378 h 529"/>
              <a:gd name="T26" fmla="*/ 156 w 350"/>
              <a:gd name="T27" fmla="*/ 366 h 529"/>
              <a:gd name="T28" fmla="*/ 168 w 350"/>
              <a:gd name="T29" fmla="*/ 330 h 529"/>
              <a:gd name="T30" fmla="*/ 252 w 350"/>
              <a:gd name="T31" fmla="*/ 342 h 529"/>
              <a:gd name="T32" fmla="*/ 336 w 350"/>
              <a:gd name="T33" fmla="*/ 414 h 529"/>
              <a:gd name="T34" fmla="*/ 288 w 350"/>
              <a:gd name="T35" fmla="*/ 474 h 529"/>
              <a:gd name="T36" fmla="*/ 216 w 350"/>
              <a:gd name="T37" fmla="*/ 522 h 529"/>
              <a:gd name="T38" fmla="*/ 144 w 350"/>
              <a:gd name="T39" fmla="*/ 510 h 529"/>
              <a:gd name="T40" fmla="*/ 108 w 350"/>
              <a:gd name="T41" fmla="*/ 498 h 529"/>
              <a:gd name="T42" fmla="*/ 120 w 350"/>
              <a:gd name="T43" fmla="*/ 462 h 529"/>
              <a:gd name="T44" fmla="*/ 36 w 350"/>
              <a:gd name="T45" fmla="*/ 450 h 529"/>
              <a:gd name="T46" fmla="*/ 0 w 350"/>
              <a:gd name="T47" fmla="*/ 426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0" h="529">
                <a:moveTo>
                  <a:pt x="144" y="78"/>
                </a:moveTo>
                <a:cubicBezTo>
                  <a:pt x="170" y="0"/>
                  <a:pt x="219" y="33"/>
                  <a:pt x="300" y="42"/>
                </a:cubicBezTo>
                <a:cubicBezTo>
                  <a:pt x="312" y="54"/>
                  <a:pt x="332" y="61"/>
                  <a:pt x="336" y="78"/>
                </a:cubicBezTo>
                <a:cubicBezTo>
                  <a:pt x="350" y="139"/>
                  <a:pt x="313" y="182"/>
                  <a:pt x="264" y="198"/>
                </a:cubicBezTo>
                <a:cubicBezTo>
                  <a:pt x="224" y="194"/>
                  <a:pt x="181" y="202"/>
                  <a:pt x="144" y="186"/>
                </a:cubicBezTo>
                <a:cubicBezTo>
                  <a:pt x="132" y="181"/>
                  <a:pt x="148" y="160"/>
                  <a:pt x="156" y="150"/>
                </a:cubicBezTo>
                <a:cubicBezTo>
                  <a:pt x="165" y="139"/>
                  <a:pt x="180" y="134"/>
                  <a:pt x="192" y="126"/>
                </a:cubicBezTo>
                <a:cubicBezTo>
                  <a:pt x="256" y="139"/>
                  <a:pt x="276" y="144"/>
                  <a:pt x="312" y="198"/>
                </a:cubicBezTo>
                <a:cubicBezTo>
                  <a:pt x="291" y="325"/>
                  <a:pt x="270" y="283"/>
                  <a:pt x="120" y="270"/>
                </a:cubicBezTo>
                <a:cubicBezTo>
                  <a:pt x="132" y="262"/>
                  <a:pt x="142" y="248"/>
                  <a:pt x="156" y="246"/>
                </a:cubicBezTo>
                <a:cubicBezTo>
                  <a:pt x="201" y="241"/>
                  <a:pt x="268" y="271"/>
                  <a:pt x="312" y="282"/>
                </a:cubicBezTo>
                <a:cubicBezTo>
                  <a:pt x="320" y="294"/>
                  <a:pt x="336" y="304"/>
                  <a:pt x="336" y="318"/>
                </a:cubicBezTo>
                <a:cubicBezTo>
                  <a:pt x="336" y="365"/>
                  <a:pt x="256" y="371"/>
                  <a:pt x="228" y="378"/>
                </a:cubicBezTo>
                <a:cubicBezTo>
                  <a:pt x="204" y="374"/>
                  <a:pt x="175" y="381"/>
                  <a:pt x="156" y="366"/>
                </a:cubicBezTo>
                <a:cubicBezTo>
                  <a:pt x="146" y="358"/>
                  <a:pt x="156" y="333"/>
                  <a:pt x="168" y="330"/>
                </a:cubicBezTo>
                <a:cubicBezTo>
                  <a:pt x="195" y="323"/>
                  <a:pt x="224" y="338"/>
                  <a:pt x="252" y="342"/>
                </a:cubicBezTo>
                <a:cubicBezTo>
                  <a:pt x="303" y="376"/>
                  <a:pt x="317" y="356"/>
                  <a:pt x="336" y="414"/>
                </a:cubicBezTo>
                <a:cubicBezTo>
                  <a:pt x="313" y="484"/>
                  <a:pt x="342" y="420"/>
                  <a:pt x="288" y="474"/>
                </a:cubicBezTo>
                <a:cubicBezTo>
                  <a:pt x="233" y="529"/>
                  <a:pt x="303" y="500"/>
                  <a:pt x="216" y="522"/>
                </a:cubicBezTo>
                <a:cubicBezTo>
                  <a:pt x="192" y="518"/>
                  <a:pt x="168" y="515"/>
                  <a:pt x="144" y="510"/>
                </a:cubicBezTo>
                <a:cubicBezTo>
                  <a:pt x="132" y="507"/>
                  <a:pt x="114" y="509"/>
                  <a:pt x="108" y="498"/>
                </a:cubicBezTo>
                <a:cubicBezTo>
                  <a:pt x="102" y="487"/>
                  <a:pt x="116" y="474"/>
                  <a:pt x="120" y="462"/>
                </a:cubicBezTo>
                <a:cubicBezTo>
                  <a:pt x="92" y="458"/>
                  <a:pt x="63" y="458"/>
                  <a:pt x="36" y="450"/>
                </a:cubicBezTo>
                <a:cubicBezTo>
                  <a:pt x="22" y="446"/>
                  <a:pt x="0" y="426"/>
                  <a:pt x="0" y="426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Oval 16">
            <a:extLst>
              <a:ext uri="{FF2B5EF4-FFF2-40B4-BE49-F238E27FC236}">
                <a16:creationId xmlns:a16="http://schemas.microsoft.com/office/drawing/2014/main" id="{424A6F26-0DDA-42A0-BDAC-C5BE235A7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676275"/>
            <a:ext cx="1066800" cy="990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Oval 17">
            <a:extLst>
              <a:ext uri="{FF2B5EF4-FFF2-40B4-BE49-F238E27FC236}">
                <a16:creationId xmlns:a16="http://schemas.microsoft.com/office/drawing/2014/main" id="{EAAEC82C-EF28-44E2-9E8A-084295899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752475"/>
            <a:ext cx="9144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Line 18">
            <a:extLst>
              <a:ext uri="{FF2B5EF4-FFF2-40B4-BE49-F238E27FC236}">
                <a16:creationId xmlns:a16="http://schemas.microsoft.com/office/drawing/2014/main" id="{2A957071-C259-4582-8221-11D61DBE4E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205288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1" name="Arc 19">
            <a:extLst>
              <a:ext uri="{FF2B5EF4-FFF2-40B4-BE49-F238E27FC236}">
                <a16:creationId xmlns:a16="http://schemas.microsoft.com/office/drawing/2014/main" id="{62B14D02-C50C-4417-8A61-10E0E1819BEA}"/>
              </a:ext>
            </a:extLst>
          </p:cNvPr>
          <p:cNvSpPr>
            <a:spLocks/>
          </p:cNvSpPr>
          <p:nvPr/>
        </p:nvSpPr>
        <p:spPr bwMode="auto">
          <a:xfrm flipH="1" flipV="1">
            <a:off x="3657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Arc 20">
            <a:extLst>
              <a:ext uri="{FF2B5EF4-FFF2-40B4-BE49-F238E27FC236}">
                <a16:creationId xmlns:a16="http://schemas.microsoft.com/office/drawing/2014/main" id="{40CCE5A9-C8B7-4C73-A770-9B89D5D1491D}"/>
              </a:ext>
            </a:extLst>
          </p:cNvPr>
          <p:cNvSpPr>
            <a:spLocks/>
          </p:cNvSpPr>
          <p:nvPr/>
        </p:nvSpPr>
        <p:spPr bwMode="auto">
          <a:xfrm flipH="1" flipV="1">
            <a:off x="3886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Arc 21">
            <a:extLst>
              <a:ext uri="{FF2B5EF4-FFF2-40B4-BE49-F238E27FC236}">
                <a16:creationId xmlns:a16="http://schemas.microsoft.com/office/drawing/2014/main" id="{5A569CAB-AF00-48F3-8A97-4BE90D7D45C0}"/>
              </a:ext>
            </a:extLst>
          </p:cNvPr>
          <p:cNvSpPr>
            <a:spLocks/>
          </p:cNvSpPr>
          <p:nvPr/>
        </p:nvSpPr>
        <p:spPr bwMode="auto">
          <a:xfrm flipH="1" flipV="1">
            <a:off x="41148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Arc 22">
            <a:extLst>
              <a:ext uri="{FF2B5EF4-FFF2-40B4-BE49-F238E27FC236}">
                <a16:creationId xmlns:a16="http://schemas.microsoft.com/office/drawing/2014/main" id="{746D8CF5-9BEE-492F-A7C4-3475AC155E57}"/>
              </a:ext>
            </a:extLst>
          </p:cNvPr>
          <p:cNvSpPr>
            <a:spLocks/>
          </p:cNvSpPr>
          <p:nvPr/>
        </p:nvSpPr>
        <p:spPr bwMode="auto">
          <a:xfrm flipH="1" flipV="1">
            <a:off x="43434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Arc 23">
            <a:extLst>
              <a:ext uri="{FF2B5EF4-FFF2-40B4-BE49-F238E27FC236}">
                <a16:creationId xmlns:a16="http://schemas.microsoft.com/office/drawing/2014/main" id="{28DBEAFF-162F-4B56-B345-85FBCD0BF4AB}"/>
              </a:ext>
            </a:extLst>
          </p:cNvPr>
          <p:cNvSpPr>
            <a:spLocks/>
          </p:cNvSpPr>
          <p:nvPr/>
        </p:nvSpPr>
        <p:spPr bwMode="auto">
          <a:xfrm flipH="1" flipV="1">
            <a:off x="45720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Arc 24">
            <a:extLst>
              <a:ext uri="{FF2B5EF4-FFF2-40B4-BE49-F238E27FC236}">
                <a16:creationId xmlns:a16="http://schemas.microsoft.com/office/drawing/2014/main" id="{C0030614-5078-4209-918E-1E41E14DA88C}"/>
              </a:ext>
            </a:extLst>
          </p:cNvPr>
          <p:cNvSpPr>
            <a:spLocks/>
          </p:cNvSpPr>
          <p:nvPr/>
        </p:nvSpPr>
        <p:spPr bwMode="auto">
          <a:xfrm flipH="1" flipV="1">
            <a:off x="4800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Arc 25">
            <a:extLst>
              <a:ext uri="{FF2B5EF4-FFF2-40B4-BE49-F238E27FC236}">
                <a16:creationId xmlns:a16="http://schemas.microsoft.com/office/drawing/2014/main" id="{B4FC759D-5BE7-4C2A-AE63-8EB3BCCD5B83}"/>
              </a:ext>
            </a:extLst>
          </p:cNvPr>
          <p:cNvSpPr>
            <a:spLocks/>
          </p:cNvSpPr>
          <p:nvPr/>
        </p:nvSpPr>
        <p:spPr bwMode="auto">
          <a:xfrm flipH="1" flipV="1">
            <a:off x="5029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Line 26">
            <a:extLst>
              <a:ext uri="{FF2B5EF4-FFF2-40B4-BE49-F238E27FC236}">
                <a16:creationId xmlns:a16="http://schemas.microsoft.com/office/drawing/2014/main" id="{16DF9BAB-D88E-4FDD-B237-BB38C76A9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35768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9" name="Line 27">
            <a:extLst>
              <a:ext uri="{FF2B5EF4-FFF2-40B4-BE49-F238E27FC236}">
                <a16:creationId xmlns:a16="http://schemas.microsoft.com/office/drawing/2014/main" id="{45E3A77E-DE29-4301-B8EC-C816EBEAB5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3576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0" name="Line 28">
            <a:extLst>
              <a:ext uri="{FF2B5EF4-FFF2-40B4-BE49-F238E27FC236}">
                <a16:creationId xmlns:a16="http://schemas.microsoft.com/office/drawing/2014/main" id="{4E4AA08A-3E13-4672-A359-6392D831F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143827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1" name="Line 29">
            <a:extLst>
              <a:ext uri="{FF2B5EF4-FFF2-40B4-BE49-F238E27FC236}">
                <a16:creationId xmlns:a16="http://schemas.microsoft.com/office/drawing/2014/main" id="{9A035DB5-5A8A-4E5F-8FA4-B4C1AF388E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981075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2" name="Freeform 30">
            <a:extLst>
              <a:ext uri="{FF2B5EF4-FFF2-40B4-BE49-F238E27FC236}">
                <a16:creationId xmlns:a16="http://schemas.microsoft.com/office/drawing/2014/main" id="{F52EFAAE-7922-4FE6-813C-10097B72B40A}"/>
              </a:ext>
            </a:extLst>
          </p:cNvPr>
          <p:cNvSpPr>
            <a:spLocks/>
          </p:cNvSpPr>
          <p:nvPr/>
        </p:nvSpPr>
        <p:spPr bwMode="auto">
          <a:xfrm rot="338056">
            <a:off x="4495800" y="752475"/>
            <a:ext cx="381000" cy="688975"/>
          </a:xfrm>
          <a:custGeom>
            <a:avLst/>
            <a:gdLst>
              <a:gd name="T0" fmla="*/ 0 w 288"/>
              <a:gd name="T1" fmla="*/ 256 h 448"/>
              <a:gd name="T2" fmla="*/ 48 w 288"/>
              <a:gd name="T3" fmla="*/ 64 h 448"/>
              <a:gd name="T4" fmla="*/ 240 w 288"/>
              <a:gd name="T5" fmla="*/ 64 h 448"/>
              <a:gd name="T6" fmla="*/ 288 w 288"/>
              <a:gd name="T7" fmla="*/ 448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448">
                <a:moveTo>
                  <a:pt x="0" y="256"/>
                </a:moveTo>
                <a:cubicBezTo>
                  <a:pt x="4" y="176"/>
                  <a:pt x="8" y="96"/>
                  <a:pt x="48" y="64"/>
                </a:cubicBezTo>
                <a:cubicBezTo>
                  <a:pt x="88" y="32"/>
                  <a:pt x="200" y="0"/>
                  <a:pt x="240" y="64"/>
                </a:cubicBezTo>
                <a:cubicBezTo>
                  <a:pt x="280" y="128"/>
                  <a:pt x="288" y="384"/>
                  <a:pt x="288" y="44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3" name="Line 31">
            <a:extLst>
              <a:ext uri="{FF2B5EF4-FFF2-40B4-BE49-F238E27FC236}">
                <a16:creationId xmlns:a16="http://schemas.microsoft.com/office/drawing/2014/main" id="{B54DD9BB-0474-4869-B23A-6D4E1A6FB1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4479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4" name="Line 32">
            <a:extLst>
              <a:ext uri="{FF2B5EF4-FFF2-40B4-BE49-F238E27FC236}">
                <a16:creationId xmlns:a16="http://schemas.microsoft.com/office/drawing/2014/main" id="{D1913C3D-D200-417D-815A-F6D36088D0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0575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5" name="Line 33">
            <a:extLst>
              <a:ext uri="{FF2B5EF4-FFF2-40B4-BE49-F238E27FC236}">
                <a16:creationId xmlns:a16="http://schemas.microsoft.com/office/drawing/2014/main" id="{86EAA88D-3C4A-4F5C-B22D-FC566D57F63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24479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6" name="Line 34">
            <a:extLst>
              <a:ext uri="{FF2B5EF4-FFF2-40B4-BE49-F238E27FC236}">
                <a16:creationId xmlns:a16="http://schemas.microsoft.com/office/drawing/2014/main" id="{5D627A2A-0C67-4420-9781-731C7DEE2D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4479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7" name="Line 35">
            <a:extLst>
              <a:ext uri="{FF2B5EF4-FFF2-40B4-BE49-F238E27FC236}">
                <a16:creationId xmlns:a16="http://schemas.microsoft.com/office/drawing/2014/main" id="{A2C01C4F-6F5B-4A89-B35E-CA77A796C9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0575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8" name="Line 36">
            <a:extLst>
              <a:ext uri="{FF2B5EF4-FFF2-40B4-BE49-F238E27FC236}">
                <a16:creationId xmlns:a16="http://schemas.microsoft.com/office/drawing/2014/main" id="{B02545F5-D9B7-470A-A6BD-DB3B640C9B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447925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9" name="Arc 37">
            <a:extLst>
              <a:ext uri="{FF2B5EF4-FFF2-40B4-BE49-F238E27FC236}">
                <a16:creationId xmlns:a16="http://schemas.microsoft.com/office/drawing/2014/main" id="{AAB745AD-0D89-4A77-B86A-9795A34F12F3}"/>
              </a:ext>
            </a:extLst>
          </p:cNvPr>
          <p:cNvSpPr>
            <a:spLocks/>
          </p:cNvSpPr>
          <p:nvPr/>
        </p:nvSpPr>
        <p:spPr bwMode="auto">
          <a:xfrm flipH="1" flipV="1">
            <a:off x="3657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Arc 38">
            <a:extLst>
              <a:ext uri="{FF2B5EF4-FFF2-40B4-BE49-F238E27FC236}">
                <a16:creationId xmlns:a16="http://schemas.microsoft.com/office/drawing/2014/main" id="{124DDE88-710C-4CF2-B031-50C56BF9D28D}"/>
              </a:ext>
            </a:extLst>
          </p:cNvPr>
          <p:cNvSpPr>
            <a:spLocks/>
          </p:cNvSpPr>
          <p:nvPr/>
        </p:nvSpPr>
        <p:spPr bwMode="auto">
          <a:xfrm flipH="1" flipV="1">
            <a:off x="3886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Arc 39">
            <a:extLst>
              <a:ext uri="{FF2B5EF4-FFF2-40B4-BE49-F238E27FC236}">
                <a16:creationId xmlns:a16="http://schemas.microsoft.com/office/drawing/2014/main" id="{6E560AD0-8212-4608-ADBE-41D0F4E4256D}"/>
              </a:ext>
            </a:extLst>
          </p:cNvPr>
          <p:cNvSpPr>
            <a:spLocks/>
          </p:cNvSpPr>
          <p:nvPr/>
        </p:nvSpPr>
        <p:spPr bwMode="auto">
          <a:xfrm flipH="1" flipV="1">
            <a:off x="41148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Arc 40">
            <a:extLst>
              <a:ext uri="{FF2B5EF4-FFF2-40B4-BE49-F238E27FC236}">
                <a16:creationId xmlns:a16="http://schemas.microsoft.com/office/drawing/2014/main" id="{529C487D-F4DB-4F5C-94F8-EBBBF342E78C}"/>
              </a:ext>
            </a:extLst>
          </p:cNvPr>
          <p:cNvSpPr>
            <a:spLocks/>
          </p:cNvSpPr>
          <p:nvPr/>
        </p:nvSpPr>
        <p:spPr bwMode="auto">
          <a:xfrm flipH="1" flipV="1">
            <a:off x="43434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Arc 41">
            <a:extLst>
              <a:ext uri="{FF2B5EF4-FFF2-40B4-BE49-F238E27FC236}">
                <a16:creationId xmlns:a16="http://schemas.microsoft.com/office/drawing/2014/main" id="{ED69BBED-424D-4D84-B6BB-2407C5264EAF}"/>
              </a:ext>
            </a:extLst>
          </p:cNvPr>
          <p:cNvSpPr>
            <a:spLocks/>
          </p:cNvSpPr>
          <p:nvPr/>
        </p:nvSpPr>
        <p:spPr bwMode="auto">
          <a:xfrm flipH="1" flipV="1">
            <a:off x="45720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Arc 42">
            <a:extLst>
              <a:ext uri="{FF2B5EF4-FFF2-40B4-BE49-F238E27FC236}">
                <a16:creationId xmlns:a16="http://schemas.microsoft.com/office/drawing/2014/main" id="{09F1B5D6-8490-451C-B653-FC46950D62F7}"/>
              </a:ext>
            </a:extLst>
          </p:cNvPr>
          <p:cNvSpPr>
            <a:spLocks/>
          </p:cNvSpPr>
          <p:nvPr/>
        </p:nvSpPr>
        <p:spPr bwMode="auto">
          <a:xfrm flipH="1" flipV="1">
            <a:off x="4800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Arc 43">
            <a:extLst>
              <a:ext uri="{FF2B5EF4-FFF2-40B4-BE49-F238E27FC236}">
                <a16:creationId xmlns:a16="http://schemas.microsoft.com/office/drawing/2014/main" id="{3F98BC98-A3FB-4999-93F7-45532E4CC6D9}"/>
              </a:ext>
            </a:extLst>
          </p:cNvPr>
          <p:cNvSpPr>
            <a:spLocks/>
          </p:cNvSpPr>
          <p:nvPr/>
        </p:nvSpPr>
        <p:spPr bwMode="auto">
          <a:xfrm flipH="1" flipV="1">
            <a:off x="5029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Line 44">
            <a:extLst>
              <a:ext uri="{FF2B5EF4-FFF2-40B4-BE49-F238E27FC236}">
                <a16:creationId xmlns:a16="http://schemas.microsoft.com/office/drawing/2014/main" id="{D69C027C-9924-45C6-B614-6AF5D9BA91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35768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7" name="Line 45">
            <a:extLst>
              <a:ext uri="{FF2B5EF4-FFF2-40B4-BE49-F238E27FC236}">
                <a16:creationId xmlns:a16="http://schemas.microsoft.com/office/drawing/2014/main" id="{B949CA75-0BB5-42D6-B35C-7E4AE04982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3576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8" name="Line 46">
            <a:extLst>
              <a:ext uri="{FF2B5EF4-FFF2-40B4-BE49-F238E27FC236}">
                <a16:creationId xmlns:a16="http://schemas.microsoft.com/office/drawing/2014/main" id="{700C1530-8379-478E-B47E-C7125A90D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14382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9" name="Line 47">
            <a:extLst>
              <a:ext uri="{FF2B5EF4-FFF2-40B4-BE49-F238E27FC236}">
                <a16:creationId xmlns:a16="http://schemas.microsoft.com/office/drawing/2014/main" id="{8E8AB356-A161-42C6-9B1F-ACACE32F7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4479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0" name="Line 48">
            <a:extLst>
              <a:ext uri="{FF2B5EF4-FFF2-40B4-BE49-F238E27FC236}">
                <a16:creationId xmlns:a16="http://schemas.microsoft.com/office/drawing/2014/main" id="{89156C95-D224-4CE8-8129-96076B8C81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0575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1" name="Line 49">
            <a:extLst>
              <a:ext uri="{FF2B5EF4-FFF2-40B4-BE49-F238E27FC236}">
                <a16:creationId xmlns:a16="http://schemas.microsoft.com/office/drawing/2014/main" id="{E398DDAC-BEBC-4F3E-8123-00BF62E210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4479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2" name="Line 50">
            <a:extLst>
              <a:ext uri="{FF2B5EF4-FFF2-40B4-BE49-F238E27FC236}">
                <a16:creationId xmlns:a16="http://schemas.microsoft.com/office/drawing/2014/main" id="{F210A559-58FD-4183-87A5-E07DE6C113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0575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3" name="Arc 51">
            <a:extLst>
              <a:ext uri="{FF2B5EF4-FFF2-40B4-BE49-F238E27FC236}">
                <a16:creationId xmlns:a16="http://schemas.microsoft.com/office/drawing/2014/main" id="{B30594F1-F51F-47AF-86F3-DE4A2F56739A}"/>
              </a:ext>
            </a:extLst>
          </p:cNvPr>
          <p:cNvSpPr>
            <a:spLocks/>
          </p:cNvSpPr>
          <p:nvPr/>
        </p:nvSpPr>
        <p:spPr bwMode="auto">
          <a:xfrm flipH="1" flipV="1">
            <a:off x="3657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4" name="Arc 52">
            <a:extLst>
              <a:ext uri="{FF2B5EF4-FFF2-40B4-BE49-F238E27FC236}">
                <a16:creationId xmlns:a16="http://schemas.microsoft.com/office/drawing/2014/main" id="{B6E159C2-2166-4A5D-8C94-5E6C76A72D64}"/>
              </a:ext>
            </a:extLst>
          </p:cNvPr>
          <p:cNvSpPr>
            <a:spLocks/>
          </p:cNvSpPr>
          <p:nvPr/>
        </p:nvSpPr>
        <p:spPr bwMode="auto">
          <a:xfrm flipH="1" flipV="1">
            <a:off x="3886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5" name="Arc 53">
            <a:extLst>
              <a:ext uri="{FF2B5EF4-FFF2-40B4-BE49-F238E27FC236}">
                <a16:creationId xmlns:a16="http://schemas.microsoft.com/office/drawing/2014/main" id="{F9317D78-7C68-484A-8162-A39AC0FC8B36}"/>
              </a:ext>
            </a:extLst>
          </p:cNvPr>
          <p:cNvSpPr>
            <a:spLocks/>
          </p:cNvSpPr>
          <p:nvPr/>
        </p:nvSpPr>
        <p:spPr bwMode="auto">
          <a:xfrm flipH="1" flipV="1">
            <a:off x="41148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6" name="Arc 54">
            <a:extLst>
              <a:ext uri="{FF2B5EF4-FFF2-40B4-BE49-F238E27FC236}">
                <a16:creationId xmlns:a16="http://schemas.microsoft.com/office/drawing/2014/main" id="{B412D715-2828-4759-83F6-BACFF006F64A}"/>
              </a:ext>
            </a:extLst>
          </p:cNvPr>
          <p:cNvSpPr>
            <a:spLocks/>
          </p:cNvSpPr>
          <p:nvPr/>
        </p:nvSpPr>
        <p:spPr bwMode="auto">
          <a:xfrm flipH="1" flipV="1">
            <a:off x="43434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Arc 55">
            <a:extLst>
              <a:ext uri="{FF2B5EF4-FFF2-40B4-BE49-F238E27FC236}">
                <a16:creationId xmlns:a16="http://schemas.microsoft.com/office/drawing/2014/main" id="{E549F998-402F-461E-9BC4-BCB8141BACCC}"/>
              </a:ext>
            </a:extLst>
          </p:cNvPr>
          <p:cNvSpPr>
            <a:spLocks/>
          </p:cNvSpPr>
          <p:nvPr/>
        </p:nvSpPr>
        <p:spPr bwMode="auto">
          <a:xfrm flipH="1" flipV="1">
            <a:off x="45720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Arc 56">
            <a:extLst>
              <a:ext uri="{FF2B5EF4-FFF2-40B4-BE49-F238E27FC236}">
                <a16:creationId xmlns:a16="http://schemas.microsoft.com/office/drawing/2014/main" id="{C064E859-EB00-49CC-8BCB-7CC7CB3B679C}"/>
              </a:ext>
            </a:extLst>
          </p:cNvPr>
          <p:cNvSpPr>
            <a:spLocks/>
          </p:cNvSpPr>
          <p:nvPr/>
        </p:nvSpPr>
        <p:spPr bwMode="auto">
          <a:xfrm flipH="1" flipV="1">
            <a:off x="4800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9" name="Arc 57">
            <a:extLst>
              <a:ext uri="{FF2B5EF4-FFF2-40B4-BE49-F238E27FC236}">
                <a16:creationId xmlns:a16="http://schemas.microsoft.com/office/drawing/2014/main" id="{6B98EA7A-2687-4C7D-A0D4-49CF87B62E77}"/>
              </a:ext>
            </a:extLst>
          </p:cNvPr>
          <p:cNvSpPr>
            <a:spLocks/>
          </p:cNvSpPr>
          <p:nvPr/>
        </p:nvSpPr>
        <p:spPr bwMode="auto">
          <a:xfrm flipH="1" flipV="1">
            <a:off x="5029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0" name="Line 58">
            <a:extLst>
              <a:ext uri="{FF2B5EF4-FFF2-40B4-BE49-F238E27FC236}">
                <a16:creationId xmlns:a16="http://schemas.microsoft.com/office/drawing/2014/main" id="{9ADB00A4-75FD-4FA7-B008-E9BC8A834E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35768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1" name="Line 59">
            <a:extLst>
              <a:ext uri="{FF2B5EF4-FFF2-40B4-BE49-F238E27FC236}">
                <a16:creationId xmlns:a16="http://schemas.microsoft.com/office/drawing/2014/main" id="{402A9DC2-166E-4846-98E4-4AFAE85BB7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3576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2" name="Line 60">
            <a:extLst>
              <a:ext uri="{FF2B5EF4-FFF2-40B4-BE49-F238E27FC236}">
                <a16:creationId xmlns:a16="http://schemas.microsoft.com/office/drawing/2014/main" id="{226E486B-A708-4FB6-8772-06EFDF5483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4479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3" name="Line 61">
            <a:extLst>
              <a:ext uri="{FF2B5EF4-FFF2-40B4-BE49-F238E27FC236}">
                <a16:creationId xmlns:a16="http://schemas.microsoft.com/office/drawing/2014/main" id="{4FAB0F2A-4899-4D2D-8A62-42F7E78D4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0575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4" name="Line 62">
            <a:extLst>
              <a:ext uri="{FF2B5EF4-FFF2-40B4-BE49-F238E27FC236}">
                <a16:creationId xmlns:a16="http://schemas.microsoft.com/office/drawing/2014/main" id="{A719637E-0AE8-4AEA-A2DF-673FECB85B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447925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5" name="Line 63">
            <a:extLst>
              <a:ext uri="{FF2B5EF4-FFF2-40B4-BE49-F238E27FC236}">
                <a16:creationId xmlns:a16="http://schemas.microsoft.com/office/drawing/2014/main" id="{6AE1B3B9-B6BD-48A9-818B-2C188ED3A7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057525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6" name="Arc 64">
            <a:extLst>
              <a:ext uri="{FF2B5EF4-FFF2-40B4-BE49-F238E27FC236}">
                <a16:creationId xmlns:a16="http://schemas.microsoft.com/office/drawing/2014/main" id="{1FAE4979-7FBB-4202-8A37-39A75A6F5045}"/>
              </a:ext>
            </a:extLst>
          </p:cNvPr>
          <p:cNvSpPr>
            <a:spLocks/>
          </p:cNvSpPr>
          <p:nvPr/>
        </p:nvSpPr>
        <p:spPr bwMode="auto">
          <a:xfrm flipH="1" flipV="1">
            <a:off x="3657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7" name="Arc 65">
            <a:extLst>
              <a:ext uri="{FF2B5EF4-FFF2-40B4-BE49-F238E27FC236}">
                <a16:creationId xmlns:a16="http://schemas.microsoft.com/office/drawing/2014/main" id="{60143F5A-CBAB-4A4B-BF29-03647B2BD6E8}"/>
              </a:ext>
            </a:extLst>
          </p:cNvPr>
          <p:cNvSpPr>
            <a:spLocks/>
          </p:cNvSpPr>
          <p:nvPr/>
        </p:nvSpPr>
        <p:spPr bwMode="auto">
          <a:xfrm flipH="1" flipV="1">
            <a:off x="3886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8" name="Arc 66">
            <a:extLst>
              <a:ext uri="{FF2B5EF4-FFF2-40B4-BE49-F238E27FC236}">
                <a16:creationId xmlns:a16="http://schemas.microsoft.com/office/drawing/2014/main" id="{5A60F60E-885B-43A0-B51C-1A15E53B3E41}"/>
              </a:ext>
            </a:extLst>
          </p:cNvPr>
          <p:cNvSpPr>
            <a:spLocks/>
          </p:cNvSpPr>
          <p:nvPr/>
        </p:nvSpPr>
        <p:spPr bwMode="auto">
          <a:xfrm flipH="1" flipV="1">
            <a:off x="41148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9" name="Arc 67">
            <a:extLst>
              <a:ext uri="{FF2B5EF4-FFF2-40B4-BE49-F238E27FC236}">
                <a16:creationId xmlns:a16="http://schemas.microsoft.com/office/drawing/2014/main" id="{FE8A1DDA-AD81-48F5-BE56-882716C9CCF2}"/>
              </a:ext>
            </a:extLst>
          </p:cNvPr>
          <p:cNvSpPr>
            <a:spLocks/>
          </p:cNvSpPr>
          <p:nvPr/>
        </p:nvSpPr>
        <p:spPr bwMode="auto">
          <a:xfrm flipH="1" flipV="1">
            <a:off x="43434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0" name="Arc 68">
            <a:extLst>
              <a:ext uri="{FF2B5EF4-FFF2-40B4-BE49-F238E27FC236}">
                <a16:creationId xmlns:a16="http://schemas.microsoft.com/office/drawing/2014/main" id="{B6DD8120-06E8-4182-954D-39B17D35D24B}"/>
              </a:ext>
            </a:extLst>
          </p:cNvPr>
          <p:cNvSpPr>
            <a:spLocks/>
          </p:cNvSpPr>
          <p:nvPr/>
        </p:nvSpPr>
        <p:spPr bwMode="auto">
          <a:xfrm flipH="1" flipV="1">
            <a:off x="45720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1" name="Arc 69">
            <a:extLst>
              <a:ext uri="{FF2B5EF4-FFF2-40B4-BE49-F238E27FC236}">
                <a16:creationId xmlns:a16="http://schemas.microsoft.com/office/drawing/2014/main" id="{9EBC64BB-DD22-47D9-8B3E-6833D522A9C3}"/>
              </a:ext>
            </a:extLst>
          </p:cNvPr>
          <p:cNvSpPr>
            <a:spLocks/>
          </p:cNvSpPr>
          <p:nvPr/>
        </p:nvSpPr>
        <p:spPr bwMode="auto">
          <a:xfrm flipH="1" flipV="1">
            <a:off x="4800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2" name="Arc 70">
            <a:extLst>
              <a:ext uri="{FF2B5EF4-FFF2-40B4-BE49-F238E27FC236}">
                <a16:creationId xmlns:a16="http://schemas.microsoft.com/office/drawing/2014/main" id="{C0CF772A-DFD2-43FA-95C3-EF0D31646CF2}"/>
              </a:ext>
            </a:extLst>
          </p:cNvPr>
          <p:cNvSpPr>
            <a:spLocks/>
          </p:cNvSpPr>
          <p:nvPr/>
        </p:nvSpPr>
        <p:spPr bwMode="auto">
          <a:xfrm flipH="1" flipV="1">
            <a:off x="5029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3" name="Line 71">
            <a:extLst>
              <a:ext uri="{FF2B5EF4-FFF2-40B4-BE49-F238E27FC236}">
                <a16:creationId xmlns:a16="http://schemas.microsoft.com/office/drawing/2014/main" id="{82AE24EC-51A5-440E-B015-EC0C07AF8E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35768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24" name="Line 72">
            <a:extLst>
              <a:ext uri="{FF2B5EF4-FFF2-40B4-BE49-F238E27FC236}">
                <a16:creationId xmlns:a16="http://schemas.microsoft.com/office/drawing/2014/main" id="{8E5A86A4-D4BD-4325-9403-6751ADF9A9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3576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25" name="Freeform 73">
            <a:extLst>
              <a:ext uri="{FF2B5EF4-FFF2-40B4-BE49-F238E27FC236}">
                <a16:creationId xmlns:a16="http://schemas.microsoft.com/office/drawing/2014/main" id="{9D3091C1-EBAD-440E-89C2-E964CA38E5E8}"/>
              </a:ext>
            </a:extLst>
          </p:cNvPr>
          <p:cNvSpPr>
            <a:spLocks/>
          </p:cNvSpPr>
          <p:nvPr/>
        </p:nvSpPr>
        <p:spPr bwMode="auto">
          <a:xfrm rot="-323268">
            <a:off x="2209800" y="2371725"/>
            <a:ext cx="555625" cy="839788"/>
          </a:xfrm>
          <a:custGeom>
            <a:avLst/>
            <a:gdLst>
              <a:gd name="T0" fmla="*/ 144 w 350"/>
              <a:gd name="T1" fmla="*/ 78 h 529"/>
              <a:gd name="T2" fmla="*/ 300 w 350"/>
              <a:gd name="T3" fmla="*/ 42 h 529"/>
              <a:gd name="T4" fmla="*/ 336 w 350"/>
              <a:gd name="T5" fmla="*/ 78 h 529"/>
              <a:gd name="T6" fmla="*/ 264 w 350"/>
              <a:gd name="T7" fmla="*/ 198 h 529"/>
              <a:gd name="T8" fmla="*/ 144 w 350"/>
              <a:gd name="T9" fmla="*/ 186 h 529"/>
              <a:gd name="T10" fmla="*/ 156 w 350"/>
              <a:gd name="T11" fmla="*/ 150 h 529"/>
              <a:gd name="T12" fmla="*/ 192 w 350"/>
              <a:gd name="T13" fmla="*/ 126 h 529"/>
              <a:gd name="T14" fmla="*/ 312 w 350"/>
              <a:gd name="T15" fmla="*/ 198 h 529"/>
              <a:gd name="T16" fmla="*/ 120 w 350"/>
              <a:gd name="T17" fmla="*/ 270 h 529"/>
              <a:gd name="T18" fmla="*/ 156 w 350"/>
              <a:gd name="T19" fmla="*/ 246 h 529"/>
              <a:gd name="T20" fmla="*/ 312 w 350"/>
              <a:gd name="T21" fmla="*/ 282 h 529"/>
              <a:gd name="T22" fmla="*/ 336 w 350"/>
              <a:gd name="T23" fmla="*/ 318 h 529"/>
              <a:gd name="T24" fmla="*/ 228 w 350"/>
              <a:gd name="T25" fmla="*/ 378 h 529"/>
              <a:gd name="T26" fmla="*/ 156 w 350"/>
              <a:gd name="T27" fmla="*/ 366 h 529"/>
              <a:gd name="T28" fmla="*/ 168 w 350"/>
              <a:gd name="T29" fmla="*/ 330 h 529"/>
              <a:gd name="T30" fmla="*/ 252 w 350"/>
              <a:gd name="T31" fmla="*/ 342 h 529"/>
              <a:gd name="T32" fmla="*/ 336 w 350"/>
              <a:gd name="T33" fmla="*/ 414 h 529"/>
              <a:gd name="T34" fmla="*/ 288 w 350"/>
              <a:gd name="T35" fmla="*/ 474 h 529"/>
              <a:gd name="T36" fmla="*/ 216 w 350"/>
              <a:gd name="T37" fmla="*/ 522 h 529"/>
              <a:gd name="T38" fmla="*/ 144 w 350"/>
              <a:gd name="T39" fmla="*/ 510 h 529"/>
              <a:gd name="T40" fmla="*/ 108 w 350"/>
              <a:gd name="T41" fmla="*/ 498 h 529"/>
              <a:gd name="T42" fmla="*/ 120 w 350"/>
              <a:gd name="T43" fmla="*/ 462 h 529"/>
              <a:gd name="T44" fmla="*/ 36 w 350"/>
              <a:gd name="T45" fmla="*/ 450 h 529"/>
              <a:gd name="T46" fmla="*/ 0 w 350"/>
              <a:gd name="T47" fmla="*/ 426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0" h="529">
                <a:moveTo>
                  <a:pt x="144" y="78"/>
                </a:moveTo>
                <a:cubicBezTo>
                  <a:pt x="170" y="0"/>
                  <a:pt x="219" y="33"/>
                  <a:pt x="300" y="42"/>
                </a:cubicBezTo>
                <a:cubicBezTo>
                  <a:pt x="312" y="54"/>
                  <a:pt x="332" y="61"/>
                  <a:pt x="336" y="78"/>
                </a:cubicBezTo>
                <a:cubicBezTo>
                  <a:pt x="350" y="139"/>
                  <a:pt x="313" y="182"/>
                  <a:pt x="264" y="198"/>
                </a:cubicBezTo>
                <a:cubicBezTo>
                  <a:pt x="224" y="194"/>
                  <a:pt x="181" y="202"/>
                  <a:pt x="144" y="186"/>
                </a:cubicBezTo>
                <a:cubicBezTo>
                  <a:pt x="132" y="181"/>
                  <a:pt x="148" y="160"/>
                  <a:pt x="156" y="150"/>
                </a:cubicBezTo>
                <a:cubicBezTo>
                  <a:pt x="165" y="139"/>
                  <a:pt x="180" y="134"/>
                  <a:pt x="192" y="126"/>
                </a:cubicBezTo>
                <a:cubicBezTo>
                  <a:pt x="256" y="139"/>
                  <a:pt x="276" y="144"/>
                  <a:pt x="312" y="198"/>
                </a:cubicBezTo>
                <a:cubicBezTo>
                  <a:pt x="291" y="325"/>
                  <a:pt x="270" y="283"/>
                  <a:pt x="120" y="270"/>
                </a:cubicBezTo>
                <a:cubicBezTo>
                  <a:pt x="132" y="262"/>
                  <a:pt x="142" y="248"/>
                  <a:pt x="156" y="246"/>
                </a:cubicBezTo>
                <a:cubicBezTo>
                  <a:pt x="201" y="241"/>
                  <a:pt x="268" y="271"/>
                  <a:pt x="312" y="282"/>
                </a:cubicBezTo>
                <a:cubicBezTo>
                  <a:pt x="320" y="294"/>
                  <a:pt x="336" y="304"/>
                  <a:pt x="336" y="318"/>
                </a:cubicBezTo>
                <a:cubicBezTo>
                  <a:pt x="336" y="365"/>
                  <a:pt x="256" y="371"/>
                  <a:pt x="228" y="378"/>
                </a:cubicBezTo>
                <a:cubicBezTo>
                  <a:pt x="204" y="374"/>
                  <a:pt x="175" y="381"/>
                  <a:pt x="156" y="366"/>
                </a:cubicBezTo>
                <a:cubicBezTo>
                  <a:pt x="146" y="358"/>
                  <a:pt x="156" y="333"/>
                  <a:pt x="168" y="330"/>
                </a:cubicBezTo>
                <a:cubicBezTo>
                  <a:pt x="195" y="323"/>
                  <a:pt x="224" y="338"/>
                  <a:pt x="252" y="342"/>
                </a:cubicBezTo>
                <a:cubicBezTo>
                  <a:pt x="303" y="376"/>
                  <a:pt x="317" y="356"/>
                  <a:pt x="336" y="414"/>
                </a:cubicBezTo>
                <a:cubicBezTo>
                  <a:pt x="313" y="484"/>
                  <a:pt x="342" y="420"/>
                  <a:pt x="288" y="474"/>
                </a:cubicBezTo>
                <a:cubicBezTo>
                  <a:pt x="233" y="529"/>
                  <a:pt x="303" y="500"/>
                  <a:pt x="216" y="522"/>
                </a:cubicBezTo>
                <a:cubicBezTo>
                  <a:pt x="192" y="518"/>
                  <a:pt x="168" y="515"/>
                  <a:pt x="144" y="510"/>
                </a:cubicBezTo>
                <a:cubicBezTo>
                  <a:pt x="132" y="507"/>
                  <a:pt x="114" y="509"/>
                  <a:pt x="108" y="498"/>
                </a:cubicBezTo>
                <a:cubicBezTo>
                  <a:pt x="102" y="487"/>
                  <a:pt x="116" y="474"/>
                  <a:pt x="120" y="462"/>
                </a:cubicBezTo>
                <a:cubicBezTo>
                  <a:pt x="92" y="458"/>
                  <a:pt x="63" y="458"/>
                  <a:pt x="36" y="450"/>
                </a:cubicBezTo>
                <a:cubicBezTo>
                  <a:pt x="22" y="446"/>
                  <a:pt x="0" y="426"/>
                  <a:pt x="0" y="426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27" name="Line 75">
            <a:extLst>
              <a:ext uri="{FF2B5EF4-FFF2-40B4-BE49-F238E27FC236}">
                <a16:creationId xmlns:a16="http://schemas.microsoft.com/office/drawing/2014/main" id="{27C417F3-15E4-4853-B386-138DEEB97C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8245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28" name="Line 76">
            <a:extLst>
              <a:ext uri="{FF2B5EF4-FFF2-40B4-BE49-F238E27FC236}">
                <a16:creationId xmlns:a16="http://schemas.microsoft.com/office/drawing/2014/main" id="{8165390E-8C3E-41D5-9603-5AD607288A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900738"/>
            <a:ext cx="3200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2" name="Line 80">
            <a:extLst>
              <a:ext uri="{FF2B5EF4-FFF2-40B4-BE49-F238E27FC236}">
                <a16:creationId xmlns:a16="http://schemas.microsoft.com/office/drawing/2014/main" id="{4EACC3EA-20D2-44BA-9A2F-4DF09A9B90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1409700"/>
            <a:ext cx="0" cy="1066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3" name="Line 81">
            <a:extLst>
              <a:ext uri="{FF2B5EF4-FFF2-40B4-BE49-F238E27FC236}">
                <a16:creationId xmlns:a16="http://schemas.microsoft.com/office/drawing/2014/main" id="{AEF8FDEE-A2FB-4A23-A9F8-179AA0384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438275"/>
            <a:ext cx="3124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4" name="Line 82">
            <a:extLst>
              <a:ext uri="{FF2B5EF4-FFF2-40B4-BE49-F238E27FC236}">
                <a16:creationId xmlns:a16="http://schemas.microsoft.com/office/drawing/2014/main" id="{1E015B2C-78BF-4114-A89C-9E39267A99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7200" y="1409700"/>
            <a:ext cx="0" cy="1066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5" name="Line 83">
            <a:extLst>
              <a:ext uri="{FF2B5EF4-FFF2-40B4-BE49-F238E27FC236}">
                <a16:creationId xmlns:a16="http://schemas.microsoft.com/office/drawing/2014/main" id="{53583601-A105-48A0-8827-0E33024572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1438275"/>
            <a:ext cx="2819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6" name="Line 84">
            <a:extLst>
              <a:ext uri="{FF2B5EF4-FFF2-40B4-BE49-F238E27FC236}">
                <a16:creationId xmlns:a16="http://schemas.microsoft.com/office/drawing/2014/main" id="{ED43BA5F-13DA-4106-934E-B5E624E5F9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014663"/>
            <a:ext cx="0" cy="1371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7" name="Line 85">
            <a:extLst>
              <a:ext uri="{FF2B5EF4-FFF2-40B4-BE49-F238E27FC236}">
                <a16:creationId xmlns:a16="http://schemas.microsoft.com/office/drawing/2014/main" id="{63518DCF-6D38-4F46-9AB5-8BB5A5AAB4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357688"/>
            <a:ext cx="2286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8" name="Line 86">
            <a:extLst>
              <a:ext uri="{FF2B5EF4-FFF2-40B4-BE49-F238E27FC236}">
                <a16:creationId xmlns:a16="http://schemas.microsoft.com/office/drawing/2014/main" id="{2E64E766-77AD-43AE-A33E-EE4E914DE3E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3014663"/>
            <a:ext cx="0" cy="2743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9" name="Line 87">
            <a:extLst>
              <a:ext uri="{FF2B5EF4-FFF2-40B4-BE49-F238E27FC236}">
                <a16:creationId xmlns:a16="http://schemas.microsoft.com/office/drawing/2014/main" id="{FA83CC31-2915-4753-BB7C-CD53262306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5900738"/>
            <a:ext cx="1295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0" name="Line 88">
            <a:extLst>
              <a:ext uri="{FF2B5EF4-FFF2-40B4-BE49-F238E27FC236}">
                <a16:creationId xmlns:a16="http://schemas.microsoft.com/office/drawing/2014/main" id="{95D542E6-F098-4B6F-8D61-3A4515EDBC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357688"/>
            <a:ext cx="1371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1" name="Line 89">
            <a:extLst>
              <a:ext uri="{FF2B5EF4-FFF2-40B4-BE49-F238E27FC236}">
                <a16:creationId xmlns:a16="http://schemas.microsoft.com/office/drawing/2014/main" id="{BA8E6C9A-F185-4496-ABAC-1E9F04D54F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4329113"/>
            <a:ext cx="0" cy="1600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4" name="Oval 92">
            <a:extLst>
              <a:ext uri="{FF2B5EF4-FFF2-40B4-BE49-F238E27FC236}">
                <a16:creationId xmlns:a16="http://schemas.microsoft.com/office/drawing/2014/main" id="{EA1BD308-9842-4646-97EF-609E3C496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770563"/>
            <a:ext cx="152400" cy="119062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CA" altLang="en-US" sz="2400" b="1">
              <a:latin typeface="Arial" panose="020B0604020202020204" pitchFamily="34" charset="0"/>
            </a:endParaRPr>
          </a:p>
        </p:txBody>
      </p:sp>
      <p:sp>
        <p:nvSpPr>
          <p:cNvPr id="23645" name="Oval 93">
            <a:extLst>
              <a:ext uri="{FF2B5EF4-FFF2-40B4-BE49-F238E27FC236}">
                <a16:creationId xmlns:a16="http://schemas.microsoft.com/office/drawing/2014/main" id="{39FA5BFE-7482-4FAA-AA1E-CC81D1F42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650" y="5826125"/>
            <a:ext cx="152400" cy="1301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CA" altLang="en-US" sz="2400" b="1">
              <a:latin typeface="Arial" panose="020B0604020202020204" pitchFamily="34" charset="0"/>
            </a:endParaRPr>
          </a:p>
        </p:txBody>
      </p:sp>
      <p:sp>
        <p:nvSpPr>
          <p:cNvPr id="23646" name="Line 94">
            <a:extLst>
              <a:ext uri="{FF2B5EF4-FFF2-40B4-BE49-F238E27FC236}">
                <a16:creationId xmlns:a16="http://schemas.microsoft.com/office/drawing/2014/main" id="{8E2E9DC7-BB8A-45E2-A0C0-EF9ADA770F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66850" y="5776913"/>
            <a:ext cx="2286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7" name="Line 95">
            <a:extLst>
              <a:ext uri="{FF2B5EF4-FFF2-40B4-BE49-F238E27FC236}">
                <a16:creationId xmlns:a16="http://schemas.microsoft.com/office/drawing/2014/main" id="{19BB03B4-4315-4593-9DBB-8DE54BC05D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72425" y="5715000"/>
            <a:ext cx="228600" cy="228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8" name="Text Box 96">
            <a:extLst>
              <a:ext uri="{FF2B5EF4-FFF2-40B4-BE49-F238E27FC236}">
                <a16:creationId xmlns:a16="http://schemas.microsoft.com/office/drawing/2014/main" id="{ABD392D9-BADE-41EB-9D06-1EDA3AC17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8" y="5610225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3649" name="Text Box 97">
            <a:extLst>
              <a:ext uri="{FF2B5EF4-FFF2-40B4-BE49-F238E27FC236}">
                <a16:creationId xmlns:a16="http://schemas.microsoft.com/office/drawing/2014/main" id="{598F67B1-4C45-486C-A93D-9A06DA74B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2888" y="5862638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O</a:t>
            </a:r>
          </a:p>
        </p:txBody>
      </p:sp>
      <p:grpSp>
        <p:nvGrpSpPr>
          <p:cNvPr id="23650" name="Group 98">
            <a:extLst>
              <a:ext uri="{FF2B5EF4-FFF2-40B4-BE49-F238E27FC236}">
                <a16:creationId xmlns:a16="http://schemas.microsoft.com/office/drawing/2014/main" id="{99C6B54E-9259-460A-9D4A-F714462F81E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848225" y="5367338"/>
            <a:ext cx="790575" cy="533400"/>
            <a:chOff x="2976" y="3381"/>
            <a:chExt cx="537" cy="336"/>
          </a:xfrm>
        </p:grpSpPr>
        <p:sp>
          <p:nvSpPr>
            <p:cNvPr id="23651" name="Line 99">
              <a:extLst>
                <a:ext uri="{FF2B5EF4-FFF2-40B4-BE49-F238E27FC236}">
                  <a16:creationId xmlns:a16="http://schemas.microsoft.com/office/drawing/2014/main" id="{9B4636E1-804C-45E0-964D-89255A76E2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3669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2" name="Line 100">
              <a:extLst>
                <a:ext uri="{FF2B5EF4-FFF2-40B4-BE49-F238E27FC236}">
                  <a16:creationId xmlns:a16="http://schemas.microsoft.com/office/drawing/2014/main" id="{9C48EFED-E90C-4FFE-B8BB-81B0E72969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3" y="3381"/>
              <a:ext cx="480" cy="3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3" name="AutoShape 101">
              <a:extLst>
                <a:ext uri="{FF2B5EF4-FFF2-40B4-BE49-F238E27FC236}">
                  <a16:creationId xmlns:a16="http://schemas.microsoft.com/office/drawing/2014/main" id="{015817DC-0F0D-4D78-90E4-A1C4B28368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666186">
              <a:off x="2993" y="3412"/>
              <a:ext cx="96" cy="129"/>
            </a:xfrm>
            <a:prstGeom prst="flowChartDelay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D2E77C2E-5C0C-4927-8050-39BC0E76516A}"/>
              </a:ext>
            </a:extLst>
          </p:cNvPr>
          <p:cNvSpPr/>
          <p:nvPr/>
        </p:nvSpPr>
        <p:spPr>
          <a:xfrm>
            <a:off x="683568" y="76948"/>
            <a:ext cx="8352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>
            <a:extLst>
              <a:ext uri="{FF2B5EF4-FFF2-40B4-BE49-F238E27FC236}">
                <a16:creationId xmlns:a16="http://schemas.microsoft.com/office/drawing/2014/main" id="{2D39132C-3AC0-401C-84F1-A176A74F7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417" y="116632"/>
            <a:ext cx="882047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THẢO LUẬN NHÓM</a:t>
            </a:r>
          </a:p>
          <a:p>
            <a:pPr>
              <a:buFontTx/>
              <a:buNone/>
            </a:pPr>
            <a:endParaRPr lang="en-US" altLang="en-US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altLang="en-US" dirty="0">
              <a:solidFill>
                <a:srgbClr val="FF0000"/>
              </a:solidFill>
            </a:endParaRPr>
          </a:p>
          <a:p>
            <a:pPr algn="just"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1. Cho </a:t>
            </a:r>
            <a:r>
              <a:rPr lang="en-US" altLang="en-US" b="1" dirty="0" err="1">
                <a:solidFill>
                  <a:srgbClr val="FF0000"/>
                </a:solidFill>
              </a:rPr>
              <a:t>biết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hiện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tượng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gì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xảy</a:t>
            </a:r>
            <a:r>
              <a:rPr lang="en-US" altLang="en-US" b="1" dirty="0">
                <a:solidFill>
                  <a:srgbClr val="FF0000"/>
                </a:solidFill>
              </a:rPr>
              <a:t> ra ở </a:t>
            </a:r>
            <a:r>
              <a:rPr lang="en-US" altLang="en-US" b="1" dirty="0" err="1">
                <a:solidFill>
                  <a:srgbClr val="FF0000"/>
                </a:solidFill>
              </a:rPr>
              <a:t>tắcte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khi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đóng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điện</a:t>
            </a:r>
            <a:r>
              <a:rPr lang="en-US" altLang="en-US" b="1" dirty="0">
                <a:solidFill>
                  <a:srgbClr val="FF0000"/>
                </a:solidFill>
              </a:rPr>
              <a:t>?</a:t>
            </a:r>
          </a:p>
          <a:p>
            <a:pPr algn="just"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2. </a:t>
            </a:r>
            <a:r>
              <a:rPr lang="en-US" altLang="en-US" b="1" dirty="0" err="1">
                <a:solidFill>
                  <a:srgbClr val="FF0000"/>
                </a:solidFill>
              </a:rPr>
              <a:t>Hiện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tượng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gì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xảy</a:t>
            </a:r>
            <a:r>
              <a:rPr lang="en-US" altLang="en-US" b="1" dirty="0">
                <a:solidFill>
                  <a:srgbClr val="FF0000"/>
                </a:solidFill>
              </a:rPr>
              <a:t> ra ở </a:t>
            </a:r>
            <a:r>
              <a:rPr lang="en-US" altLang="en-US" b="1" dirty="0" err="1">
                <a:solidFill>
                  <a:srgbClr val="FF0000"/>
                </a:solidFill>
              </a:rPr>
              <a:t>đèn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ống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huỳnh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quang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sau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đó</a:t>
            </a:r>
            <a:r>
              <a:rPr lang="en-US" alt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BB789D-7BB4-43D9-B47F-C56C08832FE5}"/>
              </a:ext>
            </a:extLst>
          </p:cNvPr>
          <p:cNvSpPr/>
          <p:nvPr/>
        </p:nvSpPr>
        <p:spPr>
          <a:xfrm>
            <a:off x="700088" y="5715000"/>
            <a:ext cx="7620000" cy="5334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spc="2000">
                <a:solidFill>
                  <a:srgbClr val="0000FF"/>
                </a:solidFill>
              </a:rPr>
              <a:t>3 PHÚT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DB85B3-6D85-413A-8651-9076BE8EEECD}"/>
              </a:ext>
            </a:extLst>
          </p:cNvPr>
          <p:cNvSpPr/>
          <p:nvPr/>
        </p:nvSpPr>
        <p:spPr>
          <a:xfrm>
            <a:off x="742950" y="5753100"/>
            <a:ext cx="7543800" cy="45720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Explosion 2 8">
            <a:extLst>
              <a:ext uri="{FF2B5EF4-FFF2-40B4-BE49-F238E27FC236}">
                <a16:creationId xmlns:a16="http://schemas.microsoft.com/office/drawing/2014/main" id="{7CA75A2A-2AAB-42A2-8F2D-8480BBCC2B0A}"/>
              </a:ext>
            </a:extLst>
          </p:cNvPr>
          <p:cNvSpPr/>
          <p:nvPr/>
        </p:nvSpPr>
        <p:spPr>
          <a:xfrm>
            <a:off x="1905000" y="5486400"/>
            <a:ext cx="5257800" cy="990600"/>
          </a:xfrm>
          <a:prstGeom prst="irregularSeal2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HẾT GIỜ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uild="p"/>
      <p:bldP spid="7" grpId="0" animBg="1"/>
      <p:bldP spid="7" grpId="1" animBg="1"/>
      <p:bldP spid="7" grpId="2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>
            <a:extLst>
              <a:ext uri="{FF2B5EF4-FFF2-40B4-BE49-F238E27FC236}">
                <a16:creationId xmlns:a16="http://schemas.microsoft.com/office/drawing/2014/main" id="{1B5AA719-C95D-45D7-BC00-DE48C7E09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88640"/>
            <a:ext cx="858348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ĐÁP ÁN</a:t>
            </a:r>
          </a:p>
          <a:p>
            <a:pPr>
              <a:buFontTx/>
              <a:buNone/>
            </a:pPr>
            <a:endParaRPr lang="en-US" altLang="en-US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altLang="en-US" dirty="0">
              <a:solidFill>
                <a:srgbClr val="FF0000"/>
              </a:solidFill>
            </a:endParaRPr>
          </a:p>
          <a:p>
            <a:pPr algn="just"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1.</a:t>
            </a:r>
            <a:r>
              <a:rPr lang="en-US" altLang="en-US" dirty="0">
                <a:solidFill>
                  <a:srgbClr val="7030A0"/>
                </a:solidFill>
              </a:rPr>
              <a:t> Cho </a:t>
            </a:r>
            <a:r>
              <a:rPr lang="en-US" altLang="en-US" dirty="0" err="1">
                <a:solidFill>
                  <a:srgbClr val="7030A0"/>
                </a:solidFill>
              </a:rPr>
              <a:t>biết</a:t>
            </a:r>
            <a:r>
              <a:rPr lang="en-US" altLang="en-US" dirty="0">
                <a:solidFill>
                  <a:srgbClr val="7030A0"/>
                </a:solidFill>
              </a:rPr>
              <a:t> </a:t>
            </a:r>
            <a:r>
              <a:rPr lang="en-US" altLang="en-US" dirty="0" err="1">
                <a:solidFill>
                  <a:srgbClr val="7030A0"/>
                </a:solidFill>
              </a:rPr>
              <a:t>hiện</a:t>
            </a:r>
            <a:r>
              <a:rPr lang="en-US" altLang="en-US" dirty="0">
                <a:solidFill>
                  <a:srgbClr val="7030A0"/>
                </a:solidFill>
              </a:rPr>
              <a:t> </a:t>
            </a:r>
            <a:r>
              <a:rPr lang="en-US" altLang="en-US" dirty="0" err="1">
                <a:solidFill>
                  <a:srgbClr val="7030A0"/>
                </a:solidFill>
              </a:rPr>
              <a:t>tượng</a:t>
            </a:r>
            <a:r>
              <a:rPr lang="en-US" altLang="en-US" dirty="0">
                <a:solidFill>
                  <a:srgbClr val="7030A0"/>
                </a:solidFill>
              </a:rPr>
              <a:t> </a:t>
            </a:r>
            <a:r>
              <a:rPr lang="en-US" altLang="en-US" dirty="0" err="1">
                <a:solidFill>
                  <a:srgbClr val="7030A0"/>
                </a:solidFill>
              </a:rPr>
              <a:t>xảy</a:t>
            </a:r>
            <a:r>
              <a:rPr lang="en-US" altLang="en-US" dirty="0">
                <a:solidFill>
                  <a:srgbClr val="7030A0"/>
                </a:solidFill>
              </a:rPr>
              <a:t> ra ở </a:t>
            </a:r>
            <a:r>
              <a:rPr lang="en-US" altLang="en-US" dirty="0" err="1">
                <a:solidFill>
                  <a:srgbClr val="7030A0"/>
                </a:solidFill>
              </a:rPr>
              <a:t>tắcte</a:t>
            </a:r>
            <a:r>
              <a:rPr lang="en-US" altLang="en-US" dirty="0">
                <a:solidFill>
                  <a:srgbClr val="7030A0"/>
                </a:solidFill>
              </a:rPr>
              <a:t> </a:t>
            </a:r>
            <a:r>
              <a:rPr lang="en-US" altLang="en-US" dirty="0" err="1">
                <a:solidFill>
                  <a:srgbClr val="7030A0"/>
                </a:solidFill>
              </a:rPr>
              <a:t>khi</a:t>
            </a:r>
            <a:r>
              <a:rPr lang="en-US" altLang="en-US" dirty="0">
                <a:solidFill>
                  <a:srgbClr val="7030A0"/>
                </a:solidFill>
              </a:rPr>
              <a:t> </a:t>
            </a:r>
            <a:r>
              <a:rPr lang="en-US" altLang="en-US" dirty="0" err="1">
                <a:solidFill>
                  <a:srgbClr val="7030A0"/>
                </a:solidFill>
              </a:rPr>
              <a:t>đóng</a:t>
            </a:r>
            <a:r>
              <a:rPr lang="en-US" altLang="en-US" dirty="0">
                <a:solidFill>
                  <a:srgbClr val="7030A0"/>
                </a:solidFill>
              </a:rPr>
              <a:t> </a:t>
            </a:r>
            <a:r>
              <a:rPr lang="en-US" altLang="en-US" dirty="0" err="1">
                <a:solidFill>
                  <a:srgbClr val="7030A0"/>
                </a:solidFill>
              </a:rPr>
              <a:t>điện</a:t>
            </a:r>
            <a:r>
              <a:rPr lang="en-US" altLang="en-US" dirty="0">
                <a:solidFill>
                  <a:srgbClr val="7030A0"/>
                </a:solidFill>
              </a:rPr>
              <a:t>:</a:t>
            </a:r>
          </a:p>
          <a:p>
            <a:pPr algn="just">
              <a:buFontTx/>
              <a:buNone/>
            </a:pPr>
            <a:r>
              <a:rPr lang="en-US" altLang="en-US" dirty="0">
                <a:solidFill>
                  <a:srgbClr val="7030A0"/>
                </a:solidFill>
              </a:rPr>
              <a:t>- </a:t>
            </a:r>
            <a:r>
              <a:rPr lang="en-US" altLang="en-US" dirty="0" err="1">
                <a:solidFill>
                  <a:srgbClr val="7030A0"/>
                </a:solidFill>
              </a:rPr>
              <a:t>Hiện</a:t>
            </a:r>
            <a:r>
              <a:rPr lang="en-US" altLang="en-US" dirty="0">
                <a:solidFill>
                  <a:srgbClr val="7030A0"/>
                </a:solidFill>
              </a:rPr>
              <a:t> </a:t>
            </a:r>
            <a:r>
              <a:rPr lang="en-US" altLang="en-US" dirty="0" err="1">
                <a:solidFill>
                  <a:srgbClr val="7030A0"/>
                </a:solidFill>
              </a:rPr>
              <a:t>tượng</a:t>
            </a:r>
            <a:r>
              <a:rPr lang="en-US" altLang="en-US" dirty="0">
                <a:solidFill>
                  <a:srgbClr val="7030A0"/>
                </a:solidFill>
              </a:rPr>
              <a:t> </a:t>
            </a:r>
            <a:r>
              <a:rPr lang="en-US" altLang="en-US" dirty="0" err="1">
                <a:solidFill>
                  <a:srgbClr val="7030A0"/>
                </a:solidFill>
              </a:rPr>
              <a:t>sáng</a:t>
            </a:r>
            <a:r>
              <a:rPr lang="en-US" altLang="en-US" dirty="0">
                <a:solidFill>
                  <a:srgbClr val="7030A0"/>
                </a:solidFill>
              </a:rPr>
              <a:t> </a:t>
            </a:r>
            <a:r>
              <a:rPr lang="en-US" altLang="en-US" dirty="0" err="1">
                <a:solidFill>
                  <a:srgbClr val="7030A0"/>
                </a:solidFill>
              </a:rPr>
              <a:t>đỏ</a:t>
            </a:r>
            <a:r>
              <a:rPr lang="en-US" altLang="en-US" dirty="0">
                <a:solidFill>
                  <a:srgbClr val="7030A0"/>
                </a:solidFill>
              </a:rPr>
              <a:t> </a:t>
            </a:r>
            <a:r>
              <a:rPr lang="en-US" altLang="en-US" dirty="0" err="1">
                <a:solidFill>
                  <a:srgbClr val="7030A0"/>
                </a:solidFill>
              </a:rPr>
              <a:t>trong</a:t>
            </a:r>
            <a:r>
              <a:rPr lang="en-US" altLang="en-US" dirty="0">
                <a:solidFill>
                  <a:srgbClr val="7030A0"/>
                </a:solidFill>
              </a:rPr>
              <a:t> </a:t>
            </a:r>
            <a:r>
              <a:rPr lang="en-US" altLang="en-US" dirty="0" err="1">
                <a:solidFill>
                  <a:srgbClr val="7030A0"/>
                </a:solidFill>
              </a:rPr>
              <a:t>tắcte</a:t>
            </a:r>
            <a:r>
              <a:rPr lang="en-US" altLang="en-US" dirty="0">
                <a:solidFill>
                  <a:srgbClr val="7030A0"/>
                </a:solidFill>
              </a:rPr>
              <a:t>.</a:t>
            </a:r>
          </a:p>
          <a:p>
            <a:pPr algn="just"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2. </a:t>
            </a:r>
            <a:r>
              <a:rPr lang="en-US" altLang="en-US" dirty="0" err="1">
                <a:solidFill>
                  <a:srgbClr val="7030A0"/>
                </a:solidFill>
              </a:rPr>
              <a:t>Hiện</a:t>
            </a:r>
            <a:r>
              <a:rPr lang="en-US" altLang="en-US" dirty="0">
                <a:solidFill>
                  <a:srgbClr val="7030A0"/>
                </a:solidFill>
              </a:rPr>
              <a:t> </a:t>
            </a:r>
            <a:r>
              <a:rPr lang="en-US" altLang="en-US" dirty="0" err="1">
                <a:solidFill>
                  <a:srgbClr val="7030A0"/>
                </a:solidFill>
              </a:rPr>
              <a:t>tượng</a:t>
            </a:r>
            <a:r>
              <a:rPr lang="en-US" altLang="en-US" dirty="0">
                <a:solidFill>
                  <a:srgbClr val="7030A0"/>
                </a:solidFill>
              </a:rPr>
              <a:t> </a:t>
            </a:r>
            <a:r>
              <a:rPr lang="en-US" altLang="en-US" dirty="0" err="1">
                <a:solidFill>
                  <a:srgbClr val="7030A0"/>
                </a:solidFill>
              </a:rPr>
              <a:t>xảy</a:t>
            </a:r>
            <a:r>
              <a:rPr lang="en-US" altLang="en-US" dirty="0">
                <a:solidFill>
                  <a:srgbClr val="7030A0"/>
                </a:solidFill>
              </a:rPr>
              <a:t> ra ở </a:t>
            </a:r>
            <a:r>
              <a:rPr lang="en-US" altLang="en-US" dirty="0" err="1">
                <a:solidFill>
                  <a:srgbClr val="7030A0"/>
                </a:solidFill>
              </a:rPr>
              <a:t>đèn</a:t>
            </a:r>
            <a:r>
              <a:rPr lang="en-US" altLang="en-US" dirty="0">
                <a:solidFill>
                  <a:srgbClr val="7030A0"/>
                </a:solidFill>
              </a:rPr>
              <a:t> </a:t>
            </a:r>
            <a:r>
              <a:rPr lang="en-US" altLang="en-US" dirty="0" err="1">
                <a:solidFill>
                  <a:srgbClr val="7030A0"/>
                </a:solidFill>
              </a:rPr>
              <a:t>ống</a:t>
            </a:r>
            <a:r>
              <a:rPr lang="en-US" altLang="en-US" dirty="0">
                <a:solidFill>
                  <a:srgbClr val="7030A0"/>
                </a:solidFill>
              </a:rPr>
              <a:t> </a:t>
            </a:r>
            <a:r>
              <a:rPr lang="en-US" altLang="en-US" dirty="0" err="1">
                <a:solidFill>
                  <a:srgbClr val="7030A0"/>
                </a:solidFill>
              </a:rPr>
              <a:t>huỳnh</a:t>
            </a:r>
            <a:r>
              <a:rPr lang="en-US" altLang="en-US" dirty="0">
                <a:solidFill>
                  <a:srgbClr val="7030A0"/>
                </a:solidFill>
              </a:rPr>
              <a:t> </a:t>
            </a:r>
            <a:r>
              <a:rPr lang="en-US" altLang="en-US" dirty="0" err="1">
                <a:solidFill>
                  <a:srgbClr val="7030A0"/>
                </a:solidFill>
              </a:rPr>
              <a:t>quang</a:t>
            </a:r>
            <a:r>
              <a:rPr lang="en-US" altLang="en-US" dirty="0">
                <a:solidFill>
                  <a:srgbClr val="7030A0"/>
                </a:solidFill>
              </a:rPr>
              <a:t> </a:t>
            </a:r>
            <a:r>
              <a:rPr lang="en-US" altLang="en-US" dirty="0" err="1">
                <a:solidFill>
                  <a:srgbClr val="7030A0"/>
                </a:solidFill>
              </a:rPr>
              <a:t>sau</a:t>
            </a:r>
            <a:r>
              <a:rPr lang="en-US" altLang="en-US" dirty="0">
                <a:solidFill>
                  <a:srgbClr val="7030A0"/>
                </a:solidFill>
              </a:rPr>
              <a:t> </a:t>
            </a:r>
            <a:r>
              <a:rPr lang="en-US" altLang="en-US" dirty="0" err="1">
                <a:solidFill>
                  <a:srgbClr val="7030A0"/>
                </a:solidFill>
              </a:rPr>
              <a:t>đó</a:t>
            </a:r>
            <a:r>
              <a:rPr lang="en-US" altLang="en-US" dirty="0">
                <a:solidFill>
                  <a:srgbClr val="7030A0"/>
                </a:solidFill>
              </a:rPr>
              <a:t>:</a:t>
            </a:r>
          </a:p>
          <a:p>
            <a:pPr algn="just"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- Sau </a:t>
            </a:r>
            <a:r>
              <a:rPr lang="en-US" altLang="en-US" dirty="0" err="1">
                <a:solidFill>
                  <a:srgbClr val="FF0000"/>
                </a:solidFill>
              </a:rPr>
              <a:t>khi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tắcte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ngừng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phóng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điện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dirty="0" err="1">
                <a:solidFill>
                  <a:srgbClr val="FF0000"/>
                </a:solidFill>
              </a:rPr>
              <a:t>quan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sát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thấy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đèn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phát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sáng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>
            <a:extLst>
              <a:ext uri="{FF2B5EF4-FFF2-40B4-BE49-F238E27FC236}">
                <a16:creationId xmlns:a16="http://schemas.microsoft.com/office/drawing/2014/main" id="{2C2B6BDF-D6FB-8B1C-8EEA-5B321FB7E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5" y="0"/>
            <a:ext cx="424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3075" name="Rectangle 4">
            <a:extLst>
              <a:ext uri="{FF2B5EF4-FFF2-40B4-BE49-F238E27FC236}">
                <a16:creationId xmlns:a16="http://schemas.microsoft.com/office/drawing/2014/main" id="{81FAE0D9-F99F-BBE2-DB26-DE4A6D5DC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700" y="858838"/>
            <a:ext cx="50228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chemeClr val="accent2"/>
                </a:solidFill>
                <a:latin typeface="Times New Roman" panose="02020603050405020304" pitchFamily="18" charset="0"/>
              </a:rPr>
              <a:t>Nêu ưu nhược điểm của đè sợi đốt </a:t>
            </a:r>
          </a:p>
          <a:p>
            <a:pPr eaLnBrk="1" hangingPunct="1"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chemeClr val="accent2"/>
                </a:solidFill>
                <a:latin typeface="Times New Roman" panose="02020603050405020304" pitchFamily="18" charset="0"/>
              </a:rPr>
              <a:t>và ứng dụng của chúng trong thực tế</a:t>
            </a:r>
            <a:endParaRPr lang="en-US" altLang="en-US" sz="2400">
              <a:solidFill>
                <a:schemeClr val="accent2"/>
              </a:solidFill>
              <a:latin typeface=".VnTime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None/>
            </a:pPr>
            <a:endParaRPr lang="en-US" altLang="en-US" sz="24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18" name="Rectangle 19">
            <a:extLst>
              <a:ext uri="{FF2B5EF4-FFF2-40B4-BE49-F238E27FC236}">
                <a16:creationId xmlns:a16="http://schemas.microsoft.com/office/drawing/2014/main" id="{39E262C6-DD49-E614-E34D-154E1F83A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828800"/>
            <a:ext cx="8610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FFCC"/>
              </a:buClr>
              <a:buSzPct val="70000"/>
              <a:defRPr/>
            </a:pPr>
            <a:r>
              <a:rPr lang="en-US" altLang="en-US" sz="2800" dirty="0">
                <a:latin typeface="Times New Roman" pitchFamily="18" charset="0"/>
              </a:rPr>
              <a:t>-</a:t>
            </a:r>
            <a:r>
              <a:rPr lang="vi-VN" altLang="en-US" sz="2800" dirty="0">
                <a:latin typeface="Times New Roman" pitchFamily="18" charset="0"/>
              </a:rPr>
              <a:t>Ư</a:t>
            </a:r>
            <a:r>
              <a:rPr lang="en-US" altLang="en-US" sz="2800" dirty="0">
                <a:latin typeface="Times New Roman" pitchFamily="18" charset="0"/>
              </a:rPr>
              <a:t>u </a:t>
            </a:r>
            <a:r>
              <a:rPr lang="en-US" altLang="en-US" sz="2800" dirty="0" err="1">
                <a:latin typeface="Times New Roman" pitchFamily="18" charset="0"/>
              </a:rPr>
              <a:t>điểm</a:t>
            </a:r>
            <a:r>
              <a:rPr lang="en-US" altLang="en-US" sz="2800" dirty="0">
                <a:latin typeface="Times New Roman" pitchFamily="18" charset="0"/>
              </a:rPr>
              <a:t>: </a:t>
            </a:r>
            <a:r>
              <a:rPr lang="en-US" altLang="en-US" sz="2800" dirty="0" err="1">
                <a:latin typeface="Times New Roman" pitchFamily="18" charset="0"/>
              </a:rPr>
              <a:t>phát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ra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ánh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sáng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liên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tục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không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làm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hại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mắt</a:t>
            </a:r>
            <a:endParaRPr lang="en-US" altLang="en-US" sz="2800" dirty="0"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0FFCC"/>
              </a:buClr>
              <a:buSzPct val="70000"/>
              <a:defRPr/>
            </a:pPr>
            <a:r>
              <a:rPr lang="en-US" altLang="en-US" sz="2800" dirty="0">
                <a:latin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</a:rPr>
              <a:t>Nhược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điểm</a:t>
            </a:r>
            <a:r>
              <a:rPr lang="en-US" altLang="en-US" sz="2800" dirty="0">
                <a:latin typeface="Times New Roman" pitchFamily="18" charset="0"/>
              </a:rPr>
              <a:t>: </a:t>
            </a:r>
            <a:r>
              <a:rPr lang="en-US" altLang="en-US" sz="2800" dirty="0" err="1">
                <a:latin typeface="Times New Roman" pitchFamily="18" charset="0"/>
              </a:rPr>
              <a:t>Hiệu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suất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phát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quang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thấp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không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tiết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kiệm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điện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năng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và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thời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gian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sử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dụng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ít</a:t>
            </a:r>
            <a:endParaRPr lang="en-US" altLang="en-US" sz="2800" dirty="0"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0FFCC"/>
              </a:buClr>
              <a:buSzPct val="70000"/>
              <a:defRPr/>
            </a:pPr>
            <a:r>
              <a:rPr lang="en-US" altLang="en-US" sz="2800" dirty="0">
                <a:latin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</a:rPr>
              <a:t>Ngoài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đặc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điểm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trên</a:t>
            </a:r>
            <a:r>
              <a:rPr lang="en-US" altLang="en-US" sz="2800" dirty="0">
                <a:latin typeface="Times New Roman" pitchFamily="18" charset="0"/>
              </a:rPr>
              <a:t>: </a:t>
            </a:r>
            <a:r>
              <a:rPr lang="en-US" altLang="en-US" sz="2800" dirty="0" err="1">
                <a:latin typeface="Times New Roman" pitchFamily="18" charset="0"/>
              </a:rPr>
              <a:t>Đèn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sợi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đốt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cấu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tạo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đơn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giản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giá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thành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rẻ</a:t>
            </a:r>
            <a:r>
              <a:rPr lang="en-US" altLang="en-US" sz="2800" dirty="0">
                <a:latin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</a:rPr>
              <a:t>dễ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tháo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lắp</a:t>
            </a:r>
            <a:r>
              <a:rPr lang="en-US" altLang="en-US" sz="2800" dirty="0">
                <a:latin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</a:rPr>
              <a:t>dễ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sử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dụng</a:t>
            </a:r>
            <a:r>
              <a:rPr lang="en-US" altLang="en-US" sz="2800" dirty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rgbClr val="00FFCC"/>
              </a:buClr>
              <a:buSzPct val="70000"/>
              <a:defRPr/>
            </a:pPr>
            <a:r>
              <a:rPr lang="en-US" altLang="en-US" sz="2800" dirty="0">
                <a:latin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</a:rPr>
              <a:t>Ứng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dụng</a:t>
            </a:r>
            <a:r>
              <a:rPr lang="en-US" altLang="en-US" sz="2800" dirty="0">
                <a:latin typeface="Times New Roman" pitchFamily="18" charset="0"/>
              </a:rPr>
              <a:t>: </a:t>
            </a:r>
            <a:r>
              <a:rPr lang="en-US" altLang="en-US" sz="2800" dirty="0" err="1">
                <a:latin typeface="Times New Roman" pitchFamily="18" charset="0"/>
              </a:rPr>
              <a:t>dùng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để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chiếu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sáng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những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nơi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như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phòng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ngủ</a:t>
            </a:r>
            <a:r>
              <a:rPr lang="en-US" altLang="en-US" sz="2800" dirty="0">
                <a:latin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</a:rPr>
              <a:t>nhà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tắm</a:t>
            </a:r>
            <a:r>
              <a:rPr lang="en-US" altLang="en-US" sz="2800" dirty="0">
                <a:latin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</a:rPr>
              <a:t>nhà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bếp</a:t>
            </a:r>
            <a:r>
              <a:rPr lang="en-US" altLang="en-US" sz="2800" dirty="0">
                <a:latin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</a:rPr>
              <a:t>bàn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làm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việc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bàn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học</a:t>
            </a:r>
            <a:r>
              <a:rPr lang="en-US" altLang="en-US" sz="2800" dirty="0">
                <a:latin typeface="Times New Roman" pitchFamily="18" charset="0"/>
              </a:rPr>
              <a:t>.</a:t>
            </a:r>
          </a:p>
          <a:p>
            <a:pPr marL="457200" indent="-457200" eaLnBrk="1" hangingPunct="1">
              <a:spcBef>
                <a:spcPct val="20000"/>
              </a:spcBef>
              <a:buClr>
                <a:srgbClr val="00FFCC"/>
              </a:buClr>
              <a:buSzPct val="70000"/>
              <a:buFontTx/>
              <a:buChar char="-"/>
              <a:defRPr/>
            </a:pPr>
            <a:endParaRPr lang="en-US" altLang="en-US" sz="2800" dirty="0"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0FFCC"/>
              </a:buClr>
              <a:buSzPct val="70000"/>
              <a:defRPr/>
            </a:pPr>
            <a:endParaRPr lang="en-US" alt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C2CC9ABD-0F1F-44E3-9FEB-51CB4932F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219325"/>
            <a:ext cx="5410200" cy="11430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6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AutoShape 4">
            <a:extLst>
              <a:ext uri="{FF2B5EF4-FFF2-40B4-BE49-F238E27FC236}">
                <a16:creationId xmlns:a16="http://schemas.microsoft.com/office/drawing/2014/main" id="{C4B681A9-39FA-4AC1-8212-0131D8FC3074}"/>
              </a:ext>
            </a:extLst>
          </p:cNvPr>
          <p:cNvSpPr>
            <a:spLocks/>
          </p:cNvSpPr>
          <p:nvPr/>
        </p:nvSpPr>
        <p:spPr bwMode="auto">
          <a:xfrm>
            <a:off x="7315200" y="2219325"/>
            <a:ext cx="457200" cy="1143000"/>
          </a:xfrm>
          <a:prstGeom prst="rightBracket">
            <a:avLst>
              <a:gd name="adj" fmla="val 20833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AutoShape 5">
            <a:extLst>
              <a:ext uri="{FF2B5EF4-FFF2-40B4-BE49-F238E27FC236}">
                <a16:creationId xmlns:a16="http://schemas.microsoft.com/office/drawing/2014/main" id="{5682FBA5-E2E6-41FE-9218-FA02202E6C64}"/>
              </a:ext>
            </a:extLst>
          </p:cNvPr>
          <p:cNvSpPr>
            <a:spLocks/>
          </p:cNvSpPr>
          <p:nvPr/>
        </p:nvSpPr>
        <p:spPr bwMode="auto">
          <a:xfrm rot="10800000">
            <a:off x="1447800" y="2219325"/>
            <a:ext cx="533400" cy="1143000"/>
          </a:xfrm>
          <a:prstGeom prst="rightBracket">
            <a:avLst>
              <a:gd name="adj" fmla="val 1785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Line 6">
            <a:extLst>
              <a:ext uri="{FF2B5EF4-FFF2-40B4-BE49-F238E27FC236}">
                <a16:creationId xmlns:a16="http://schemas.microsoft.com/office/drawing/2014/main" id="{E627F3AF-A2A2-4ED6-A3D0-1308F907B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4479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7">
            <a:extLst>
              <a:ext uri="{FF2B5EF4-FFF2-40B4-BE49-F238E27FC236}">
                <a16:creationId xmlns:a16="http://schemas.microsoft.com/office/drawing/2014/main" id="{D71BC324-9240-4AFD-89D9-D82B1EA5A3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0575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8">
            <a:extLst>
              <a:ext uri="{FF2B5EF4-FFF2-40B4-BE49-F238E27FC236}">
                <a16:creationId xmlns:a16="http://schemas.microsoft.com/office/drawing/2014/main" id="{E42F5EEA-CAD0-4E26-88AE-E0BCB267CC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24479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9">
            <a:extLst>
              <a:ext uri="{FF2B5EF4-FFF2-40B4-BE49-F238E27FC236}">
                <a16:creationId xmlns:a16="http://schemas.microsoft.com/office/drawing/2014/main" id="{44BFE233-50DE-4C36-9241-13EFFB5CA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30575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AutoShape 10">
            <a:extLst>
              <a:ext uri="{FF2B5EF4-FFF2-40B4-BE49-F238E27FC236}">
                <a16:creationId xmlns:a16="http://schemas.microsoft.com/office/drawing/2014/main" id="{3AF673E3-5615-4720-8193-06A83B648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76688"/>
            <a:ext cx="2133600" cy="838200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4000">
              <a:latin typeface=".VnVogueH" pitchFamily="34" charset="0"/>
            </a:endParaRPr>
          </a:p>
        </p:txBody>
      </p:sp>
      <p:sp>
        <p:nvSpPr>
          <p:cNvPr id="21515" name="Line 11">
            <a:extLst>
              <a:ext uri="{FF2B5EF4-FFF2-40B4-BE49-F238E27FC236}">
                <a16:creationId xmlns:a16="http://schemas.microsoft.com/office/drawing/2014/main" id="{C364951C-84EF-4934-B144-6E35F029AC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4479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2">
            <a:extLst>
              <a:ext uri="{FF2B5EF4-FFF2-40B4-BE49-F238E27FC236}">
                <a16:creationId xmlns:a16="http://schemas.microsoft.com/office/drawing/2014/main" id="{051C9519-352B-4133-8275-66D1B686BC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0575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3">
            <a:extLst>
              <a:ext uri="{FF2B5EF4-FFF2-40B4-BE49-F238E27FC236}">
                <a16:creationId xmlns:a16="http://schemas.microsoft.com/office/drawing/2014/main" id="{71141830-6132-4CD5-A56E-A423B7985F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4479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4">
            <a:extLst>
              <a:ext uri="{FF2B5EF4-FFF2-40B4-BE49-F238E27FC236}">
                <a16:creationId xmlns:a16="http://schemas.microsoft.com/office/drawing/2014/main" id="{2177B35E-9CE5-45AA-AAE9-F9385E04D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3057525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Freeform 15">
            <a:extLst>
              <a:ext uri="{FF2B5EF4-FFF2-40B4-BE49-F238E27FC236}">
                <a16:creationId xmlns:a16="http://schemas.microsoft.com/office/drawing/2014/main" id="{B1458C33-CBAA-4D1E-9D95-51426C45BC82}"/>
              </a:ext>
            </a:extLst>
          </p:cNvPr>
          <p:cNvSpPr>
            <a:spLocks/>
          </p:cNvSpPr>
          <p:nvPr/>
        </p:nvSpPr>
        <p:spPr bwMode="auto">
          <a:xfrm rot="10163888">
            <a:off x="6477000" y="2371725"/>
            <a:ext cx="555625" cy="839788"/>
          </a:xfrm>
          <a:custGeom>
            <a:avLst/>
            <a:gdLst>
              <a:gd name="T0" fmla="*/ 144 w 350"/>
              <a:gd name="T1" fmla="*/ 78 h 529"/>
              <a:gd name="T2" fmla="*/ 300 w 350"/>
              <a:gd name="T3" fmla="*/ 42 h 529"/>
              <a:gd name="T4" fmla="*/ 336 w 350"/>
              <a:gd name="T5" fmla="*/ 78 h 529"/>
              <a:gd name="T6" fmla="*/ 264 w 350"/>
              <a:gd name="T7" fmla="*/ 198 h 529"/>
              <a:gd name="T8" fmla="*/ 144 w 350"/>
              <a:gd name="T9" fmla="*/ 186 h 529"/>
              <a:gd name="T10" fmla="*/ 156 w 350"/>
              <a:gd name="T11" fmla="*/ 150 h 529"/>
              <a:gd name="T12" fmla="*/ 192 w 350"/>
              <a:gd name="T13" fmla="*/ 126 h 529"/>
              <a:gd name="T14" fmla="*/ 312 w 350"/>
              <a:gd name="T15" fmla="*/ 198 h 529"/>
              <a:gd name="T16" fmla="*/ 120 w 350"/>
              <a:gd name="T17" fmla="*/ 270 h 529"/>
              <a:gd name="T18" fmla="*/ 156 w 350"/>
              <a:gd name="T19" fmla="*/ 246 h 529"/>
              <a:gd name="T20" fmla="*/ 312 w 350"/>
              <a:gd name="T21" fmla="*/ 282 h 529"/>
              <a:gd name="T22" fmla="*/ 336 w 350"/>
              <a:gd name="T23" fmla="*/ 318 h 529"/>
              <a:gd name="T24" fmla="*/ 228 w 350"/>
              <a:gd name="T25" fmla="*/ 378 h 529"/>
              <a:gd name="T26" fmla="*/ 156 w 350"/>
              <a:gd name="T27" fmla="*/ 366 h 529"/>
              <a:gd name="T28" fmla="*/ 168 w 350"/>
              <a:gd name="T29" fmla="*/ 330 h 529"/>
              <a:gd name="T30" fmla="*/ 252 w 350"/>
              <a:gd name="T31" fmla="*/ 342 h 529"/>
              <a:gd name="T32" fmla="*/ 336 w 350"/>
              <a:gd name="T33" fmla="*/ 414 h 529"/>
              <a:gd name="T34" fmla="*/ 288 w 350"/>
              <a:gd name="T35" fmla="*/ 474 h 529"/>
              <a:gd name="T36" fmla="*/ 216 w 350"/>
              <a:gd name="T37" fmla="*/ 522 h 529"/>
              <a:gd name="T38" fmla="*/ 144 w 350"/>
              <a:gd name="T39" fmla="*/ 510 h 529"/>
              <a:gd name="T40" fmla="*/ 108 w 350"/>
              <a:gd name="T41" fmla="*/ 498 h 529"/>
              <a:gd name="T42" fmla="*/ 120 w 350"/>
              <a:gd name="T43" fmla="*/ 462 h 529"/>
              <a:gd name="T44" fmla="*/ 36 w 350"/>
              <a:gd name="T45" fmla="*/ 450 h 529"/>
              <a:gd name="T46" fmla="*/ 0 w 350"/>
              <a:gd name="T47" fmla="*/ 426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0" h="529">
                <a:moveTo>
                  <a:pt x="144" y="78"/>
                </a:moveTo>
                <a:cubicBezTo>
                  <a:pt x="170" y="0"/>
                  <a:pt x="219" y="33"/>
                  <a:pt x="300" y="42"/>
                </a:cubicBezTo>
                <a:cubicBezTo>
                  <a:pt x="312" y="54"/>
                  <a:pt x="332" y="61"/>
                  <a:pt x="336" y="78"/>
                </a:cubicBezTo>
                <a:cubicBezTo>
                  <a:pt x="350" y="139"/>
                  <a:pt x="313" y="182"/>
                  <a:pt x="264" y="198"/>
                </a:cubicBezTo>
                <a:cubicBezTo>
                  <a:pt x="224" y="194"/>
                  <a:pt x="181" y="202"/>
                  <a:pt x="144" y="186"/>
                </a:cubicBezTo>
                <a:cubicBezTo>
                  <a:pt x="132" y="181"/>
                  <a:pt x="148" y="160"/>
                  <a:pt x="156" y="150"/>
                </a:cubicBezTo>
                <a:cubicBezTo>
                  <a:pt x="165" y="139"/>
                  <a:pt x="180" y="134"/>
                  <a:pt x="192" y="126"/>
                </a:cubicBezTo>
                <a:cubicBezTo>
                  <a:pt x="256" y="139"/>
                  <a:pt x="276" y="144"/>
                  <a:pt x="312" y="198"/>
                </a:cubicBezTo>
                <a:cubicBezTo>
                  <a:pt x="291" y="325"/>
                  <a:pt x="270" y="283"/>
                  <a:pt x="120" y="270"/>
                </a:cubicBezTo>
                <a:cubicBezTo>
                  <a:pt x="132" y="262"/>
                  <a:pt x="142" y="248"/>
                  <a:pt x="156" y="246"/>
                </a:cubicBezTo>
                <a:cubicBezTo>
                  <a:pt x="201" y="241"/>
                  <a:pt x="268" y="271"/>
                  <a:pt x="312" y="282"/>
                </a:cubicBezTo>
                <a:cubicBezTo>
                  <a:pt x="320" y="294"/>
                  <a:pt x="336" y="304"/>
                  <a:pt x="336" y="318"/>
                </a:cubicBezTo>
                <a:cubicBezTo>
                  <a:pt x="336" y="365"/>
                  <a:pt x="256" y="371"/>
                  <a:pt x="228" y="378"/>
                </a:cubicBezTo>
                <a:cubicBezTo>
                  <a:pt x="204" y="374"/>
                  <a:pt x="175" y="381"/>
                  <a:pt x="156" y="366"/>
                </a:cubicBezTo>
                <a:cubicBezTo>
                  <a:pt x="146" y="358"/>
                  <a:pt x="156" y="333"/>
                  <a:pt x="168" y="330"/>
                </a:cubicBezTo>
                <a:cubicBezTo>
                  <a:pt x="195" y="323"/>
                  <a:pt x="224" y="338"/>
                  <a:pt x="252" y="342"/>
                </a:cubicBezTo>
                <a:cubicBezTo>
                  <a:pt x="303" y="376"/>
                  <a:pt x="317" y="356"/>
                  <a:pt x="336" y="414"/>
                </a:cubicBezTo>
                <a:cubicBezTo>
                  <a:pt x="313" y="484"/>
                  <a:pt x="342" y="420"/>
                  <a:pt x="288" y="474"/>
                </a:cubicBezTo>
                <a:cubicBezTo>
                  <a:pt x="233" y="529"/>
                  <a:pt x="303" y="500"/>
                  <a:pt x="216" y="522"/>
                </a:cubicBezTo>
                <a:cubicBezTo>
                  <a:pt x="192" y="518"/>
                  <a:pt x="168" y="515"/>
                  <a:pt x="144" y="510"/>
                </a:cubicBezTo>
                <a:cubicBezTo>
                  <a:pt x="132" y="507"/>
                  <a:pt x="114" y="509"/>
                  <a:pt x="108" y="498"/>
                </a:cubicBezTo>
                <a:cubicBezTo>
                  <a:pt x="102" y="487"/>
                  <a:pt x="116" y="474"/>
                  <a:pt x="120" y="462"/>
                </a:cubicBezTo>
                <a:cubicBezTo>
                  <a:pt x="92" y="458"/>
                  <a:pt x="63" y="458"/>
                  <a:pt x="36" y="450"/>
                </a:cubicBezTo>
                <a:cubicBezTo>
                  <a:pt x="22" y="446"/>
                  <a:pt x="0" y="426"/>
                  <a:pt x="0" y="426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Oval 16">
            <a:extLst>
              <a:ext uri="{FF2B5EF4-FFF2-40B4-BE49-F238E27FC236}">
                <a16:creationId xmlns:a16="http://schemas.microsoft.com/office/drawing/2014/main" id="{84E55CE6-EE58-437C-B366-7387E8DC4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676275"/>
            <a:ext cx="1066800" cy="990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Oval 17">
            <a:extLst>
              <a:ext uri="{FF2B5EF4-FFF2-40B4-BE49-F238E27FC236}">
                <a16:creationId xmlns:a16="http://schemas.microsoft.com/office/drawing/2014/main" id="{0DB05536-B3CE-4EF3-8E8E-D5E21A008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752475"/>
            <a:ext cx="9144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Line 18">
            <a:extLst>
              <a:ext uri="{FF2B5EF4-FFF2-40B4-BE49-F238E27FC236}">
                <a16:creationId xmlns:a16="http://schemas.microsoft.com/office/drawing/2014/main" id="{41001935-9049-4B0A-8B69-E121BD5F9D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205288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Arc 19">
            <a:extLst>
              <a:ext uri="{FF2B5EF4-FFF2-40B4-BE49-F238E27FC236}">
                <a16:creationId xmlns:a16="http://schemas.microsoft.com/office/drawing/2014/main" id="{4BFC0439-51BB-4530-A6DD-3823F3FE8566}"/>
              </a:ext>
            </a:extLst>
          </p:cNvPr>
          <p:cNvSpPr>
            <a:spLocks/>
          </p:cNvSpPr>
          <p:nvPr/>
        </p:nvSpPr>
        <p:spPr bwMode="auto">
          <a:xfrm flipH="1" flipV="1">
            <a:off x="3657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Arc 20">
            <a:extLst>
              <a:ext uri="{FF2B5EF4-FFF2-40B4-BE49-F238E27FC236}">
                <a16:creationId xmlns:a16="http://schemas.microsoft.com/office/drawing/2014/main" id="{48F06DA6-8D41-4B7C-849D-1987CEDE0E32}"/>
              </a:ext>
            </a:extLst>
          </p:cNvPr>
          <p:cNvSpPr>
            <a:spLocks/>
          </p:cNvSpPr>
          <p:nvPr/>
        </p:nvSpPr>
        <p:spPr bwMode="auto">
          <a:xfrm flipH="1" flipV="1">
            <a:off x="3886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Arc 21">
            <a:extLst>
              <a:ext uri="{FF2B5EF4-FFF2-40B4-BE49-F238E27FC236}">
                <a16:creationId xmlns:a16="http://schemas.microsoft.com/office/drawing/2014/main" id="{EF00E363-72A8-4430-8371-DE17212A51A8}"/>
              </a:ext>
            </a:extLst>
          </p:cNvPr>
          <p:cNvSpPr>
            <a:spLocks/>
          </p:cNvSpPr>
          <p:nvPr/>
        </p:nvSpPr>
        <p:spPr bwMode="auto">
          <a:xfrm flipH="1" flipV="1">
            <a:off x="41148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Arc 22">
            <a:extLst>
              <a:ext uri="{FF2B5EF4-FFF2-40B4-BE49-F238E27FC236}">
                <a16:creationId xmlns:a16="http://schemas.microsoft.com/office/drawing/2014/main" id="{6BDA6A56-7E1D-48B9-8A1E-E486551073BA}"/>
              </a:ext>
            </a:extLst>
          </p:cNvPr>
          <p:cNvSpPr>
            <a:spLocks/>
          </p:cNvSpPr>
          <p:nvPr/>
        </p:nvSpPr>
        <p:spPr bwMode="auto">
          <a:xfrm flipH="1" flipV="1">
            <a:off x="43434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Arc 23">
            <a:extLst>
              <a:ext uri="{FF2B5EF4-FFF2-40B4-BE49-F238E27FC236}">
                <a16:creationId xmlns:a16="http://schemas.microsoft.com/office/drawing/2014/main" id="{0E8857D5-AD77-4BEF-9FB9-3CCF6C570B81}"/>
              </a:ext>
            </a:extLst>
          </p:cNvPr>
          <p:cNvSpPr>
            <a:spLocks/>
          </p:cNvSpPr>
          <p:nvPr/>
        </p:nvSpPr>
        <p:spPr bwMode="auto">
          <a:xfrm flipH="1" flipV="1">
            <a:off x="45720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Arc 24">
            <a:extLst>
              <a:ext uri="{FF2B5EF4-FFF2-40B4-BE49-F238E27FC236}">
                <a16:creationId xmlns:a16="http://schemas.microsoft.com/office/drawing/2014/main" id="{17FDA53F-C244-4C64-9839-8281861A707E}"/>
              </a:ext>
            </a:extLst>
          </p:cNvPr>
          <p:cNvSpPr>
            <a:spLocks/>
          </p:cNvSpPr>
          <p:nvPr/>
        </p:nvSpPr>
        <p:spPr bwMode="auto">
          <a:xfrm flipH="1" flipV="1">
            <a:off x="4800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Arc 25">
            <a:extLst>
              <a:ext uri="{FF2B5EF4-FFF2-40B4-BE49-F238E27FC236}">
                <a16:creationId xmlns:a16="http://schemas.microsoft.com/office/drawing/2014/main" id="{4D749381-0AB1-46C5-962B-24F3C16EFC07}"/>
              </a:ext>
            </a:extLst>
          </p:cNvPr>
          <p:cNvSpPr>
            <a:spLocks/>
          </p:cNvSpPr>
          <p:nvPr/>
        </p:nvSpPr>
        <p:spPr bwMode="auto">
          <a:xfrm flipH="1" flipV="1">
            <a:off x="5029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Line 26">
            <a:extLst>
              <a:ext uri="{FF2B5EF4-FFF2-40B4-BE49-F238E27FC236}">
                <a16:creationId xmlns:a16="http://schemas.microsoft.com/office/drawing/2014/main" id="{4EAE51D8-2D65-4C77-B0DD-5145A22059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35768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1" name="Line 27">
            <a:extLst>
              <a:ext uri="{FF2B5EF4-FFF2-40B4-BE49-F238E27FC236}">
                <a16:creationId xmlns:a16="http://schemas.microsoft.com/office/drawing/2014/main" id="{130E2BEE-8536-402C-8E60-EC267B2EA38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3576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2" name="Line 28">
            <a:extLst>
              <a:ext uri="{FF2B5EF4-FFF2-40B4-BE49-F238E27FC236}">
                <a16:creationId xmlns:a16="http://schemas.microsoft.com/office/drawing/2014/main" id="{11F5E35D-0BB0-4FB8-91D8-32C20224B6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143827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3" name="Line 29">
            <a:extLst>
              <a:ext uri="{FF2B5EF4-FFF2-40B4-BE49-F238E27FC236}">
                <a16:creationId xmlns:a16="http://schemas.microsoft.com/office/drawing/2014/main" id="{EA99C872-2AD4-41EA-8BE3-0DCF40C592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981075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4" name="Freeform 30">
            <a:extLst>
              <a:ext uri="{FF2B5EF4-FFF2-40B4-BE49-F238E27FC236}">
                <a16:creationId xmlns:a16="http://schemas.microsoft.com/office/drawing/2014/main" id="{0ED13C69-BF9D-4939-B792-89D4CA86856B}"/>
              </a:ext>
            </a:extLst>
          </p:cNvPr>
          <p:cNvSpPr>
            <a:spLocks/>
          </p:cNvSpPr>
          <p:nvPr/>
        </p:nvSpPr>
        <p:spPr bwMode="auto">
          <a:xfrm rot="338056">
            <a:off x="4495800" y="752475"/>
            <a:ext cx="381000" cy="688975"/>
          </a:xfrm>
          <a:custGeom>
            <a:avLst/>
            <a:gdLst>
              <a:gd name="T0" fmla="*/ 0 w 288"/>
              <a:gd name="T1" fmla="*/ 256 h 448"/>
              <a:gd name="T2" fmla="*/ 48 w 288"/>
              <a:gd name="T3" fmla="*/ 64 h 448"/>
              <a:gd name="T4" fmla="*/ 240 w 288"/>
              <a:gd name="T5" fmla="*/ 64 h 448"/>
              <a:gd name="T6" fmla="*/ 288 w 288"/>
              <a:gd name="T7" fmla="*/ 448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448">
                <a:moveTo>
                  <a:pt x="0" y="256"/>
                </a:moveTo>
                <a:cubicBezTo>
                  <a:pt x="4" y="176"/>
                  <a:pt x="8" y="96"/>
                  <a:pt x="48" y="64"/>
                </a:cubicBezTo>
                <a:cubicBezTo>
                  <a:pt x="88" y="32"/>
                  <a:pt x="200" y="0"/>
                  <a:pt x="240" y="64"/>
                </a:cubicBezTo>
                <a:cubicBezTo>
                  <a:pt x="280" y="128"/>
                  <a:pt x="288" y="384"/>
                  <a:pt x="288" y="44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5" name="Line 31">
            <a:extLst>
              <a:ext uri="{FF2B5EF4-FFF2-40B4-BE49-F238E27FC236}">
                <a16:creationId xmlns:a16="http://schemas.microsoft.com/office/drawing/2014/main" id="{7EB84E71-9615-4B1B-B9DA-A4665590C1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4479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6" name="Line 32">
            <a:extLst>
              <a:ext uri="{FF2B5EF4-FFF2-40B4-BE49-F238E27FC236}">
                <a16:creationId xmlns:a16="http://schemas.microsoft.com/office/drawing/2014/main" id="{65E3F4CA-D8BD-467F-8973-09D1C6B70C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0575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7" name="Line 33">
            <a:extLst>
              <a:ext uri="{FF2B5EF4-FFF2-40B4-BE49-F238E27FC236}">
                <a16:creationId xmlns:a16="http://schemas.microsoft.com/office/drawing/2014/main" id="{92E46B7F-451D-4183-840E-D8050EB33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24479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8" name="Line 34">
            <a:extLst>
              <a:ext uri="{FF2B5EF4-FFF2-40B4-BE49-F238E27FC236}">
                <a16:creationId xmlns:a16="http://schemas.microsoft.com/office/drawing/2014/main" id="{BDA39C5E-A5BF-4215-9B55-BE8D634B01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4479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9" name="Line 35">
            <a:extLst>
              <a:ext uri="{FF2B5EF4-FFF2-40B4-BE49-F238E27FC236}">
                <a16:creationId xmlns:a16="http://schemas.microsoft.com/office/drawing/2014/main" id="{C0E081FF-CC07-4959-883C-9F075415BF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0575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0" name="Line 36">
            <a:extLst>
              <a:ext uri="{FF2B5EF4-FFF2-40B4-BE49-F238E27FC236}">
                <a16:creationId xmlns:a16="http://schemas.microsoft.com/office/drawing/2014/main" id="{989CD744-22FB-41C3-914C-6573DB69C2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447925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1" name="Arc 37">
            <a:extLst>
              <a:ext uri="{FF2B5EF4-FFF2-40B4-BE49-F238E27FC236}">
                <a16:creationId xmlns:a16="http://schemas.microsoft.com/office/drawing/2014/main" id="{3B67F2D1-E82B-429C-B3C1-B2AEE447EF9B}"/>
              </a:ext>
            </a:extLst>
          </p:cNvPr>
          <p:cNvSpPr>
            <a:spLocks/>
          </p:cNvSpPr>
          <p:nvPr/>
        </p:nvSpPr>
        <p:spPr bwMode="auto">
          <a:xfrm flipH="1" flipV="1">
            <a:off x="3657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Arc 38">
            <a:extLst>
              <a:ext uri="{FF2B5EF4-FFF2-40B4-BE49-F238E27FC236}">
                <a16:creationId xmlns:a16="http://schemas.microsoft.com/office/drawing/2014/main" id="{20741715-9709-45BB-BE1C-E796D2D955C0}"/>
              </a:ext>
            </a:extLst>
          </p:cNvPr>
          <p:cNvSpPr>
            <a:spLocks/>
          </p:cNvSpPr>
          <p:nvPr/>
        </p:nvSpPr>
        <p:spPr bwMode="auto">
          <a:xfrm flipH="1" flipV="1">
            <a:off x="3886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Arc 39">
            <a:extLst>
              <a:ext uri="{FF2B5EF4-FFF2-40B4-BE49-F238E27FC236}">
                <a16:creationId xmlns:a16="http://schemas.microsoft.com/office/drawing/2014/main" id="{C437C886-F929-43F2-BB03-BD1103C92FCD}"/>
              </a:ext>
            </a:extLst>
          </p:cNvPr>
          <p:cNvSpPr>
            <a:spLocks/>
          </p:cNvSpPr>
          <p:nvPr/>
        </p:nvSpPr>
        <p:spPr bwMode="auto">
          <a:xfrm flipH="1" flipV="1">
            <a:off x="41148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Arc 40">
            <a:extLst>
              <a:ext uri="{FF2B5EF4-FFF2-40B4-BE49-F238E27FC236}">
                <a16:creationId xmlns:a16="http://schemas.microsoft.com/office/drawing/2014/main" id="{BC1496D3-B11E-4F68-870A-83F0C448D299}"/>
              </a:ext>
            </a:extLst>
          </p:cNvPr>
          <p:cNvSpPr>
            <a:spLocks/>
          </p:cNvSpPr>
          <p:nvPr/>
        </p:nvSpPr>
        <p:spPr bwMode="auto">
          <a:xfrm flipH="1" flipV="1">
            <a:off x="43434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5" name="Arc 41">
            <a:extLst>
              <a:ext uri="{FF2B5EF4-FFF2-40B4-BE49-F238E27FC236}">
                <a16:creationId xmlns:a16="http://schemas.microsoft.com/office/drawing/2014/main" id="{3B9FD1DE-757E-4D24-8191-5AF2CC0D17D2}"/>
              </a:ext>
            </a:extLst>
          </p:cNvPr>
          <p:cNvSpPr>
            <a:spLocks/>
          </p:cNvSpPr>
          <p:nvPr/>
        </p:nvSpPr>
        <p:spPr bwMode="auto">
          <a:xfrm flipH="1" flipV="1">
            <a:off x="45720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6" name="Arc 42">
            <a:extLst>
              <a:ext uri="{FF2B5EF4-FFF2-40B4-BE49-F238E27FC236}">
                <a16:creationId xmlns:a16="http://schemas.microsoft.com/office/drawing/2014/main" id="{64E851FC-410E-40FC-B385-41D8DF136696}"/>
              </a:ext>
            </a:extLst>
          </p:cNvPr>
          <p:cNvSpPr>
            <a:spLocks/>
          </p:cNvSpPr>
          <p:nvPr/>
        </p:nvSpPr>
        <p:spPr bwMode="auto">
          <a:xfrm flipH="1" flipV="1">
            <a:off x="4800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7" name="Arc 43">
            <a:extLst>
              <a:ext uri="{FF2B5EF4-FFF2-40B4-BE49-F238E27FC236}">
                <a16:creationId xmlns:a16="http://schemas.microsoft.com/office/drawing/2014/main" id="{D53E3333-59B0-4BE1-AFED-51180CCB1387}"/>
              </a:ext>
            </a:extLst>
          </p:cNvPr>
          <p:cNvSpPr>
            <a:spLocks/>
          </p:cNvSpPr>
          <p:nvPr/>
        </p:nvSpPr>
        <p:spPr bwMode="auto">
          <a:xfrm flipH="1" flipV="1">
            <a:off x="5029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8" name="Line 44">
            <a:extLst>
              <a:ext uri="{FF2B5EF4-FFF2-40B4-BE49-F238E27FC236}">
                <a16:creationId xmlns:a16="http://schemas.microsoft.com/office/drawing/2014/main" id="{9B0491CB-10A0-4564-AE8E-080C3C1E59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35768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9" name="Line 45">
            <a:extLst>
              <a:ext uri="{FF2B5EF4-FFF2-40B4-BE49-F238E27FC236}">
                <a16:creationId xmlns:a16="http://schemas.microsoft.com/office/drawing/2014/main" id="{8B27CD73-55BB-49F7-AD89-CEFE6D14A3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3576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0" name="Line 46">
            <a:extLst>
              <a:ext uri="{FF2B5EF4-FFF2-40B4-BE49-F238E27FC236}">
                <a16:creationId xmlns:a16="http://schemas.microsoft.com/office/drawing/2014/main" id="{1C31AF6C-C739-4836-9D4D-E55234E762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14382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1" name="Line 47">
            <a:extLst>
              <a:ext uri="{FF2B5EF4-FFF2-40B4-BE49-F238E27FC236}">
                <a16:creationId xmlns:a16="http://schemas.microsoft.com/office/drawing/2014/main" id="{E69C8DA6-4CB7-4767-B799-FBD0FF456B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4479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2" name="Line 48">
            <a:extLst>
              <a:ext uri="{FF2B5EF4-FFF2-40B4-BE49-F238E27FC236}">
                <a16:creationId xmlns:a16="http://schemas.microsoft.com/office/drawing/2014/main" id="{3415F05A-4225-4416-BC8C-36C5325416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0575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3" name="Line 49">
            <a:extLst>
              <a:ext uri="{FF2B5EF4-FFF2-40B4-BE49-F238E27FC236}">
                <a16:creationId xmlns:a16="http://schemas.microsoft.com/office/drawing/2014/main" id="{43E02BE7-0018-46EA-AB28-FCE4AC57B6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4479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4" name="Line 50">
            <a:extLst>
              <a:ext uri="{FF2B5EF4-FFF2-40B4-BE49-F238E27FC236}">
                <a16:creationId xmlns:a16="http://schemas.microsoft.com/office/drawing/2014/main" id="{959604AD-4013-4388-887A-78D724D996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0575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5" name="Arc 51">
            <a:extLst>
              <a:ext uri="{FF2B5EF4-FFF2-40B4-BE49-F238E27FC236}">
                <a16:creationId xmlns:a16="http://schemas.microsoft.com/office/drawing/2014/main" id="{7885AD2A-F5D5-43CA-836C-C4881A039313}"/>
              </a:ext>
            </a:extLst>
          </p:cNvPr>
          <p:cNvSpPr>
            <a:spLocks/>
          </p:cNvSpPr>
          <p:nvPr/>
        </p:nvSpPr>
        <p:spPr bwMode="auto">
          <a:xfrm flipH="1" flipV="1">
            <a:off x="3657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6" name="Arc 52">
            <a:extLst>
              <a:ext uri="{FF2B5EF4-FFF2-40B4-BE49-F238E27FC236}">
                <a16:creationId xmlns:a16="http://schemas.microsoft.com/office/drawing/2014/main" id="{4E9EC334-19B1-44A7-BE99-0D228020530C}"/>
              </a:ext>
            </a:extLst>
          </p:cNvPr>
          <p:cNvSpPr>
            <a:spLocks/>
          </p:cNvSpPr>
          <p:nvPr/>
        </p:nvSpPr>
        <p:spPr bwMode="auto">
          <a:xfrm flipH="1" flipV="1">
            <a:off x="3886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7" name="Arc 53">
            <a:extLst>
              <a:ext uri="{FF2B5EF4-FFF2-40B4-BE49-F238E27FC236}">
                <a16:creationId xmlns:a16="http://schemas.microsoft.com/office/drawing/2014/main" id="{EB9E840F-0167-4CD0-910F-CEA1504B75EA}"/>
              </a:ext>
            </a:extLst>
          </p:cNvPr>
          <p:cNvSpPr>
            <a:spLocks/>
          </p:cNvSpPr>
          <p:nvPr/>
        </p:nvSpPr>
        <p:spPr bwMode="auto">
          <a:xfrm flipH="1" flipV="1">
            <a:off x="41148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Arc 54">
            <a:extLst>
              <a:ext uri="{FF2B5EF4-FFF2-40B4-BE49-F238E27FC236}">
                <a16:creationId xmlns:a16="http://schemas.microsoft.com/office/drawing/2014/main" id="{5D1B7B91-A57F-4805-BDB3-B74E080B4334}"/>
              </a:ext>
            </a:extLst>
          </p:cNvPr>
          <p:cNvSpPr>
            <a:spLocks/>
          </p:cNvSpPr>
          <p:nvPr/>
        </p:nvSpPr>
        <p:spPr bwMode="auto">
          <a:xfrm flipH="1" flipV="1">
            <a:off x="43434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9" name="Arc 55">
            <a:extLst>
              <a:ext uri="{FF2B5EF4-FFF2-40B4-BE49-F238E27FC236}">
                <a16:creationId xmlns:a16="http://schemas.microsoft.com/office/drawing/2014/main" id="{38EEDC11-A805-4B32-9D67-5BA017F2A523}"/>
              </a:ext>
            </a:extLst>
          </p:cNvPr>
          <p:cNvSpPr>
            <a:spLocks/>
          </p:cNvSpPr>
          <p:nvPr/>
        </p:nvSpPr>
        <p:spPr bwMode="auto">
          <a:xfrm flipH="1" flipV="1">
            <a:off x="45720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0" name="Arc 56">
            <a:extLst>
              <a:ext uri="{FF2B5EF4-FFF2-40B4-BE49-F238E27FC236}">
                <a16:creationId xmlns:a16="http://schemas.microsoft.com/office/drawing/2014/main" id="{25552F49-8006-43E0-A6F8-9FBAE1C877BA}"/>
              </a:ext>
            </a:extLst>
          </p:cNvPr>
          <p:cNvSpPr>
            <a:spLocks/>
          </p:cNvSpPr>
          <p:nvPr/>
        </p:nvSpPr>
        <p:spPr bwMode="auto">
          <a:xfrm flipH="1" flipV="1">
            <a:off x="4800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1" name="Arc 57">
            <a:extLst>
              <a:ext uri="{FF2B5EF4-FFF2-40B4-BE49-F238E27FC236}">
                <a16:creationId xmlns:a16="http://schemas.microsoft.com/office/drawing/2014/main" id="{DC65FAE0-5CDC-457E-990A-A2D4F0D80DBD}"/>
              </a:ext>
            </a:extLst>
          </p:cNvPr>
          <p:cNvSpPr>
            <a:spLocks/>
          </p:cNvSpPr>
          <p:nvPr/>
        </p:nvSpPr>
        <p:spPr bwMode="auto">
          <a:xfrm flipH="1" flipV="1">
            <a:off x="5029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2" name="Line 58">
            <a:extLst>
              <a:ext uri="{FF2B5EF4-FFF2-40B4-BE49-F238E27FC236}">
                <a16:creationId xmlns:a16="http://schemas.microsoft.com/office/drawing/2014/main" id="{E4553F94-0EF0-42FD-8C70-3954243867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35768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3" name="Line 59">
            <a:extLst>
              <a:ext uri="{FF2B5EF4-FFF2-40B4-BE49-F238E27FC236}">
                <a16:creationId xmlns:a16="http://schemas.microsoft.com/office/drawing/2014/main" id="{8F016526-A58C-4483-B352-33DF9F9C19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3576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4" name="Line 60">
            <a:extLst>
              <a:ext uri="{FF2B5EF4-FFF2-40B4-BE49-F238E27FC236}">
                <a16:creationId xmlns:a16="http://schemas.microsoft.com/office/drawing/2014/main" id="{23EB501D-3DED-4522-AEFE-35F72BF9BE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4479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5" name="Line 61">
            <a:extLst>
              <a:ext uri="{FF2B5EF4-FFF2-40B4-BE49-F238E27FC236}">
                <a16:creationId xmlns:a16="http://schemas.microsoft.com/office/drawing/2014/main" id="{3BE64020-AFB4-4EBB-A47E-36C51376A5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0575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6" name="Line 62">
            <a:extLst>
              <a:ext uri="{FF2B5EF4-FFF2-40B4-BE49-F238E27FC236}">
                <a16:creationId xmlns:a16="http://schemas.microsoft.com/office/drawing/2014/main" id="{284500B3-D452-4359-ADB4-4590713F44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447925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7" name="Line 63">
            <a:extLst>
              <a:ext uri="{FF2B5EF4-FFF2-40B4-BE49-F238E27FC236}">
                <a16:creationId xmlns:a16="http://schemas.microsoft.com/office/drawing/2014/main" id="{B7412478-7028-437E-B938-0D778FBED7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057525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8" name="Arc 64">
            <a:extLst>
              <a:ext uri="{FF2B5EF4-FFF2-40B4-BE49-F238E27FC236}">
                <a16:creationId xmlns:a16="http://schemas.microsoft.com/office/drawing/2014/main" id="{DF724665-D0AA-4DFD-95AD-A83BE9F105F5}"/>
              </a:ext>
            </a:extLst>
          </p:cNvPr>
          <p:cNvSpPr>
            <a:spLocks/>
          </p:cNvSpPr>
          <p:nvPr/>
        </p:nvSpPr>
        <p:spPr bwMode="auto">
          <a:xfrm flipH="1" flipV="1">
            <a:off x="3657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9" name="Arc 65">
            <a:extLst>
              <a:ext uri="{FF2B5EF4-FFF2-40B4-BE49-F238E27FC236}">
                <a16:creationId xmlns:a16="http://schemas.microsoft.com/office/drawing/2014/main" id="{0F4BC601-4D3C-4C5C-B5C2-AF1E04F0D7EE}"/>
              </a:ext>
            </a:extLst>
          </p:cNvPr>
          <p:cNvSpPr>
            <a:spLocks/>
          </p:cNvSpPr>
          <p:nvPr/>
        </p:nvSpPr>
        <p:spPr bwMode="auto">
          <a:xfrm flipH="1" flipV="1">
            <a:off x="3886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0" name="Arc 66">
            <a:extLst>
              <a:ext uri="{FF2B5EF4-FFF2-40B4-BE49-F238E27FC236}">
                <a16:creationId xmlns:a16="http://schemas.microsoft.com/office/drawing/2014/main" id="{D4BE3697-78A5-40DA-ACB6-D8E16F021206}"/>
              </a:ext>
            </a:extLst>
          </p:cNvPr>
          <p:cNvSpPr>
            <a:spLocks/>
          </p:cNvSpPr>
          <p:nvPr/>
        </p:nvSpPr>
        <p:spPr bwMode="auto">
          <a:xfrm flipH="1" flipV="1">
            <a:off x="41148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1" name="Arc 67">
            <a:extLst>
              <a:ext uri="{FF2B5EF4-FFF2-40B4-BE49-F238E27FC236}">
                <a16:creationId xmlns:a16="http://schemas.microsoft.com/office/drawing/2014/main" id="{2EA2DF51-52CD-4D91-9F10-98D0EDB431D1}"/>
              </a:ext>
            </a:extLst>
          </p:cNvPr>
          <p:cNvSpPr>
            <a:spLocks/>
          </p:cNvSpPr>
          <p:nvPr/>
        </p:nvSpPr>
        <p:spPr bwMode="auto">
          <a:xfrm flipH="1" flipV="1">
            <a:off x="43434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2" name="Arc 68">
            <a:extLst>
              <a:ext uri="{FF2B5EF4-FFF2-40B4-BE49-F238E27FC236}">
                <a16:creationId xmlns:a16="http://schemas.microsoft.com/office/drawing/2014/main" id="{05D7743D-5D27-4845-8AD2-A2F838D75498}"/>
              </a:ext>
            </a:extLst>
          </p:cNvPr>
          <p:cNvSpPr>
            <a:spLocks/>
          </p:cNvSpPr>
          <p:nvPr/>
        </p:nvSpPr>
        <p:spPr bwMode="auto">
          <a:xfrm flipH="1" flipV="1">
            <a:off x="45720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3" name="Arc 69">
            <a:extLst>
              <a:ext uri="{FF2B5EF4-FFF2-40B4-BE49-F238E27FC236}">
                <a16:creationId xmlns:a16="http://schemas.microsoft.com/office/drawing/2014/main" id="{B524F201-C003-4D1E-A72C-202CB4834D33}"/>
              </a:ext>
            </a:extLst>
          </p:cNvPr>
          <p:cNvSpPr>
            <a:spLocks/>
          </p:cNvSpPr>
          <p:nvPr/>
        </p:nvSpPr>
        <p:spPr bwMode="auto">
          <a:xfrm flipH="1" flipV="1">
            <a:off x="4800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4" name="Arc 70">
            <a:extLst>
              <a:ext uri="{FF2B5EF4-FFF2-40B4-BE49-F238E27FC236}">
                <a16:creationId xmlns:a16="http://schemas.microsoft.com/office/drawing/2014/main" id="{B7717E9B-16BB-42E5-A977-9698AE95D134}"/>
              </a:ext>
            </a:extLst>
          </p:cNvPr>
          <p:cNvSpPr>
            <a:spLocks/>
          </p:cNvSpPr>
          <p:nvPr/>
        </p:nvSpPr>
        <p:spPr bwMode="auto">
          <a:xfrm flipH="1" flipV="1">
            <a:off x="5029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5" name="Line 71">
            <a:extLst>
              <a:ext uri="{FF2B5EF4-FFF2-40B4-BE49-F238E27FC236}">
                <a16:creationId xmlns:a16="http://schemas.microsoft.com/office/drawing/2014/main" id="{C1265CFE-038D-43C7-AECC-9B538EE4A6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35768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6" name="Line 72">
            <a:extLst>
              <a:ext uri="{FF2B5EF4-FFF2-40B4-BE49-F238E27FC236}">
                <a16:creationId xmlns:a16="http://schemas.microsoft.com/office/drawing/2014/main" id="{E088F51B-8C6F-4C9F-814C-C4533C9E6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3576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7" name="Freeform 73">
            <a:extLst>
              <a:ext uri="{FF2B5EF4-FFF2-40B4-BE49-F238E27FC236}">
                <a16:creationId xmlns:a16="http://schemas.microsoft.com/office/drawing/2014/main" id="{4703210F-462D-49AE-9726-00854CC1AD76}"/>
              </a:ext>
            </a:extLst>
          </p:cNvPr>
          <p:cNvSpPr>
            <a:spLocks/>
          </p:cNvSpPr>
          <p:nvPr/>
        </p:nvSpPr>
        <p:spPr bwMode="auto">
          <a:xfrm rot="-323268">
            <a:off x="2209800" y="2371725"/>
            <a:ext cx="555625" cy="839788"/>
          </a:xfrm>
          <a:custGeom>
            <a:avLst/>
            <a:gdLst>
              <a:gd name="T0" fmla="*/ 144 w 350"/>
              <a:gd name="T1" fmla="*/ 78 h 529"/>
              <a:gd name="T2" fmla="*/ 300 w 350"/>
              <a:gd name="T3" fmla="*/ 42 h 529"/>
              <a:gd name="T4" fmla="*/ 336 w 350"/>
              <a:gd name="T5" fmla="*/ 78 h 529"/>
              <a:gd name="T6" fmla="*/ 264 w 350"/>
              <a:gd name="T7" fmla="*/ 198 h 529"/>
              <a:gd name="T8" fmla="*/ 144 w 350"/>
              <a:gd name="T9" fmla="*/ 186 h 529"/>
              <a:gd name="T10" fmla="*/ 156 w 350"/>
              <a:gd name="T11" fmla="*/ 150 h 529"/>
              <a:gd name="T12" fmla="*/ 192 w 350"/>
              <a:gd name="T13" fmla="*/ 126 h 529"/>
              <a:gd name="T14" fmla="*/ 312 w 350"/>
              <a:gd name="T15" fmla="*/ 198 h 529"/>
              <a:gd name="T16" fmla="*/ 120 w 350"/>
              <a:gd name="T17" fmla="*/ 270 h 529"/>
              <a:gd name="T18" fmla="*/ 156 w 350"/>
              <a:gd name="T19" fmla="*/ 246 h 529"/>
              <a:gd name="T20" fmla="*/ 312 w 350"/>
              <a:gd name="T21" fmla="*/ 282 h 529"/>
              <a:gd name="T22" fmla="*/ 336 w 350"/>
              <a:gd name="T23" fmla="*/ 318 h 529"/>
              <a:gd name="T24" fmla="*/ 228 w 350"/>
              <a:gd name="T25" fmla="*/ 378 h 529"/>
              <a:gd name="T26" fmla="*/ 156 w 350"/>
              <a:gd name="T27" fmla="*/ 366 h 529"/>
              <a:gd name="T28" fmla="*/ 168 w 350"/>
              <a:gd name="T29" fmla="*/ 330 h 529"/>
              <a:gd name="T30" fmla="*/ 252 w 350"/>
              <a:gd name="T31" fmla="*/ 342 h 529"/>
              <a:gd name="T32" fmla="*/ 336 w 350"/>
              <a:gd name="T33" fmla="*/ 414 h 529"/>
              <a:gd name="T34" fmla="*/ 288 w 350"/>
              <a:gd name="T35" fmla="*/ 474 h 529"/>
              <a:gd name="T36" fmla="*/ 216 w 350"/>
              <a:gd name="T37" fmla="*/ 522 h 529"/>
              <a:gd name="T38" fmla="*/ 144 w 350"/>
              <a:gd name="T39" fmla="*/ 510 h 529"/>
              <a:gd name="T40" fmla="*/ 108 w 350"/>
              <a:gd name="T41" fmla="*/ 498 h 529"/>
              <a:gd name="T42" fmla="*/ 120 w 350"/>
              <a:gd name="T43" fmla="*/ 462 h 529"/>
              <a:gd name="T44" fmla="*/ 36 w 350"/>
              <a:gd name="T45" fmla="*/ 450 h 529"/>
              <a:gd name="T46" fmla="*/ 0 w 350"/>
              <a:gd name="T47" fmla="*/ 426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0" h="529">
                <a:moveTo>
                  <a:pt x="144" y="78"/>
                </a:moveTo>
                <a:cubicBezTo>
                  <a:pt x="170" y="0"/>
                  <a:pt x="219" y="33"/>
                  <a:pt x="300" y="42"/>
                </a:cubicBezTo>
                <a:cubicBezTo>
                  <a:pt x="312" y="54"/>
                  <a:pt x="332" y="61"/>
                  <a:pt x="336" y="78"/>
                </a:cubicBezTo>
                <a:cubicBezTo>
                  <a:pt x="350" y="139"/>
                  <a:pt x="313" y="182"/>
                  <a:pt x="264" y="198"/>
                </a:cubicBezTo>
                <a:cubicBezTo>
                  <a:pt x="224" y="194"/>
                  <a:pt x="181" y="202"/>
                  <a:pt x="144" y="186"/>
                </a:cubicBezTo>
                <a:cubicBezTo>
                  <a:pt x="132" y="181"/>
                  <a:pt x="148" y="160"/>
                  <a:pt x="156" y="150"/>
                </a:cubicBezTo>
                <a:cubicBezTo>
                  <a:pt x="165" y="139"/>
                  <a:pt x="180" y="134"/>
                  <a:pt x="192" y="126"/>
                </a:cubicBezTo>
                <a:cubicBezTo>
                  <a:pt x="256" y="139"/>
                  <a:pt x="276" y="144"/>
                  <a:pt x="312" y="198"/>
                </a:cubicBezTo>
                <a:cubicBezTo>
                  <a:pt x="291" y="325"/>
                  <a:pt x="270" y="283"/>
                  <a:pt x="120" y="270"/>
                </a:cubicBezTo>
                <a:cubicBezTo>
                  <a:pt x="132" y="262"/>
                  <a:pt x="142" y="248"/>
                  <a:pt x="156" y="246"/>
                </a:cubicBezTo>
                <a:cubicBezTo>
                  <a:pt x="201" y="241"/>
                  <a:pt x="268" y="271"/>
                  <a:pt x="312" y="282"/>
                </a:cubicBezTo>
                <a:cubicBezTo>
                  <a:pt x="320" y="294"/>
                  <a:pt x="336" y="304"/>
                  <a:pt x="336" y="318"/>
                </a:cubicBezTo>
                <a:cubicBezTo>
                  <a:pt x="336" y="365"/>
                  <a:pt x="256" y="371"/>
                  <a:pt x="228" y="378"/>
                </a:cubicBezTo>
                <a:cubicBezTo>
                  <a:pt x="204" y="374"/>
                  <a:pt x="175" y="381"/>
                  <a:pt x="156" y="366"/>
                </a:cubicBezTo>
                <a:cubicBezTo>
                  <a:pt x="146" y="358"/>
                  <a:pt x="156" y="333"/>
                  <a:pt x="168" y="330"/>
                </a:cubicBezTo>
                <a:cubicBezTo>
                  <a:pt x="195" y="323"/>
                  <a:pt x="224" y="338"/>
                  <a:pt x="252" y="342"/>
                </a:cubicBezTo>
                <a:cubicBezTo>
                  <a:pt x="303" y="376"/>
                  <a:pt x="317" y="356"/>
                  <a:pt x="336" y="414"/>
                </a:cubicBezTo>
                <a:cubicBezTo>
                  <a:pt x="313" y="484"/>
                  <a:pt x="342" y="420"/>
                  <a:pt x="288" y="474"/>
                </a:cubicBezTo>
                <a:cubicBezTo>
                  <a:pt x="233" y="529"/>
                  <a:pt x="303" y="500"/>
                  <a:pt x="216" y="522"/>
                </a:cubicBezTo>
                <a:cubicBezTo>
                  <a:pt x="192" y="518"/>
                  <a:pt x="168" y="515"/>
                  <a:pt x="144" y="510"/>
                </a:cubicBezTo>
                <a:cubicBezTo>
                  <a:pt x="132" y="507"/>
                  <a:pt x="114" y="509"/>
                  <a:pt x="108" y="498"/>
                </a:cubicBezTo>
                <a:cubicBezTo>
                  <a:pt x="102" y="487"/>
                  <a:pt x="116" y="474"/>
                  <a:pt x="120" y="462"/>
                </a:cubicBezTo>
                <a:cubicBezTo>
                  <a:pt x="92" y="458"/>
                  <a:pt x="63" y="458"/>
                  <a:pt x="36" y="450"/>
                </a:cubicBezTo>
                <a:cubicBezTo>
                  <a:pt x="22" y="446"/>
                  <a:pt x="0" y="426"/>
                  <a:pt x="0" y="426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8" name="Oval 74">
            <a:extLst>
              <a:ext uri="{FF2B5EF4-FFF2-40B4-BE49-F238E27FC236}">
                <a16:creationId xmlns:a16="http://schemas.microsoft.com/office/drawing/2014/main" id="{4701D99C-8CA5-47BA-BE0A-14900DBB1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770563"/>
            <a:ext cx="152400" cy="119062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CA" altLang="en-US" sz="2400" b="1">
              <a:latin typeface="Arial" panose="020B0604020202020204" pitchFamily="34" charset="0"/>
            </a:endParaRPr>
          </a:p>
        </p:txBody>
      </p:sp>
      <p:sp>
        <p:nvSpPr>
          <p:cNvPr id="21580" name="Line 76">
            <a:extLst>
              <a:ext uri="{FF2B5EF4-FFF2-40B4-BE49-F238E27FC236}">
                <a16:creationId xmlns:a16="http://schemas.microsoft.com/office/drawing/2014/main" id="{6D68861D-1570-416D-B952-7F60EF442D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900738"/>
            <a:ext cx="3200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2" name="Oval 78">
            <a:extLst>
              <a:ext uri="{FF2B5EF4-FFF2-40B4-BE49-F238E27FC236}">
                <a16:creationId xmlns:a16="http://schemas.microsoft.com/office/drawing/2014/main" id="{6354CBA9-D668-4D97-A6F1-9A6E1C3C0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650" y="5826125"/>
            <a:ext cx="152400" cy="1301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CA" altLang="en-US" sz="2400" b="1">
              <a:latin typeface="Arial" panose="020B0604020202020204" pitchFamily="34" charset="0"/>
            </a:endParaRPr>
          </a:p>
        </p:txBody>
      </p:sp>
      <p:grpSp>
        <p:nvGrpSpPr>
          <p:cNvPr id="21599" name="Group 95">
            <a:extLst>
              <a:ext uri="{FF2B5EF4-FFF2-40B4-BE49-F238E27FC236}">
                <a16:creationId xmlns:a16="http://schemas.microsoft.com/office/drawing/2014/main" id="{06697EA0-CF92-4B97-9A16-A2FDBC1A66A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848225" y="5367338"/>
            <a:ext cx="790575" cy="533400"/>
            <a:chOff x="2976" y="3381"/>
            <a:chExt cx="537" cy="336"/>
          </a:xfrm>
        </p:grpSpPr>
        <p:sp>
          <p:nvSpPr>
            <p:cNvPr id="21579" name="Line 75">
              <a:extLst>
                <a:ext uri="{FF2B5EF4-FFF2-40B4-BE49-F238E27FC236}">
                  <a16:creationId xmlns:a16="http://schemas.microsoft.com/office/drawing/2014/main" id="{BFA7C785-3A99-4BD7-94AF-DA6AE1DDF6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3669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Line 77">
              <a:extLst>
                <a:ext uri="{FF2B5EF4-FFF2-40B4-BE49-F238E27FC236}">
                  <a16:creationId xmlns:a16="http://schemas.microsoft.com/office/drawing/2014/main" id="{26AA7647-4111-484B-931E-8396C58479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3" y="3381"/>
              <a:ext cx="480" cy="3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AutoShape 79">
              <a:extLst>
                <a:ext uri="{FF2B5EF4-FFF2-40B4-BE49-F238E27FC236}">
                  <a16:creationId xmlns:a16="http://schemas.microsoft.com/office/drawing/2014/main" id="{9D0575BD-39CF-4E66-ACF4-5B4351A8DD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666186">
              <a:off x="2993" y="3412"/>
              <a:ext cx="96" cy="129"/>
            </a:xfrm>
            <a:prstGeom prst="flowChartDelay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84" name="Line 80">
            <a:extLst>
              <a:ext uri="{FF2B5EF4-FFF2-40B4-BE49-F238E27FC236}">
                <a16:creationId xmlns:a16="http://schemas.microsoft.com/office/drawing/2014/main" id="{5A1192D3-9FFF-47B8-B1D2-A3523F17F2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1409700"/>
            <a:ext cx="0" cy="1066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5" name="Line 81">
            <a:extLst>
              <a:ext uri="{FF2B5EF4-FFF2-40B4-BE49-F238E27FC236}">
                <a16:creationId xmlns:a16="http://schemas.microsoft.com/office/drawing/2014/main" id="{E4D3B601-722A-414B-83F8-E603C4CC1F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438275"/>
            <a:ext cx="3124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6" name="Line 82">
            <a:extLst>
              <a:ext uri="{FF2B5EF4-FFF2-40B4-BE49-F238E27FC236}">
                <a16:creationId xmlns:a16="http://schemas.microsoft.com/office/drawing/2014/main" id="{F0916F1A-2890-4702-AED9-552E3D479C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7200" y="1409700"/>
            <a:ext cx="0" cy="1066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7" name="Line 83">
            <a:extLst>
              <a:ext uri="{FF2B5EF4-FFF2-40B4-BE49-F238E27FC236}">
                <a16:creationId xmlns:a16="http://schemas.microsoft.com/office/drawing/2014/main" id="{7A120814-C956-45D6-BBD4-CB62107AF6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1438275"/>
            <a:ext cx="2819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8" name="Line 84">
            <a:extLst>
              <a:ext uri="{FF2B5EF4-FFF2-40B4-BE49-F238E27FC236}">
                <a16:creationId xmlns:a16="http://schemas.microsoft.com/office/drawing/2014/main" id="{DF3EC083-BA6A-41EB-B43C-437753BC7F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014663"/>
            <a:ext cx="0" cy="1371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9" name="Line 85">
            <a:extLst>
              <a:ext uri="{FF2B5EF4-FFF2-40B4-BE49-F238E27FC236}">
                <a16:creationId xmlns:a16="http://schemas.microsoft.com/office/drawing/2014/main" id="{7AF50B4B-A2D6-4A5D-983E-2122197796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357688"/>
            <a:ext cx="2286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0" name="Line 86">
            <a:extLst>
              <a:ext uri="{FF2B5EF4-FFF2-40B4-BE49-F238E27FC236}">
                <a16:creationId xmlns:a16="http://schemas.microsoft.com/office/drawing/2014/main" id="{45923305-525E-4C3B-AE0B-8A35A402EE6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3014663"/>
            <a:ext cx="0" cy="2743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1" name="Line 87">
            <a:extLst>
              <a:ext uri="{FF2B5EF4-FFF2-40B4-BE49-F238E27FC236}">
                <a16:creationId xmlns:a16="http://schemas.microsoft.com/office/drawing/2014/main" id="{C1A5D324-1B21-45EB-9B8F-CDCE9FE9E6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5900738"/>
            <a:ext cx="1295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2" name="Line 88">
            <a:extLst>
              <a:ext uri="{FF2B5EF4-FFF2-40B4-BE49-F238E27FC236}">
                <a16:creationId xmlns:a16="http://schemas.microsoft.com/office/drawing/2014/main" id="{28022508-CE8A-4B9A-AFF0-962DB2D00D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357688"/>
            <a:ext cx="1371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3" name="Line 89">
            <a:extLst>
              <a:ext uri="{FF2B5EF4-FFF2-40B4-BE49-F238E27FC236}">
                <a16:creationId xmlns:a16="http://schemas.microsoft.com/office/drawing/2014/main" id="{0935BBBD-FD1E-4D03-96CD-11B4109395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4329113"/>
            <a:ext cx="0" cy="1600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5" name="Line 91">
            <a:extLst>
              <a:ext uri="{FF2B5EF4-FFF2-40B4-BE49-F238E27FC236}">
                <a16:creationId xmlns:a16="http://schemas.microsoft.com/office/drawing/2014/main" id="{DFF4F65A-3B05-446F-B5B2-F96D344B9E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66850" y="5776913"/>
            <a:ext cx="2286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6" name="Line 92">
            <a:extLst>
              <a:ext uri="{FF2B5EF4-FFF2-40B4-BE49-F238E27FC236}">
                <a16:creationId xmlns:a16="http://schemas.microsoft.com/office/drawing/2014/main" id="{0D700E38-9D7E-46F9-AFEB-0D90E0B22D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72425" y="5715000"/>
            <a:ext cx="228600" cy="228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7" name="Text Box 93">
            <a:extLst>
              <a:ext uri="{FF2B5EF4-FFF2-40B4-BE49-F238E27FC236}">
                <a16:creationId xmlns:a16="http://schemas.microsoft.com/office/drawing/2014/main" id="{A371BAC5-DA25-4511-99AA-6D68FAC34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8" y="5610225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1598" name="Text Box 94">
            <a:extLst>
              <a:ext uri="{FF2B5EF4-FFF2-40B4-BE49-F238E27FC236}">
                <a16:creationId xmlns:a16="http://schemas.microsoft.com/office/drawing/2014/main" id="{68919772-F61E-4453-BE85-5177B99F5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2888" y="5862638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52A822-A7D3-4B4D-B50D-5DC909257EA2}"/>
              </a:ext>
            </a:extLst>
          </p:cNvPr>
          <p:cNvSpPr/>
          <p:nvPr/>
        </p:nvSpPr>
        <p:spPr>
          <a:xfrm>
            <a:off x="683568" y="76948"/>
            <a:ext cx="8352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77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B5EB2739-C67D-4586-A47C-80CB0CAE4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219325"/>
            <a:ext cx="5410200" cy="11430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6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AutoShape 4">
            <a:extLst>
              <a:ext uri="{FF2B5EF4-FFF2-40B4-BE49-F238E27FC236}">
                <a16:creationId xmlns:a16="http://schemas.microsoft.com/office/drawing/2014/main" id="{EE23BA0A-EAEA-471C-BEF7-F21A8B0CA452}"/>
              </a:ext>
            </a:extLst>
          </p:cNvPr>
          <p:cNvSpPr>
            <a:spLocks/>
          </p:cNvSpPr>
          <p:nvPr/>
        </p:nvSpPr>
        <p:spPr bwMode="auto">
          <a:xfrm>
            <a:off x="7315200" y="2219325"/>
            <a:ext cx="457200" cy="1143000"/>
          </a:xfrm>
          <a:prstGeom prst="rightBracket">
            <a:avLst>
              <a:gd name="adj" fmla="val 20833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AutoShape 5">
            <a:extLst>
              <a:ext uri="{FF2B5EF4-FFF2-40B4-BE49-F238E27FC236}">
                <a16:creationId xmlns:a16="http://schemas.microsoft.com/office/drawing/2014/main" id="{549F1859-BDBA-4561-8B0E-965677D724BD}"/>
              </a:ext>
            </a:extLst>
          </p:cNvPr>
          <p:cNvSpPr>
            <a:spLocks/>
          </p:cNvSpPr>
          <p:nvPr/>
        </p:nvSpPr>
        <p:spPr bwMode="auto">
          <a:xfrm rot="10800000">
            <a:off x="1447800" y="2219325"/>
            <a:ext cx="533400" cy="1143000"/>
          </a:xfrm>
          <a:prstGeom prst="rightBracket">
            <a:avLst>
              <a:gd name="adj" fmla="val 1785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Line 6">
            <a:extLst>
              <a:ext uri="{FF2B5EF4-FFF2-40B4-BE49-F238E27FC236}">
                <a16:creationId xmlns:a16="http://schemas.microsoft.com/office/drawing/2014/main" id="{31FB03ED-0C14-406F-8F18-FF84C0E76F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4479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Line 7">
            <a:extLst>
              <a:ext uri="{FF2B5EF4-FFF2-40B4-BE49-F238E27FC236}">
                <a16:creationId xmlns:a16="http://schemas.microsoft.com/office/drawing/2014/main" id="{8B269316-FEFE-4149-B224-F8C497A0D1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0575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8">
            <a:extLst>
              <a:ext uri="{FF2B5EF4-FFF2-40B4-BE49-F238E27FC236}">
                <a16:creationId xmlns:a16="http://schemas.microsoft.com/office/drawing/2014/main" id="{505C6CC1-3F51-4A44-9D69-FB788E4B04F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24479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9">
            <a:extLst>
              <a:ext uri="{FF2B5EF4-FFF2-40B4-BE49-F238E27FC236}">
                <a16:creationId xmlns:a16="http://schemas.microsoft.com/office/drawing/2014/main" id="{915B729E-DC34-4485-B52F-E7B0F311F2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30575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AutoShape 10">
            <a:extLst>
              <a:ext uri="{FF2B5EF4-FFF2-40B4-BE49-F238E27FC236}">
                <a16:creationId xmlns:a16="http://schemas.microsoft.com/office/drawing/2014/main" id="{CAB453A2-6C20-4177-89E0-7FDB93C2D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76688"/>
            <a:ext cx="2133600" cy="838200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4000">
              <a:latin typeface=".VnVogueH" pitchFamily="34" charset="0"/>
            </a:endParaRPr>
          </a:p>
        </p:txBody>
      </p:sp>
      <p:sp>
        <p:nvSpPr>
          <p:cNvPr id="22539" name="Line 11">
            <a:extLst>
              <a:ext uri="{FF2B5EF4-FFF2-40B4-BE49-F238E27FC236}">
                <a16:creationId xmlns:a16="http://schemas.microsoft.com/office/drawing/2014/main" id="{D22F000F-4270-4CDE-8CBC-20EFA568F7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4479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Line 12">
            <a:extLst>
              <a:ext uri="{FF2B5EF4-FFF2-40B4-BE49-F238E27FC236}">
                <a16:creationId xmlns:a16="http://schemas.microsoft.com/office/drawing/2014/main" id="{6ECF4F89-8438-433C-86C1-F19A9F8EE1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0575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Line 13">
            <a:extLst>
              <a:ext uri="{FF2B5EF4-FFF2-40B4-BE49-F238E27FC236}">
                <a16:creationId xmlns:a16="http://schemas.microsoft.com/office/drawing/2014/main" id="{942F7D86-C546-4800-9603-0D652BCB19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4479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Line 14">
            <a:extLst>
              <a:ext uri="{FF2B5EF4-FFF2-40B4-BE49-F238E27FC236}">
                <a16:creationId xmlns:a16="http://schemas.microsoft.com/office/drawing/2014/main" id="{997AE5C7-5199-464C-829F-EE1674CACCB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3057525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3" name="Freeform 15">
            <a:extLst>
              <a:ext uri="{FF2B5EF4-FFF2-40B4-BE49-F238E27FC236}">
                <a16:creationId xmlns:a16="http://schemas.microsoft.com/office/drawing/2014/main" id="{BC3DED72-140F-4A5B-B929-B2E9BF71E34B}"/>
              </a:ext>
            </a:extLst>
          </p:cNvPr>
          <p:cNvSpPr>
            <a:spLocks/>
          </p:cNvSpPr>
          <p:nvPr/>
        </p:nvSpPr>
        <p:spPr bwMode="auto">
          <a:xfrm rot="10163888">
            <a:off x="6477000" y="2371725"/>
            <a:ext cx="555625" cy="839788"/>
          </a:xfrm>
          <a:custGeom>
            <a:avLst/>
            <a:gdLst>
              <a:gd name="T0" fmla="*/ 144 w 350"/>
              <a:gd name="T1" fmla="*/ 78 h 529"/>
              <a:gd name="T2" fmla="*/ 300 w 350"/>
              <a:gd name="T3" fmla="*/ 42 h 529"/>
              <a:gd name="T4" fmla="*/ 336 w 350"/>
              <a:gd name="T5" fmla="*/ 78 h 529"/>
              <a:gd name="T6" fmla="*/ 264 w 350"/>
              <a:gd name="T7" fmla="*/ 198 h 529"/>
              <a:gd name="T8" fmla="*/ 144 w 350"/>
              <a:gd name="T9" fmla="*/ 186 h 529"/>
              <a:gd name="T10" fmla="*/ 156 w 350"/>
              <a:gd name="T11" fmla="*/ 150 h 529"/>
              <a:gd name="T12" fmla="*/ 192 w 350"/>
              <a:gd name="T13" fmla="*/ 126 h 529"/>
              <a:gd name="T14" fmla="*/ 312 w 350"/>
              <a:gd name="T15" fmla="*/ 198 h 529"/>
              <a:gd name="T16" fmla="*/ 120 w 350"/>
              <a:gd name="T17" fmla="*/ 270 h 529"/>
              <a:gd name="T18" fmla="*/ 156 w 350"/>
              <a:gd name="T19" fmla="*/ 246 h 529"/>
              <a:gd name="T20" fmla="*/ 312 w 350"/>
              <a:gd name="T21" fmla="*/ 282 h 529"/>
              <a:gd name="T22" fmla="*/ 336 w 350"/>
              <a:gd name="T23" fmla="*/ 318 h 529"/>
              <a:gd name="T24" fmla="*/ 228 w 350"/>
              <a:gd name="T25" fmla="*/ 378 h 529"/>
              <a:gd name="T26" fmla="*/ 156 w 350"/>
              <a:gd name="T27" fmla="*/ 366 h 529"/>
              <a:gd name="T28" fmla="*/ 168 w 350"/>
              <a:gd name="T29" fmla="*/ 330 h 529"/>
              <a:gd name="T30" fmla="*/ 252 w 350"/>
              <a:gd name="T31" fmla="*/ 342 h 529"/>
              <a:gd name="T32" fmla="*/ 336 w 350"/>
              <a:gd name="T33" fmla="*/ 414 h 529"/>
              <a:gd name="T34" fmla="*/ 288 w 350"/>
              <a:gd name="T35" fmla="*/ 474 h 529"/>
              <a:gd name="T36" fmla="*/ 216 w 350"/>
              <a:gd name="T37" fmla="*/ 522 h 529"/>
              <a:gd name="T38" fmla="*/ 144 w 350"/>
              <a:gd name="T39" fmla="*/ 510 h 529"/>
              <a:gd name="T40" fmla="*/ 108 w 350"/>
              <a:gd name="T41" fmla="*/ 498 h 529"/>
              <a:gd name="T42" fmla="*/ 120 w 350"/>
              <a:gd name="T43" fmla="*/ 462 h 529"/>
              <a:gd name="T44" fmla="*/ 36 w 350"/>
              <a:gd name="T45" fmla="*/ 450 h 529"/>
              <a:gd name="T46" fmla="*/ 0 w 350"/>
              <a:gd name="T47" fmla="*/ 426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0" h="529">
                <a:moveTo>
                  <a:pt x="144" y="78"/>
                </a:moveTo>
                <a:cubicBezTo>
                  <a:pt x="170" y="0"/>
                  <a:pt x="219" y="33"/>
                  <a:pt x="300" y="42"/>
                </a:cubicBezTo>
                <a:cubicBezTo>
                  <a:pt x="312" y="54"/>
                  <a:pt x="332" y="61"/>
                  <a:pt x="336" y="78"/>
                </a:cubicBezTo>
                <a:cubicBezTo>
                  <a:pt x="350" y="139"/>
                  <a:pt x="313" y="182"/>
                  <a:pt x="264" y="198"/>
                </a:cubicBezTo>
                <a:cubicBezTo>
                  <a:pt x="224" y="194"/>
                  <a:pt x="181" y="202"/>
                  <a:pt x="144" y="186"/>
                </a:cubicBezTo>
                <a:cubicBezTo>
                  <a:pt x="132" y="181"/>
                  <a:pt x="148" y="160"/>
                  <a:pt x="156" y="150"/>
                </a:cubicBezTo>
                <a:cubicBezTo>
                  <a:pt x="165" y="139"/>
                  <a:pt x="180" y="134"/>
                  <a:pt x="192" y="126"/>
                </a:cubicBezTo>
                <a:cubicBezTo>
                  <a:pt x="256" y="139"/>
                  <a:pt x="276" y="144"/>
                  <a:pt x="312" y="198"/>
                </a:cubicBezTo>
                <a:cubicBezTo>
                  <a:pt x="291" y="325"/>
                  <a:pt x="270" y="283"/>
                  <a:pt x="120" y="270"/>
                </a:cubicBezTo>
                <a:cubicBezTo>
                  <a:pt x="132" y="262"/>
                  <a:pt x="142" y="248"/>
                  <a:pt x="156" y="246"/>
                </a:cubicBezTo>
                <a:cubicBezTo>
                  <a:pt x="201" y="241"/>
                  <a:pt x="268" y="271"/>
                  <a:pt x="312" y="282"/>
                </a:cubicBezTo>
                <a:cubicBezTo>
                  <a:pt x="320" y="294"/>
                  <a:pt x="336" y="304"/>
                  <a:pt x="336" y="318"/>
                </a:cubicBezTo>
                <a:cubicBezTo>
                  <a:pt x="336" y="365"/>
                  <a:pt x="256" y="371"/>
                  <a:pt x="228" y="378"/>
                </a:cubicBezTo>
                <a:cubicBezTo>
                  <a:pt x="204" y="374"/>
                  <a:pt x="175" y="381"/>
                  <a:pt x="156" y="366"/>
                </a:cubicBezTo>
                <a:cubicBezTo>
                  <a:pt x="146" y="358"/>
                  <a:pt x="156" y="333"/>
                  <a:pt x="168" y="330"/>
                </a:cubicBezTo>
                <a:cubicBezTo>
                  <a:pt x="195" y="323"/>
                  <a:pt x="224" y="338"/>
                  <a:pt x="252" y="342"/>
                </a:cubicBezTo>
                <a:cubicBezTo>
                  <a:pt x="303" y="376"/>
                  <a:pt x="317" y="356"/>
                  <a:pt x="336" y="414"/>
                </a:cubicBezTo>
                <a:cubicBezTo>
                  <a:pt x="313" y="484"/>
                  <a:pt x="342" y="420"/>
                  <a:pt x="288" y="474"/>
                </a:cubicBezTo>
                <a:cubicBezTo>
                  <a:pt x="233" y="529"/>
                  <a:pt x="303" y="500"/>
                  <a:pt x="216" y="522"/>
                </a:cubicBezTo>
                <a:cubicBezTo>
                  <a:pt x="192" y="518"/>
                  <a:pt x="168" y="515"/>
                  <a:pt x="144" y="510"/>
                </a:cubicBezTo>
                <a:cubicBezTo>
                  <a:pt x="132" y="507"/>
                  <a:pt x="114" y="509"/>
                  <a:pt x="108" y="498"/>
                </a:cubicBezTo>
                <a:cubicBezTo>
                  <a:pt x="102" y="487"/>
                  <a:pt x="116" y="474"/>
                  <a:pt x="120" y="462"/>
                </a:cubicBezTo>
                <a:cubicBezTo>
                  <a:pt x="92" y="458"/>
                  <a:pt x="63" y="458"/>
                  <a:pt x="36" y="450"/>
                </a:cubicBezTo>
                <a:cubicBezTo>
                  <a:pt x="22" y="446"/>
                  <a:pt x="0" y="426"/>
                  <a:pt x="0" y="426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Oval 16">
            <a:extLst>
              <a:ext uri="{FF2B5EF4-FFF2-40B4-BE49-F238E27FC236}">
                <a16:creationId xmlns:a16="http://schemas.microsoft.com/office/drawing/2014/main" id="{B4A34CC9-03C8-44DB-9FC7-5953561F0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676275"/>
            <a:ext cx="1066800" cy="990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Oval 17">
            <a:extLst>
              <a:ext uri="{FF2B5EF4-FFF2-40B4-BE49-F238E27FC236}">
                <a16:creationId xmlns:a16="http://schemas.microsoft.com/office/drawing/2014/main" id="{FDFB9DBD-ED0E-4095-98F1-AB0C2A77F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752475"/>
            <a:ext cx="9144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Line 18">
            <a:extLst>
              <a:ext uri="{FF2B5EF4-FFF2-40B4-BE49-F238E27FC236}">
                <a16:creationId xmlns:a16="http://schemas.microsoft.com/office/drawing/2014/main" id="{A8B35000-ECC2-4E3B-A7B5-BA444ECADC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205288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7" name="Arc 19">
            <a:extLst>
              <a:ext uri="{FF2B5EF4-FFF2-40B4-BE49-F238E27FC236}">
                <a16:creationId xmlns:a16="http://schemas.microsoft.com/office/drawing/2014/main" id="{5BF1F9A5-49B9-4F90-ACE5-78C86AF46700}"/>
              </a:ext>
            </a:extLst>
          </p:cNvPr>
          <p:cNvSpPr>
            <a:spLocks/>
          </p:cNvSpPr>
          <p:nvPr/>
        </p:nvSpPr>
        <p:spPr bwMode="auto">
          <a:xfrm flipH="1" flipV="1">
            <a:off x="3657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Arc 20">
            <a:extLst>
              <a:ext uri="{FF2B5EF4-FFF2-40B4-BE49-F238E27FC236}">
                <a16:creationId xmlns:a16="http://schemas.microsoft.com/office/drawing/2014/main" id="{D46BD6A8-171C-44C9-BB79-C58CFC019F71}"/>
              </a:ext>
            </a:extLst>
          </p:cNvPr>
          <p:cNvSpPr>
            <a:spLocks/>
          </p:cNvSpPr>
          <p:nvPr/>
        </p:nvSpPr>
        <p:spPr bwMode="auto">
          <a:xfrm flipH="1" flipV="1">
            <a:off x="3886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Arc 21">
            <a:extLst>
              <a:ext uri="{FF2B5EF4-FFF2-40B4-BE49-F238E27FC236}">
                <a16:creationId xmlns:a16="http://schemas.microsoft.com/office/drawing/2014/main" id="{2169DF58-5DAA-4792-80E5-FE60C1619B67}"/>
              </a:ext>
            </a:extLst>
          </p:cNvPr>
          <p:cNvSpPr>
            <a:spLocks/>
          </p:cNvSpPr>
          <p:nvPr/>
        </p:nvSpPr>
        <p:spPr bwMode="auto">
          <a:xfrm flipH="1" flipV="1">
            <a:off x="41148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Arc 22">
            <a:extLst>
              <a:ext uri="{FF2B5EF4-FFF2-40B4-BE49-F238E27FC236}">
                <a16:creationId xmlns:a16="http://schemas.microsoft.com/office/drawing/2014/main" id="{E79409F3-1908-4BAD-9E9D-67C2FFA0F15A}"/>
              </a:ext>
            </a:extLst>
          </p:cNvPr>
          <p:cNvSpPr>
            <a:spLocks/>
          </p:cNvSpPr>
          <p:nvPr/>
        </p:nvSpPr>
        <p:spPr bwMode="auto">
          <a:xfrm flipH="1" flipV="1">
            <a:off x="43434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Arc 23">
            <a:extLst>
              <a:ext uri="{FF2B5EF4-FFF2-40B4-BE49-F238E27FC236}">
                <a16:creationId xmlns:a16="http://schemas.microsoft.com/office/drawing/2014/main" id="{C84F7FCD-2D15-4196-940A-510A444D335E}"/>
              </a:ext>
            </a:extLst>
          </p:cNvPr>
          <p:cNvSpPr>
            <a:spLocks/>
          </p:cNvSpPr>
          <p:nvPr/>
        </p:nvSpPr>
        <p:spPr bwMode="auto">
          <a:xfrm flipH="1" flipV="1">
            <a:off x="45720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Arc 24">
            <a:extLst>
              <a:ext uri="{FF2B5EF4-FFF2-40B4-BE49-F238E27FC236}">
                <a16:creationId xmlns:a16="http://schemas.microsoft.com/office/drawing/2014/main" id="{5432B0A1-6CCE-4CAA-B3F3-0AC338940834}"/>
              </a:ext>
            </a:extLst>
          </p:cNvPr>
          <p:cNvSpPr>
            <a:spLocks/>
          </p:cNvSpPr>
          <p:nvPr/>
        </p:nvSpPr>
        <p:spPr bwMode="auto">
          <a:xfrm flipH="1" flipV="1">
            <a:off x="4800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Arc 25">
            <a:extLst>
              <a:ext uri="{FF2B5EF4-FFF2-40B4-BE49-F238E27FC236}">
                <a16:creationId xmlns:a16="http://schemas.microsoft.com/office/drawing/2014/main" id="{954BCB5E-3D5A-435C-95BE-A3F8F8837F3A}"/>
              </a:ext>
            </a:extLst>
          </p:cNvPr>
          <p:cNvSpPr>
            <a:spLocks/>
          </p:cNvSpPr>
          <p:nvPr/>
        </p:nvSpPr>
        <p:spPr bwMode="auto">
          <a:xfrm flipH="1" flipV="1">
            <a:off x="5029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Line 26">
            <a:extLst>
              <a:ext uri="{FF2B5EF4-FFF2-40B4-BE49-F238E27FC236}">
                <a16:creationId xmlns:a16="http://schemas.microsoft.com/office/drawing/2014/main" id="{276C77AB-05C6-48A3-A41A-965C521FA8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35768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5" name="Line 27">
            <a:extLst>
              <a:ext uri="{FF2B5EF4-FFF2-40B4-BE49-F238E27FC236}">
                <a16:creationId xmlns:a16="http://schemas.microsoft.com/office/drawing/2014/main" id="{C6AB44F8-8DDC-460A-9E89-B13A3A8099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3576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6" name="Line 28">
            <a:extLst>
              <a:ext uri="{FF2B5EF4-FFF2-40B4-BE49-F238E27FC236}">
                <a16:creationId xmlns:a16="http://schemas.microsoft.com/office/drawing/2014/main" id="{8398DF88-0CA1-441E-920B-AA355BAAD3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143827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7" name="Line 29">
            <a:extLst>
              <a:ext uri="{FF2B5EF4-FFF2-40B4-BE49-F238E27FC236}">
                <a16:creationId xmlns:a16="http://schemas.microsoft.com/office/drawing/2014/main" id="{32BF45F0-AF08-4212-A0A3-BAA16A88F2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981075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8" name="Freeform 30">
            <a:extLst>
              <a:ext uri="{FF2B5EF4-FFF2-40B4-BE49-F238E27FC236}">
                <a16:creationId xmlns:a16="http://schemas.microsoft.com/office/drawing/2014/main" id="{9347C4A5-74E7-467D-8073-9632990DD4A2}"/>
              </a:ext>
            </a:extLst>
          </p:cNvPr>
          <p:cNvSpPr>
            <a:spLocks/>
          </p:cNvSpPr>
          <p:nvPr/>
        </p:nvSpPr>
        <p:spPr bwMode="auto">
          <a:xfrm rot="338056">
            <a:off x="4495800" y="752475"/>
            <a:ext cx="381000" cy="688975"/>
          </a:xfrm>
          <a:custGeom>
            <a:avLst/>
            <a:gdLst>
              <a:gd name="T0" fmla="*/ 0 w 288"/>
              <a:gd name="T1" fmla="*/ 256 h 448"/>
              <a:gd name="T2" fmla="*/ 48 w 288"/>
              <a:gd name="T3" fmla="*/ 64 h 448"/>
              <a:gd name="T4" fmla="*/ 240 w 288"/>
              <a:gd name="T5" fmla="*/ 64 h 448"/>
              <a:gd name="T6" fmla="*/ 288 w 288"/>
              <a:gd name="T7" fmla="*/ 448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448">
                <a:moveTo>
                  <a:pt x="0" y="256"/>
                </a:moveTo>
                <a:cubicBezTo>
                  <a:pt x="4" y="176"/>
                  <a:pt x="8" y="96"/>
                  <a:pt x="48" y="64"/>
                </a:cubicBezTo>
                <a:cubicBezTo>
                  <a:pt x="88" y="32"/>
                  <a:pt x="200" y="0"/>
                  <a:pt x="240" y="64"/>
                </a:cubicBezTo>
                <a:cubicBezTo>
                  <a:pt x="280" y="128"/>
                  <a:pt x="288" y="384"/>
                  <a:pt x="288" y="44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9" name="Line 31">
            <a:extLst>
              <a:ext uri="{FF2B5EF4-FFF2-40B4-BE49-F238E27FC236}">
                <a16:creationId xmlns:a16="http://schemas.microsoft.com/office/drawing/2014/main" id="{C28B27EB-8413-4387-9E58-CADCCCB600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4479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0" name="Line 32">
            <a:extLst>
              <a:ext uri="{FF2B5EF4-FFF2-40B4-BE49-F238E27FC236}">
                <a16:creationId xmlns:a16="http://schemas.microsoft.com/office/drawing/2014/main" id="{DA48CC57-74B7-4688-922D-A033151382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0575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1" name="Line 33">
            <a:extLst>
              <a:ext uri="{FF2B5EF4-FFF2-40B4-BE49-F238E27FC236}">
                <a16:creationId xmlns:a16="http://schemas.microsoft.com/office/drawing/2014/main" id="{3C1EFB45-71BE-43EF-9C17-37275B6EF6A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24479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2" name="Line 34">
            <a:extLst>
              <a:ext uri="{FF2B5EF4-FFF2-40B4-BE49-F238E27FC236}">
                <a16:creationId xmlns:a16="http://schemas.microsoft.com/office/drawing/2014/main" id="{F16FB964-8EBC-4DDD-B8FC-96DD23518C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4479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3" name="Line 35">
            <a:extLst>
              <a:ext uri="{FF2B5EF4-FFF2-40B4-BE49-F238E27FC236}">
                <a16:creationId xmlns:a16="http://schemas.microsoft.com/office/drawing/2014/main" id="{0C9136EB-24E6-444F-9246-601F6A6338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0575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4" name="Line 36">
            <a:extLst>
              <a:ext uri="{FF2B5EF4-FFF2-40B4-BE49-F238E27FC236}">
                <a16:creationId xmlns:a16="http://schemas.microsoft.com/office/drawing/2014/main" id="{7508114C-1538-41D6-9A5F-1EA68310FE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447925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5" name="Arc 37">
            <a:extLst>
              <a:ext uri="{FF2B5EF4-FFF2-40B4-BE49-F238E27FC236}">
                <a16:creationId xmlns:a16="http://schemas.microsoft.com/office/drawing/2014/main" id="{434ACA68-4E89-4E5F-9807-E1E95E47405D}"/>
              </a:ext>
            </a:extLst>
          </p:cNvPr>
          <p:cNvSpPr>
            <a:spLocks/>
          </p:cNvSpPr>
          <p:nvPr/>
        </p:nvSpPr>
        <p:spPr bwMode="auto">
          <a:xfrm flipH="1" flipV="1">
            <a:off x="3657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6" name="Arc 38">
            <a:extLst>
              <a:ext uri="{FF2B5EF4-FFF2-40B4-BE49-F238E27FC236}">
                <a16:creationId xmlns:a16="http://schemas.microsoft.com/office/drawing/2014/main" id="{DCDB2B77-8885-4417-8567-6EC48F0B0EA9}"/>
              </a:ext>
            </a:extLst>
          </p:cNvPr>
          <p:cNvSpPr>
            <a:spLocks/>
          </p:cNvSpPr>
          <p:nvPr/>
        </p:nvSpPr>
        <p:spPr bwMode="auto">
          <a:xfrm flipH="1" flipV="1">
            <a:off x="3886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7" name="Arc 39">
            <a:extLst>
              <a:ext uri="{FF2B5EF4-FFF2-40B4-BE49-F238E27FC236}">
                <a16:creationId xmlns:a16="http://schemas.microsoft.com/office/drawing/2014/main" id="{94329965-01AA-4D10-BDEF-C68C56EBE39E}"/>
              </a:ext>
            </a:extLst>
          </p:cNvPr>
          <p:cNvSpPr>
            <a:spLocks/>
          </p:cNvSpPr>
          <p:nvPr/>
        </p:nvSpPr>
        <p:spPr bwMode="auto">
          <a:xfrm flipH="1" flipV="1">
            <a:off x="41148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8" name="Arc 40">
            <a:extLst>
              <a:ext uri="{FF2B5EF4-FFF2-40B4-BE49-F238E27FC236}">
                <a16:creationId xmlns:a16="http://schemas.microsoft.com/office/drawing/2014/main" id="{CCBC6054-A1D2-467F-986A-CB740CAC8F0A}"/>
              </a:ext>
            </a:extLst>
          </p:cNvPr>
          <p:cNvSpPr>
            <a:spLocks/>
          </p:cNvSpPr>
          <p:nvPr/>
        </p:nvSpPr>
        <p:spPr bwMode="auto">
          <a:xfrm flipH="1" flipV="1">
            <a:off x="43434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9" name="Arc 41">
            <a:extLst>
              <a:ext uri="{FF2B5EF4-FFF2-40B4-BE49-F238E27FC236}">
                <a16:creationId xmlns:a16="http://schemas.microsoft.com/office/drawing/2014/main" id="{BF9C42AC-F8F0-4E45-AEEE-9EA3F63F35B2}"/>
              </a:ext>
            </a:extLst>
          </p:cNvPr>
          <p:cNvSpPr>
            <a:spLocks/>
          </p:cNvSpPr>
          <p:nvPr/>
        </p:nvSpPr>
        <p:spPr bwMode="auto">
          <a:xfrm flipH="1" flipV="1">
            <a:off x="45720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0" name="Arc 42">
            <a:extLst>
              <a:ext uri="{FF2B5EF4-FFF2-40B4-BE49-F238E27FC236}">
                <a16:creationId xmlns:a16="http://schemas.microsoft.com/office/drawing/2014/main" id="{52C0640C-F1B9-4B60-B7E9-1B336DFA5E80}"/>
              </a:ext>
            </a:extLst>
          </p:cNvPr>
          <p:cNvSpPr>
            <a:spLocks/>
          </p:cNvSpPr>
          <p:nvPr/>
        </p:nvSpPr>
        <p:spPr bwMode="auto">
          <a:xfrm flipH="1" flipV="1">
            <a:off x="4800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1" name="Arc 43">
            <a:extLst>
              <a:ext uri="{FF2B5EF4-FFF2-40B4-BE49-F238E27FC236}">
                <a16:creationId xmlns:a16="http://schemas.microsoft.com/office/drawing/2014/main" id="{4A212A64-EAB1-4F6C-89FD-5797F5E06227}"/>
              </a:ext>
            </a:extLst>
          </p:cNvPr>
          <p:cNvSpPr>
            <a:spLocks/>
          </p:cNvSpPr>
          <p:nvPr/>
        </p:nvSpPr>
        <p:spPr bwMode="auto">
          <a:xfrm flipH="1" flipV="1">
            <a:off x="5029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2" name="Line 44">
            <a:extLst>
              <a:ext uri="{FF2B5EF4-FFF2-40B4-BE49-F238E27FC236}">
                <a16:creationId xmlns:a16="http://schemas.microsoft.com/office/drawing/2014/main" id="{B9FCCFA6-858E-4829-9294-4DD4E1B8C2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35768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3" name="Line 45">
            <a:extLst>
              <a:ext uri="{FF2B5EF4-FFF2-40B4-BE49-F238E27FC236}">
                <a16:creationId xmlns:a16="http://schemas.microsoft.com/office/drawing/2014/main" id="{CE9F3483-E8DA-4A8F-92D1-0731AAC3B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3576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4" name="Line 46">
            <a:extLst>
              <a:ext uri="{FF2B5EF4-FFF2-40B4-BE49-F238E27FC236}">
                <a16:creationId xmlns:a16="http://schemas.microsoft.com/office/drawing/2014/main" id="{350A5BD4-A3EB-45CE-A4A6-2AC4BFECB8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3300" y="14382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5" name="Line 47">
            <a:extLst>
              <a:ext uri="{FF2B5EF4-FFF2-40B4-BE49-F238E27FC236}">
                <a16:creationId xmlns:a16="http://schemas.microsoft.com/office/drawing/2014/main" id="{2D0F3746-9A0E-4CFF-A72F-30CAFE1C5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4479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6" name="Line 48">
            <a:extLst>
              <a:ext uri="{FF2B5EF4-FFF2-40B4-BE49-F238E27FC236}">
                <a16:creationId xmlns:a16="http://schemas.microsoft.com/office/drawing/2014/main" id="{A251915E-C316-4956-A58A-D80E4B2B3E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0575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7" name="Line 49">
            <a:extLst>
              <a:ext uri="{FF2B5EF4-FFF2-40B4-BE49-F238E27FC236}">
                <a16:creationId xmlns:a16="http://schemas.microsoft.com/office/drawing/2014/main" id="{69D115FC-772D-4AE7-8FB5-A55F750ED1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4479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8" name="Line 50">
            <a:extLst>
              <a:ext uri="{FF2B5EF4-FFF2-40B4-BE49-F238E27FC236}">
                <a16:creationId xmlns:a16="http://schemas.microsoft.com/office/drawing/2014/main" id="{2EA242BE-A0B8-4843-AD17-0B9ADCD559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0575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9" name="Arc 51">
            <a:extLst>
              <a:ext uri="{FF2B5EF4-FFF2-40B4-BE49-F238E27FC236}">
                <a16:creationId xmlns:a16="http://schemas.microsoft.com/office/drawing/2014/main" id="{A560EE1F-EC68-4589-B8BF-9996BD7A4E3D}"/>
              </a:ext>
            </a:extLst>
          </p:cNvPr>
          <p:cNvSpPr>
            <a:spLocks/>
          </p:cNvSpPr>
          <p:nvPr/>
        </p:nvSpPr>
        <p:spPr bwMode="auto">
          <a:xfrm flipH="1" flipV="1">
            <a:off x="3657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0" name="Arc 52">
            <a:extLst>
              <a:ext uri="{FF2B5EF4-FFF2-40B4-BE49-F238E27FC236}">
                <a16:creationId xmlns:a16="http://schemas.microsoft.com/office/drawing/2014/main" id="{061A13FB-68A5-483A-BFC9-CAB2F17F12CD}"/>
              </a:ext>
            </a:extLst>
          </p:cNvPr>
          <p:cNvSpPr>
            <a:spLocks/>
          </p:cNvSpPr>
          <p:nvPr/>
        </p:nvSpPr>
        <p:spPr bwMode="auto">
          <a:xfrm flipH="1" flipV="1">
            <a:off x="3886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1" name="Arc 53">
            <a:extLst>
              <a:ext uri="{FF2B5EF4-FFF2-40B4-BE49-F238E27FC236}">
                <a16:creationId xmlns:a16="http://schemas.microsoft.com/office/drawing/2014/main" id="{551F67EA-C0CE-418A-9D0A-5EFD59C50ED0}"/>
              </a:ext>
            </a:extLst>
          </p:cNvPr>
          <p:cNvSpPr>
            <a:spLocks/>
          </p:cNvSpPr>
          <p:nvPr/>
        </p:nvSpPr>
        <p:spPr bwMode="auto">
          <a:xfrm flipH="1" flipV="1">
            <a:off x="41148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2" name="Arc 54">
            <a:extLst>
              <a:ext uri="{FF2B5EF4-FFF2-40B4-BE49-F238E27FC236}">
                <a16:creationId xmlns:a16="http://schemas.microsoft.com/office/drawing/2014/main" id="{BCDD8C8B-0453-4CDA-8DF0-A1BBBCB73913}"/>
              </a:ext>
            </a:extLst>
          </p:cNvPr>
          <p:cNvSpPr>
            <a:spLocks/>
          </p:cNvSpPr>
          <p:nvPr/>
        </p:nvSpPr>
        <p:spPr bwMode="auto">
          <a:xfrm flipH="1" flipV="1">
            <a:off x="43434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3" name="Arc 55">
            <a:extLst>
              <a:ext uri="{FF2B5EF4-FFF2-40B4-BE49-F238E27FC236}">
                <a16:creationId xmlns:a16="http://schemas.microsoft.com/office/drawing/2014/main" id="{14CCAFE2-516E-4937-9FED-01CBD114E13D}"/>
              </a:ext>
            </a:extLst>
          </p:cNvPr>
          <p:cNvSpPr>
            <a:spLocks/>
          </p:cNvSpPr>
          <p:nvPr/>
        </p:nvSpPr>
        <p:spPr bwMode="auto">
          <a:xfrm flipH="1" flipV="1">
            <a:off x="45720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4" name="Arc 56">
            <a:extLst>
              <a:ext uri="{FF2B5EF4-FFF2-40B4-BE49-F238E27FC236}">
                <a16:creationId xmlns:a16="http://schemas.microsoft.com/office/drawing/2014/main" id="{77442770-35BD-4E03-A022-17675AF4965F}"/>
              </a:ext>
            </a:extLst>
          </p:cNvPr>
          <p:cNvSpPr>
            <a:spLocks/>
          </p:cNvSpPr>
          <p:nvPr/>
        </p:nvSpPr>
        <p:spPr bwMode="auto">
          <a:xfrm flipH="1" flipV="1">
            <a:off x="4800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5" name="Arc 57">
            <a:extLst>
              <a:ext uri="{FF2B5EF4-FFF2-40B4-BE49-F238E27FC236}">
                <a16:creationId xmlns:a16="http://schemas.microsoft.com/office/drawing/2014/main" id="{B69D8542-8CC5-4A7B-AB2C-4789024D74DA}"/>
              </a:ext>
            </a:extLst>
          </p:cNvPr>
          <p:cNvSpPr>
            <a:spLocks/>
          </p:cNvSpPr>
          <p:nvPr/>
        </p:nvSpPr>
        <p:spPr bwMode="auto">
          <a:xfrm flipH="1" flipV="1">
            <a:off x="5029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6" name="Line 58">
            <a:extLst>
              <a:ext uri="{FF2B5EF4-FFF2-40B4-BE49-F238E27FC236}">
                <a16:creationId xmlns:a16="http://schemas.microsoft.com/office/drawing/2014/main" id="{6AA15576-0DD9-425D-9C33-DC6443B6C0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35768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7" name="Line 59">
            <a:extLst>
              <a:ext uri="{FF2B5EF4-FFF2-40B4-BE49-F238E27FC236}">
                <a16:creationId xmlns:a16="http://schemas.microsoft.com/office/drawing/2014/main" id="{C6303029-5C2D-450B-A540-40057297C7B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3576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8" name="Line 60">
            <a:extLst>
              <a:ext uri="{FF2B5EF4-FFF2-40B4-BE49-F238E27FC236}">
                <a16:creationId xmlns:a16="http://schemas.microsoft.com/office/drawing/2014/main" id="{8CB1ECC4-D34C-44BC-9FFA-416759B1C3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4479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9" name="Line 61">
            <a:extLst>
              <a:ext uri="{FF2B5EF4-FFF2-40B4-BE49-F238E27FC236}">
                <a16:creationId xmlns:a16="http://schemas.microsoft.com/office/drawing/2014/main" id="{E80D43D2-556E-4F17-B113-4EBDB5C212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0575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0" name="Line 62">
            <a:extLst>
              <a:ext uri="{FF2B5EF4-FFF2-40B4-BE49-F238E27FC236}">
                <a16:creationId xmlns:a16="http://schemas.microsoft.com/office/drawing/2014/main" id="{6013BBDB-584A-4B6C-9C68-AC65DB336C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447925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1" name="Line 63">
            <a:extLst>
              <a:ext uri="{FF2B5EF4-FFF2-40B4-BE49-F238E27FC236}">
                <a16:creationId xmlns:a16="http://schemas.microsoft.com/office/drawing/2014/main" id="{394CD266-A2D3-4251-8179-B1449C07AF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057525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2" name="Arc 64">
            <a:extLst>
              <a:ext uri="{FF2B5EF4-FFF2-40B4-BE49-F238E27FC236}">
                <a16:creationId xmlns:a16="http://schemas.microsoft.com/office/drawing/2014/main" id="{7BCFBF2B-4BA6-4E12-BDC4-888BE492FB85}"/>
              </a:ext>
            </a:extLst>
          </p:cNvPr>
          <p:cNvSpPr>
            <a:spLocks/>
          </p:cNvSpPr>
          <p:nvPr/>
        </p:nvSpPr>
        <p:spPr bwMode="auto">
          <a:xfrm flipH="1" flipV="1">
            <a:off x="3657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93" name="Arc 65">
            <a:extLst>
              <a:ext uri="{FF2B5EF4-FFF2-40B4-BE49-F238E27FC236}">
                <a16:creationId xmlns:a16="http://schemas.microsoft.com/office/drawing/2014/main" id="{1AAB251A-1A36-429F-99D2-F3736C0B6067}"/>
              </a:ext>
            </a:extLst>
          </p:cNvPr>
          <p:cNvSpPr>
            <a:spLocks/>
          </p:cNvSpPr>
          <p:nvPr/>
        </p:nvSpPr>
        <p:spPr bwMode="auto">
          <a:xfrm flipH="1" flipV="1">
            <a:off x="3886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94" name="Arc 66">
            <a:extLst>
              <a:ext uri="{FF2B5EF4-FFF2-40B4-BE49-F238E27FC236}">
                <a16:creationId xmlns:a16="http://schemas.microsoft.com/office/drawing/2014/main" id="{329E210A-F365-4694-A4A8-42304DFB6EC9}"/>
              </a:ext>
            </a:extLst>
          </p:cNvPr>
          <p:cNvSpPr>
            <a:spLocks/>
          </p:cNvSpPr>
          <p:nvPr/>
        </p:nvSpPr>
        <p:spPr bwMode="auto">
          <a:xfrm flipH="1" flipV="1">
            <a:off x="41148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95" name="Arc 67">
            <a:extLst>
              <a:ext uri="{FF2B5EF4-FFF2-40B4-BE49-F238E27FC236}">
                <a16:creationId xmlns:a16="http://schemas.microsoft.com/office/drawing/2014/main" id="{5773D5D9-89C3-43DB-9D6D-1A8BC98BF897}"/>
              </a:ext>
            </a:extLst>
          </p:cNvPr>
          <p:cNvSpPr>
            <a:spLocks/>
          </p:cNvSpPr>
          <p:nvPr/>
        </p:nvSpPr>
        <p:spPr bwMode="auto">
          <a:xfrm flipH="1" flipV="1">
            <a:off x="43434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96" name="Arc 68">
            <a:extLst>
              <a:ext uri="{FF2B5EF4-FFF2-40B4-BE49-F238E27FC236}">
                <a16:creationId xmlns:a16="http://schemas.microsoft.com/office/drawing/2014/main" id="{51B89428-D306-4762-8ADA-32009CDB36DD}"/>
              </a:ext>
            </a:extLst>
          </p:cNvPr>
          <p:cNvSpPr>
            <a:spLocks/>
          </p:cNvSpPr>
          <p:nvPr/>
        </p:nvSpPr>
        <p:spPr bwMode="auto">
          <a:xfrm flipH="1" flipV="1">
            <a:off x="45720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97" name="Arc 69">
            <a:extLst>
              <a:ext uri="{FF2B5EF4-FFF2-40B4-BE49-F238E27FC236}">
                <a16:creationId xmlns:a16="http://schemas.microsoft.com/office/drawing/2014/main" id="{DE45981C-BEA9-48AB-AB5A-60072EBDD7C2}"/>
              </a:ext>
            </a:extLst>
          </p:cNvPr>
          <p:cNvSpPr>
            <a:spLocks/>
          </p:cNvSpPr>
          <p:nvPr/>
        </p:nvSpPr>
        <p:spPr bwMode="auto">
          <a:xfrm flipH="1" flipV="1">
            <a:off x="4800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98" name="Arc 70">
            <a:extLst>
              <a:ext uri="{FF2B5EF4-FFF2-40B4-BE49-F238E27FC236}">
                <a16:creationId xmlns:a16="http://schemas.microsoft.com/office/drawing/2014/main" id="{6D8309C3-3D19-4CE6-B110-2FB09BBAD0CF}"/>
              </a:ext>
            </a:extLst>
          </p:cNvPr>
          <p:cNvSpPr>
            <a:spLocks/>
          </p:cNvSpPr>
          <p:nvPr/>
        </p:nvSpPr>
        <p:spPr bwMode="auto">
          <a:xfrm flipH="1" flipV="1">
            <a:off x="5029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99" name="Line 71">
            <a:extLst>
              <a:ext uri="{FF2B5EF4-FFF2-40B4-BE49-F238E27FC236}">
                <a16:creationId xmlns:a16="http://schemas.microsoft.com/office/drawing/2014/main" id="{3F5483F8-81F9-4FD3-B36E-482C4E2DC3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35768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0" name="Line 72">
            <a:extLst>
              <a:ext uri="{FF2B5EF4-FFF2-40B4-BE49-F238E27FC236}">
                <a16:creationId xmlns:a16="http://schemas.microsoft.com/office/drawing/2014/main" id="{68478BF4-3E84-4B37-B383-983A3F4D459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3576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1" name="Freeform 73">
            <a:extLst>
              <a:ext uri="{FF2B5EF4-FFF2-40B4-BE49-F238E27FC236}">
                <a16:creationId xmlns:a16="http://schemas.microsoft.com/office/drawing/2014/main" id="{F4E8BF2E-6464-4EB6-BF2B-DF34F49F4CB6}"/>
              </a:ext>
            </a:extLst>
          </p:cNvPr>
          <p:cNvSpPr>
            <a:spLocks/>
          </p:cNvSpPr>
          <p:nvPr/>
        </p:nvSpPr>
        <p:spPr bwMode="auto">
          <a:xfrm rot="-323268">
            <a:off x="2209800" y="2371725"/>
            <a:ext cx="555625" cy="839788"/>
          </a:xfrm>
          <a:custGeom>
            <a:avLst/>
            <a:gdLst>
              <a:gd name="T0" fmla="*/ 144 w 350"/>
              <a:gd name="T1" fmla="*/ 78 h 529"/>
              <a:gd name="T2" fmla="*/ 300 w 350"/>
              <a:gd name="T3" fmla="*/ 42 h 529"/>
              <a:gd name="T4" fmla="*/ 336 w 350"/>
              <a:gd name="T5" fmla="*/ 78 h 529"/>
              <a:gd name="T6" fmla="*/ 264 w 350"/>
              <a:gd name="T7" fmla="*/ 198 h 529"/>
              <a:gd name="T8" fmla="*/ 144 w 350"/>
              <a:gd name="T9" fmla="*/ 186 h 529"/>
              <a:gd name="T10" fmla="*/ 156 w 350"/>
              <a:gd name="T11" fmla="*/ 150 h 529"/>
              <a:gd name="T12" fmla="*/ 192 w 350"/>
              <a:gd name="T13" fmla="*/ 126 h 529"/>
              <a:gd name="T14" fmla="*/ 312 w 350"/>
              <a:gd name="T15" fmla="*/ 198 h 529"/>
              <a:gd name="T16" fmla="*/ 120 w 350"/>
              <a:gd name="T17" fmla="*/ 270 h 529"/>
              <a:gd name="T18" fmla="*/ 156 w 350"/>
              <a:gd name="T19" fmla="*/ 246 h 529"/>
              <a:gd name="T20" fmla="*/ 312 w 350"/>
              <a:gd name="T21" fmla="*/ 282 h 529"/>
              <a:gd name="T22" fmla="*/ 336 w 350"/>
              <a:gd name="T23" fmla="*/ 318 h 529"/>
              <a:gd name="T24" fmla="*/ 228 w 350"/>
              <a:gd name="T25" fmla="*/ 378 h 529"/>
              <a:gd name="T26" fmla="*/ 156 w 350"/>
              <a:gd name="T27" fmla="*/ 366 h 529"/>
              <a:gd name="T28" fmla="*/ 168 w 350"/>
              <a:gd name="T29" fmla="*/ 330 h 529"/>
              <a:gd name="T30" fmla="*/ 252 w 350"/>
              <a:gd name="T31" fmla="*/ 342 h 529"/>
              <a:gd name="T32" fmla="*/ 336 w 350"/>
              <a:gd name="T33" fmla="*/ 414 h 529"/>
              <a:gd name="T34" fmla="*/ 288 w 350"/>
              <a:gd name="T35" fmla="*/ 474 h 529"/>
              <a:gd name="T36" fmla="*/ 216 w 350"/>
              <a:gd name="T37" fmla="*/ 522 h 529"/>
              <a:gd name="T38" fmla="*/ 144 w 350"/>
              <a:gd name="T39" fmla="*/ 510 h 529"/>
              <a:gd name="T40" fmla="*/ 108 w 350"/>
              <a:gd name="T41" fmla="*/ 498 h 529"/>
              <a:gd name="T42" fmla="*/ 120 w 350"/>
              <a:gd name="T43" fmla="*/ 462 h 529"/>
              <a:gd name="T44" fmla="*/ 36 w 350"/>
              <a:gd name="T45" fmla="*/ 450 h 529"/>
              <a:gd name="T46" fmla="*/ 0 w 350"/>
              <a:gd name="T47" fmla="*/ 426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0" h="529">
                <a:moveTo>
                  <a:pt x="144" y="78"/>
                </a:moveTo>
                <a:cubicBezTo>
                  <a:pt x="170" y="0"/>
                  <a:pt x="219" y="33"/>
                  <a:pt x="300" y="42"/>
                </a:cubicBezTo>
                <a:cubicBezTo>
                  <a:pt x="312" y="54"/>
                  <a:pt x="332" y="61"/>
                  <a:pt x="336" y="78"/>
                </a:cubicBezTo>
                <a:cubicBezTo>
                  <a:pt x="350" y="139"/>
                  <a:pt x="313" y="182"/>
                  <a:pt x="264" y="198"/>
                </a:cubicBezTo>
                <a:cubicBezTo>
                  <a:pt x="224" y="194"/>
                  <a:pt x="181" y="202"/>
                  <a:pt x="144" y="186"/>
                </a:cubicBezTo>
                <a:cubicBezTo>
                  <a:pt x="132" y="181"/>
                  <a:pt x="148" y="160"/>
                  <a:pt x="156" y="150"/>
                </a:cubicBezTo>
                <a:cubicBezTo>
                  <a:pt x="165" y="139"/>
                  <a:pt x="180" y="134"/>
                  <a:pt x="192" y="126"/>
                </a:cubicBezTo>
                <a:cubicBezTo>
                  <a:pt x="256" y="139"/>
                  <a:pt x="276" y="144"/>
                  <a:pt x="312" y="198"/>
                </a:cubicBezTo>
                <a:cubicBezTo>
                  <a:pt x="291" y="325"/>
                  <a:pt x="270" y="283"/>
                  <a:pt x="120" y="270"/>
                </a:cubicBezTo>
                <a:cubicBezTo>
                  <a:pt x="132" y="262"/>
                  <a:pt x="142" y="248"/>
                  <a:pt x="156" y="246"/>
                </a:cubicBezTo>
                <a:cubicBezTo>
                  <a:pt x="201" y="241"/>
                  <a:pt x="268" y="271"/>
                  <a:pt x="312" y="282"/>
                </a:cubicBezTo>
                <a:cubicBezTo>
                  <a:pt x="320" y="294"/>
                  <a:pt x="336" y="304"/>
                  <a:pt x="336" y="318"/>
                </a:cubicBezTo>
                <a:cubicBezTo>
                  <a:pt x="336" y="365"/>
                  <a:pt x="256" y="371"/>
                  <a:pt x="228" y="378"/>
                </a:cubicBezTo>
                <a:cubicBezTo>
                  <a:pt x="204" y="374"/>
                  <a:pt x="175" y="381"/>
                  <a:pt x="156" y="366"/>
                </a:cubicBezTo>
                <a:cubicBezTo>
                  <a:pt x="146" y="358"/>
                  <a:pt x="156" y="333"/>
                  <a:pt x="168" y="330"/>
                </a:cubicBezTo>
                <a:cubicBezTo>
                  <a:pt x="195" y="323"/>
                  <a:pt x="224" y="338"/>
                  <a:pt x="252" y="342"/>
                </a:cubicBezTo>
                <a:cubicBezTo>
                  <a:pt x="303" y="376"/>
                  <a:pt x="317" y="356"/>
                  <a:pt x="336" y="414"/>
                </a:cubicBezTo>
                <a:cubicBezTo>
                  <a:pt x="313" y="484"/>
                  <a:pt x="342" y="420"/>
                  <a:pt x="288" y="474"/>
                </a:cubicBezTo>
                <a:cubicBezTo>
                  <a:pt x="233" y="529"/>
                  <a:pt x="303" y="500"/>
                  <a:pt x="216" y="522"/>
                </a:cubicBezTo>
                <a:cubicBezTo>
                  <a:pt x="192" y="518"/>
                  <a:pt x="168" y="515"/>
                  <a:pt x="144" y="510"/>
                </a:cubicBezTo>
                <a:cubicBezTo>
                  <a:pt x="132" y="507"/>
                  <a:pt x="114" y="509"/>
                  <a:pt x="108" y="498"/>
                </a:cubicBezTo>
                <a:cubicBezTo>
                  <a:pt x="102" y="487"/>
                  <a:pt x="116" y="474"/>
                  <a:pt x="120" y="462"/>
                </a:cubicBezTo>
                <a:cubicBezTo>
                  <a:pt x="92" y="458"/>
                  <a:pt x="63" y="458"/>
                  <a:pt x="36" y="450"/>
                </a:cubicBezTo>
                <a:cubicBezTo>
                  <a:pt x="22" y="446"/>
                  <a:pt x="0" y="426"/>
                  <a:pt x="0" y="426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4" name="Line 76">
            <a:extLst>
              <a:ext uri="{FF2B5EF4-FFF2-40B4-BE49-F238E27FC236}">
                <a16:creationId xmlns:a16="http://schemas.microsoft.com/office/drawing/2014/main" id="{B44DF534-0FA6-4AA8-914D-CF246A411A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900738"/>
            <a:ext cx="3200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3" name="Line 75">
            <a:extLst>
              <a:ext uri="{FF2B5EF4-FFF2-40B4-BE49-F238E27FC236}">
                <a16:creationId xmlns:a16="http://schemas.microsoft.com/office/drawing/2014/main" id="{5ED8CE89-70E4-4AF9-BED6-372183E198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24425" y="5835650"/>
            <a:ext cx="31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5" name="Line 77">
            <a:extLst>
              <a:ext uri="{FF2B5EF4-FFF2-40B4-BE49-F238E27FC236}">
                <a16:creationId xmlns:a16="http://schemas.microsoft.com/office/drawing/2014/main" id="{D183FB64-8E5D-48AC-9226-B18515DB3F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48225" y="5638800"/>
            <a:ext cx="942975" cy="2619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7" name="AutoShape 79">
            <a:extLst>
              <a:ext uri="{FF2B5EF4-FFF2-40B4-BE49-F238E27FC236}">
                <a16:creationId xmlns:a16="http://schemas.microsoft.com/office/drawing/2014/main" id="{FB8C184B-384D-48B6-B4D0-4256FDED29D4}"/>
              </a:ext>
            </a:extLst>
          </p:cNvPr>
          <p:cNvSpPr>
            <a:spLocks noChangeArrowheads="1"/>
          </p:cNvSpPr>
          <p:nvPr/>
        </p:nvSpPr>
        <p:spPr bwMode="auto">
          <a:xfrm rot="-6078684" flipH="1" flipV="1">
            <a:off x="5595144" y="5674519"/>
            <a:ext cx="166687" cy="225425"/>
          </a:xfrm>
          <a:prstGeom prst="flowChartDelay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08" name="Line 80">
            <a:extLst>
              <a:ext uri="{FF2B5EF4-FFF2-40B4-BE49-F238E27FC236}">
                <a16:creationId xmlns:a16="http://schemas.microsoft.com/office/drawing/2014/main" id="{C3EA73F8-157C-4E14-AAA9-841BA92A7E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1409700"/>
            <a:ext cx="0" cy="1066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9" name="Line 81">
            <a:extLst>
              <a:ext uri="{FF2B5EF4-FFF2-40B4-BE49-F238E27FC236}">
                <a16:creationId xmlns:a16="http://schemas.microsoft.com/office/drawing/2014/main" id="{37C4A85D-0886-4425-BF84-C8C6859C91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438275"/>
            <a:ext cx="3124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1" name="Line 83">
            <a:extLst>
              <a:ext uri="{FF2B5EF4-FFF2-40B4-BE49-F238E27FC236}">
                <a16:creationId xmlns:a16="http://schemas.microsoft.com/office/drawing/2014/main" id="{678C4C31-A157-424E-938A-EA3BC828E4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0500" y="1438275"/>
            <a:ext cx="2819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2" name="Line 84">
            <a:extLst>
              <a:ext uri="{FF2B5EF4-FFF2-40B4-BE49-F238E27FC236}">
                <a16:creationId xmlns:a16="http://schemas.microsoft.com/office/drawing/2014/main" id="{CD016030-D5EB-47BB-B38B-4FF6D79D5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014663"/>
            <a:ext cx="0" cy="1371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3" name="Line 85">
            <a:extLst>
              <a:ext uri="{FF2B5EF4-FFF2-40B4-BE49-F238E27FC236}">
                <a16:creationId xmlns:a16="http://schemas.microsoft.com/office/drawing/2014/main" id="{91E087E2-057D-4051-AEF4-9DCB610B19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357688"/>
            <a:ext cx="2286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4" name="Line 86">
            <a:extLst>
              <a:ext uri="{FF2B5EF4-FFF2-40B4-BE49-F238E27FC236}">
                <a16:creationId xmlns:a16="http://schemas.microsoft.com/office/drawing/2014/main" id="{30052B6B-234D-490D-8960-15D730BF2D9A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3014663"/>
            <a:ext cx="0" cy="2743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5" name="Line 87">
            <a:extLst>
              <a:ext uri="{FF2B5EF4-FFF2-40B4-BE49-F238E27FC236}">
                <a16:creationId xmlns:a16="http://schemas.microsoft.com/office/drawing/2014/main" id="{5D8C9D68-0881-44E7-B4F9-EDAA25D76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5900738"/>
            <a:ext cx="1295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6" name="Line 88">
            <a:extLst>
              <a:ext uri="{FF2B5EF4-FFF2-40B4-BE49-F238E27FC236}">
                <a16:creationId xmlns:a16="http://schemas.microsoft.com/office/drawing/2014/main" id="{21F731EB-BC50-45FB-A138-8361A1D0AF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357688"/>
            <a:ext cx="1371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7" name="Line 89">
            <a:extLst>
              <a:ext uri="{FF2B5EF4-FFF2-40B4-BE49-F238E27FC236}">
                <a16:creationId xmlns:a16="http://schemas.microsoft.com/office/drawing/2014/main" id="{93161838-36E5-4973-A4C4-EA4596EB39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4329113"/>
            <a:ext cx="0" cy="1600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8" name="Line 90">
            <a:extLst>
              <a:ext uri="{FF2B5EF4-FFF2-40B4-BE49-F238E27FC236}">
                <a16:creationId xmlns:a16="http://schemas.microsoft.com/office/drawing/2014/main" id="{1A9C2153-C44B-4859-8555-F2655EB747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24479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9" name="Line 91">
            <a:extLst>
              <a:ext uri="{FF2B5EF4-FFF2-40B4-BE49-F238E27FC236}">
                <a16:creationId xmlns:a16="http://schemas.microsoft.com/office/drawing/2014/main" id="{E3718F80-907B-4281-A616-C8CA09898D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447925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20" name="Line 92">
            <a:extLst>
              <a:ext uri="{FF2B5EF4-FFF2-40B4-BE49-F238E27FC236}">
                <a16:creationId xmlns:a16="http://schemas.microsoft.com/office/drawing/2014/main" id="{408C8872-D500-4746-AE05-8D31F5532B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3300" y="14382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21" name="Line 93">
            <a:extLst>
              <a:ext uri="{FF2B5EF4-FFF2-40B4-BE49-F238E27FC236}">
                <a16:creationId xmlns:a16="http://schemas.microsoft.com/office/drawing/2014/main" id="{A21FD7AF-DC27-41B1-BFDB-CAA4215ABE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7200" y="1450975"/>
            <a:ext cx="0" cy="103346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22" name="Line 94">
            <a:extLst>
              <a:ext uri="{FF2B5EF4-FFF2-40B4-BE49-F238E27FC236}">
                <a16:creationId xmlns:a16="http://schemas.microsoft.com/office/drawing/2014/main" id="{7970DAA8-4FC0-4E46-B408-A1D57C42E6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0025" y="1438275"/>
            <a:ext cx="2819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24" name="Oval 96">
            <a:extLst>
              <a:ext uri="{FF2B5EF4-FFF2-40B4-BE49-F238E27FC236}">
                <a16:creationId xmlns:a16="http://schemas.microsoft.com/office/drawing/2014/main" id="{CB3D21D5-C600-47CC-B736-88B0780A7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770563"/>
            <a:ext cx="152400" cy="119062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CA" altLang="en-US" sz="2400" b="1">
              <a:latin typeface="Arial" panose="020B0604020202020204" pitchFamily="34" charset="0"/>
            </a:endParaRPr>
          </a:p>
        </p:txBody>
      </p:sp>
      <p:sp>
        <p:nvSpPr>
          <p:cNvPr id="22625" name="Oval 97">
            <a:extLst>
              <a:ext uri="{FF2B5EF4-FFF2-40B4-BE49-F238E27FC236}">
                <a16:creationId xmlns:a16="http://schemas.microsoft.com/office/drawing/2014/main" id="{048D3D6F-619C-4183-B5E8-A8849AD27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650" y="5826125"/>
            <a:ext cx="152400" cy="1301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CA" altLang="en-US" sz="2400" b="1">
              <a:latin typeface="Arial" panose="020B0604020202020204" pitchFamily="34" charset="0"/>
            </a:endParaRPr>
          </a:p>
        </p:txBody>
      </p:sp>
      <p:sp>
        <p:nvSpPr>
          <p:cNvPr id="22626" name="Line 98">
            <a:extLst>
              <a:ext uri="{FF2B5EF4-FFF2-40B4-BE49-F238E27FC236}">
                <a16:creationId xmlns:a16="http://schemas.microsoft.com/office/drawing/2014/main" id="{008E8975-31A4-43BD-B5B9-C0807030A4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66850" y="5776913"/>
            <a:ext cx="2286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27" name="Line 99">
            <a:extLst>
              <a:ext uri="{FF2B5EF4-FFF2-40B4-BE49-F238E27FC236}">
                <a16:creationId xmlns:a16="http://schemas.microsoft.com/office/drawing/2014/main" id="{13F92B69-7B07-491A-8963-E2217A130D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72425" y="5715000"/>
            <a:ext cx="228600" cy="228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28" name="Text Box 100">
            <a:extLst>
              <a:ext uri="{FF2B5EF4-FFF2-40B4-BE49-F238E27FC236}">
                <a16:creationId xmlns:a16="http://schemas.microsoft.com/office/drawing/2014/main" id="{BA43F8F6-C4AC-43BF-B78E-37AD26111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8" y="5610225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2629" name="Text Box 101">
            <a:extLst>
              <a:ext uri="{FF2B5EF4-FFF2-40B4-BE49-F238E27FC236}">
                <a16:creationId xmlns:a16="http://schemas.microsoft.com/office/drawing/2014/main" id="{18B85EDE-0F28-4752-AAF4-6BCB37B94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2888" y="5862638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5F1A051-AE00-4D04-BDD0-C3911EEA5078}"/>
              </a:ext>
            </a:extLst>
          </p:cNvPr>
          <p:cNvSpPr/>
          <p:nvPr/>
        </p:nvSpPr>
        <p:spPr>
          <a:xfrm>
            <a:off x="683568" y="76948"/>
            <a:ext cx="8352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5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26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26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26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6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25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25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25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25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25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25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25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25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25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25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25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5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25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25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1" presetClass="exit" presetSubtype="0" repeatCount="3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500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1" presetID="7" presetClass="emph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7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226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26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7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26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26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7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226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26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7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7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226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26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7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225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26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26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7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C18BF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C18BF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mph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3" presetID="7" presetClass="emph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226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26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7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7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226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226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7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226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26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7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226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26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7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2F5DCCDA-EA6A-41D2-9040-524D51511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219325"/>
            <a:ext cx="5410200" cy="11430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6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AutoShape 4">
            <a:extLst>
              <a:ext uri="{FF2B5EF4-FFF2-40B4-BE49-F238E27FC236}">
                <a16:creationId xmlns:a16="http://schemas.microsoft.com/office/drawing/2014/main" id="{45DEC046-A724-41E6-8FFA-7759F48861CD}"/>
              </a:ext>
            </a:extLst>
          </p:cNvPr>
          <p:cNvSpPr>
            <a:spLocks/>
          </p:cNvSpPr>
          <p:nvPr/>
        </p:nvSpPr>
        <p:spPr bwMode="auto">
          <a:xfrm>
            <a:off x="7315200" y="2219325"/>
            <a:ext cx="457200" cy="1143000"/>
          </a:xfrm>
          <a:prstGeom prst="rightBracket">
            <a:avLst>
              <a:gd name="adj" fmla="val 20833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AutoShape 5">
            <a:extLst>
              <a:ext uri="{FF2B5EF4-FFF2-40B4-BE49-F238E27FC236}">
                <a16:creationId xmlns:a16="http://schemas.microsoft.com/office/drawing/2014/main" id="{0C9E2D1E-4F4F-4ACF-A6BF-367DC95E3F1B}"/>
              </a:ext>
            </a:extLst>
          </p:cNvPr>
          <p:cNvSpPr>
            <a:spLocks/>
          </p:cNvSpPr>
          <p:nvPr/>
        </p:nvSpPr>
        <p:spPr bwMode="auto">
          <a:xfrm rot="10800000">
            <a:off x="1447800" y="2219325"/>
            <a:ext cx="533400" cy="1143000"/>
          </a:xfrm>
          <a:prstGeom prst="rightBracket">
            <a:avLst>
              <a:gd name="adj" fmla="val 1785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Line 6">
            <a:extLst>
              <a:ext uri="{FF2B5EF4-FFF2-40B4-BE49-F238E27FC236}">
                <a16:creationId xmlns:a16="http://schemas.microsoft.com/office/drawing/2014/main" id="{CFE00DFA-C4F9-430B-822D-9B9866D9F0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4479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Line 7">
            <a:extLst>
              <a:ext uri="{FF2B5EF4-FFF2-40B4-BE49-F238E27FC236}">
                <a16:creationId xmlns:a16="http://schemas.microsoft.com/office/drawing/2014/main" id="{356680FE-973D-41F6-882F-2F2084BE3E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0575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Line 8">
            <a:extLst>
              <a:ext uri="{FF2B5EF4-FFF2-40B4-BE49-F238E27FC236}">
                <a16:creationId xmlns:a16="http://schemas.microsoft.com/office/drawing/2014/main" id="{95B74FDF-0388-4A34-8917-9C6DD9746E1A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24479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9">
            <a:extLst>
              <a:ext uri="{FF2B5EF4-FFF2-40B4-BE49-F238E27FC236}">
                <a16:creationId xmlns:a16="http://schemas.microsoft.com/office/drawing/2014/main" id="{F22935BE-08E9-4D67-8F59-C2432761591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30575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AutoShape 10">
            <a:extLst>
              <a:ext uri="{FF2B5EF4-FFF2-40B4-BE49-F238E27FC236}">
                <a16:creationId xmlns:a16="http://schemas.microsoft.com/office/drawing/2014/main" id="{EFBE154C-4AA6-4878-A6E2-7D68A18B9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76688"/>
            <a:ext cx="2133600" cy="838200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4000">
              <a:latin typeface=".VnVogueH" pitchFamily="34" charset="0"/>
            </a:endParaRPr>
          </a:p>
        </p:txBody>
      </p:sp>
      <p:sp>
        <p:nvSpPr>
          <p:cNvPr id="23563" name="Line 11">
            <a:extLst>
              <a:ext uri="{FF2B5EF4-FFF2-40B4-BE49-F238E27FC236}">
                <a16:creationId xmlns:a16="http://schemas.microsoft.com/office/drawing/2014/main" id="{555AF886-98BA-4C5E-B5ED-B86D402436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4479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Line 12">
            <a:extLst>
              <a:ext uri="{FF2B5EF4-FFF2-40B4-BE49-F238E27FC236}">
                <a16:creationId xmlns:a16="http://schemas.microsoft.com/office/drawing/2014/main" id="{2437B790-FC34-418D-BD3D-EB872C3B4BC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0575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Line 13">
            <a:extLst>
              <a:ext uri="{FF2B5EF4-FFF2-40B4-BE49-F238E27FC236}">
                <a16:creationId xmlns:a16="http://schemas.microsoft.com/office/drawing/2014/main" id="{A38AE70E-F07D-4743-8025-3E6A1A6DA1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4479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Line 14">
            <a:extLst>
              <a:ext uri="{FF2B5EF4-FFF2-40B4-BE49-F238E27FC236}">
                <a16:creationId xmlns:a16="http://schemas.microsoft.com/office/drawing/2014/main" id="{9DDAE781-ABAD-4183-8015-9D94B79902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3057525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7" name="Freeform 15">
            <a:extLst>
              <a:ext uri="{FF2B5EF4-FFF2-40B4-BE49-F238E27FC236}">
                <a16:creationId xmlns:a16="http://schemas.microsoft.com/office/drawing/2014/main" id="{CA671B90-94F3-4081-9A2B-D1F5DA0E43D4}"/>
              </a:ext>
            </a:extLst>
          </p:cNvPr>
          <p:cNvSpPr>
            <a:spLocks/>
          </p:cNvSpPr>
          <p:nvPr/>
        </p:nvSpPr>
        <p:spPr bwMode="auto">
          <a:xfrm rot="10163888">
            <a:off x="6477000" y="2371725"/>
            <a:ext cx="555625" cy="839788"/>
          </a:xfrm>
          <a:custGeom>
            <a:avLst/>
            <a:gdLst>
              <a:gd name="T0" fmla="*/ 144 w 350"/>
              <a:gd name="T1" fmla="*/ 78 h 529"/>
              <a:gd name="T2" fmla="*/ 300 w 350"/>
              <a:gd name="T3" fmla="*/ 42 h 529"/>
              <a:gd name="T4" fmla="*/ 336 w 350"/>
              <a:gd name="T5" fmla="*/ 78 h 529"/>
              <a:gd name="T6" fmla="*/ 264 w 350"/>
              <a:gd name="T7" fmla="*/ 198 h 529"/>
              <a:gd name="T8" fmla="*/ 144 w 350"/>
              <a:gd name="T9" fmla="*/ 186 h 529"/>
              <a:gd name="T10" fmla="*/ 156 w 350"/>
              <a:gd name="T11" fmla="*/ 150 h 529"/>
              <a:gd name="T12" fmla="*/ 192 w 350"/>
              <a:gd name="T13" fmla="*/ 126 h 529"/>
              <a:gd name="T14" fmla="*/ 312 w 350"/>
              <a:gd name="T15" fmla="*/ 198 h 529"/>
              <a:gd name="T16" fmla="*/ 120 w 350"/>
              <a:gd name="T17" fmla="*/ 270 h 529"/>
              <a:gd name="T18" fmla="*/ 156 w 350"/>
              <a:gd name="T19" fmla="*/ 246 h 529"/>
              <a:gd name="T20" fmla="*/ 312 w 350"/>
              <a:gd name="T21" fmla="*/ 282 h 529"/>
              <a:gd name="T22" fmla="*/ 336 w 350"/>
              <a:gd name="T23" fmla="*/ 318 h 529"/>
              <a:gd name="T24" fmla="*/ 228 w 350"/>
              <a:gd name="T25" fmla="*/ 378 h 529"/>
              <a:gd name="T26" fmla="*/ 156 w 350"/>
              <a:gd name="T27" fmla="*/ 366 h 529"/>
              <a:gd name="T28" fmla="*/ 168 w 350"/>
              <a:gd name="T29" fmla="*/ 330 h 529"/>
              <a:gd name="T30" fmla="*/ 252 w 350"/>
              <a:gd name="T31" fmla="*/ 342 h 529"/>
              <a:gd name="T32" fmla="*/ 336 w 350"/>
              <a:gd name="T33" fmla="*/ 414 h 529"/>
              <a:gd name="T34" fmla="*/ 288 w 350"/>
              <a:gd name="T35" fmla="*/ 474 h 529"/>
              <a:gd name="T36" fmla="*/ 216 w 350"/>
              <a:gd name="T37" fmla="*/ 522 h 529"/>
              <a:gd name="T38" fmla="*/ 144 w 350"/>
              <a:gd name="T39" fmla="*/ 510 h 529"/>
              <a:gd name="T40" fmla="*/ 108 w 350"/>
              <a:gd name="T41" fmla="*/ 498 h 529"/>
              <a:gd name="T42" fmla="*/ 120 w 350"/>
              <a:gd name="T43" fmla="*/ 462 h 529"/>
              <a:gd name="T44" fmla="*/ 36 w 350"/>
              <a:gd name="T45" fmla="*/ 450 h 529"/>
              <a:gd name="T46" fmla="*/ 0 w 350"/>
              <a:gd name="T47" fmla="*/ 426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0" h="529">
                <a:moveTo>
                  <a:pt x="144" y="78"/>
                </a:moveTo>
                <a:cubicBezTo>
                  <a:pt x="170" y="0"/>
                  <a:pt x="219" y="33"/>
                  <a:pt x="300" y="42"/>
                </a:cubicBezTo>
                <a:cubicBezTo>
                  <a:pt x="312" y="54"/>
                  <a:pt x="332" y="61"/>
                  <a:pt x="336" y="78"/>
                </a:cubicBezTo>
                <a:cubicBezTo>
                  <a:pt x="350" y="139"/>
                  <a:pt x="313" y="182"/>
                  <a:pt x="264" y="198"/>
                </a:cubicBezTo>
                <a:cubicBezTo>
                  <a:pt x="224" y="194"/>
                  <a:pt x="181" y="202"/>
                  <a:pt x="144" y="186"/>
                </a:cubicBezTo>
                <a:cubicBezTo>
                  <a:pt x="132" y="181"/>
                  <a:pt x="148" y="160"/>
                  <a:pt x="156" y="150"/>
                </a:cubicBezTo>
                <a:cubicBezTo>
                  <a:pt x="165" y="139"/>
                  <a:pt x="180" y="134"/>
                  <a:pt x="192" y="126"/>
                </a:cubicBezTo>
                <a:cubicBezTo>
                  <a:pt x="256" y="139"/>
                  <a:pt x="276" y="144"/>
                  <a:pt x="312" y="198"/>
                </a:cubicBezTo>
                <a:cubicBezTo>
                  <a:pt x="291" y="325"/>
                  <a:pt x="270" y="283"/>
                  <a:pt x="120" y="270"/>
                </a:cubicBezTo>
                <a:cubicBezTo>
                  <a:pt x="132" y="262"/>
                  <a:pt x="142" y="248"/>
                  <a:pt x="156" y="246"/>
                </a:cubicBezTo>
                <a:cubicBezTo>
                  <a:pt x="201" y="241"/>
                  <a:pt x="268" y="271"/>
                  <a:pt x="312" y="282"/>
                </a:cubicBezTo>
                <a:cubicBezTo>
                  <a:pt x="320" y="294"/>
                  <a:pt x="336" y="304"/>
                  <a:pt x="336" y="318"/>
                </a:cubicBezTo>
                <a:cubicBezTo>
                  <a:pt x="336" y="365"/>
                  <a:pt x="256" y="371"/>
                  <a:pt x="228" y="378"/>
                </a:cubicBezTo>
                <a:cubicBezTo>
                  <a:pt x="204" y="374"/>
                  <a:pt x="175" y="381"/>
                  <a:pt x="156" y="366"/>
                </a:cubicBezTo>
                <a:cubicBezTo>
                  <a:pt x="146" y="358"/>
                  <a:pt x="156" y="333"/>
                  <a:pt x="168" y="330"/>
                </a:cubicBezTo>
                <a:cubicBezTo>
                  <a:pt x="195" y="323"/>
                  <a:pt x="224" y="338"/>
                  <a:pt x="252" y="342"/>
                </a:cubicBezTo>
                <a:cubicBezTo>
                  <a:pt x="303" y="376"/>
                  <a:pt x="317" y="356"/>
                  <a:pt x="336" y="414"/>
                </a:cubicBezTo>
                <a:cubicBezTo>
                  <a:pt x="313" y="484"/>
                  <a:pt x="342" y="420"/>
                  <a:pt x="288" y="474"/>
                </a:cubicBezTo>
                <a:cubicBezTo>
                  <a:pt x="233" y="529"/>
                  <a:pt x="303" y="500"/>
                  <a:pt x="216" y="522"/>
                </a:cubicBezTo>
                <a:cubicBezTo>
                  <a:pt x="192" y="518"/>
                  <a:pt x="168" y="515"/>
                  <a:pt x="144" y="510"/>
                </a:cubicBezTo>
                <a:cubicBezTo>
                  <a:pt x="132" y="507"/>
                  <a:pt x="114" y="509"/>
                  <a:pt x="108" y="498"/>
                </a:cubicBezTo>
                <a:cubicBezTo>
                  <a:pt x="102" y="487"/>
                  <a:pt x="116" y="474"/>
                  <a:pt x="120" y="462"/>
                </a:cubicBezTo>
                <a:cubicBezTo>
                  <a:pt x="92" y="458"/>
                  <a:pt x="63" y="458"/>
                  <a:pt x="36" y="450"/>
                </a:cubicBezTo>
                <a:cubicBezTo>
                  <a:pt x="22" y="446"/>
                  <a:pt x="0" y="426"/>
                  <a:pt x="0" y="426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Oval 16">
            <a:extLst>
              <a:ext uri="{FF2B5EF4-FFF2-40B4-BE49-F238E27FC236}">
                <a16:creationId xmlns:a16="http://schemas.microsoft.com/office/drawing/2014/main" id="{424A6F26-0DDA-42A0-BDAC-C5BE235A7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676275"/>
            <a:ext cx="1066800" cy="990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Oval 17">
            <a:extLst>
              <a:ext uri="{FF2B5EF4-FFF2-40B4-BE49-F238E27FC236}">
                <a16:creationId xmlns:a16="http://schemas.microsoft.com/office/drawing/2014/main" id="{EAAEC82C-EF28-44E2-9E8A-084295899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752475"/>
            <a:ext cx="9144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Line 18">
            <a:extLst>
              <a:ext uri="{FF2B5EF4-FFF2-40B4-BE49-F238E27FC236}">
                <a16:creationId xmlns:a16="http://schemas.microsoft.com/office/drawing/2014/main" id="{2A957071-C259-4582-8221-11D61DBE4E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205288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1" name="Arc 19">
            <a:extLst>
              <a:ext uri="{FF2B5EF4-FFF2-40B4-BE49-F238E27FC236}">
                <a16:creationId xmlns:a16="http://schemas.microsoft.com/office/drawing/2014/main" id="{62B14D02-C50C-4417-8A61-10E0E1819BEA}"/>
              </a:ext>
            </a:extLst>
          </p:cNvPr>
          <p:cNvSpPr>
            <a:spLocks/>
          </p:cNvSpPr>
          <p:nvPr/>
        </p:nvSpPr>
        <p:spPr bwMode="auto">
          <a:xfrm flipH="1" flipV="1">
            <a:off x="3657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Arc 20">
            <a:extLst>
              <a:ext uri="{FF2B5EF4-FFF2-40B4-BE49-F238E27FC236}">
                <a16:creationId xmlns:a16="http://schemas.microsoft.com/office/drawing/2014/main" id="{40CCE5A9-C8B7-4C73-A770-9B89D5D1491D}"/>
              </a:ext>
            </a:extLst>
          </p:cNvPr>
          <p:cNvSpPr>
            <a:spLocks/>
          </p:cNvSpPr>
          <p:nvPr/>
        </p:nvSpPr>
        <p:spPr bwMode="auto">
          <a:xfrm flipH="1" flipV="1">
            <a:off x="3886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Arc 21">
            <a:extLst>
              <a:ext uri="{FF2B5EF4-FFF2-40B4-BE49-F238E27FC236}">
                <a16:creationId xmlns:a16="http://schemas.microsoft.com/office/drawing/2014/main" id="{5A569CAB-AF00-48F3-8A97-4BE90D7D45C0}"/>
              </a:ext>
            </a:extLst>
          </p:cNvPr>
          <p:cNvSpPr>
            <a:spLocks/>
          </p:cNvSpPr>
          <p:nvPr/>
        </p:nvSpPr>
        <p:spPr bwMode="auto">
          <a:xfrm flipH="1" flipV="1">
            <a:off x="41148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Arc 22">
            <a:extLst>
              <a:ext uri="{FF2B5EF4-FFF2-40B4-BE49-F238E27FC236}">
                <a16:creationId xmlns:a16="http://schemas.microsoft.com/office/drawing/2014/main" id="{746D8CF5-9BEE-492F-A7C4-3475AC155E57}"/>
              </a:ext>
            </a:extLst>
          </p:cNvPr>
          <p:cNvSpPr>
            <a:spLocks/>
          </p:cNvSpPr>
          <p:nvPr/>
        </p:nvSpPr>
        <p:spPr bwMode="auto">
          <a:xfrm flipH="1" flipV="1">
            <a:off x="43434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Arc 23">
            <a:extLst>
              <a:ext uri="{FF2B5EF4-FFF2-40B4-BE49-F238E27FC236}">
                <a16:creationId xmlns:a16="http://schemas.microsoft.com/office/drawing/2014/main" id="{28DBEAFF-162F-4B56-B345-85FBCD0BF4AB}"/>
              </a:ext>
            </a:extLst>
          </p:cNvPr>
          <p:cNvSpPr>
            <a:spLocks/>
          </p:cNvSpPr>
          <p:nvPr/>
        </p:nvSpPr>
        <p:spPr bwMode="auto">
          <a:xfrm flipH="1" flipV="1">
            <a:off x="45720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Arc 24">
            <a:extLst>
              <a:ext uri="{FF2B5EF4-FFF2-40B4-BE49-F238E27FC236}">
                <a16:creationId xmlns:a16="http://schemas.microsoft.com/office/drawing/2014/main" id="{C0030614-5078-4209-918E-1E41E14DA88C}"/>
              </a:ext>
            </a:extLst>
          </p:cNvPr>
          <p:cNvSpPr>
            <a:spLocks/>
          </p:cNvSpPr>
          <p:nvPr/>
        </p:nvSpPr>
        <p:spPr bwMode="auto">
          <a:xfrm flipH="1" flipV="1">
            <a:off x="4800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Arc 25">
            <a:extLst>
              <a:ext uri="{FF2B5EF4-FFF2-40B4-BE49-F238E27FC236}">
                <a16:creationId xmlns:a16="http://schemas.microsoft.com/office/drawing/2014/main" id="{B4FC759D-5BE7-4C2A-AE63-8EB3BCCD5B83}"/>
              </a:ext>
            </a:extLst>
          </p:cNvPr>
          <p:cNvSpPr>
            <a:spLocks/>
          </p:cNvSpPr>
          <p:nvPr/>
        </p:nvSpPr>
        <p:spPr bwMode="auto">
          <a:xfrm flipH="1" flipV="1">
            <a:off x="5029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Line 26">
            <a:extLst>
              <a:ext uri="{FF2B5EF4-FFF2-40B4-BE49-F238E27FC236}">
                <a16:creationId xmlns:a16="http://schemas.microsoft.com/office/drawing/2014/main" id="{16DF9BAB-D88E-4FDD-B237-BB38C76A9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35768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9" name="Line 27">
            <a:extLst>
              <a:ext uri="{FF2B5EF4-FFF2-40B4-BE49-F238E27FC236}">
                <a16:creationId xmlns:a16="http://schemas.microsoft.com/office/drawing/2014/main" id="{45E3A77E-DE29-4301-B8EC-C816EBEAB5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3576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0" name="Line 28">
            <a:extLst>
              <a:ext uri="{FF2B5EF4-FFF2-40B4-BE49-F238E27FC236}">
                <a16:creationId xmlns:a16="http://schemas.microsoft.com/office/drawing/2014/main" id="{4E4AA08A-3E13-4672-A359-6392D831F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143827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1" name="Line 29">
            <a:extLst>
              <a:ext uri="{FF2B5EF4-FFF2-40B4-BE49-F238E27FC236}">
                <a16:creationId xmlns:a16="http://schemas.microsoft.com/office/drawing/2014/main" id="{9A035DB5-5A8A-4E5F-8FA4-B4C1AF388E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981075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2" name="Freeform 30">
            <a:extLst>
              <a:ext uri="{FF2B5EF4-FFF2-40B4-BE49-F238E27FC236}">
                <a16:creationId xmlns:a16="http://schemas.microsoft.com/office/drawing/2014/main" id="{F52EFAAE-7922-4FE6-813C-10097B72B40A}"/>
              </a:ext>
            </a:extLst>
          </p:cNvPr>
          <p:cNvSpPr>
            <a:spLocks/>
          </p:cNvSpPr>
          <p:nvPr/>
        </p:nvSpPr>
        <p:spPr bwMode="auto">
          <a:xfrm rot="338056">
            <a:off x="4495800" y="752475"/>
            <a:ext cx="381000" cy="688975"/>
          </a:xfrm>
          <a:custGeom>
            <a:avLst/>
            <a:gdLst>
              <a:gd name="T0" fmla="*/ 0 w 288"/>
              <a:gd name="T1" fmla="*/ 256 h 448"/>
              <a:gd name="T2" fmla="*/ 48 w 288"/>
              <a:gd name="T3" fmla="*/ 64 h 448"/>
              <a:gd name="T4" fmla="*/ 240 w 288"/>
              <a:gd name="T5" fmla="*/ 64 h 448"/>
              <a:gd name="T6" fmla="*/ 288 w 288"/>
              <a:gd name="T7" fmla="*/ 448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448">
                <a:moveTo>
                  <a:pt x="0" y="256"/>
                </a:moveTo>
                <a:cubicBezTo>
                  <a:pt x="4" y="176"/>
                  <a:pt x="8" y="96"/>
                  <a:pt x="48" y="64"/>
                </a:cubicBezTo>
                <a:cubicBezTo>
                  <a:pt x="88" y="32"/>
                  <a:pt x="200" y="0"/>
                  <a:pt x="240" y="64"/>
                </a:cubicBezTo>
                <a:cubicBezTo>
                  <a:pt x="280" y="128"/>
                  <a:pt x="288" y="384"/>
                  <a:pt x="288" y="44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3" name="Line 31">
            <a:extLst>
              <a:ext uri="{FF2B5EF4-FFF2-40B4-BE49-F238E27FC236}">
                <a16:creationId xmlns:a16="http://schemas.microsoft.com/office/drawing/2014/main" id="{B54DD9BB-0474-4869-B23A-6D4E1A6FB1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4479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4" name="Line 32">
            <a:extLst>
              <a:ext uri="{FF2B5EF4-FFF2-40B4-BE49-F238E27FC236}">
                <a16:creationId xmlns:a16="http://schemas.microsoft.com/office/drawing/2014/main" id="{D1913C3D-D200-417D-815A-F6D36088D0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0575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5" name="Line 33">
            <a:extLst>
              <a:ext uri="{FF2B5EF4-FFF2-40B4-BE49-F238E27FC236}">
                <a16:creationId xmlns:a16="http://schemas.microsoft.com/office/drawing/2014/main" id="{86EAA88D-3C4A-4F5C-B22D-FC566D57F63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24479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6" name="Line 34">
            <a:extLst>
              <a:ext uri="{FF2B5EF4-FFF2-40B4-BE49-F238E27FC236}">
                <a16:creationId xmlns:a16="http://schemas.microsoft.com/office/drawing/2014/main" id="{5D627A2A-0C67-4420-9781-731C7DEE2D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4479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7" name="Line 35">
            <a:extLst>
              <a:ext uri="{FF2B5EF4-FFF2-40B4-BE49-F238E27FC236}">
                <a16:creationId xmlns:a16="http://schemas.microsoft.com/office/drawing/2014/main" id="{A2C01C4F-6F5B-4A89-B35E-CA77A796C9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0575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8" name="Line 36">
            <a:extLst>
              <a:ext uri="{FF2B5EF4-FFF2-40B4-BE49-F238E27FC236}">
                <a16:creationId xmlns:a16="http://schemas.microsoft.com/office/drawing/2014/main" id="{B02545F5-D9B7-470A-A6BD-DB3B640C9B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447925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9" name="Arc 37">
            <a:extLst>
              <a:ext uri="{FF2B5EF4-FFF2-40B4-BE49-F238E27FC236}">
                <a16:creationId xmlns:a16="http://schemas.microsoft.com/office/drawing/2014/main" id="{AAB745AD-0D89-4A77-B86A-9795A34F12F3}"/>
              </a:ext>
            </a:extLst>
          </p:cNvPr>
          <p:cNvSpPr>
            <a:spLocks/>
          </p:cNvSpPr>
          <p:nvPr/>
        </p:nvSpPr>
        <p:spPr bwMode="auto">
          <a:xfrm flipH="1" flipV="1">
            <a:off x="3657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Arc 38">
            <a:extLst>
              <a:ext uri="{FF2B5EF4-FFF2-40B4-BE49-F238E27FC236}">
                <a16:creationId xmlns:a16="http://schemas.microsoft.com/office/drawing/2014/main" id="{124DDE88-710C-4CF2-B031-50C56BF9D28D}"/>
              </a:ext>
            </a:extLst>
          </p:cNvPr>
          <p:cNvSpPr>
            <a:spLocks/>
          </p:cNvSpPr>
          <p:nvPr/>
        </p:nvSpPr>
        <p:spPr bwMode="auto">
          <a:xfrm flipH="1" flipV="1">
            <a:off x="3886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Arc 39">
            <a:extLst>
              <a:ext uri="{FF2B5EF4-FFF2-40B4-BE49-F238E27FC236}">
                <a16:creationId xmlns:a16="http://schemas.microsoft.com/office/drawing/2014/main" id="{6E560AD0-8212-4608-ADBE-41D0F4E4256D}"/>
              </a:ext>
            </a:extLst>
          </p:cNvPr>
          <p:cNvSpPr>
            <a:spLocks/>
          </p:cNvSpPr>
          <p:nvPr/>
        </p:nvSpPr>
        <p:spPr bwMode="auto">
          <a:xfrm flipH="1" flipV="1">
            <a:off x="41148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Arc 40">
            <a:extLst>
              <a:ext uri="{FF2B5EF4-FFF2-40B4-BE49-F238E27FC236}">
                <a16:creationId xmlns:a16="http://schemas.microsoft.com/office/drawing/2014/main" id="{529C487D-F4DB-4F5C-94F8-EBBBF342E78C}"/>
              </a:ext>
            </a:extLst>
          </p:cNvPr>
          <p:cNvSpPr>
            <a:spLocks/>
          </p:cNvSpPr>
          <p:nvPr/>
        </p:nvSpPr>
        <p:spPr bwMode="auto">
          <a:xfrm flipH="1" flipV="1">
            <a:off x="43434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Arc 41">
            <a:extLst>
              <a:ext uri="{FF2B5EF4-FFF2-40B4-BE49-F238E27FC236}">
                <a16:creationId xmlns:a16="http://schemas.microsoft.com/office/drawing/2014/main" id="{ED69BBED-424D-4D84-B6BB-2407C5264EAF}"/>
              </a:ext>
            </a:extLst>
          </p:cNvPr>
          <p:cNvSpPr>
            <a:spLocks/>
          </p:cNvSpPr>
          <p:nvPr/>
        </p:nvSpPr>
        <p:spPr bwMode="auto">
          <a:xfrm flipH="1" flipV="1">
            <a:off x="45720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Arc 42">
            <a:extLst>
              <a:ext uri="{FF2B5EF4-FFF2-40B4-BE49-F238E27FC236}">
                <a16:creationId xmlns:a16="http://schemas.microsoft.com/office/drawing/2014/main" id="{09F1B5D6-8490-451C-B653-FC46950D62F7}"/>
              </a:ext>
            </a:extLst>
          </p:cNvPr>
          <p:cNvSpPr>
            <a:spLocks/>
          </p:cNvSpPr>
          <p:nvPr/>
        </p:nvSpPr>
        <p:spPr bwMode="auto">
          <a:xfrm flipH="1" flipV="1">
            <a:off x="4800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Arc 43">
            <a:extLst>
              <a:ext uri="{FF2B5EF4-FFF2-40B4-BE49-F238E27FC236}">
                <a16:creationId xmlns:a16="http://schemas.microsoft.com/office/drawing/2014/main" id="{3F98BC98-A3FB-4999-93F7-45532E4CC6D9}"/>
              </a:ext>
            </a:extLst>
          </p:cNvPr>
          <p:cNvSpPr>
            <a:spLocks/>
          </p:cNvSpPr>
          <p:nvPr/>
        </p:nvSpPr>
        <p:spPr bwMode="auto">
          <a:xfrm flipH="1" flipV="1">
            <a:off x="5029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Line 44">
            <a:extLst>
              <a:ext uri="{FF2B5EF4-FFF2-40B4-BE49-F238E27FC236}">
                <a16:creationId xmlns:a16="http://schemas.microsoft.com/office/drawing/2014/main" id="{D69C027C-9924-45C6-B614-6AF5D9BA91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35768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7" name="Line 45">
            <a:extLst>
              <a:ext uri="{FF2B5EF4-FFF2-40B4-BE49-F238E27FC236}">
                <a16:creationId xmlns:a16="http://schemas.microsoft.com/office/drawing/2014/main" id="{B949CA75-0BB5-42D6-B35C-7E4AE04982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3576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8" name="Line 46">
            <a:extLst>
              <a:ext uri="{FF2B5EF4-FFF2-40B4-BE49-F238E27FC236}">
                <a16:creationId xmlns:a16="http://schemas.microsoft.com/office/drawing/2014/main" id="{700C1530-8379-478E-B47E-C7125A90D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14382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9" name="Line 47">
            <a:extLst>
              <a:ext uri="{FF2B5EF4-FFF2-40B4-BE49-F238E27FC236}">
                <a16:creationId xmlns:a16="http://schemas.microsoft.com/office/drawing/2014/main" id="{8E8AB356-A161-42C6-9B1F-ACACE32F7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4479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0" name="Line 48">
            <a:extLst>
              <a:ext uri="{FF2B5EF4-FFF2-40B4-BE49-F238E27FC236}">
                <a16:creationId xmlns:a16="http://schemas.microsoft.com/office/drawing/2014/main" id="{89156C95-D224-4CE8-8129-96076B8C81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0575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1" name="Line 49">
            <a:extLst>
              <a:ext uri="{FF2B5EF4-FFF2-40B4-BE49-F238E27FC236}">
                <a16:creationId xmlns:a16="http://schemas.microsoft.com/office/drawing/2014/main" id="{E398DDAC-BEBC-4F3E-8123-00BF62E210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4479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2" name="Line 50">
            <a:extLst>
              <a:ext uri="{FF2B5EF4-FFF2-40B4-BE49-F238E27FC236}">
                <a16:creationId xmlns:a16="http://schemas.microsoft.com/office/drawing/2014/main" id="{F210A559-58FD-4183-87A5-E07DE6C113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0575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3" name="Arc 51">
            <a:extLst>
              <a:ext uri="{FF2B5EF4-FFF2-40B4-BE49-F238E27FC236}">
                <a16:creationId xmlns:a16="http://schemas.microsoft.com/office/drawing/2014/main" id="{B30594F1-F51F-47AF-86F3-DE4A2F56739A}"/>
              </a:ext>
            </a:extLst>
          </p:cNvPr>
          <p:cNvSpPr>
            <a:spLocks/>
          </p:cNvSpPr>
          <p:nvPr/>
        </p:nvSpPr>
        <p:spPr bwMode="auto">
          <a:xfrm flipH="1" flipV="1">
            <a:off x="3657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4" name="Arc 52">
            <a:extLst>
              <a:ext uri="{FF2B5EF4-FFF2-40B4-BE49-F238E27FC236}">
                <a16:creationId xmlns:a16="http://schemas.microsoft.com/office/drawing/2014/main" id="{B6E159C2-2166-4A5D-8C94-5E6C76A72D64}"/>
              </a:ext>
            </a:extLst>
          </p:cNvPr>
          <p:cNvSpPr>
            <a:spLocks/>
          </p:cNvSpPr>
          <p:nvPr/>
        </p:nvSpPr>
        <p:spPr bwMode="auto">
          <a:xfrm flipH="1" flipV="1">
            <a:off x="3886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5" name="Arc 53">
            <a:extLst>
              <a:ext uri="{FF2B5EF4-FFF2-40B4-BE49-F238E27FC236}">
                <a16:creationId xmlns:a16="http://schemas.microsoft.com/office/drawing/2014/main" id="{F9317D78-7C68-484A-8162-A39AC0FC8B36}"/>
              </a:ext>
            </a:extLst>
          </p:cNvPr>
          <p:cNvSpPr>
            <a:spLocks/>
          </p:cNvSpPr>
          <p:nvPr/>
        </p:nvSpPr>
        <p:spPr bwMode="auto">
          <a:xfrm flipH="1" flipV="1">
            <a:off x="41148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6" name="Arc 54">
            <a:extLst>
              <a:ext uri="{FF2B5EF4-FFF2-40B4-BE49-F238E27FC236}">
                <a16:creationId xmlns:a16="http://schemas.microsoft.com/office/drawing/2014/main" id="{B412D715-2828-4759-83F6-BACFF006F64A}"/>
              </a:ext>
            </a:extLst>
          </p:cNvPr>
          <p:cNvSpPr>
            <a:spLocks/>
          </p:cNvSpPr>
          <p:nvPr/>
        </p:nvSpPr>
        <p:spPr bwMode="auto">
          <a:xfrm flipH="1" flipV="1">
            <a:off x="43434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Arc 55">
            <a:extLst>
              <a:ext uri="{FF2B5EF4-FFF2-40B4-BE49-F238E27FC236}">
                <a16:creationId xmlns:a16="http://schemas.microsoft.com/office/drawing/2014/main" id="{E549F998-402F-461E-9BC4-BCB8141BACCC}"/>
              </a:ext>
            </a:extLst>
          </p:cNvPr>
          <p:cNvSpPr>
            <a:spLocks/>
          </p:cNvSpPr>
          <p:nvPr/>
        </p:nvSpPr>
        <p:spPr bwMode="auto">
          <a:xfrm flipH="1" flipV="1">
            <a:off x="45720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Arc 56">
            <a:extLst>
              <a:ext uri="{FF2B5EF4-FFF2-40B4-BE49-F238E27FC236}">
                <a16:creationId xmlns:a16="http://schemas.microsoft.com/office/drawing/2014/main" id="{C064E859-EB00-49CC-8BCB-7CC7CB3B679C}"/>
              </a:ext>
            </a:extLst>
          </p:cNvPr>
          <p:cNvSpPr>
            <a:spLocks/>
          </p:cNvSpPr>
          <p:nvPr/>
        </p:nvSpPr>
        <p:spPr bwMode="auto">
          <a:xfrm flipH="1" flipV="1">
            <a:off x="4800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9" name="Arc 57">
            <a:extLst>
              <a:ext uri="{FF2B5EF4-FFF2-40B4-BE49-F238E27FC236}">
                <a16:creationId xmlns:a16="http://schemas.microsoft.com/office/drawing/2014/main" id="{6B98EA7A-2687-4C7D-A0D4-49CF87B62E77}"/>
              </a:ext>
            </a:extLst>
          </p:cNvPr>
          <p:cNvSpPr>
            <a:spLocks/>
          </p:cNvSpPr>
          <p:nvPr/>
        </p:nvSpPr>
        <p:spPr bwMode="auto">
          <a:xfrm flipH="1" flipV="1">
            <a:off x="5029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0" name="Line 58">
            <a:extLst>
              <a:ext uri="{FF2B5EF4-FFF2-40B4-BE49-F238E27FC236}">
                <a16:creationId xmlns:a16="http://schemas.microsoft.com/office/drawing/2014/main" id="{9ADB00A4-75FD-4FA7-B008-E9BC8A834E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35768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1" name="Line 59">
            <a:extLst>
              <a:ext uri="{FF2B5EF4-FFF2-40B4-BE49-F238E27FC236}">
                <a16:creationId xmlns:a16="http://schemas.microsoft.com/office/drawing/2014/main" id="{402A9DC2-166E-4846-98E4-4AFAE85BB7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3576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2" name="Line 60">
            <a:extLst>
              <a:ext uri="{FF2B5EF4-FFF2-40B4-BE49-F238E27FC236}">
                <a16:creationId xmlns:a16="http://schemas.microsoft.com/office/drawing/2014/main" id="{226E486B-A708-4FB6-8772-06EFDF5483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4479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3" name="Line 61">
            <a:extLst>
              <a:ext uri="{FF2B5EF4-FFF2-40B4-BE49-F238E27FC236}">
                <a16:creationId xmlns:a16="http://schemas.microsoft.com/office/drawing/2014/main" id="{4FAB0F2A-4899-4D2D-8A62-42F7E78D4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057525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4" name="Line 62">
            <a:extLst>
              <a:ext uri="{FF2B5EF4-FFF2-40B4-BE49-F238E27FC236}">
                <a16:creationId xmlns:a16="http://schemas.microsoft.com/office/drawing/2014/main" id="{A719637E-0AE8-4AEA-A2DF-673FECB85B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447925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5" name="Line 63">
            <a:extLst>
              <a:ext uri="{FF2B5EF4-FFF2-40B4-BE49-F238E27FC236}">
                <a16:creationId xmlns:a16="http://schemas.microsoft.com/office/drawing/2014/main" id="{6AE1B3B9-B6BD-48A9-818B-2C188ED3A7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057525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6" name="Arc 64">
            <a:extLst>
              <a:ext uri="{FF2B5EF4-FFF2-40B4-BE49-F238E27FC236}">
                <a16:creationId xmlns:a16="http://schemas.microsoft.com/office/drawing/2014/main" id="{1FAE4979-7FBB-4202-8A37-39A75A6F5045}"/>
              </a:ext>
            </a:extLst>
          </p:cNvPr>
          <p:cNvSpPr>
            <a:spLocks/>
          </p:cNvSpPr>
          <p:nvPr/>
        </p:nvSpPr>
        <p:spPr bwMode="auto">
          <a:xfrm flipH="1" flipV="1">
            <a:off x="3657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7" name="Arc 65">
            <a:extLst>
              <a:ext uri="{FF2B5EF4-FFF2-40B4-BE49-F238E27FC236}">
                <a16:creationId xmlns:a16="http://schemas.microsoft.com/office/drawing/2014/main" id="{60143F5A-CBAB-4A4B-BF29-03647B2BD6E8}"/>
              </a:ext>
            </a:extLst>
          </p:cNvPr>
          <p:cNvSpPr>
            <a:spLocks/>
          </p:cNvSpPr>
          <p:nvPr/>
        </p:nvSpPr>
        <p:spPr bwMode="auto">
          <a:xfrm flipH="1" flipV="1">
            <a:off x="3886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8" name="Arc 66">
            <a:extLst>
              <a:ext uri="{FF2B5EF4-FFF2-40B4-BE49-F238E27FC236}">
                <a16:creationId xmlns:a16="http://schemas.microsoft.com/office/drawing/2014/main" id="{5A60F60E-885B-43A0-B51C-1A15E53B3E41}"/>
              </a:ext>
            </a:extLst>
          </p:cNvPr>
          <p:cNvSpPr>
            <a:spLocks/>
          </p:cNvSpPr>
          <p:nvPr/>
        </p:nvSpPr>
        <p:spPr bwMode="auto">
          <a:xfrm flipH="1" flipV="1">
            <a:off x="41148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9" name="Arc 67">
            <a:extLst>
              <a:ext uri="{FF2B5EF4-FFF2-40B4-BE49-F238E27FC236}">
                <a16:creationId xmlns:a16="http://schemas.microsoft.com/office/drawing/2014/main" id="{FE8A1DDA-AD81-48F5-BE56-882716C9CCF2}"/>
              </a:ext>
            </a:extLst>
          </p:cNvPr>
          <p:cNvSpPr>
            <a:spLocks/>
          </p:cNvSpPr>
          <p:nvPr/>
        </p:nvSpPr>
        <p:spPr bwMode="auto">
          <a:xfrm flipH="1" flipV="1">
            <a:off x="43434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0" name="Arc 68">
            <a:extLst>
              <a:ext uri="{FF2B5EF4-FFF2-40B4-BE49-F238E27FC236}">
                <a16:creationId xmlns:a16="http://schemas.microsoft.com/office/drawing/2014/main" id="{B6DD8120-06E8-4182-954D-39B17D35D24B}"/>
              </a:ext>
            </a:extLst>
          </p:cNvPr>
          <p:cNvSpPr>
            <a:spLocks/>
          </p:cNvSpPr>
          <p:nvPr/>
        </p:nvSpPr>
        <p:spPr bwMode="auto">
          <a:xfrm flipH="1" flipV="1">
            <a:off x="45720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1" name="Arc 69">
            <a:extLst>
              <a:ext uri="{FF2B5EF4-FFF2-40B4-BE49-F238E27FC236}">
                <a16:creationId xmlns:a16="http://schemas.microsoft.com/office/drawing/2014/main" id="{9EBC64BB-DD22-47D9-8B3E-6833D522A9C3}"/>
              </a:ext>
            </a:extLst>
          </p:cNvPr>
          <p:cNvSpPr>
            <a:spLocks/>
          </p:cNvSpPr>
          <p:nvPr/>
        </p:nvSpPr>
        <p:spPr bwMode="auto">
          <a:xfrm flipH="1" flipV="1">
            <a:off x="48006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2" name="Arc 70">
            <a:extLst>
              <a:ext uri="{FF2B5EF4-FFF2-40B4-BE49-F238E27FC236}">
                <a16:creationId xmlns:a16="http://schemas.microsoft.com/office/drawing/2014/main" id="{C0CF772A-DFD2-43FA-95C3-EF0D31646CF2}"/>
              </a:ext>
            </a:extLst>
          </p:cNvPr>
          <p:cNvSpPr>
            <a:spLocks/>
          </p:cNvSpPr>
          <p:nvPr/>
        </p:nvSpPr>
        <p:spPr bwMode="auto">
          <a:xfrm flipH="1" flipV="1">
            <a:off x="5029200" y="4205288"/>
            <a:ext cx="207963" cy="304800"/>
          </a:xfrm>
          <a:custGeom>
            <a:avLst/>
            <a:gdLst>
              <a:gd name="G0" fmla="+- 19409 0 0"/>
              <a:gd name="G1" fmla="+- 21600 0 0"/>
              <a:gd name="G2" fmla="+- 21600 0 0"/>
              <a:gd name="T0" fmla="*/ 0 w 38664"/>
              <a:gd name="T1" fmla="*/ 12121 h 21600"/>
              <a:gd name="T2" fmla="*/ 38664 w 38664"/>
              <a:gd name="T3" fmla="*/ 11813 h 21600"/>
              <a:gd name="T4" fmla="*/ 19409 w 386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64" h="21600" fill="none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</a:path>
              <a:path w="38664" h="21600" stroke="0" extrusionOk="0">
                <a:moveTo>
                  <a:pt x="0" y="12121"/>
                </a:moveTo>
                <a:cubicBezTo>
                  <a:pt x="3622" y="4704"/>
                  <a:pt x="11154" y="0"/>
                  <a:pt x="19409" y="0"/>
                </a:cubicBezTo>
                <a:cubicBezTo>
                  <a:pt x="27539" y="0"/>
                  <a:pt x="34980" y="4565"/>
                  <a:pt x="38664" y="11812"/>
                </a:cubicBezTo>
                <a:lnTo>
                  <a:pt x="1940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3" name="Line 71">
            <a:extLst>
              <a:ext uri="{FF2B5EF4-FFF2-40B4-BE49-F238E27FC236}">
                <a16:creationId xmlns:a16="http://schemas.microsoft.com/office/drawing/2014/main" id="{82AE24EC-51A5-440E-B015-EC0C07AF8E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35768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24" name="Line 72">
            <a:extLst>
              <a:ext uri="{FF2B5EF4-FFF2-40B4-BE49-F238E27FC236}">
                <a16:creationId xmlns:a16="http://schemas.microsoft.com/office/drawing/2014/main" id="{8E5A86A4-D4BD-4325-9403-6751ADF9A9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3576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25" name="Freeform 73">
            <a:extLst>
              <a:ext uri="{FF2B5EF4-FFF2-40B4-BE49-F238E27FC236}">
                <a16:creationId xmlns:a16="http://schemas.microsoft.com/office/drawing/2014/main" id="{9D3091C1-EBAD-440E-89C2-E964CA38E5E8}"/>
              </a:ext>
            </a:extLst>
          </p:cNvPr>
          <p:cNvSpPr>
            <a:spLocks/>
          </p:cNvSpPr>
          <p:nvPr/>
        </p:nvSpPr>
        <p:spPr bwMode="auto">
          <a:xfrm rot="-323268">
            <a:off x="2209800" y="2371725"/>
            <a:ext cx="555625" cy="839788"/>
          </a:xfrm>
          <a:custGeom>
            <a:avLst/>
            <a:gdLst>
              <a:gd name="T0" fmla="*/ 144 w 350"/>
              <a:gd name="T1" fmla="*/ 78 h 529"/>
              <a:gd name="T2" fmla="*/ 300 w 350"/>
              <a:gd name="T3" fmla="*/ 42 h 529"/>
              <a:gd name="T4" fmla="*/ 336 w 350"/>
              <a:gd name="T5" fmla="*/ 78 h 529"/>
              <a:gd name="T6" fmla="*/ 264 w 350"/>
              <a:gd name="T7" fmla="*/ 198 h 529"/>
              <a:gd name="T8" fmla="*/ 144 w 350"/>
              <a:gd name="T9" fmla="*/ 186 h 529"/>
              <a:gd name="T10" fmla="*/ 156 w 350"/>
              <a:gd name="T11" fmla="*/ 150 h 529"/>
              <a:gd name="T12" fmla="*/ 192 w 350"/>
              <a:gd name="T13" fmla="*/ 126 h 529"/>
              <a:gd name="T14" fmla="*/ 312 w 350"/>
              <a:gd name="T15" fmla="*/ 198 h 529"/>
              <a:gd name="T16" fmla="*/ 120 w 350"/>
              <a:gd name="T17" fmla="*/ 270 h 529"/>
              <a:gd name="T18" fmla="*/ 156 w 350"/>
              <a:gd name="T19" fmla="*/ 246 h 529"/>
              <a:gd name="T20" fmla="*/ 312 w 350"/>
              <a:gd name="T21" fmla="*/ 282 h 529"/>
              <a:gd name="T22" fmla="*/ 336 w 350"/>
              <a:gd name="T23" fmla="*/ 318 h 529"/>
              <a:gd name="T24" fmla="*/ 228 w 350"/>
              <a:gd name="T25" fmla="*/ 378 h 529"/>
              <a:gd name="T26" fmla="*/ 156 w 350"/>
              <a:gd name="T27" fmla="*/ 366 h 529"/>
              <a:gd name="T28" fmla="*/ 168 w 350"/>
              <a:gd name="T29" fmla="*/ 330 h 529"/>
              <a:gd name="T30" fmla="*/ 252 w 350"/>
              <a:gd name="T31" fmla="*/ 342 h 529"/>
              <a:gd name="T32" fmla="*/ 336 w 350"/>
              <a:gd name="T33" fmla="*/ 414 h 529"/>
              <a:gd name="T34" fmla="*/ 288 w 350"/>
              <a:gd name="T35" fmla="*/ 474 h 529"/>
              <a:gd name="T36" fmla="*/ 216 w 350"/>
              <a:gd name="T37" fmla="*/ 522 h 529"/>
              <a:gd name="T38" fmla="*/ 144 w 350"/>
              <a:gd name="T39" fmla="*/ 510 h 529"/>
              <a:gd name="T40" fmla="*/ 108 w 350"/>
              <a:gd name="T41" fmla="*/ 498 h 529"/>
              <a:gd name="T42" fmla="*/ 120 w 350"/>
              <a:gd name="T43" fmla="*/ 462 h 529"/>
              <a:gd name="T44" fmla="*/ 36 w 350"/>
              <a:gd name="T45" fmla="*/ 450 h 529"/>
              <a:gd name="T46" fmla="*/ 0 w 350"/>
              <a:gd name="T47" fmla="*/ 426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0" h="529">
                <a:moveTo>
                  <a:pt x="144" y="78"/>
                </a:moveTo>
                <a:cubicBezTo>
                  <a:pt x="170" y="0"/>
                  <a:pt x="219" y="33"/>
                  <a:pt x="300" y="42"/>
                </a:cubicBezTo>
                <a:cubicBezTo>
                  <a:pt x="312" y="54"/>
                  <a:pt x="332" y="61"/>
                  <a:pt x="336" y="78"/>
                </a:cubicBezTo>
                <a:cubicBezTo>
                  <a:pt x="350" y="139"/>
                  <a:pt x="313" y="182"/>
                  <a:pt x="264" y="198"/>
                </a:cubicBezTo>
                <a:cubicBezTo>
                  <a:pt x="224" y="194"/>
                  <a:pt x="181" y="202"/>
                  <a:pt x="144" y="186"/>
                </a:cubicBezTo>
                <a:cubicBezTo>
                  <a:pt x="132" y="181"/>
                  <a:pt x="148" y="160"/>
                  <a:pt x="156" y="150"/>
                </a:cubicBezTo>
                <a:cubicBezTo>
                  <a:pt x="165" y="139"/>
                  <a:pt x="180" y="134"/>
                  <a:pt x="192" y="126"/>
                </a:cubicBezTo>
                <a:cubicBezTo>
                  <a:pt x="256" y="139"/>
                  <a:pt x="276" y="144"/>
                  <a:pt x="312" y="198"/>
                </a:cubicBezTo>
                <a:cubicBezTo>
                  <a:pt x="291" y="325"/>
                  <a:pt x="270" y="283"/>
                  <a:pt x="120" y="270"/>
                </a:cubicBezTo>
                <a:cubicBezTo>
                  <a:pt x="132" y="262"/>
                  <a:pt x="142" y="248"/>
                  <a:pt x="156" y="246"/>
                </a:cubicBezTo>
                <a:cubicBezTo>
                  <a:pt x="201" y="241"/>
                  <a:pt x="268" y="271"/>
                  <a:pt x="312" y="282"/>
                </a:cubicBezTo>
                <a:cubicBezTo>
                  <a:pt x="320" y="294"/>
                  <a:pt x="336" y="304"/>
                  <a:pt x="336" y="318"/>
                </a:cubicBezTo>
                <a:cubicBezTo>
                  <a:pt x="336" y="365"/>
                  <a:pt x="256" y="371"/>
                  <a:pt x="228" y="378"/>
                </a:cubicBezTo>
                <a:cubicBezTo>
                  <a:pt x="204" y="374"/>
                  <a:pt x="175" y="381"/>
                  <a:pt x="156" y="366"/>
                </a:cubicBezTo>
                <a:cubicBezTo>
                  <a:pt x="146" y="358"/>
                  <a:pt x="156" y="333"/>
                  <a:pt x="168" y="330"/>
                </a:cubicBezTo>
                <a:cubicBezTo>
                  <a:pt x="195" y="323"/>
                  <a:pt x="224" y="338"/>
                  <a:pt x="252" y="342"/>
                </a:cubicBezTo>
                <a:cubicBezTo>
                  <a:pt x="303" y="376"/>
                  <a:pt x="317" y="356"/>
                  <a:pt x="336" y="414"/>
                </a:cubicBezTo>
                <a:cubicBezTo>
                  <a:pt x="313" y="484"/>
                  <a:pt x="342" y="420"/>
                  <a:pt x="288" y="474"/>
                </a:cubicBezTo>
                <a:cubicBezTo>
                  <a:pt x="233" y="529"/>
                  <a:pt x="303" y="500"/>
                  <a:pt x="216" y="522"/>
                </a:cubicBezTo>
                <a:cubicBezTo>
                  <a:pt x="192" y="518"/>
                  <a:pt x="168" y="515"/>
                  <a:pt x="144" y="510"/>
                </a:cubicBezTo>
                <a:cubicBezTo>
                  <a:pt x="132" y="507"/>
                  <a:pt x="114" y="509"/>
                  <a:pt x="108" y="498"/>
                </a:cubicBezTo>
                <a:cubicBezTo>
                  <a:pt x="102" y="487"/>
                  <a:pt x="116" y="474"/>
                  <a:pt x="120" y="462"/>
                </a:cubicBezTo>
                <a:cubicBezTo>
                  <a:pt x="92" y="458"/>
                  <a:pt x="63" y="458"/>
                  <a:pt x="36" y="450"/>
                </a:cubicBezTo>
                <a:cubicBezTo>
                  <a:pt x="22" y="446"/>
                  <a:pt x="0" y="426"/>
                  <a:pt x="0" y="426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27" name="Line 75">
            <a:extLst>
              <a:ext uri="{FF2B5EF4-FFF2-40B4-BE49-F238E27FC236}">
                <a16:creationId xmlns:a16="http://schemas.microsoft.com/office/drawing/2014/main" id="{27C417F3-15E4-4853-B386-138DEEB97C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8245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28" name="Line 76">
            <a:extLst>
              <a:ext uri="{FF2B5EF4-FFF2-40B4-BE49-F238E27FC236}">
                <a16:creationId xmlns:a16="http://schemas.microsoft.com/office/drawing/2014/main" id="{8165390E-8C3E-41D5-9603-5AD607288A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900738"/>
            <a:ext cx="3200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2" name="Line 80">
            <a:extLst>
              <a:ext uri="{FF2B5EF4-FFF2-40B4-BE49-F238E27FC236}">
                <a16:creationId xmlns:a16="http://schemas.microsoft.com/office/drawing/2014/main" id="{4EACC3EA-20D2-44BA-9A2F-4DF09A9B90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1409700"/>
            <a:ext cx="0" cy="1066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3" name="Line 81">
            <a:extLst>
              <a:ext uri="{FF2B5EF4-FFF2-40B4-BE49-F238E27FC236}">
                <a16:creationId xmlns:a16="http://schemas.microsoft.com/office/drawing/2014/main" id="{AEF8FDEE-A2FB-4A23-A9F8-179AA0384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438275"/>
            <a:ext cx="3124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4" name="Line 82">
            <a:extLst>
              <a:ext uri="{FF2B5EF4-FFF2-40B4-BE49-F238E27FC236}">
                <a16:creationId xmlns:a16="http://schemas.microsoft.com/office/drawing/2014/main" id="{1E015B2C-78BF-4114-A89C-9E39267A99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7200" y="1409700"/>
            <a:ext cx="0" cy="1066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5" name="Line 83">
            <a:extLst>
              <a:ext uri="{FF2B5EF4-FFF2-40B4-BE49-F238E27FC236}">
                <a16:creationId xmlns:a16="http://schemas.microsoft.com/office/drawing/2014/main" id="{53583601-A105-48A0-8827-0E33024572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1438275"/>
            <a:ext cx="2819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6" name="Line 84">
            <a:extLst>
              <a:ext uri="{FF2B5EF4-FFF2-40B4-BE49-F238E27FC236}">
                <a16:creationId xmlns:a16="http://schemas.microsoft.com/office/drawing/2014/main" id="{ED43BA5F-13DA-4106-934E-B5E624E5F9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014663"/>
            <a:ext cx="0" cy="1371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7" name="Line 85">
            <a:extLst>
              <a:ext uri="{FF2B5EF4-FFF2-40B4-BE49-F238E27FC236}">
                <a16:creationId xmlns:a16="http://schemas.microsoft.com/office/drawing/2014/main" id="{63518DCF-6D38-4F46-9AB5-8BB5A5AAB4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357688"/>
            <a:ext cx="2286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8" name="Line 86">
            <a:extLst>
              <a:ext uri="{FF2B5EF4-FFF2-40B4-BE49-F238E27FC236}">
                <a16:creationId xmlns:a16="http://schemas.microsoft.com/office/drawing/2014/main" id="{2E64E766-77AD-43AE-A33E-EE4E914DE3E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3014663"/>
            <a:ext cx="0" cy="2743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9" name="Line 87">
            <a:extLst>
              <a:ext uri="{FF2B5EF4-FFF2-40B4-BE49-F238E27FC236}">
                <a16:creationId xmlns:a16="http://schemas.microsoft.com/office/drawing/2014/main" id="{FA83CC31-2915-4753-BB7C-CD53262306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5900738"/>
            <a:ext cx="1295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0" name="Line 88">
            <a:extLst>
              <a:ext uri="{FF2B5EF4-FFF2-40B4-BE49-F238E27FC236}">
                <a16:creationId xmlns:a16="http://schemas.microsoft.com/office/drawing/2014/main" id="{95D542E6-F098-4B6F-8D61-3A4515EDBC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357688"/>
            <a:ext cx="1371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1" name="Line 89">
            <a:extLst>
              <a:ext uri="{FF2B5EF4-FFF2-40B4-BE49-F238E27FC236}">
                <a16:creationId xmlns:a16="http://schemas.microsoft.com/office/drawing/2014/main" id="{BA8E6C9A-F185-4496-ABAC-1E9F04D54F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4329113"/>
            <a:ext cx="0" cy="1600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4" name="Oval 92">
            <a:extLst>
              <a:ext uri="{FF2B5EF4-FFF2-40B4-BE49-F238E27FC236}">
                <a16:creationId xmlns:a16="http://schemas.microsoft.com/office/drawing/2014/main" id="{EA1BD308-9842-4646-97EF-609E3C496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770563"/>
            <a:ext cx="152400" cy="119062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CA" altLang="en-US" sz="2400" b="1">
              <a:latin typeface="Arial" panose="020B0604020202020204" pitchFamily="34" charset="0"/>
            </a:endParaRPr>
          </a:p>
        </p:txBody>
      </p:sp>
      <p:sp>
        <p:nvSpPr>
          <p:cNvPr id="23645" name="Oval 93">
            <a:extLst>
              <a:ext uri="{FF2B5EF4-FFF2-40B4-BE49-F238E27FC236}">
                <a16:creationId xmlns:a16="http://schemas.microsoft.com/office/drawing/2014/main" id="{39FA5BFE-7482-4FAA-AA1E-CC81D1F42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650" y="5826125"/>
            <a:ext cx="152400" cy="1301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CA" altLang="en-US" sz="2400" b="1">
              <a:latin typeface="Arial" panose="020B0604020202020204" pitchFamily="34" charset="0"/>
            </a:endParaRPr>
          </a:p>
        </p:txBody>
      </p:sp>
      <p:sp>
        <p:nvSpPr>
          <p:cNvPr id="23646" name="Line 94">
            <a:extLst>
              <a:ext uri="{FF2B5EF4-FFF2-40B4-BE49-F238E27FC236}">
                <a16:creationId xmlns:a16="http://schemas.microsoft.com/office/drawing/2014/main" id="{8E2E9DC7-BB8A-45E2-A0C0-EF9ADA770F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66850" y="5776913"/>
            <a:ext cx="2286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7" name="Line 95">
            <a:extLst>
              <a:ext uri="{FF2B5EF4-FFF2-40B4-BE49-F238E27FC236}">
                <a16:creationId xmlns:a16="http://schemas.microsoft.com/office/drawing/2014/main" id="{19BB03B4-4315-4593-9DBB-8DE54BC05D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72425" y="5715000"/>
            <a:ext cx="228600" cy="228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8" name="Text Box 96">
            <a:extLst>
              <a:ext uri="{FF2B5EF4-FFF2-40B4-BE49-F238E27FC236}">
                <a16:creationId xmlns:a16="http://schemas.microsoft.com/office/drawing/2014/main" id="{ABD392D9-BADE-41EB-9D06-1EDA3AC17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8" y="5610225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3649" name="Text Box 97">
            <a:extLst>
              <a:ext uri="{FF2B5EF4-FFF2-40B4-BE49-F238E27FC236}">
                <a16:creationId xmlns:a16="http://schemas.microsoft.com/office/drawing/2014/main" id="{598F67B1-4C45-486C-A93D-9A06DA74B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2888" y="5862638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O</a:t>
            </a:r>
          </a:p>
        </p:txBody>
      </p:sp>
      <p:grpSp>
        <p:nvGrpSpPr>
          <p:cNvPr id="23650" name="Group 98">
            <a:extLst>
              <a:ext uri="{FF2B5EF4-FFF2-40B4-BE49-F238E27FC236}">
                <a16:creationId xmlns:a16="http://schemas.microsoft.com/office/drawing/2014/main" id="{99C6B54E-9259-460A-9D4A-F714462F81E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848225" y="5367338"/>
            <a:ext cx="790575" cy="533400"/>
            <a:chOff x="2976" y="3381"/>
            <a:chExt cx="537" cy="336"/>
          </a:xfrm>
        </p:grpSpPr>
        <p:sp>
          <p:nvSpPr>
            <p:cNvPr id="23651" name="Line 99">
              <a:extLst>
                <a:ext uri="{FF2B5EF4-FFF2-40B4-BE49-F238E27FC236}">
                  <a16:creationId xmlns:a16="http://schemas.microsoft.com/office/drawing/2014/main" id="{9B4636E1-804C-45E0-964D-89255A76E2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3669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2" name="Line 100">
              <a:extLst>
                <a:ext uri="{FF2B5EF4-FFF2-40B4-BE49-F238E27FC236}">
                  <a16:creationId xmlns:a16="http://schemas.microsoft.com/office/drawing/2014/main" id="{9C48EFED-E90C-4FFE-B8BB-81B0E72969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3" y="3381"/>
              <a:ext cx="480" cy="3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3" name="AutoShape 101">
              <a:extLst>
                <a:ext uri="{FF2B5EF4-FFF2-40B4-BE49-F238E27FC236}">
                  <a16:creationId xmlns:a16="http://schemas.microsoft.com/office/drawing/2014/main" id="{015817DC-0F0D-4D78-90E4-A1C4B28368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666186">
              <a:off x="2993" y="3412"/>
              <a:ext cx="96" cy="129"/>
            </a:xfrm>
            <a:prstGeom prst="flowChartDelay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D2E77C2E-5C0C-4927-8050-39BC0E76516A}"/>
              </a:ext>
            </a:extLst>
          </p:cNvPr>
          <p:cNvSpPr/>
          <p:nvPr/>
        </p:nvSpPr>
        <p:spPr>
          <a:xfrm>
            <a:off x="683568" y="76948"/>
            <a:ext cx="8352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63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43608" y="980728"/>
            <a:ext cx="4886236" cy="665163"/>
            <a:chOff x="1279525" y="1175437"/>
            <a:chExt cx="4886236" cy="665163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106636" y="1238474"/>
              <a:ext cx="4059125" cy="46166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5AE73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336600"/>
                  </a:solidFill>
                  <a:cs typeface="Arial" pitchFamily="34" charset="0"/>
                </a:rPr>
                <a:t>ĐÈN ỐNG HUỲNH QUANG</a:t>
              </a:r>
              <a:endParaRPr lang="en-US" sz="2400" dirty="0">
                <a:solidFill>
                  <a:srgbClr val="336600"/>
                </a:solidFill>
                <a:cs typeface="Arial" pitchFamily="34" charset="0"/>
              </a:endParaRPr>
            </a:p>
          </p:txBody>
        </p: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1279525" y="1175437"/>
              <a:ext cx="762000" cy="665163"/>
              <a:chOff x="884" y="1162"/>
              <a:chExt cx="480" cy="419"/>
            </a:xfrm>
            <a:gradFill flip="none" rotWithShape="1">
              <a:gsLst>
                <a:gs pos="0">
                  <a:srgbClr val="FF0000"/>
                </a:gs>
                <a:gs pos="100000">
                  <a:srgbClr val="FBADA7"/>
                </a:gs>
              </a:gsLst>
              <a:path path="shape">
                <a:fillToRect l="50000" t="50000" r="50000" b="50000"/>
              </a:path>
              <a:tileRect/>
            </a:gradFill>
          </p:grpSpPr>
          <p:grpSp>
            <p:nvGrpSpPr>
              <p:cNvPr id="7" name="Group 8"/>
              <p:cNvGrpSpPr>
                <a:grpSpLocks/>
              </p:cNvGrpSpPr>
              <p:nvPr/>
            </p:nvGrpSpPr>
            <p:grpSpPr bwMode="auto">
              <a:xfrm>
                <a:off x="884" y="1162"/>
                <a:ext cx="480" cy="419"/>
                <a:chOff x="1110" y="2656"/>
                <a:chExt cx="1549" cy="1351"/>
              </a:xfrm>
              <a:grpFill/>
            </p:grpSpPr>
            <p:sp>
              <p:nvSpPr>
                <p:cNvPr id="9" name="AutoShape 9"/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0" name="AutoShape 10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p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1" name="AutoShape 11"/>
                <p:cNvSpPr>
                  <a:spLocks noChangeArrowheads="1"/>
                </p:cNvSpPr>
                <p:nvPr/>
              </p:nvSpPr>
              <p:spPr bwMode="gray">
                <a:xfrm>
                  <a:off x="1200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</p:grpSp>
          <p:sp>
            <p:nvSpPr>
              <p:cNvPr id="8" name="Text Box 12"/>
              <p:cNvSpPr txBox="1">
                <a:spLocks noChangeArrowheads="1"/>
              </p:cNvSpPr>
              <p:nvPr/>
            </p:nvSpPr>
            <p:spPr bwMode="gray">
              <a:xfrm>
                <a:off x="1046" y="1209"/>
                <a:ext cx="170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>
                    <a:solidFill>
                      <a:srgbClr val="FFFFFF"/>
                    </a:solidFill>
                    <a:cs typeface="Arial" pitchFamily="34" charset="0"/>
                  </a:rPr>
                  <a:t>I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1653553" y="1565863"/>
            <a:ext cx="2303829" cy="665163"/>
            <a:chOff x="2041525" y="1870220"/>
            <a:chExt cx="2303829" cy="665163"/>
          </a:xfrm>
        </p:grpSpPr>
        <p:grpSp>
          <p:nvGrpSpPr>
            <p:cNvPr id="13" name="Group 15"/>
            <p:cNvGrpSpPr>
              <a:grpSpLocks/>
            </p:cNvGrpSpPr>
            <p:nvPr/>
          </p:nvGrpSpPr>
          <p:grpSpPr bwMode="auto">
            <a:xfrm>
              <a:off x="2041525" y="1870220"/>
              <a:ext cx="762000" cy="665163"/>
              <a:chOff x="1202" y="1888"/>
              <a:chExt cx="480" cy="419"/>
            </a:xfrm>
            <a:gradFill flip="none" rotWithShape="1">
              <a:gsLst>
                <a:gs pos="0">
                  <a:srgbClr val="FFFF00"/>
                </a:gs>
                <a:gs pos="100000">
                  <a:srgbClr val="FBADA7"/>
                </a:gs>
              </a:gsLst>
              <a:path path="rect">
                <a:fillToRect l="100000" t="100000"/>
              </a:path>
              <a:tileRect r="-100000" b="-100000"/>
            </a:gradFill>
          </p:grpSpPr>
          <p:grpSp>
            <p:nvGrpSpPr>
              <p:cNvPr id="17" name="Group 16"/>
              <p:cNvGrpSpPr>
                <a:grpSpLocks/>
              </p:cNvGrpSpPr>
              <p:nvPr/>
            </p:nvGrpSpPr>
            <p:grpSpPr bwMode="auto">
              <a:xfrm>
                <a:off x="1202" y="1888"/>
                <a:ext cx="480" cy="419"/>
                <a:chOff x="3174" y="2656"/>
                <a:chExt cx="1549" cy="1351"/>
              </a:xfrm>
              <a:grpFill/>
            </p:grpSpPr>
            <p:sp>
              <p:nvSpPr>
                <p:cNvPr id="19" name="AutoShape 17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0" name="AutoShape 18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p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1" name="AutoShape 19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</p:grpSp>
          <p:sp>
            <p:nvSpPr>
              <p:cNvPr id="18" name="Text Box 20"/>
              <p:cNvSpPr txBox="1">
                <a:spLocks noChangeArrowheads="1"/>
              </p:cNvSpPr>
              <p:nvPr/>
            </p:nvSpPr>
            <p:spPr bwMode="gray">
              <a:xfrm>
                <a:off x="1340" y="1926"/>
                <a:ext cx="224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>
                    <a:cs typeface="Arial" pitchFamily="34" charset="0"/>
                  </a:rPr>
                  <a:t>1</a:t>
                </a:r>
              </a:p>
            </p:txBody>
          </p:sp>
        </p:grpSp>
        <p:grpSp>
          <p:nvGrpSpPr>
            <p:cNvPr id="14" name="Group 30"/>
            <p:cNvGrpSpPr>
              <a:grpSpLocks/>
            </p:cNvGrpSpPr>
            <p:nvPr/>
          </p:nvGrpSpPr>
          <p:grpSpPr bwMode="auto">
            <a:xfrm>
              <a:off x="2841991" y="1964566"/>
              <a:ext cx="1503363" cy="523874"/>
              <a:chOff x="1476" y="2753"/>
              <a:chExt cx="947" cy="330"/>
            </a:xfrm>
          </p:grpSpPr>
          <p:sp>
            <p:nvSpPr>
              <p:cNvPr id="15" name="Line 31"/>
              <p:cNvSpPr>
                <a:spLocks noChangeShapeType="1"/>
              </p:cNvSpPr>
              <p:nvPr/>
            </p:nvSpPr>
            <p:spPr bwMode="auto">
              <a:xfrm>
                <a:off x="1507" y="3066"/>
                <a:ext cx="771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6" name="Text Box 32"/>
              <p:cNvSpPr txBox="1">
                <a:spLocks noChangeArrowheads="1"/>
              </p:cNvSpPr>
              <p:nvPr/>
            </p:nvSpPr>
            <p:spPr bwMode="auto">
              <a:xfrm>
                <a:off x="1476" y="2753"/>
                <a:ext cx="947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rgbClr val="7030A0"/>
                    </a:solidFill>
                    <a:cs typeface="Arial" pitchFamily="34" charset="0"/>
                  </a:rPr>
                  <a:t>Cấu tạo</a:t>
                </a:r>
                <a:endParaRPr lang="en-US" dirty="0">
                  <a:solidFill>
                    <a:srgbClr val="7030A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1715928" y="2437142"/>
            <a:ext cx="3936192" cy="665163"/>
            <a:chOff x="1384455" y="1196752"/>
            <a:chExt cx="5016312" cy="665163"/>
          </a:xfrm>
        </p:grpSpPr>
        <p:grpSp>
          <p:nvGrpSpPr>
            <p:cNvPr id="23" name="Group 15"/>
            <p:cNvGrpSpPr>
              <a:grpSpLocks/>
            </p:cNvGrpSpPr>
            <p:nvPr/>
          </p:nvGrpSpPr>
          <p:grpSpPr bwMode="auto">
            <a:xfrm>
              <a:off x="1384455" y="1196752"/>
              <a:ext cx="762000" cy="665163"/>
              <a:chOff x="1202" y="1888"/>
              <a:chExt cx="480" cy="419"/>
            </a:xfrm>
            <a:gradFill flip="none" rotWithShape="1">
              <a:gsLst>
                <a:gs pos="0">
                  <a:srgbClr val="FFFF00"/>
                </a:gs>
                <a:gs pos="100000">
                  <a:srgbClr val="FBADA7"/>
                </a:gs>
              </a:gsLst>
              <a:path path="rect">
                <a:fillToRect l="100000" t="100000"/>
              </a:path>
              <a:tileRect r="-100000" b="-100000"/>
            </a:gradFill>
          </p:grpSpPr>
          <p:grpSp>
            <p:nvGrpSpPr>
              <p:cNvPr id="26" name="Group 16"/>
              <p:cNvGrpSpPr>
                <a:grpSpLocks/>
              </p:cNvGrpSpPr>
              <p:nvPr/>
            </p:nvGrpSpPr>
            <p:grpSpPr bwMode="auto">
              <a:xfrm>
                <a:off x="1202" y="1888"/>
                <a:ext cx="480" cy="419"/>
                <a:chOff x="3174" y="2656"/>
                <a:chExt cx="1549" cy="1351"/>
              </a:xfrm>
              <a:grpFill/>
            </p:grpSpPr>
            <p:sp>
              <p:nvSpPr>
                <p:cNvPr id="28" name="AutoShape 17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9" name="AutoShape 18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p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30" name="AutoShape 19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</p:grpSp>
          <p:sp>
            <p:nvSpPr>
              <p:cNvPr id="27" name="Text Box 20"/>
              <p:cNvSpPr txBox="1">
                <a:spLocks noChangeArrowheads="1"/>
              </p:cNvSpPr>
              <p:nvPr/>
            </p:nvSpPr>
            <p:spPr bwMode="gray">
              <a:xfrm>
                <a:off x="1309" y="1926"/>
                <a:ext cx="286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>
                    <a:cs typeface="Arial" pitchFamily="34" charset="0"/>
                  </a:rPr>
                  <a:t>2</a:t>
                </a:r>
              </a:p>
            </p:txBody>
          </p:sp>
        </p:grpSp>
        <p:sp>
          <p:nvSpPr>
            <p:cNvPr id="24" name="Line 31"/>
            <p:cNvSpPr>
              <a:spLocks noChangeShapeType="1"/>
            </p:cNvSpPr>
            <p:nvPr/>
          </p:nvSpPr>
          <p:spPr bwMode="auto">
            <a:xfrm>
              <a:off x="2178014" y="1693639"/>
              <a:ext cx="412217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2128801" y="1196752"/>
              <a:ext cx="427196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7030A0"/>
                  </a:solidFill>
                  <a:cs typeface="Arial" pitchFamily="34" charset="0"/>
                </a:rPr>
                <a:t>Nguyên lí làm việc</a:t>
              </a:r>
              <a:endParaRPr lang="en-US" b="1" dirty="0">
                <a:solidFill>
                  <a:srgbClr val="7030A0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691680" y="3266982"/>
            <a:ext cx="7200800" cy="683165"/>
            <a:chOff x="1384455" y="1178750"/>
            <a:chExt cx="6977367" cy="683165"/>
          </a:xfrm>
        </p:grpSpPr>
        <p:grpSp>
          <p:nvGrpSpPr>
            <p:cNvPr id="32" name="Group 15"/>
            <p:cNvGrpSpPr>
              <a:grpSpLocks/>
            </p:cNvGrpSpPr>
            <p:nvPr/>
          </p:nvGrpSpPr>
          <p:grpSpPr bwMode="auto">
            <a:xfrm>
              <a:off x="1384455" y="1196752"/>
              <a:ext cx="762000" cy="665163"/>
              <a:chOff x="1202" y="1888"/>
              <a:chExt cx="480" cy="419"/>
            </a:xfrm>
            <a:gradFill flip="none" rotWithShape="1">
              <a:gsLst>
                <a:gs pos="0">
                  <a:srgbClr val="FFFF00"/>
                </a:gs>
                <a:gs pos="100000">
                  <a:srgbClr val="FBADA7"/>
                </a:gs>
              </a:gsLst>
              <a:path path="rect">
                <a:fillToRect l="100000" t="100000"/>
              </a:path>
              <a:tileRect r="-100000" b="-100000"/>
            </a:gradFill>
          </p:grpSpPr>
          <p:grpSp>
            <p:nvGrpSpPr>
              <p:cNvPr id="35" name="Group 16"/>
              <p:cNvGrpSpPr>
                <a:grpSpLocks/>
              </p:cNvGrpSpPr>
              <p:nvPr/>
            </p:nvGrpSpPr>
            <p:grpSpPr bwMode="auto">
              <a:xfrm>
                <a:off x="1202" y="1888"/>
                <a:ext cx="480" cy="419"/>
                <a:chOff x="3174" y="2656"/>
                <a:chExt cx="1549" cy="1351"/>
              </a:xfrm>
              <a:grpFill/>
            </p:grpSpPr>
            <p:sp>
              <p:nvSpPr>
                <p:cNvPr id="37" name="AutoShape 17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38" name="AutoShape 18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p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39" name="AutoShape 19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</p:grpSp>
          <p:sp>
            <p:nvSpPr>
              <p:cNvPr id="36" name="Text Box 20"/>
              <p:cNvSpPr txBox="1">
                <a:spLocks noChangeArrowheads="1"/>
              </p:cNvSpPr>
              <p:nvPr/>
            </p:nvSpPr>
            <p:spPr bwMode="gray">
              <a:xfrm>
                <a:off x="1334" y="1926"/>
                <a:ext cx="234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>
                    <a:cs typeface="Arial" pitchFamily="34" charset="0"/>
                  </a:rPr>
                  <a:t>3</a:t>
                </a:r>
                <a:endParaRPr lang="en-US" sz="2400" b="1" dirty="0">
                  <a:cs typeface="Arial" pitchFamily="34" charset="0"/>
                </a:endParaRPr>
              </a:p>
            </p:txBody>
          </p:sp>
        </p:grp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2178014" y="1693638"/>
              <a:ext cx="6183808" cy="2540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2151238" y="1178750"/>
              <a:ext cx="621058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7030A0"/>
                  </a:solidFill>
                  <a:cs typeface="Arial" pitchFamily="34" charset="0"/>
                </a:rPr>
                <a:t>Đặc điểm của đèn ống huỳnh quang</a:t>
              </a:r>
              <a:endParaRPr lang="en-US" b="1" dirty="0">
                <a:solidFill>
                  <a:srgbClr val="7030A0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653553" y="4221088"/>
            <a:ext cx="3919647" cy="665163"/>
            <a:chOff x="1384455" y="1196752"/>
            <a:chExt cx="4087004" cy="665163"/>
          </a:xfrm>
        </p:grpSpPr>
        <p:grpSp>
          <p:nvGrpSpPr>
            <p:cNvPr id="41" name="Group 15"/>
            <p:cNvGrpSpPr>
              <a:grpSpLocks/>
            </p:cNvGrpSpPr>
            <p:nvPr/>
          </p:nvGrpSpPr>
          <p:grpSpPr bwMode="auto">
            <a:xfrm>
              <a:off x="1384455" y="1196752"/>
              <a:ext cx="762000" cy="665163"/>
              <a:chOff x="1202" y="1888"/>
              <a:chExt cx="480" cy="419"/>
            </a:xfrm>
            <a:gradFill flip="none" rotWithShape="1">
              <a:gsLst>
                <a:gs pos="0">
                  <a:srgbClr val="FFFF00"/>
                </a:gs>
                <a:gs pos="100000">
                  <a:srgbClr val="FBADA7"/>
                </a:gs>
              </a:gsLst>
              <a:path path="rect">
                <a:fillToRect l="100000" t="100000"/>
              </a:path>
              <a:tileRect r="-100000" b="-100000"/>
            </a:gradFill>
          </p:grpSpPr>
          <p:grpSp>
            <p:nvGrpSpPr>
              <p:cNvPr id="44" name="Group 16"/>
              <p:cNvGrpSpPr>
                <a:grpSpLocks/>
              </p:cNvGrpSpPr>
              <p:nvPr/>
            </p:nvGrpSpPr>
            <p:grpSpPr bwMode="auto">
              <a:xfrm>
                <a:off x="1202" y="1888"/>
                <a:ext cx="480" cy="419"/>
                <a:chOff x="3174" y="2656"/>
                <a:chExt cx="1549" cy="1351"/>
              </a:xfrm>
              <a:grpFill/>
            </p:grpSpPr>
            <p:sp>
              <p:nvSpPr>
                <p:cNvPr id="46" name="AutoShape 17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47" name="AutoShape 18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p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48" name="AutoShape 19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</p:grpSp>
          <p:sp>
            <p:nvSpPr>
              <p:cNvPr id="45" name="Text Box 20"/>
              <p:cNvSpPr txBox="1">
                <a:spLocks noChangeArrowheads="1"/>
              </p:cNvSpPr>
              <p:nvPr/>
            </p:nvSpPr>
            <p:spPr bwMode="gray">
              <a:xfrm>
                <a:off x="1334" y="1926"/>
                <a:ext cx="234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>
                    <a:cs typeface="Arial" pitchFamily="34" charset="0"/>
                  </a:rPr>
                  <a:t>4</a:t>
                </a:r>
                <a:endParaRPr lang="en-US" sz="2400" b="1" dirty="0">
                  <a:cs typeface="Arial" pitchFamily="34" charset="0"/>
                </a:endParaRPr>
              </a:p>
            </p:txBody>
          </p:sp>
        </p:grpSp>
        <p:sp>
          <p:nvSpPr>
            <p:cNvPr id="42" name="Line 31"/>
            <p:cNvSpPr>
              <a:spLocks noChangeShapeType="1"/>
            </p:cNvSpPr>
            <p:nvPr/>
          </p:nvSpPr>
          <p:spPr bwMode="auto">
            <a:xfrm>
              <a:off x="2178014" y="1693639"/>
              <a:ext cx="2962781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43" name="Text Box 32"/>
            <p:cNvSpPr txBox="1">
              <a:spLocks noChangeArrowheads="1"/>
            </p:cNvSpPr>
            <p:nvPr/>
          </p:nvSpPr>
          <p:spPr bwMode="auto">
            <a:xfrm>
              <a:off x="2161121" y="1226448"/>
              <a:ext cx="331033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7030A0"/>
                  </a:solidFill>
                  <a:cs typeface="Arial" pitchFamily="34" charset="0"/>
                </a:rPr>
                <a:t>Số liệu kĩ thuật</a:t>
              </a:r>
              <a:endParaRPr lang="en-US" b="1" dirty="0">
                <a:solidFill>
                  <a:srgbClr val="7030A0"/>
                </a:solidFill>
                <a:cs typeface="Arial" pitchFamily="34" charset="0"/>
              </a:endParaRPr>
            </a:p>
          </p:txBody>
        </p:sp>
      </p:grpSp>
      <p:sp>
        <p:nvSpPr>
          <p:cNvPr id="49" name="Rectangle 2">
            <a:extLst>
              <a:ext uri="{FF2B5EF4-FFF2-40B4-BE49-F238E27FC236}">
                <a16:creationId xmlns:a16="http://schemas.microsoft.com/office/drawing/2014/main" id="{8D47B174-E95E-4F8C-A3D1-A7C18E96F1C9}"/>
              </a:ext>
            </a:extLst>
          </p:cNvPr>
          <p:cNvSpPr txBox="1">
            <a:spLocks noChangeArrowheads="1"/>
          </p:cNvSpPr>
          <p:nvPr/>
        </p:nvSpPr>
        <p:spPr>
          <a:xfrm>
            <a:off x="776288" y="209550"/>
            <a:ext cx="8101012" cy="563563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ĐÈN HUỲNH QUANG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6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DF05575-00DD-4790-B955-224227831464}"/>
              </a:ext>
            </a:extLst>
          </p:cNvPr>
          <p:cNvGrpSpPr/>
          <p:nvPr/>
        </p:nvGrpSpPr>
        <p:grpSpPr>
          <a:xfrm>
            <a:off x="894563" y="1794900"/>
            <a:ext cx="6400800" cy="1066800"/>
            <a:chOff x="914400" y="1905000"/>
            <a:chExt cx="6400800" cy="1066800"/>
          </a:xfrm>
        </p:grpSpPr>
        <p:pic>
          <p:nvPicPr>
            <p:cNvPr id="4" name="Picture 8" descr="NEON">
              <a:extLst>
                <a:ext uri="{FF2B5EF4-FFF2-40B4-BE49-F238E27FC236}">
                  <a16:creationId xmlns:a16="http://schemas.microsoft.com/office/drawing/2014/main" id="{1CB803A6-E4CC-4C99-9982-CAEA79D617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905000"/>
              <a:ext cx="6400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CFA7E1-F13C-4DCC-A5C7-C63B94DFC855}"/>
                </a:ext>
              </a:extLst>
            </p:cNvPr>
            <p:cNvSpPr txBox="1"/>
            <p:nvPr/>
          </p:nvSpPr>
          <p:spPr>
            <a:xfrm>
              <a:off x="1868129" y="2146012"/>
              <a:ext cx="487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220V- 40W- 1,2m</a:t>
              </a: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689142E-291F-4032-A082-B412DAFF16F7}"/>
              </a:ext>
            </a:extLst>
          </p:cNvPr>
          <p:cNvCxnSpPr/>
          <p:nvPr/>
        </p:nvCxnSpPr>
        <p:spPr>
          <a:xfrm flipH="1">
            <a:off x="1676400" y="2590800"/>
            <a:ext cx="6096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80A5C7-EF6E-4C79-86F7-6E92E81DE8C5}"/>
              </a:ext>
            </a:extLst>
          </p:cNvPr>
          <p:cNvCxnSpPr/>
          <p:nvPr/>
        </p:nvCxnSpPr>
        <p:spPr>
          <a:xfrm>
            <a:off x="3505200" y="2590800"/>
            <a:ext cx="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3E9541-F803-4345-BA7B-D444A65D326E}"/>
              </a:ext>
            </a:extLst>
          </p:cNvPr>
          <p:cNvCxnSpPr/>
          <p:nvPr/>
        </p:nvCxnSpPr>
        <p:spPr>
          <a:xfrm>
            <a:off x="4677697" y="2705100"/>
            <a:ext cx="381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E62EC1D-825D-4600-BC9F-CD442B880B94}"/>
              </a:ext>
            </a:extLst>
          </p:cNvPr>
          <p:cNvSpPr txBox="1"/>
          <p:nvPr/>
        </p:nvSpPr>
        <p:spPr>
          <a:xfrm>
            <a:off x="914400" y="3962400"/>
            <a:ext cx="152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220V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956F42-50DD-4F09-B2BE-244EA0BA5E3E}"/>
              </a:ext>
            </a:extLst>
          </p:cNvPr>
          <p:cNvSpPr txBox="1"/>
          <p:nvPr/>
        </p:nvSpPr>
        <p:spPr>
          <a:xfrm>
            <a:off x="2743200" y="3962400"/>
            <a:ext cx="1943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40W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817A18-BD1E-494C-B32E-FD40A29987AC}"/>
              </a:ext>
            </a:extLst>
          </p:cNvPr>
          <p:cNvSpPr txBox="1"/>
          <p:nvPr/>
        </p:nvSpPr>
        <p:spPr>
          <a:xfrm>
            <a:off x="4686300" y="3962399"/>
            <a:ext cx="152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1,2m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F43668-BD46-4609-86B1-72988BE2D3D2}"/>
              </a:ext>
            </a:extLst>
          </p:cNvPr>
          <p:cNvSpPr txBox="1"/>
          <p:nvPr/>
        </p:nvSpPr>
        <p:spPr>
          <a:xfrm>
            <a:off x="1619672" y="-45387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0537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24" y="5955109"/>
            <a:ext cx="1652614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089" y="5380434"/>
            <a:ext cx="1600773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158" y="5355034"/>
            <a:ext cx="870293" cy="86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447" y="4720034"/>
            <a:ext cx="1464103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3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899" y="4005659"/>
            <a:ext cx="1498664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926" y="4415234"/>
            <a:ext cx="1118499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275" y="3153171"/>
            <a:ext cx="5432263" cy="28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014" y="3248421"/>
            <a:ext cx="1808137" cy="9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836" y="2628900"/>
            <a:ext cx="1936952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833" y="2918221"/>
            <a:ext cx="501125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283" y="1683146"/>
            <a:ext cx="1911818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01" y="1038621"/>
            <a:ext cx="1971512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91" y="1413271"/>
            <a:ext cx="5140071" cy="226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5609"/>
            <a:ext cx="3460751" cy="21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80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43608" y="980728"/>
            <a:ext cx="4886236" cy="665163"/>
            <a:chOff x="1279525" y="1175437"/>
            <a:chExt cx="4886236" cy="665163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106636" y="1238474"/>
              <a:ext cx="4059125" cy="46166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5AE73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336600"/>
                  </a:solidFill>
                  <a:cs typeface="Arial" pitchFamily="34" charset="0"/>
                </a:rPr>
                <a:t>ĐÈN ỐNG HUỲNH QUANG</a:t>
              </a:r>
              <a:endParaRPr lang="en-US" sz="2400" dirty="0">
                <a:solidFill>
                  <a:srgbClr val="336600"/>
                </a:solidFill>
                <a:cs typeface="Arial" pitchFamily="34" charset="0"/>
              </a:endParaRPr>
            </a:p>
          </p:txBody>
        </p: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1279525" y="1175437"/>
              <a:ext cx="762000" cy="665163"/>
              <a:chOff x="884" y="1162"/>
              <a:chExt cx="480" cy="419"/>
            </a:xfrm>
            <a:gradFill flip="none" rotWithShape="1">
              <a:gsLst>
                <a:gs pos="0">
                  <a:srgbClr val="FF0000"/>
                </a:gs>
                <a:gs pos="100000">
                  <a:srgbClr val="FBADA7"/>
                </a:gs>
              </a:gsLst>
              <a:path path="shape">
                <a:fillToRect l="50000" t="50000" r="50000" b="50000"/>
              </a:path>
              <a:tileRect/>
            </a:gradFill>
          </p:grpSpPr>
          <p:grpSp>
            <p:nvGrpSpPr>
              <p:cNvPr id="7" name="Group 8"/>
              <p:cNvGrpSpPr>
                <a:grpSpLocks/>
              </p:cNvGrpSpPr>
              <p:nvPr/>
            </p:nvGrpSpPr>
            <p:grpSpPr bwMode="auto">
              <a:xfrm>
                <a:off x="884" y="1162"/>
                <a:ext cx="480" cy="419"/>
                <a:chOff x="1110" y="2656"/>
                <a:chExt cx="1549" cy="1351"/>
              </a:xfrm>
              <a:grpFill/>
            </p:grpSpPr>
            <p:sp>
              <p:nvSpPr>
                <p:cNvPr id="9" name="AutoShape 9"/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0" name="AutoShape 10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p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1" name="AutoShape 11"/>
                <p:cNvSpPr>
                  <a:spLocks noChangeArrowheads="1"/>
                </p:cNvSpPr>
                <p:nvPr/>
              </p:nvSpPr>
              <p:spPr bwMode="gray">
                <a:xfrm>
                  <a:off x="1200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</p:grpSp>
          <p:sp>
            <p:nvSpPr>
              <p:cNvPr id="8" name="Text Box 12"/>
              <p:cNvSpPr txBox="1">
                <a:spLocks noChangeArrowheads="1"/>
              </p:cNvSpPr>
              <p:nvPr/>
            </p:nvSpPr>
            <p:spPr bwMode="gray">
              <a:xfrm>
                <a:off x="1046" y="1209"/>
                <a:ext cx="170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>
                    <a:solidFill>
                      <a:srgbClr val="FFFFFF"/>
                    </a:solidFill>
                    <a:cs typeface="Arial" pitchFamily="34" charset="0"/>
                  </a:rPr>
                  <a:t>I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1653553" y="1565863"/>
            <a:ext cx="2303829" cy="665163"/>
            <a:chOff x="2041525" y="1870220"/>
            <a:chExt cx="2303829" cy="665163"/>
          </a:xfrm>
        </p:grpSpPr>
        <p:grpSp>
          <p:nvGrpSpPr>
            <p:cNvPr id="13" name="Group 15"/>
            <p:cNvGrpSpPr>
              <a:grpSpLocks/>
            </p:cNvGrpSpPr>
            <p:nvPr/>
          </p:nvGrpSpPr>
          <p:grpSpPr bwMode="auto">
            <a:xfrm>
              <a:off x="2041525" y="1870220"/>
              <a:ext cx="762000" cy="665163"/>
              <a:chOff x="1202" y="1888"/>
              <a:chExt cx="480" cy="419"/>
            </a:xfrm>
            <a:gradFill flip="none" rotWithShape="1">
              <a:gsLst>
                <a:gs pos="0">
                  <a:srgbClr val="FFFF00"/>
                </a:gs>
                <a:gs pos="100000">
                  <a:srgbClr val="FBADA7"/>
                </a:gs>
              </a:gsLst>
              <a:path path="rect">
                <a:fillToRect l="100000" t="100000"/>
              </a:path>
              <a:tileRect r="-100000" b="-100000"/>
            </a:gradFill>
          </p:grpSpPr>
          <p:grpSp>
            <p:nvGrpSpPr>
              <p:cNvPr id="17" name="Group 16"/>
              <p:cNvGrpSpPr>
                <a:grpSpLocks/>
              </p:cNvGrpSpPr>
              <p:nvPr/>
            </p:nvGrpSpPr>
            <p:grpSpPr bwMode="auto">
              <a:xfrm>
                <a:off x="1202" y="1888"/>
                <a:ext cx="480" cy="419"/>
                <a:chOff x="3174" y="2656"/>
                <a:chExt cx="1549" cy="1351"/>
              </a:xfrm>
              <a:grpFill/>
            </p:grpSpPr>
            <p:sp>
              <p:nvSpPr>
                <p:cNvPr id="19" name="AutoShape 17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0" name="AutoShape 18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p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1" name="AutoShape 19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</p:grpSp>
          <p:sp>
            <p:nvSpPr>
              <p:cNvPr id="18" name="Text Box 20"/>
              <p:cNvSpPr txBox="1">
                <a:spLocks noChangeArrowheads="1"/>
              </p:cNvSpPr>
              <p:nvPr/>
            </p:nvSpPr>
            <p:spPr bwMode="gray">
              <a:xfrm>
                <a:off x="1340" y="1926"/>
                <a:ext cx="224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>
                    <a:cs typeface="Arial" pitchFamily="34" charset="0"/>
                  </a:rPr>
                  <a:t>1</a:t>
                </a:r>
              </a:p>
            </p:txBody>
          </p:sp>
        </p:grpSp>
        <p:grpSp>
          <p:nvGrpSpPr>
            <p:cNvPr id="14" name="Group 30"/>
            <p:cNvGrpSpPr>
              <a:grpSpLocks/>
            </p:cNvGrpSpPr>
            <p:nvPr/>
          </p:nvGrpSpPr>
          <p:grpSpPr bwMode="auto">
            <a:xfrm>
              <a:off x="2841991" y="1964566"/>
              <a:ext cx="1503363" cy="523874"/>
              <a:chOff x="1476" y="2753"/>
              <a:chExt cx="947" cy="330"/>
            </a:xfrm>
          </p:grpSpPr>
          <p:sp>
            <p:nvSpPr>
              <p:cNvPr id="15" name="Line 31"/>
              <p:cNvSpPr>
                <a:spLocks noChangeShapeType="1"/>
              </p:cNvSpPr>
              <p:nvPr/>
            </p:nvSpPr>
            <p:spPr bwMode="auto">
              <a:xfrm>
                <a:off x="1507" y="3066"/>
                <a:ext cx="771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6" name="Text Box 32"/>
              <p:cNvSpPr txBox="1">
                <a:spLocks noChangeArrowheads="1"/>
              </p:cNvSpPr>
              <p:nvPr/>
            </p:nvSpPr>
            <p:spPr bwMode="auto">
              <a:xfrm>
                <a:off x="1476" y="2753"/>
                <a:ext cx="947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rgbClr val="7030A0"/>
                    </a:solidFill>
                    <a:cs typeface="Arial" pitchFamily="34" charset="0"/>
                  </a:rPr>
                  <a:t>Cấu tạo</a:t>
                </a:r>
                <a:endParaRPr lang="en-US" dirty="0">
                  <a:solidFill>
                    <a:srgbClr val="7030A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1715928" y="2437142"/>
            <a:ext cx="3936192" cy="665163"/>
            <a:chOff x="1384455" y="1196752"/>
            <a:chExt cx="5016312" cy="665163"/>
          </a:xfrm>
        </p:grpSpPr>
        <p:grpSp>
          <p:nvGrpSpPr>
            <p:cNvPr id="23" name="Group 15"/>
            <p:cNvGrpSpPr>
              <a:grpSpLocks/>
            </p:cNvGrpSpPr>
            <p:nvPr/>
          </p:nvGrpSpPr>
          <p:grpSpPr bwMode="auto">
            <a:xfrm>
              <a:off x="1384455" y="1196752"/>
              <a:ext cx="762000" cy="665163"/>
              <a:chOff x="1202" y="1888"/>
              <a:chExt cx="480" cy="419"/>
            </a:xfrm>
            <a:gradFill flip="none" rotWithShape="1">
              <a:gsLst>
                <a:gs pos="0">
                  <a:srgbClr val="FFFF00"/>
                </a:gs>
                <a:gs pos="100000">
                  <a:srgbClr val="FBADA7"/>
                </a:gs>
              </a:gsLst>
              <a:path path="rect">
                <a:fillToRect l="100000" t="100000"/>
              </a:path>
              <a:tileRect r="-100000" b="-100000"/>
            </a:gradFill>
          </p:grpSpPr>
          <p:grpSp>
            <p:nvGrpSpPr>
              <p:cNvPr id="26" name="Group 16"/>
              <p:cNvGrpSpPr>
                <a:grpSpLocks/>
              </p:cNvGrpSpPr>
              <p:nvPr/>
            </p:nvGrpSpPr>
            <p:grpSpPr bwMode="auto">
              <a:xfrm>
                <a:off x="1202" y="1888"/>
                <a:ext cx="480" cy="419"/>
                <a:chOff x="3174" y="2656"/>
                <a:chExt cx="1549" cy="1351"/>
              </a:xfrm>
              <a:grpFill/>
            </p:grpSpPr>
            <p:sp>
              <p:nvSpPr>
                <p:cNvPr id="28" name="AutoShape 17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9" name="AutoShape 18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p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30" name="AutoShape 19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</p:grpSp>
          <p:sp>
            <p:nvSpPr>
              <p:cNvPr id="27" name="Text Box 20"/>
              <p:cNvSpPr txBox="1">
                <a:spLocks noChangeArrowheads="1"/>
              </p:cNvSpPr>
              <p:nvPr/>
            </p:nvSpPr>
            <p:spPr bwMode="gray">
              <a:xfrm>
                <a:off x="1309" y="1926"/>
                <a:ext cx="286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>
                    <a:cs typeface="Arial" pitchFamily="34" charset="0"/>
                  </a:rPr>
                  <a:t>2</a:t>
                </a:r>
              </a:p>
            </p:txBody>
          </p:sp>
        </p:grpSp>
        <p:sp>
          <p:nvSpPr>
            <p:cNvPr id="24" name="Line 31"/>
            <p:cNvSpPr>
              <a:spLocks noChangeShapeType="1"/>
            </p:cNvSpPr>
            <p:nvPr/>
          </p:nvSpPr>
          <p:spPr bwMode="auto">
            <a:xfrm>
              <a:off x="2178014" y="1693639"/>
              <a:ext cx="412217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2128801" y="1196752"/>
              <a:ext cx="427196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7030A0"/>
                  </a:solidFill>
                  <a:cs typeface="Arial" pitchFamily="34" charset="0"/>
                </a:rPr>
                <a:t>Nguyên lí làm việc</a:t>
              </a:r>
              <a:endParaRPr lang="en-US" b="1" dirty="0">
                <a:solidFill>
                  <a:srgbClr val="7030A0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691680" y="3266982"/>
            <a:ext cx="7200800" cy="683165"/>
            <a:chOff x="1384455" y="1178750"/>
            <a:chExt cx="6977367" cy="683165"/>
          </a:xfrm>
        </p:grpSpPr>
        <p:grpSp>
          <p:nvGrpSpPr>
            <p:cNvPr id="32" name="Group 15"/>
            <p:cNvGrpSpPr>
              <a:grpSpLocks/>
            </p:cNvGrpSpPr>
            <p:nvPr/>
          </p:nvGrpSpPr>
          <p:grpSpPr bwMode="auto">
            <a:xfrm>
              <a:off x="1384455" y="1196752"/>
              <a:ext cx="762000" cy="665163"/>
              <a:chOff x="1202" y="1888"/>
              <a:chExt cx="480" cy="419"/>
            </a:xfrm>
            <a:gradFill flip="none" rotWithShape="1">
              <a:gsLst>
                <a:gs pos="0">
                  <a:srgbClr val="FFFF00"/>
                </a:gs>
                <a:gs pos="100000">
                  <a:srgbClr val="FBADA7"/>
                </a:gs>
              </a:gsLst>
              <a:path path="rect">
                <a:fillToRect l="100000" t="100000"/>
              </a:path>
              <a:tileRect r="-100000" b="-100000"/>
            </a:gradFill>
          </p:grpSpPr>
          <p:grpSp>
            <p:nvGrpSpPr>
              <p:cNvPr id="35" name="Group 16"/>
              <p:cNvGrpSpPr>
                <a:grpSpLocks/>
              </p:cNvGrpSpPr>
              <p:nvPr/>
            </p:nvGrpSpPr>
            <p:grpSpPr bwMode="auto">
              <a:xfrm>
                <a:off x="1202" y="1888"/>
                <a:ext cx="480" cy="419"/>
                <a:chOff x="3174" y="2656"/>
                <a:chExt cx="1549" cy="1351"/>
              </a:xfrm>
              <a:grpFill/>
            </p:grpSpPr>
            <p:sp>
              <p:nvSpPr>
                <p:cNvPr id="37" name="AutoShape 17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38" name="AutoShape 18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p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39" name="AutoShape 19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</p:grpSp>
          <p:sp>
            <p:nvSpPr>
              <p:cNvPr id="36" name="Text Box 20"/>
              <p:cNvSpPr txBox="1">
                <a:spLocks noChangeArrowheads="1"/>
              </p:cNvSpPr>
              <p:nvPr/>
            </p:nvSpPr>
            <p:spPr bwMode="gray">
              <a:xfrm>
                <a:off x="1334" y="1926"/>
                <a:ext cx="234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>
                    <a:cs typeface="Arial" pitchFamily="34" charset="0"/>
                  </a:rPr>
                  <a:t>3</a:t>
                </a:r>
                <a:endParaRPr lang="en-US" sz="2400" b="1" dirty="0">
                  <a:cs typeface="Arial" pitchFamily="34" charset="0"/>
                </a:endParaRPr>
              </a:p>
            </p:txBody>
          </p:sp>
        </p:grp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2178014" y="1693638"/>
              <a:ext cx="6183808" cy="2540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2151238" y="1178750"/>
              <a:ext cx="621058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7030A0"/>
                  </a:solidFill>
                  <a:cs typeface="Arial" pitchFamily="34" charset="0"/>
                </a:rPr>
                <a:t>Đặc điểm của đèn ống huỳnh quang</a:t>
              </a:r>
              <a:endParaRPr lang="en-US" b="1" dirty="0">
                <a:solidFill>
                  <a:srgbClr val="7030A0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653553" y="4221088"/>
            <a:ext cx="3830066" cy="665163"/>
            <a:chOff x="1384455" y="1196752"/>
            <a:chExt cx="3993598" cy="665163"/>
          </a:xfrm>
        </p:grpSpPr>
        <p:grpSp>
          <p:nvGrpSpPr>
            <p:cNvPr id="41" name="Group 15"/>
            <p:cNvGrpSpPr>
              <a:grpSpLocks/>
            </p:cNvGrpSpPr>
            <p:nvPr/>
          </p:nvGrpSpPr>
          <p:grpSpPr bwMode="auto">
            <a:xfrm>
              <a:off x="1384455" y="1196752"/>
              <a:ext cx="762000" cy="665163"/>
              <a:chOff x="1202" y="1888"/>
              <a:chExt cx="480" cy="419"/>
            </a:xfrm>
            <a:gradFill flip="none" rotWithShape="1">
              <a:gsLst>
                <a:gs pos="0">
                  <a:srgbClr val="FFFF00"/>
                </a:gs>
                <a:gs pos="100000">
                  <a:srgbClr val="FBADA7"/>
                </a:gs>
              </a:gsLst>
              <a:path path="rect">
                <a:fillToRect l="100000" t="100000"/>
              </a:path>
              <a:tileRect r="-100000" b="-100000"/>
            </a:gradFill>
          </p:grpSpPr>
          <p:grpSp>
            <p:nvGrpSpPr>
              <p:cNvPr id="44" name="Group 16"/>
              <p:cNvGrpSpPr>
                <a:grpSpLocks/>
              </p:cNvGrpSpPr>
              <p:nvPr/>
            </p:nvGrpSpPr>
            <p:grpSpPr bwMode="auto">
              <a:xfrm>
                <a:off x="1202" y="1888"/>
                <a:ext cx="480" cy="419"/>
                <a:chOff x="3174" y="2656"/>
                <a:chExt cx="1549" cy="1351"/>
              </a:xfrm>
              <a:grpFill/>
            </p:grpSpPr>
            <p:sp>
              <p:nvSpPr>
                <p:cNvPr id="46" name="AutoShape 17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47" name="AutoShape 18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p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48" name="AutoShape 19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</p:grpSp>
          <p:sp>
            <p:nvSpPr>
              <p:cNvPr id="45" name="Text Box 20"/>
              <p:cNvSpPr txBox="1">
                <a:spLocks noChangeArrowheads="1"/>
              </p:cNvSpPr>
              <p:nvPr/>
            </p:nvSpPr>
            <p:spPr bwMode="gray">
              <a:xfrm>
                <a:off x="1334" y="1926"/>
                <a:ext cx="234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>
                    <a:cs typeface="Arial" pitchFamily="34" charset="0"/>
                  </a:rPr>
                  <a:t>4</a:t>
                </a:r>
                <a:endParaRPr lang="en-US" sz="2400" b="1" dirty="0">
                  <a:cs typeface="Arial" pitchFamily="34" charset="0"/>
                </a:endParaRPr>
              </a:p>
            </p:txBody>
          </p:sp>
        </p:grpSp>
        <p:sp>
          <p:nvSpPr>
            <p:cNvPr id="42" name="Line 31"/>
            <p:cNvSpPr>
              <a:spLocks noChangeShapeType="1"/>
            </p:cNvSpPr>
            <p:nvPr/>
          </p:nvSpPr>
          <p:spPr bwMode="auto">
            <a:xfrm>
              <a:off x="2178014" y="1693639"/>
              <a:ext cx="2624909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43" name="Text Box 32"/>
            <p:cNvSpPr txBox="1">
              <a:spLocks noChangeArrowheads="1"/>
            </p:cNvSpPr>
            <p:nvPr/>
          </p:nvSpPr>
          <p:spPr bwMode="auto">
            <a:xfrm>
              <a:off x="2067715" y="1226448"/>
              <a:ext cx="331033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7030A0"/>
                  </a:solidFill>
                  <a:cs typeface="Arial" pitchFamily="34" charset="0"/>
                </a:rPr>
                <a:t>Số liệu kĩ thuật</a:t>
              </a:r>
              <a:endParaRPr lang="en-US" b="1" dirty="0">
                <a:solidFill>
                  <a:srgbClr val="7030A0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619672" y="5157192"/>
            <a:ext cx="2442898" cy="665163"/>
            <a:chOff x="1384455" y="1196752"/>
            <a:chExt cx="2489407" cy="665163"/>
          </a:xfrm>
        </p:grpSpPr>
        <p:grpSp>
          <p:nvGrpSpPr>
            <p:cNvPr id="50" name="Group 15"/>
            <p:cNvGrpSpPr>
              <a:grpSpLocks/>
            </p:cNvGrpSpPr>
            <p:nvPr/>
          </p:nvGrpSpPr>
          <p:grpSpPr bwMode="auto">
            <a:xfrm>
              <a:off x="1384455" y="1196752"/>
              <a:ext cx="762000" cy="665163"/>
              <a:chOff x="1202" y="1888"/>
              <a:chExt cx="480" cy="419"/>
            </a:xfrm>
            <a:gradFill flip="none" rotWithShape="1">
              <a:gsLst>
                <a:gs pos="0">
                  <a:srgbClr val="FFFF00"/>
                </a:gs>
                <a:gs pos="100000">
                  <a:srgbClr val="FBADA7"/>
                </a:gs>
              </a:gsLst>
              <a:path path="rect">
                <a:fillToRect l="100000" t="100000"/>
              </a:path>
              <a:tileRect r="-100000" b="-100000"/>
            </a:gradFill>
          </p:grpSpPr>
          <p:grpSp>
            <p:nvGrpSpPr>
              <p:cNvPr id="53" name="Group 16"/>
              <p:cNvGrpSpPr>
                <a:grpSpLocks/>
              </p:cNvGrpSpPr>
              <p:nvPr/>
            </p:nvGrpSpPr>
            <p:grpSpPr bwMode="auto">
              <a:xfrm>
                <a:off x="1202" y="1888"/>
                <a:ext cx="480" cy="419"/>
                <a:chOff x="3174" y="2656"/>
                <a:chExt cx="1549" cy="1351"/>
              </a:xfrm>
              <a:grpFill/>
            </p:grpSpPr>
            <p:sp>
              <p:nvSpPr>
                <p:cNvPr id="55" name="AutoShape 17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56" name="AutoShape 18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p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57" name="AutoShape 19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</p:grpSp>
          <p:sp>
            <p:nvSpPr>
              <p:cNvPr id="54" name="Text Box 20"/>
              <p:cNvSpPr txBox="1">
                <a:spLocks noChangeArrowheads="1"/>
              </p:cNvSpPr>
              <p:nvPr/>
            </p:nvSpPr>
            <p:spPr bwMode="gray">
              <a:xfrm>
                <a:off x="1334" y="1926"/>
                <a:ext cx="234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>
                    <a:cs typeface="Arial" pitchFamily="34" charset="0"/>
                  </a:rPr>
                  <a:t>5</a:t>
                </a:r>
                <a:endParaRPr lang="en-US" sz="2400" b="1" dirty="0">
                  <a:cs typeface="Arial" pitchFamily="34" charset="0"/>
                </a:endParaRPr>
              </a:p>
            </p:txBody>
          </p:sp>
        </p:grpSp>
        <p:sp>
          <p:nvSpPr>
            <p:cNvPr id="51" name="Line 31"/>
            <p:cNvSpPr>
              <a:spLocks noChangeShapeType="1"/>
            </p:cNvSpPr>
            <p:nvPr/>
          </p:nvSpPr>
          <p:spPr bwMode="auto">
            <a:xfrm>
              <a:off x="2178014" y="1693639"/>
              <a:ext cx="1574592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52" name="Text Box 32"/>
            <p:cNvSpPr txBox="1">
              <a:spLocks noChangeArrowheads="1"/>
            </p:cNvSpPr>
            <p:nvPr/>
          </p:nvSpPr>
          <p:spPr bwMode="auto">
            <a:xfrm>
              <a:off x="2097439" y="1208076"/>
              <a:ext cx="177642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7030A0"/>
                  </a:solidFill>
                  <a:cs typeface="Arial" pitchFamily="34" charset="0"/>
                </a:rPr>
                <a:t>Sử dụng</a:t>
              </a:r>
              <a:endParaRPr lang="en-US" b="1" dirty="0">
                <a:solidFill>
                  <a:srgbClr val="7030A0"/>
                </a:solidFill>
                <a:cs typeface="Arial" pitchFamily="34" charset="0"/>
              </a:endParaRPr>
            </a:p>
          </p:txBody>
        </p:sp>
      </p:grpSp>
      <p:sp>
        <p:nvSpPr>
          <p:cNvPr id="58" name="Rectangle 2">
            <a:extLst>
              <a:ext uri="{FF2B5EF4-FFF2-40B4-BE49-F238E27FC236}">
                <a16:creationId xmlns:a16="http://schemas.microsoft.com/office/drawing/2014/main" id="{6F740795-9700-4850-B7E6-8938F0D53CA9}"/>
              </a:ext>
            </a:extLst>
          </p:cNvPr>
          <p:cNvSpPr txBox="1">
            <a:spLocks noChangeArrowheads="1"/>
          </p:cNvSpPr>
          <p:nvPr/>
        </p:nvSpPr>
        <p:spPr>
          <a:xfrm>
            <a:off x="776288" y="209550"/>
            <a:ext cx="8101012" cy="563563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ĐÈN HUỲNH QUANG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99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H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nhs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774" y="1066800"/>
            <a:ext cx="3200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Káº¿t quáº£ hÃ¬nh áº£nh cho ÄÃ¨n chieu sang trong phong ho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áº¿t quáº£ hÃ¬nh áº£nh cho ÄÃ¨n chieu sang trong phong ho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Káº¿t quáº£ hÃ¬nh áº£nh cho ÄÃ¨n chieu sang trong phong ho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63298"/>
            <a:ext cx="3200400" cy="225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7356" y="139855"/>
            <a:ext cx="852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5239" y="3213001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Chiếu sáng trong nhà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7082" y="6237043"/>
            <a:ext cx="4462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5485" y="4509120"/>
            <a:ext cx="38788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6800" y="3213001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máy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5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2768996"/>
            <a:ext cx="7610475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2824559"/>
            <a:ext cx="7553325" cy="406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681434"/>
            <a:ext cx="7524750" cy="299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3509"/>
            <a:ext cx="3805238" cy="242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12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34008" y="692696"/>
            <a:ext cx="7400100" cy="665163"/>
            <a:chOff x="1279525" y="1175437"/>
            <a:chExt cx="7458754" cy="665163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106636" y="1238474"/>
              <a:ext cx="6631643" cy="46166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5AE73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 THIỆU ĐÈN COMPAC HUỲNH QUANG</a:t>
              </a:r>
              <a:endParaRPr lang="en-US" sz="24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1279525" y="1175437"/>
              <a:ext cx="762000" cy="665163"/>
              <a:chOff x="884" y="1162"/>
              <a:chExt cx="480" cy="419"/>
            </a:xfrm>
            <a:gradFill flip="none" rotWithShape="1">
              <a:gsLst>
                <a:gs pos="0">
                  <a:srgbClr val="FF0000"/>
                </a:gs>
                <a:gs pos="100000">
                  <a:srgbClr val="FBADA7"/>
                </a:gs>
              </a:gsLst>
              <a:path path="shape">
                <a:fillToRect l="50000" t="50000" r="50000" b="50000"/>
              </a:path>
              <a:tileRect/>
            </a:gradFill>
          </p:grpSpPr>
          <p:grpSp>
            <p:nvGrpSpPr>
              <p:cNvPr id="7" name="Group 8"/>
              <p:cNvGrpSpPr>
                <a:grpSpLocks/>
              </p:cNvGrpSpPr>
              <p:nvPr/>
            </p:nvGrpSpPr>
            <p:grpSpPr bwMode="auto">
              <a:xfrm>
                <a:off x="884" y="1162"/>
                <a:ext cx="480" cy="419"/>
                <a:chOff x="1110" y="2656"/>
                <a:chExt cx="1549" cy="1351"/>
              </a:xfrm>
              <a:grpFill/>
            </p:grpSpPr>
            <p:sp>
              <p:nvSpPr>
                <p:cNvPr id="9" name="AutoShape 9"/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0" name="AutoShape 10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p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1" name="AutoShape 11"/>
                <p:cNvSpPr>
                  <a:spLocks noChangeArrowheads="1"/>
                </p:cNvSpPr>
                <p:nvPr/>
              </p:nvSpPr>
              <p:spPr bwMode="gray">
                <a:xfrm>
                  <a:off x="1200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</p:grpSp>
          <p:sp>
            <p:nvSpPr>
              <p:cNvPr id="8" name="Text Box 12"/>
              <p:cNvSpPr txBox="1">
                <a:spLocks noChangeArrowheads="1"/>
              </p:cNvSpPr>
              <p:nvPr/>
            </p:nvSpPr>
            <p:spPr bwMode="gray">
              <a:xfrm>
                <a:off x="1019" y="1209"/>
                <a:ext cx="223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>
                    <a:solidFill>
                      <a:srgbClr val="FFFFFF"/>
                    </a:solidFill>
                    <a:cs typeface="Arial" pitchFamily="34" charset="0"/>
                  </a:rPr>
                  <a:t>II</a:t>
                </a:r>
                <a:endParaRPr lang="en-US" sz="2400" b="1" dirty="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id="{43E03B7E-27E7-4AD4-9171-8C92E6B3FB35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75697"/>
            <a:ext cx="8101012" cy="563563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ĐÈN HUỲNH QUANG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" name="Picture 5" descr="com pac">
            <a:extLst>
              <a:ext uri="{FF2B5EF4-FFF2-40B4-BE49-F238E27FC236}">
                <a16:creationId xmlns:a16="http://schemas.microsoft.com/office/drawing/2014/main" id="{33B871E5-3CA4-4D3B-925C-34B052579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865" y="1365522"/>
            <a:ext cx="482240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bo den da su li copy">
            <a:extLst>
              <a:ext uri="{FF2B5EF4-FFF2-40B4-BE49-F238E27FC236}">
                <a16:creationId xmlns:a16="http://schemas.microsoft.com/office/drawing/2014/main" id="{AB83D1AE-8CA8-417C-814A-57586D447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t="59616" r="34976" b="15384"/>
          <a:stretch>
            <a:fillRect/>
          </a:stretch>
        </p:blipFill>
        <p:spPr bwMode="auto">
          <a:xfrm>
            <a:off x="987285" y="4642122"/>
            <a:ext cx="74553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Callout 5">
            <a:extLst>
              <a:ext uri="{FF2B5EF4-FFF2-40B4-BE49-F238E27FC236}">
                <a16:creationId xmlns:a16="http://schemas.microsoft.com/office/drawing/2014/main" id="{82B54093-EE09-4904-A7EC-0B6C38A3837D}"/>
              </a:ext>
            </a:extLst>
          </p:cNvPr>
          <p:cNvSpPr/>
          <p:nvPr/>
        </p:nvSpPr>
        <p:spPr>
          <a:xfrm>
            <a:off x="2356477" y="3722806"/>
            <a:ext cx="1588853" cy="1219200"/>
          </a:xfrm>
          <a:prstGeom prst="wedgeEllipseCallout">
            <a:avLst>
              <a:gd name="adj1" fmla="val -29766"/>
              <a:gd name="adj2" fmla="val 8548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Callout 6">
            <a:extLst>
              <a:ext uri="{FF2B5EF4-FFF2-40B4-BE49-F238E27FC236}">
                <a16:creationId xmlns:a16="http://schemas.microsoft.com/office/drawing/2014/main" id="{7FF5E30F-C9A8-4DDB-AAE4-821125963D9B}"/>
              </a:ext>
            </a:extLst>
          </p:cNvPr>
          <p:cNvSpPr/>
          <p:nvPr/>
        </p:nvSpPr>
        <p:spPr>
          <a:xfrm>
            <a:off x="3650197" y="3656438"/>
            <a:ext cx="2520280" cy="1219200"/>
          </a:xfrm>
          <a:prstGeom prst="wedgeEllipseCallout">
            <a:avLst>
              <a:gd name="adj1" fmla="val -29766"/>
              <a:gd name="adj2" fmla="val 879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Callout 7">
            <a:extLst>
              <a:ext uri="{FF2B5EF4-FFF2-40B4-BE49-F238E27FC236}">
                <a16:creationId xmlns:a16="http://schemas.microsoft.com/office/drawing/2014/main" id="{FFDB67B6-F342-4B84-B297-70EFA0B34B12}"/>
              </a:ext>
            </a:extLst>
          </p:cNvPr>
          <p:cNvSpPr/>
          <p:nvPr/>
        </p:nvSpPr>
        <p:spPr>
          <a:xfrm>
            <a:off x="6302492" y="4001060"/>
            <a:ext cx="1588853" cy="1219200"/>
          </a:xfrm>
          <a:prstGeom prst="wedgeEllipseCallout">
            <a:avLst>
              <a:gd name="adj1" fmla="val -55076"/>
              <a:gd name="adj2" fmla="val 7822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61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82" y="764704"/>
            <a:ext cx="8693405" cy="2123658"/>
          </a:xfrm>
          <a:custGeom>
            <a:avLst/>
            <a:gdLst>
              <a:gd name="connsiteX0" fmla="*/ 0 w 8557151"/>
              <a:gd name="connsiteY0" fmla="*/ 0 h 2123658"/>
              <a:gd name="connsiteX1" fmla="*/ 8557151 w 8557151"/>
              <a:gd name="connsiteY1" fmla="*/ 0 h 2123658"/>
              <a:gd name="connsiteX2" fmla="*/ 8557151 w 8557151"/>
              <a:gd name="connsiteY2" fmla="*/ 2123658 h 2123658"/>
              <a:gd name="connsiteX3" fmla="*/ 0 w 8557151"/>
              <a:gd name="connsiteY3" fmla="*/ 2123658 h 2123658"/>
              <a:gd name="connsiteX4" fmla="*/ 0 w 8557151"/>
              <a:gd name="connsiteY4" fmla="*/ 0 h 2123658"/>
              <a:gd name="connsiteX0" fmla="*/ 0 w 8570403"/>
              <a:gd name="connsiteY0" fmla="*/ 0 h 2507971"/>
              <a:gd name="connsiteX1" fmla="*/ 8570403 w 8570403"/>
              <a:gd name="connsiteY1" fmla="*/ 384313 h 2507971"/>
              <a:gd name="connsiteX2" fmla="*/ 8570403 w 8570403"/>
              <a:gd name="connsiteY2" fmla="*/ 2507971 h 2507971"/>
              <a:gd name="connsiteX3" fmla="*/ 13252 w 8570403"/>
              <a:gd name="connsiteY3" fmla="*/ 2507971 h 2507971"/>
              <a:gd name="connsiteX4" fmla="*/ 0 w 8570403"/>
              <a:gd name="connsiteY4" fmla="*/ 0 h 2507971"/>
              <a:gd name="connsiteX0" fmla="*/ 0 w 8570403"/>
              <a:gd name="connsiteY0" fmla="*/ 217103 h 2725074"/>
              <a:gd name="connsiteX1" fmla="*/ 8570403 w 8570403"/>
              <a:gd name="connsiteY1" fmla="*/ 601416 h 2725074"/>
              <a:gd name="connsiteX2" fmla="*/ 8570403 w 8570403"/>
              <a:gd name="connsiteY2" fmla="*/ 2725074 h 2725074"/>
              <a:gd name="connsiteX3" fmla="*/ 13252 w 8570403"/>
              <a:gd name="connsiteY3" fmla="*/ 2725074 h 2725074"/>
              <a:gd name="connsiteX4" fmla="*/ 0 w 8570403"/>
              <a:gd name="connsiteY4" fmla="*/ 217103 h 2725074"/>
              <a:gd name="connsiteX0" fmla="*/ 0 w 8570403"/>
              <a:gd name="connsiteY0" fmla="*/ 551830 h 3059801"/>
              <a:gd name="connsiteX1" fmla="*/ 5109727 w 8570403"/>
              <a:gd name="connsiteY1" fmla="*/ 10994 h 3059801"/>
              <a:gd name="connsiteX2" fmla="*/ 8570403 w 8570403"/>
              <a:gd name="connsiteY2" fmla="*/ 936143 h 3059801"/>
              <a:gd name="connsiteX3" fmla="*/ 8570403 w 8570403"/>
              <a:gd name="connsiteY3" fmla="*/ 3059801 h 3059801"/>
              <a:gd name="connsiteX4" fmla="*/ 13252 w 8570403"/>
              <a:gd name="connsiteY4" fmla="*/ 3059801 h 3059801"/>
              <a:gd name="connsiteX5" fmla="*/ 0 w 8570403"/>
              <a:gd name="connsiteY5" fmla="*/ 551830 h 305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0403" h="3059801">
                <a:moveTo>
                  <a:pt x="0" y="551830"/>
                </a:moveTo>
                <a:cubicBezTo>
                  <a:pt x="1107830" y="167382"/>
                  <a:pt x="3681327" y="-53058"/>
                  <a:pt x="5109727" y="10994"/>
                </a:cubicBezTo>
                <a:cubicBezTo>
                  <a:pt x="6538128" y="75046"/>
                  <a:pt x="8252041" y="551695"/>
                  <a:pt x="8570403" y="936143"/>
                </a:cubicBezTo>
                <a:lnTo>
                  <a:pt x="8570403" y="3059801"/>
                </a:lnTo>
                <a:lnTo>
                  <a:pt x="13252" y="3059801"/>
                </a:lnTo>
                <a:cubicBezTo>
                  <a:pt x="8835" y="2223811"/>
                  <a:pt x="4417" y="1387820"/>
                  <a:pt x="0" y="551830"/>
                </a:cubicBezTo>
                <a:close/>
              </a:path>
            </a:pathLst>
          </a:cu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6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39</a:t>
            </a:r>
            <a:r>
              <a:rPr lang="en-US" sz="6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6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ĐÈN HUỲNH QUANG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82146B-2CB5-4E65-8284-6E9944011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89574"/>
            <a:ext cx="3600400" cy="25717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6C6695-E7FC-47DC-9FDB-40347FF776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2"/>
          <a:stretch/>
        </p:blipFill>
        <p:spPr>
          <a:xfrm>
            <a:off x="5148064" y="3074046"/>
            <a:ext cx="2160240" cy="25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6042025"/>
            <a:ext cx="2530475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2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4311650"/>
            <a:ext cx="3071813" cy="22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1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4943475"/>
            <a:ext cx="2587625" cy="12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4843463"/>
            <a:ext cx="2779713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9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4219575"/>
            <a:ext cx="3228975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4294188"/>
            <a:ext cx="3038475" cy="99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3687763"/>
            <a:ext cx="2322512" cy="82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387725"/>
            <a:ext cx="3562350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2871788"/>
            <a:ext cx="1681163" cy="135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1539875"/>
            <a:ext cx="2479675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089150"/>
            <a:ext cx="3346450" cy="12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022475"/>
            <a:ext cx="2422525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865188"/>
            <a:ext cx="1647825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641350"/>
            <a:ext cx="1547813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674688"/>
            <a:ext cx="1681163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1847850"/>
            <a:ext cx="1973262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613025"/>
            <a:ext cx="2730500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0"/>
            <a:ext cx="318770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857" y="288103"/>
            <a:ext cx="2005012" cy="450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3654425"/>
            <a:ext cx="2281237" cy="18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42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802360" y="2636044"/>
            <a:ext cx="3425084" cy="504056"/>
            <a:chOff x="3234408" y="1555924"/>
            <a:chExt cx="3425084" cy="504056"/>
          </a:xfrm>
        </p:grpSpPr>
        <p:sp>
          <p:nvSpPr>
            <p:cNvPr id="7" name="Rectangle 6"/>
            <p:cNvSpPr/>
            <p:nvPr/>
          </p:nvSpPr>
          <p:spPr>
            <a:xfrm>
              <a:off x="3234408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Đ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66456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I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084564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Ệ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16612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79520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Ă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46428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09336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227444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G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392152" y="3140100"/>
            <a:ext cx="2548608" cy="504056"/>
            <a:chOff x="2829868" y="1555924"/>
            <a:chExt cx="2548608" cy="504056"/>
          </a:xfrm>
        </p:grpSpPr>
        <p:sp>
          <p:nvSpPr>
            <p:cNvPr id="29" name="Rectangle 28"/>
            <p:cNvSpPr/>
            <p:nvPr/>
          </p:nvSpPr>
          <p:spPr>
            <a:xfrm>
              <a:off x="2829868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L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34408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666456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U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084564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516612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Ụ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946428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I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957650" y="3644156"/>
            <a:ext cx="4261672" cy="504924"/>
            <a:chOff x="2397820" y="1555924"/>
            <a:chExt cx="4261672" cy="504924"/>
          </a:xfrm>
        </p:grpSpPr>
        <p:sp>
          <p:nvSpPr>
            <p:cNvPr id="46" name="Rectangle 45"/>
            <p:cNvSpPr/>
            <p:nvPr/>
          </p:nvSpPr>
          <p:spPr>
            <a:xfrm>
              <a:off x="2397820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829868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234408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T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666456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O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084564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À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516612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391728" y="1556792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I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946428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Đ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809336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Ệ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227444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965772" y="4149080"/>
            <a:ext cx="3843564" cy="504056"/>
            <a:chOff x="2397820" y="1555924"/>
            <a:chExt cx="3843564" cy="504056"/>
          </a:xfrm>
        </p:grpSpPr>
        <p:sp>
          <p:nvSpPr>
            <p:cNvPr id="64" name="Rectangle 63"/>
            <p:cNvSpPr/>
            <p:nvPr/>
          </p:nvSpPr>
          <p:spPr>
            <a:xfrm>
              <a:off x="2397820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829868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234408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Ó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666456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084564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G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516612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Đ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377288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Ệ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946428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I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809336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802360" y="4653136"/>
            <a:ext cx="3006976" cy="504056"/>
            <a:chOff x="3234408" y="1555924"/>
            <a:chExt cx="3006976" cy="504056"/>
          </a:xfrm>
        </p:grpSpPr>
        <p:sp>
          <p:nvSpPr>
            <p:cNvPr id="84" name="Rectangle 83"/>
            <p:cNvSpPr/>
            <p:nvPr/>
          </p:nvSpPr>
          <p:spPr>
            <a:xfrm>
              <a:off x="3234408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Đ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666456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Ị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084564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516612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69166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Ứ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946428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809336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397820" y="5157192"/>
            <a:ext cx="5070752" cy="504056"/>
            <a:chOff x="2829868" y="1555924"/>
            <a:chExt cx="5070752" cy="504056"/>
          </a:xfrm>
        </p:grpSpPr>
        <p:sp>
          <p:nvSpPr>
            <p:cNvPr id="101" name="Rectangle 100"/>
            <p:cNvSpPr/>
            <p:nvPr/>
          </p:nvSpPr>
          <p:spPr>
            <a:xfrm>
              <a:off x="2829868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T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234408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I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666456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Ế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4084564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T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516612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K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369166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Ệ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468572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946428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I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809336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227444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Đ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659492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I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064032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Ệ</a:t>
              </a:r>
            </a:p>
          </p:txBody>
        </p:sp>
      </p:grpSp>
      <p:sp>
        <p:nvSpPr>
          <p:cNvPr id="116" name="Oval 115"/>
          <p:cNvSpPr/>
          <p:nvPr/>
        </p:nvSpPr>
        <p:spPr>
          <a:xfrm>
            <a:off x="7922584" y="3722923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17" name="Oval 116"/>
          <p:cNvSpPr/>
          <p:nvPr/>
        </p:nvSpPr>
        <p:spPr>
          <a:xfrm>
            <a:off x="7922684" y="3722923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18" name="Oval 117"/>
          <p:cNvSpPr/>
          <p:nvPr/>
        </p:nvSpPr>
        <p:spPr>
          <a:xfrm>
            <a:off x="7922684" y="3722923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19" name="Oval 118"/>
          <p:cNvSpPr/>
          <p:nvPr/>
        </p:nvSpPr>
        <p:spPr>
          <a:xfrm>
            <a:off x="7922584" y="3722923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20" name="Oval 119"/>
          <p:cNvSpPr/>
          <p:nvPr/>
        </p:nvSpPr>
        <p:spPr>
          <a:xfrm>
            <a:off x="7922684" y="3713497"/>
            <a:ext cx="792088" cy="676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21" name="Oval 120"/>
          <p:cNvSpPr/>
          <p:nvPr/>
        </p:nvSpPr>
        <p:spPr>
          <a:xfrm>
            <a:off x="7922684" y="3718210"/>
            <a:ext cx="791988" cy="666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22" name="Oval 121"/>
          <p:cNvSpPr/>
          <p:nvPr/>
        </p:nvSpPr>
        <p:spPr>
          <a:xfrm>
            <a:off x="7922684" y="3713497"/>
            <a:ext cx="792088" cy="6860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23" name="Oval 122"/>
          <p:cNvSpPr/>
          <p:nvPr/>
        </p:nvSpPr>
        <p:spPr>
          <a:xfrm>
            <a:off x="7922684" y="3713497"/>
            <a:ext cx="791988" cy="671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4" name="Oval 123"/>
          <p:cNvSpPr/>
          <p:nvPr/>
        </p:nvSpPr>
        <p:spPr>
          <a:xfrm>
            <a:off x="7922584" y="3713497"/>
            <a:ext cx="792188" cy="6860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25" name="Oval 124"/>
          <p:cNvSpPr/>
          <p:nvPr/>
        </p:nvSpPr>
        <p:spPr>
          <a:xfrm>
            <a:off x="7922684" y="3700101"/>
            <a:ext cx="791988" cy="6994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6" name="Oval 125"/>
          <p:cNvSpPr/>
          <p:nvPr/>
        </p:nvSpPr>
        <p:spPr>
          <a:xfrm>
            <a:off x="7922684" y="3700101"/>
            <a:ext cx="792088" cy="6897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3824464" y="5885916"/>
            <a:ext cx="1123008" cy="64807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PLAY</a:t>
            </a:r>
          </a:p>
        </p:txBody>
      </p:sp>
      <p:sp>
        <p:nvSpPr>
          <p:cNvPr id="128" name="Oval 127"/>
          <p:cNvSpPr/>
          <p:nvPr/>
        </p:nvSpPr>
        <p:spPr>
          <a:xfrm>
            <a:off x="467544" y="2710024"/>
            <a:ext cx="432048" cy="43007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2419378" y="1557660"/>
            <a:ext cx="460777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Năng lượng của dòng điện được gọi là gì?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2807490" y="2636044"/>
            <a:ext cx="3425084" cy="504056"/>
            <a:chOff x="3234408" y="1555924"/>
            <a:chExt cx="3425084" cy="504056"/>
          </a:xfrm>
        </p:grpSpPr>
        <p:sp>
          <p:nvSpPr>
            <p:cNvPr id="131" name="Rectangle 130"/>
            <p:cNvSpPr/>
            <p:nvPr/>
          </p:nvSpPr>
          <p:spPr>
            <a:xfrm>
              <a:off x="3234408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666456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4084564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516612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379520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946428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809336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227444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</p:grpSp>
      <p:sp>
        <p:nvSpPr>
          <p:cNvPr id="139" name="Oval 138"/>
          <p:cNvSpPr/>
          <p:nvPr/>
        </p:nvSpPr>
        <p:spPr>
          <a:xfrm>
            <a:off x="467544" y="3213844"/>
            <a:ext cx="432048" cy="43118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2492156" y="1456704"/>
            <a:ext cx="463870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Để đèn phát sáng tốt, em phải thường xuyên làm gì?</a:t>
            </a:r>
          </a:p>
        </p:txBody>
      </p:sp>
      <p:grpSp>
        <p:nvGrpSpPr>
          <p:cNvPr id="141" name="Group 140"/>
          <p:cNvGrpSpPr/>
          <p:nvPr/>
        </p:nvGrpSpPr>
        <p:grpSpPr>
          <a:xfrm>
            <a:off x="2409528" y="3149714"/>
            <a:ext cx="2548608" cy="504056"/>
            <a:chOff x="2829868" y="1555924"/>
            <a:chExt cx="2548608" cy="504056"/>
          </a:xfrm>
        </p:grpSpPr>
        <p:sp>
          <p:nvSpPr>
            <p:cNvPr id="145" name="Rectangle 144"/>
            <p:cNvSpPr/>
            <p:nvPr/>
          </p:nvSpPr>
          <p:spPr>
            <a:xfrm>
              <a:off x="2829868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3234408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666456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84564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516612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4946428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9" name="Rectangle 158"/>
          <p:cNvSpPr/>
          <p:nvPr/>
        </p:nvSpPr>
        <p:spPr>
          <a:xfrm>
            <a:off x="2195736" y="1561876"/>
            <a:ext cx="5832648" cy="1064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Khi sử dụng hoặc sửa chữa điện, cần phải bảo đảm nguyên tắc nào?</a:t>
            </a:r>
          </a:p>
        </p:txBody>
      </p:sp>
      <p:sp>
        <p:nvSpPr>
          <p:cNvPr id="160" name="Oval 159"/>
          <p:cNvSpPr/>
          <p:nvPr/>
        </p:nvSpPr>
        <p:spPr>
          <a:xfrm>
            <a:off x="467544" y="3716598"/>
            <a:ext cx="432048" cy="43161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grpSp>
        <p:nvGrpSpPr>
          <p:cNvPr id="161" name="Group 160"/>
          <p:cNvGrpSpPr/>
          <p:nvPr/>
        </p:nvGrpSpPr>
        <p:grpSpPr>
          <a:xfrm>
            <a:off x="1955392" y="3653770"/>
            <a:ext cx="4261672" cy="504924"/>
            <a:chOff x="2397820" y="1555924"/>
            <a:chExt cx="4261672" cy="504924"/>
          </a:xfrm>
        </p:grpSpPr>
        <p:sp>
          <p:nvSpPr>
            <p:cNvPr id="162" name="Rectangle 161"/>
            <p:cNvSpPr/>
            <p:nvPr/>
          </p:nvSpPr>
          <p:spPr>
            <a:xfrm>
              <a:off x="2397820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2829868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3234408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3666456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4084564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4516612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5355226" y="1556792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946428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5809336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6227444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2" name="Oval 171"/>
          <p:cNvSpPr/>
          <p:nvPr/>
        </p:nvSpPr>
        <p:spPr>
          <a:xfrm>
            <a:off x="467544" y="4185301"/>
            <a:ext cx="432048" cy="43161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2206686" y="1557660"/>
            <a:ext cx="5632876" cy="1064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Khi đóng điện, hiện tượng gì xảy ra giữa hai điện cực của đèn ống huỳnh quang?</a:t>
            </a:r>
          </a:p>
        </p:txBody>
      </p:sp>
      <p:grpSp>
        <p:nvGrpSpPr>
          <p:cNvPr id="174" name="Group 173"/>
          <p:cNvGrpSpPr/>
          <p:nvPr/>
        </p:nvGrpSpPr>
        <p:grpSpPr>
          <a:xfrm>
            <a:off x="1958858" y="4149080"/>
            <a:ext cx="3843564" cy="504056"/>
            <a:chOff x="2397820" y="1555924"/>
            <a:chExt cx="3843564" cy="504056"/>
          </a:xfrm>
        </p:grpSpPr>
        <p:sp>
          <p:nvSpPr>
            <p:cNvPr id="175" name="Rectangle 174"/>
            <p:cNvSpPr/>
            <p:nvPr/>
          </p:nvSpPr>
          <p:spPr>
            <a:xfrm>
              <a:off x="2397820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2829868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234408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3666456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084564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16612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5377288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4946428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809336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5" name="Oval 184"/>
          <p:cNvSpPr/>
          <p:nvPr/>
        </p:nvSpPr>
        <p:spPr>
          <a:xfrm>
            <a:off x="467544" y="4719693"/>
            <a:ext cx="432048" cy="43161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2142057" y="1557660"/>
            <a:ext cx="5569362" cy="964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Đồ dùng điện không được làm việc vượt quá công suất gì?</a:t>
            </a:r>
          </a:p>
        </p:txBody>
      </p:sp>
      <p:grpSp>
        <p:nvGrpSpPr>
          <p:cNvPr id="187" name="Group 186"/>
          <p:cNvGrpSpPr/>
          <p:nvPr/>
        </p:nvGrpSpPr>
        <p:grpSpPr>
          <a:xfrm>
            <a:off x="2822954" y="4653136"/>
            <a:ext cx="3006976" cy="504056"/>
            <a:chOff x="3234408" y="1555924"/>
            <a:chExt cx="3006976" cy="504056"/>
          </a:xfrm>
        </p:grpSpPr>
        <p:sp>
          <p:nvSpPr>
            <p:cNvPr id="188" name="Rectangle 187"/>
            <p:cNvSpPr/>
            <p:nvPr/>
          </p:nvSpPr>
          <p:spPr>
            <a:xfrm>
              <a:off x="3234408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3666456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084564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516612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369166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4946428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809336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5" name="Rectangle 194"/>
          <p:cNvSpPr/>
          <p:nvPr/>
        </p:nvSpPr>
        <p:spPr>
          <a:xfrm>
            <a:off x="2164059" y="1569468"/>
            <a:ext cx="5294898" cy="1211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2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điểm nổi bật của đèn huỳnh quang?</a:t>
            </a:r>
          </a:p>
        </p:txBody>
      </p:sp>
      <p:grpSp>
        <p:nvGrpSpPr>
          <p:cNvPr id="196" name="Group 195"/>
          <p:cNvGrpSpPr/>
          <p:nvPr/>
        </p:nvGrpSpPr>
        <p:grpSpPr>
          <a:xfrm>
            <a:off x="2411760" y="5157192"/>
            <a:ext cx="5070752" cy="504056"/>
            <a:chOff x="2829868" y="1555924"/>
            <a:chExt cx="5070752" cy="504056"/>
          </a:xfrm>
        </p:grpSpPr>
        <p:sp>
          <p:nvSpPr>
            <p:cNvPr id="197" name="Rectangle 196"/>
            <p:cNvSpPr/>
            <p:nvPr/>
          </p:nvSpPr>
          <p:spPr>
            <a:xfrm>
              <a:off x="2829868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3234408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3666456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084564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516612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369166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7468572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4946428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09336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227444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659492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7064032" y="1555924"/>
              <a:ext cx="43204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9" name="Oval 208"/>
          <p:cNvSpPr/>
          <p:nvPr/>
        </p:nvSpPr>
        <p:spPr>
          <a:xfrm>
            <a:off x="467544" y="5303707"/>
            <a:ext cx="432048" cy="43161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10" name="Rectangle 209"/>
          <p:cNvSpPr/>
          <p:nvPr/>
        </p:nvSpPr>
        <p:spPr>
          <a:xfrm>
            <a:off x="2092849" y="345924"/>
            <a:ext cx="6120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TRÒ CHƠI Ô CHỮ</a:t>
            </a:r>
          </a:p>
        </p:txBody>
      </p:sp>
      <p:sp>
        <p:nvSpPr>
          <p:cNvPr id="211" name="Action Button: Back or Previous 210">
            <a:hlinkClick r:id="" action="ppaction://hlinkshowjump?jump=previousslide" highlightClick="1"/>
          </p:cNvPr>
          <p:cNvSpPr/>
          <p:nvPr/>
        </p:nvSpPr>
        <p:spPr>
          <a:xfrm>
            <a:off x="0" y="6425952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Action Button: Forward or Next 211">
            <a:hlinkClick r:id="" action="ppaction://hlinkshowjump?jump=nextslide" highlightClick="1"/>
          </p:cNvPr>
          <p:cNvSpPr/>
          <p:nvPr/>
        </p:nvSpPr>
        <p:spPr>
          <a:xfrm>
            <a:off x="8532440" y="6425952"/>
            <a:ext cx="611560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1475656" y="1269254"/>
            <a:ext cx="6363906" cy="1152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điệp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gửi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15" name="Vertical Scroll 214"/>
          <p:cNvSpPr/>
          <p:nvPr/>
        </p:nvSpPr>
        <p:spPr>
          <a:xfrm>
            <a:off x="3376578" y="2636044"/>
            <a:ext cx="2057500" cy="3099277"/>
          </a:xfrm>
          <a:prstGeom prst="vertic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ĐIỆN NĂNG HỢP LÍ</a:t>
            </a:r>
          </a:p>
        </p:txBody>
      </p:sp>
    </p:spTree>
    <p:extLst>
      <p:ext uri="{BB962C8B-B14F-4D97-AF65-F5344CB8AC3E}">
        <p14:creationId xmlns:p14="http://schemas.microsoft.com/office/powerpoint/2010/main" val="247928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8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8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8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8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8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8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9" grpId="0"/>
      <p:bldP spid="129" grpId="1"/>
      <p:bldP spid="140" grpId="0"/>
      <p:bldP spid="140" grpId="1"/>
      <p:bldP spid="159" grpId="0"/>
      <p:bldP spid="159" grpId="1"/>
      <p:bldP spid="173" grpId="0"/>
      <p:bldP spid="173" grpId="1"/>
      <p:bldP spid="186" grpId="0"/>
      <p:bldP spid="186" grpId="1"/>
      <p:bldP spid="195" grpId="0"/>
      <p:bldP spid="195" grpId="1"/>
      <p:bldP spid="213" grpId="0"/>
      <p:bldP spid="213" grpId="1"/>
      <p:bldP spid="2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268760"/>
            <a:ext cx="770485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TIẾT SAU</a:t>
            </a:r>
            <a:endParaRPr lang="en-US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1043608" y="2996952"/>
            <a:ext cx="7200800" cy="2160240"/>
          </a:xfrm>
          <a:prstGeom prst="flowChartPunchedTap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87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-12700" y="1371600"/>
            <a:ext cx="5422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ĐÈN HUỲNH QUANG</a:t>
            </a:r>
            <a:endParaRPr lang="en-US" sz="32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47700" y="2760058"/>
            <a:ext cx="784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 </a:t>
            </a:r>
          </a:p>
        </p:txBody>
      </p:sp>
      <p:pic>
        <p:nvPicPr>
          <p:cNvPr id="15365" name="Picture 5" descr="den H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5175"/>
            <a:ext cx="6400800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5562600" y="4114800"/>
            <a:ext cx="18288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667000" y="3962400"/>
            <a:ext cx="2667000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28600" y="3835400"/>
            <a:ext cx="18288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1600200" y="4216400"/>
            <a:ext cx="609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H="1">
            <a:off x="2743200" y="4343400"/>
            <a:ext cx="10668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4876800" y="6324600"/>
            <a:ext cx="1828800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H="1">
            <a:off x="6019800" y="4495800"/>
            <a:ext cx="3810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 flipV="1">
            <a:off x="6172200" y="5715000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0" y="1910556"/>
            <a:ext cx="465670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9E005826-DF73-4CE3-9B0B-59D49C34C45A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000874" y="14696"/>
            <a:ext cx="8022714" cy="75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ĐÈN HUỲNH QUANG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19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6" grpId="0" animBg="1"/>
      <p:bldP spid="15367" grpId="0" animBg="1"/>
      <p:bldP spid="15367" grpId="1" animBg="1"/>
      <p:bldP spid="15368" grpId="0" animBg="1"/>
      <p:bldP spid="15369" grpId="0" animBg="1"/>
      <p:bldP spid="15370" grpId="0" animBg="1"/>
      <p:bldP spid="15370" grpId="1" animBg="1"/>
      <p:bldP spid="15371" grpId="0" animBg="1"/>
      <p:bldP spid="15371" grpId="1" animBg="1"/>
      <p:bldP spid="15372" grpId="0" animBg="1"/>
      <p:bldP spid="15373" grpId="0" animBg="1"/>
      <p:bldP spid="15373" grpId="1" animBg="1"/>
      <p:bldP spid="153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0464842-F384-45AB-816D-BF6ED4B973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6288" y="209550"/>
            <a:ext cx="8101012" cy="5635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ĐÈN HUỲNH QUANG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3" descr="NEON">
            <a:extLst>
              <a:ext uri="{FF2B5EF4-FFF2-40B4-BE49-F238E27FC236}">
                <a16:creationId xmlns:a16="http://schemas.microsoft.com/office/drawing/2014/main" id="{063EBF44-5A79-42C8-B22B-BE742B135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724400"/>
            <a:ext cx="10668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NEON">
            <a:extLst>
              <a:ext uri="{FF2B5EF4-FFF2-40B4-BE49-F238E27FC236}">
                <a16:creationId xmlns:a16="http://schemas.microsoft.com/office/drawing/2014/main" id="{055F8E14-3092-43AC-B03C-AAA5328D9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05400"/>
            <a:ext cx="19288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NEON">
            <a:extLst>
              <a:ext uri="{FF2B5EF4-FFF2-40B4-BE49-F238E27FC236}">
                <a16:creationId xmlns:a16="http://schemas.microsoft.com/office/drawing/2014/main" id="{8ED5C188-FA95-43B8-8DC9-A27390FF1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19800"/>
            <a:ext cx="49228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NEON">
            <a:extLst>
              <a:ext uri="{FF2B5EF4-FFF2-40B4-BE49-F238E27FC236}">
                <a16:creationId xmlns:a16="http://schemas.microsoft.com/office/drawing/2014/main" id="{E167FCF4-00EB-401A-AC33-B693DE676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400800"/>
            <a:ext cx="67516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 descr="NEON">
            <a:extLst>
              <a:ext uri="{FF2B5EF4-FFF2-40B4-BE49-F238E27FC236}">
                <a16:creationId xmlns:a16="http://schemas.microsoft.com/office/drawing/2014/main" id="{ADDE1A3B-F258-4EC4-9305-AAD1B71E6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562600"/>
            <a:ext cx="36274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">
            <a:extLst>
              <a:ext uri="{FF2B5EF4-FFF2-40B4-BE49-F238E27FC236}">
                <a16:creationId xmlns:a16="http://schemas.microsoft.com/office/drawing/2014/main" id="{C1A01937-A6CE-43C1-9DDA-34C4936F6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648200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0" dirty="0">
                <a:latin typeface="Times New Roman" pitchFamily="18" charset="0"/>
              </a:rPr>
              <a:t>0,3 m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DC85E8F6-BA65-49A0-B251-E7CD211FC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029200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0" dirty="0">
                <a:latin typeface="Times New Roman" pitchFamily="18" charset="0"/>
              </a:rPr>
              <a:t>0,6 m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BAD53FC8-F15E-4026-B70C-695C26EE7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486400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0" dirty="0">
                <a:latin typeface="Times New Roman" pitchFamily="18" charset="0"/>
              </a:rPr>
              <a:t>1,2 m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FCD415DB-8F84-455A-819E-27E27702D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943600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0">
                <a:latin typeface="Times New Roman" pitchFamily="18" charset="0"/>
              </a:rPr>
              <a:t>1,5 m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D1295B6B-E7C1-4CD4-B171-F8DAE8EBB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324600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0">
                <a:latin typeface="Times New Roman" pitchFamily="18" charset="0"/>
              </a:rPr>
              <a:t>2.4 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8CDCA8-858C-447D-80E6-7C37E1A9F534}"/>
              </a:ext>
            </a:extLst>
          </p:cNvPr>
          <p:cNvSpPr txBox="1"/>
          <p:nvPr/>
        </p:nvSpPr>
        <p:spPr>
          <a:xfrm>
            <a:off x="567176" y="1717943"/>
            <a:ext cx="8197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0,3m; 0,6m; 1,2m; 1,5m; 2,4m.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64EC91-0114-450A-9724-D2BE0CE4F1C3}"/>
              </a:ext>
            </a:extLst>
          </p:cNvPr>
          <p:cNvSpPr txBox="1"/>
          <p:nvPr/>
        </p:nvSpPr>
        <p:spPr>
          <a:xfrm>
            <a:off x="532284" y="3254981"/>
            <a:ext cx="8079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78830C-46C9-4BD6-BE36-386F3E78E9A4}"/>
              </a:ext>
            </a:extLst>
          </p:cNvPr>
          <p:cNvSpPr txBox="1"/>
          <p:nvPr/>
        </p:nvSpPr>
        <p:spPr>
          <a:xfrm>
            <a:off x="567176" y="4077072"/>
            <a:ext cx="6290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Phát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ra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ánh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sáng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49E1FA-3BC4-4F66-9AE8-155A8CA86B68}"/>
              </a:ext>
            </a:extLst>
          </p:cNvPr>
          <p:cNvSpPr txBox="1"/>
          <p:nvPr/>
        </p:nvSpPr>
        <p:spPr>
          <a:xfrm>
            <a:off x="1466850" y="1034386"/>
            <a:ext cx="8079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243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1A6D548-FC87-4050-A980-C340A74A9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096000"/>
            <a:ext cx="381000" cy="4572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7">
            <a:extLst>
              <a:ext uri="{FF2B5EF4-FFF2-40B4-BE49-F238E27FC236}">
                <a16:creationId xmlns:a16="http://schemas.microsoft.com/office/drawing/2014/main" id="{780010D0-66F1-48EA-B14B-5F90B1E05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7785100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>
            <a:extLst>
              <a:ext uri="{FF2B5EF4-FFF2-40B4-BE49-F238E27FC236}">
                <a16:creationId xmlns:a16="http://schemas.microsoft.com/office/drawing/2014/main" id="{261D09FE-2FEE-4514-9305-F7C3D2508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2057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AutoShape 9">
            <a:extLst>
              <a:ext uri="{FF2B5EF4-FFF2-40B4-BE49-F238E27FC236}">
                <a16:creationId xmlns:a16="http://schemas.microsoft.com/office/drawing/2014/main" id="{56CF1B48-E076-494F-B66C-70C0DFD1D4C7}"/>
              </a:ext>
            </a:extLst>
          </p:cNvPr>
          <p:cNvSpPr>
            <a:spLocks/>
          </p:cNvSpPr>
          <p:nvPr/>
        </p:nvSpPr>
        <p:spPr bwMode="auto">
          <a:xfrm>
            <a:off x="3048000" y="4191000"/>
            <a:ext cx="3048000" cy="495300"/>
          </a:xfrm>
          <a:prstGeom prst="borderCallout2">
            <a:avLst>
              <a:gd name="adj1" fmla="val 23079"/>
              <a:gd name="adj2" fmla="val 102500"/>
              <a:gd name="adj3" fmla="val 23079"/>
              <a:gd name="adj4" fmla="val 106667"/>
              <a:gd name="adj5" fmla="val -146796"/>
              <a:gd name="adj6" fmla="val 111042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400" b="1" dirty="0">
                <a:solidFill>
                  <a:srgbClr val="FF0066"/>
                </a:solidFill>
              </a:rPr>
              <a:t>ỐNG THỦY TINH</a:t>
            </a:r>
          </a:p>
        </p:txBody>
      </p:sp>
      <p:sp>
        <p:nvSpPr>
          <p:cNvPr id="39" name="AutoShape 10">
            <a:extLst>
              <a:ext uri="{FF2B5EF4-FFF2-40B4-BE49-F238E27FC236}">
                <a16:creationId xmlns:a16="http://schemas.microsoft.com/office/drawing/2014/main" id="{2C50D8AC-BB80-4F3C-AA49-2B8A5B01C7F2}"/>
              </a:ext>
            </a:extLst>
          </p:cNvPr>
          <p:cNvSpPr>
            <a:spLocks/>
          </p:cNvSpPr>
          <p:nvPr/>
        </p:nvSpPr>
        <p:spPr bwMode="auto">
          <a:xfrm>
            <a:off x="5715000" y="5257800"/>
            <a:ext cx="2133600" cy="495300"/>
          </a:xfrm>
          <a:prstGeom prst="borderCallout2">
            <a:avLst>
              <a:gd name="adj1" fmla="val 23079"/>
              <a:gd name="adj2" fmla="val 103569"/>
              <a:gd name="adj3" fmla="val 23079"/>
              <a:gd name="adj4" fmla="val 111458"/>
              <a:gd name="adj5" fmla="val -398079"/>
              <a:gd name="adj6" fmla="val 119718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400" b="1" dirty="0">
                <a:solidFill>
                  <a:srgbClr val="FF0066"/>
                </a:solidFill>
              </a:rPr>
              <a:t>CHÂN ĐÈN</a:t>
            </a:r>
          </a:p>
        </p:txBody>
      </p:sp>
      <p:sp>
        <p:nvSpPr>
          <p:cNvPr id="40" name="AutoShape 11">
            <a:extLst>
              <a:ext uri="{FF2B5EF4-FFF2-40B4-BE49-F238E27FC236}">
                <a16:creationId xmlns:a16="http://schemas.microsoft.com/office/drawing/2014/main" id="{7488C496-1FAC-4BE8-8EC0-8002571A5C54}"/>
              </a:ext>
            </a:extLst>
          </p:cNvPr>
          <p:cNvSpPr>
            <a:spLocks/>
          </p:cNvSpPr>
          <p:nvPr/>
        </p:nvSpPr>
        <p:spPr bwMode="auto">
          <a:xfrm>
            <a:off x="2286000" y="5562600"/>
            <a:ext cx="2133600" cy="495300"/>
          </a:xfrm>
          <a:prstGeom prst="borderCallout2">
            <a:avLst>
              <a:gd name="adj1" fmla="val 23079"/>
              <a:gd name="adj2" fmla="val -3569"/>
              <a:gd name="adj3" fmla="val 23079"/>
              <a:gd name="adj4" fmla="val -6620"/>
              <a:gd name="adj5" fmla="val -512500"/>
              <a:gd name="adj6" fmla="val -8185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400" b="1">
                <a:solidFill>
                  <a:srgbClr val="FF0066"/>
                </a:solidFill>
              </a:rPr>
              <a:t>ĐIỆN CỰC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8B9E11-F53E-41EF-B79F-33F0E40F8A32}"/>
              </a:ext>
            </a:extLst>
          </p:cNvPr>
          <p:cNvSpPr txBox="1"/>
          <p:nvPr/>
        </p:nvSpPr>
        <p:spPr>
          <a:xfrm>
            <a:off x="179512" y="612523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vofram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696082-D08A-4ABF-9629-8FDBE1E12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67343"/>
            <a:ext cx="7391400" cy="46607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ĐÈN HUỲNH QUANG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6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9" name="Text Box 1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grpSp>
        <p:nvGrpSpPr>
          <p:cNvPr id="42" name="Group 41"/>
          <p:cNvGrpSpPr/>
          <p:nvPr/>
        </p:nvGrpSpPr>
        <p:grpSpPr>
          <a:xfrm>
            <a:off x="1043608" y="1379431"/>
            <a:ext cx="4886236" cy="665163"/>
            <a:chOff x="1279525" y="1175437"/>
            <a:chExt cx="4886236" cy="665163"/>
          </a:xfrm>
        </p:grpSpPr>
        <p:sp>
          <p:nvSpPr>
            <p:cNvPr id="43" name="Text Box 6"/>
            <p:cNvSpPr txBox="1">
              <a:spLocks noChangeArrowheads="1"/>
            </p:cNvSpPr>
            <p:nvPr/>
          </p:nvSpPr>
          <p:spPr bwMode="auto">
            <a:xfrm>
              <a:off x="2106636" y="1238474"/>
              <a:ext cx="4059125" cy="46166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5AE73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 ỐNG HUỲNH QUANG</a:t>
              </a:r>
              <a:endParaRPr lang="en-US" sz="24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4" name="Group 7"/>
            <p:cNvGrpSpPr>
              <a:grpSpLocks/>
            </p:cNvGrpSpPr>
            <p:nvPr/>
          </p:nvGrpSpPr>
          <p:grpSpPr bwMode="auto">
            <a:xfrm>
              <a:off x="1279525" y="1175437"/>
              <a:ext cx="762000" cy="665163"/>
              <a:chOff x="884" y="1162"/>
              <a:chExt cx="480" cy="419"/>
            </a:xfrm>
            <a:gradFill flip="none" rotWithShape="1">
              <a:gsLst>
                <a:gs pos="0">
                  <a:srgbClr val="FF0000"/>
                </a:gs>
                <a:gs pos="100000">
                  <a:srgbClr val="FBADA7"/>
                </a:gs>
              </a:gsLst>
              <a:path path="shape">
                <a:fillToRect l="50000" t="50000" r="50000" b="50000"/>
              </a:path>
              <a:tileRect/>
            </a:gradFill>
          </p:grpSpPr>
          <p:grpSp>
            <p:nvGrpSpPr>
              <p:cNvPr id="45" name="Group 8"/>
              <p:cNvGrpSpPr>
                <a:grpSpLocks/>
              </p:cNvGrpSpPr>
              <p:nvPr/>
            </p:nvGrpSpPr>
            <p:grpSpPr bwMode="auto">
              <a:xfrm>
                <a:off x="884" y="1162"/>
                <a:ext cx="480" cy="419"/>
                <a:chOff x="1110" y="2656"/>
                <a:chExt cx="1549" cy="1351"/>
              </a:xfrm>
              <a:grpFill/>
            </p:grpSpPr>
            <p:sp>
              <p:nvSpPr>
                <p:cNvPr id="47" name="AutoShape 9"/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48" name="AutoShape 10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p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49" name="AutoShape 11"/>
                <p:cNvSpPr>
                  <a:spLocks noChangeArrowheads="1"/>
                </p:cNvSpPr>
                <p:nvPr/>
              </p:nvSpPr>
              <p:spPr bwMode="gray">
                <a:xfrm>
                  <a:off x="1200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</p:grpSp>
          <p:sp>
            <p:nvSpPr>
              <p:cNvPr id="46" name="Text Box 12"/>
              <p:cNvSpPr txBox="1">
                <a:spLocks noChangeArrowheads="1"/>
              </p:cNvSpPr>
              <p:nvPr/>
            </p:nvSpPr>
            <p:spPr bwMode="gray">
              <a:xfrm>
                <a:off x="1046" y="1209"/>
                <a:ext cx="170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>
                    <a:solidFill>
                      <a:srgbClr val="FFFFFF"/>
                    </a:solidFill>
                    <a:cs typeface="Arial" pitchFamily="34" charset="0"/>
                  </a:rPr>
                  <a:t>I</a:t>
                </a: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653553" y="1964566"/>
            <a:ext cx="2194290" cy="665163"/>
            <a:chOff x="2041525" y="1870220"/>
            <a:chExt cx="2194290" cy="665163"/>
          </a:xfrm>
        </p:grpSpPr>
        <p:grpSp>
          <p:nvGrpSpPr>
            <p:cNvPr id="51" name="Group 15"/>
            <p:cNvGrpSpPr>
              <a:grpSpLocks/>
            </p:cNvGrpSpPr>
            <p:nvPr/>
          </p:nvGrpSpPr>
          <p:grpSpPr bwMode="auto">
            <a:xfrm>
              <a:off x="2041525" y="1870220"/>
              <a:ext cx="762000" cy="665163"/>
              <a:chOff x="1202" y="1888"/>
              <a:chExt cx="480" cy="419"/>
            </a:xfrm>
            <a:gradFill flip="none" rotWithShape="1">
              <a:gsLst>
                <a:gs pos="0">
                  <a:srgbClr val="FFFF00"/>
                </a:gs>
                <a:gs pos="100000">
                  <a:srgbClr val="FBADA7"/>
                </a:gs>
              </a:gsLst>
              <a:path path="rect">
                <a:fillToRect l="100000" t="100000"/>
              </a:path>
              <a:tileRect r="-100000" b="-100000"/>
            </a:gradFill>
          </p:grpSpPr>
          <p:grpSp>
            <p:nvGrpSpPr>
              <p:cNvPr id="55" name="Group 16"/>
              <p:cNvGrpSpPr>
                <a:grpSpLocks/>
              </p:cNvGrpSpPr>
              <p:nvPr/>
            </p:nvGrpSpPr>
            <p:grpSpPr bwMode="auto">
              <a:xfrm>
                <a:off x="1202" y="1888"/>
                <a:ext cx="480" cy="419"/>
                <a:chOff x="3174" y="2656"/>
                <a:chExt cx="1549" cy="1351"/>
              </a:xfrm>
              <a:grpFill/>
            </p:grpSpPr>
            <p:sp>
              <p:nvSpPr>
                <p:cNvPr id="63" name="AutoShape 17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67" name="AutoShape 18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p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68" name="AutoShape 19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</p:grpSp>
          <p:sp>
            <p:nvSpPr>
              <p:cNvPr id="56" name="Text Box 20"/>
              <p:cNvSpPr txBox="1">
                <a:spLocks noChangeArrowheads="1"/>
              </p:cNvSpPr>
              <p:nvPr/>
            </p:nvSpPr>
            <p:spPr bwMode="gray">
              <a:xfrm>
                <a:off x="1340" y="1926"/>
                <a:ext cx="224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>
                    <a:cs typeface="Arial" pitchFamily="34" charset="0"/>
                  </a:rPr>
                  <a:t>1</a:t>
                </a:r>
              </a:p>
            </p:txBody>
          </p:sp>
        </p:grpSp>
        <p:grpSp>
          <p:nvGrpSpPr>
            <p:cNvPr id="52" name="Group 30"/>
            <p:cNvGrpSpPr>
              <a:grpSpLocks/>
            </p:cNvGrpSpPr>
            <p:nvPr/>
          </p:nvGrpSpPr>
          <p:grpSpPr bwMode="auto">
            <a:xfrm>
              <a:off x="2841990" y="1964566"/>
              <a:ext cx="1393825" cy="523874"/>
              <a:chOff x="1476" y="2753"/>
              <a:chExt cx="878" cy="330"/>
            </a:xfrm>
          </p:grpSpPr>
          <p:sp>
            <p:nvSpPr>
              <p:cNvPr id="53" name="Line 31"/>
              <p:cNvSpPr>
                <a:spLocks noChangeShapeType="1"/>
              </p:cNvSpPr>
              <p:nvPr/>
            </p:nvSpPr>
            <p:spPr bwMode="auto">
              <a:xfrm>
                <a:off x="1507" y="3066"/>
                <a:ext cx="771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54" name="Text Box 32"/>
              <p:cNvSpPr txBox="1">
                <a:spLocks noChangeArrowheads="1"/>
              </p:cNvSpPr>
              <p:nvPr/>
            </p:nvSpPr>
            <p:spPr bwMode="auto">
              <a:xfrm>
                <a:off x="1476" y="2753"/>
                <a:ext cx="878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Cấu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endParaRPr lang="en-US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1715928" y="2835845"/>
            <a:ext cx="3936192" cy="665163"/>
            <a:chOff x="1384455" y="1196752"/>
            <a:chExt cx="5016312" cy="665163"/>
          </a:xfrm>
        </p:grpSpPr>
        <p:grpSp>
          <p:nvGrpSpPr>
            <p:cNvPr id="70" name="Group 15"/>
            <p:cNvGrpSpPr>
              <a:grpSpLocks/>
            </p:cNvGrpSpPr>
            <p:nvPr/>
          </p:nvGrpSpPr>
          <p:grpSpPr bwMode="auto">
            <a:xfrm>
              <a:off x="1384455" y="1196752"/>
              <a:ext cx="762000" cy="665163"/>
              <a:chOff x="1202" y="1888"/>
              <a:chExt cx="480" cy="419"/>
            </a:xfrm>
            <a:gradFill flip="none" rotWithShape="1">
              <a:gsLst>
                <a:gs pos="0">
                  <a:srgbClr val="FFFF00"/>
                </a:gs>
                <a:gs pos="100000">
                  <a:srgbClr val="FBADA7"/>
                </a:gs>
              </a:gsLst>
              <a:path path="rect">
                <a:fillToRect l="100000" t="100000"/>
              </a:path>
              <a:tileRect r="-100000" b="-100000"/>
            </a:gradFill>
          </p:grpSpPr>
          <p:grpSp>
            <p:nvGrpSpPr>
              <p:cNvPr id="73" name="Group 16"/>
              <p:cNvGrpSpPr>
                <a:grpSpLocks/>
              </p:cNvGrpSpPr>
              <p:nvPr/>
            </p:nvGrpSpPr>
            <p:grpSpPr bwMode="auto">
              <a:xfrm>
                <a:off x="1202" y="1888"/>
                <a:ext cx="480" cy="419"/>
                <a:chOff x="3174" y="2656"/>
                <a:chExt cx="1549" cy="1351"/>
              </a:xfrm>
              <a:grpFill/>
            </p:grpSpPr>
            <p:sp>
              <p:nvSpPr>
                <p:cNvPr id="75" name="AutoShape 17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76" name="AutoShape 18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p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77" name="AutoShape 19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</p:grpSp>
          <p:sp>
            <p:nvSpPr>
              <p:cNvPr id="74" name="Text Box 20"/>
              <p:cNvSpPr txBox="1">
                <a:spLocks noChangeArrowheads="1"/>
              </p:cNvSpPr>
              <p:nvPr/>
            </p:nvSpPr>
            <p:spPr bwMode="gray">
              <a:xfrm>
                <a:off x="1309" y="1926"/>
                <a:ext cx="286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>
                    <a:cs typeface="Arial" pitchFamily="34" charset="0"/>
                  </a:rPr>
                  <a:t>2</a:t>
                </a:r>
              </a:p>
            </p:txBody>
          </p:sp>
        </p:grpSp>
        <p:sp>
          <p:nvSpPr>
            <p:cNvPr id="71" name="Line 31"/>
            <p:cNvSpPr>
              <a:spLocks noChangeShapeType="1"/>
            </p:cNvSpPr>
            <p:nvPr/>
          </p:nvSpPr>
          <p:spPr bwMode="auto">
            <a:xfrm>
              <a:off x="2178014" y="1693639"/>
              <a:ext cx="412217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2128801" y="1196752"/>
              <a:ext cx="427196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endPara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Rectangle 2">
            <a:extLst>
              <a:ext uri="{FF2B5EF4-FFF2-40B4-BE49-F238E27FC236}">
                <a16:creationId xmlns:a16="http://schemas.microsoft.com/office/drawing/2014/main" id="{27E41F99-90FD-4092-A866-0908561D4CF8}"/>
              </a:ext>
            </a:extLst>
          </p:cNvPr>
          <p:cNvSpPr txBox="1">
            <a:spLocks noChangeArrowheads="1"/>
          </p:cNvSpPr>
          <p:nvPr/>
        </p:nvSpPr>
        <p:spPr>
          <a:xfrm>
            <a:off x="776288" y="209550"/>
            <a:ext cx="8101012" cy="563563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ĐÈN HUỲNH QUANG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C45D4F5F-D2FE-4CAA-81DC-F4FEE1DA0B21}"/>
              </a:ext>
            </a:extLst>
          </p:cNvPr>
          <p:cNvGrpSpPr>
            <a:grpSpLocks/>
          </p:cNvGrpSpPr>
          <p:nvPr/>
        </p:nvGrpSpPr>
        <p:grpSpPr bwMode="auto">
          <a:xfrm>
            <a:off x="688389" y="1711293"/>
            <a:ext cx="7391400" cy="1981200"/>
            <a:chOff x="528" y="2880"/>
            <a:chExt cx="4656" cy="1248"/>
          </a:xfrm>
        </p:grpSpPr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7ACCFE26-870A-40E4-BDC3-CD735314F0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3840"/>
              <a:ext cx="26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0">
                <a:solidFill>
                  <a:srgbClr val="0000FF"/>
                </a:solidFill>
                <a:latin typeface="VNI-Times" pitchFamily="2" charset="0"/>
                <a:cs typeface="Arial" charset="0"/>
              </a:endParaRPr>
            </a:p>
          </p:txBody>
        </p:sp>
        <p:sp>
          <p:nvSpPr>
            <p:cNvPr id="5" name="Text Box 6">
              <a:extLst>
                <a:ext uri="{FF2B5EF4-FFF2-40B4-BE49-F238E27FC236}">
                  <a16:creationId xmlns:a16="http://schemas.microsoft.com/office/drawing/2014/main" id="{9C70FF4B-D13D-4BD7-BB87-9F0620D33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880"/>
              <a:ext cx="115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 </a:t>
              </a:r>
              <a:r>
                <a:rPr lang="en-US" sz="2400" b="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2400" b="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cực</a:t>
              </a:r>
              <a:endParaRPr lang="en-US" sz="24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202EF6A0-6893-4D11-B27B-4F2E1AB358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3301"/>
              <a:ext cx="4656" cy="480"/>
              <a:chOff x="528" y="3301"/>
              <a:chExt cx="4656" cy="480"/>
            </a:xfrm>
          </p:grpSpPr>
          <p:sp>
            <p:nvSpPr>
              <p:cNvPr id="10" name="AutoShape 8">
                <a:extLst>
                  <a:ext uri="{FF2B5EF4-FFF2-40B4-BE49-F238E27FC236}">
                    <a16:creationId xmlns:a16="http://schemas.microsoft.com/office/drawing/2014/main" id="{0320316B-310A-4B2E-AAD0-B3B21565EC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9" y="3301"/>
                <a:ext cx="3696" cy="480"/>
              </a:xfrm>
              <a:prstGeom prst="flowChartAlternateProcess">
                <a:avLst/>
              </a:prstGeom>
              <a:gradFill rotWithShape="1">
                <a:gsLst>
                  <a:gs pos="0">
                    <a:schemeClr val="bg1">
                      <a:gamma/>
                      <a:shade val="47451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7451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b="0">
                  <a:solidFill>
                    <a:srgbClr val="0000FF"/>
                  </a:solidFill>
                  <a:latin typeface="VNI-Times" pitchFamily="2" charset="0"/>
                  <a:cs typeface="Arial" pitchFamily="34" charset="0"/>
                </a:endParaRPr>
              </a:p>
            </p:txBody>
          </p:sp>
          <p:sp>
            <p:nvSpPr>
              <p:cNvPr id="11" name="AutoShape 9">
                <a:extLst>
                  <a:ext uri="{FF2B5EF4-FFF2-40B4-BE49-F238E27FC236}">
                    <a16:creationId xmlns:a16="http://schemas.microsoft.com/office/drawing/2014/main" id="{105CA103-18B2-4C64-B5C1-0B40FC12F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" y="3334"/>
                <a:ext cx="384" cy="436"/>
              </a:xfrm>
              <a:prstGeom prst="leftBracket">
                <a:avLst>
                  <a:gd name="adj" fmla="val 9462"/>
                </a:avLst>
              </a:prstGeom>
              <a:gradFill rotWithShape="1">
                <a:gsLst>
                  <a:gs pos="0">
                    <a:schemeClr val="bg1"/>
                  </a:gs>
                  <a:gs pos="5000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b="0">
                  <a:solidFill>
                    <a:srgbClr val="0000FF"/>
                  </a:solidFill>
                  <a:latin typeface="VNI-Times" pitchFamily="2" charset="0"/>
                  <a:cs typeface="Arial" pitchFamily="34" charset="0"/>
                </a:endParaRPr>
              </a:p>
            </p:txBody>
          </p:sp>
          <p:sp>
            <p:nvSpPr>
              <p:cNvPr id="12" name="AutoShape 10">
                <a:extLst>
                  <a:ext uri="{FF2B5EF4-FFF2-40B4-BE49-F238E27FC236}">
                    <a16:creationId xmlns:a16="http://schemas.microsoft.com/office/drawing/2014/main" id="{EB1FB33F-A4F9-4F63-9FD6-58C60DB82F9B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586" y="3334"/>
                <a:ext cx="384" cy="436"/>
              </a:xfrm>
              <a:prstGeom prst="leftBracket">
                <a:avLst>
                  <a:gd name="adj" fmla="val 9462"/>
                </a:avLst>
              </a:prstGeom>
              <a:gradFill rotWithShape="1">
                <a:gsLst>
                  <a:gs pos="0">
                    <a:schemeClr val="bg1"/>
                  </a:gs>
                  <a:gs pos="5000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b="0">
                  <a:solidFill>
                    <a:srgbClr val="0000FF"/>
                  </a:solidFill>
                  <a:latin typeface="VNI-Times" pitchFamily="2" charset="0"/>
                  <a:cs typeface="Arial" pitchFamily="34" charset="0"/>
                </a:endParaRPr>
              </a:p>
            </p:txBody>
          </p:sp>
          <p:sp>
            <p:nvSpPr>
              <p:cNvPr id="13" name="Line 11">
                <a:extLst>
                  <a:ext uri="{FF2B5EF4-FFF2-40B4-BE49-F238E27FC236}">
                    <a16:creationId xmlns:a16="http://schemas.microsoft.com/office/drawing/2014/main" id="{85DA888A-4A48-4CC2-9306-348EEAA97D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3421"/>
                <a:ext cx="81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2">
                <a:extLst>
                  <a:ext uri="{FF2B5EF4-FFF2-40B4-BE49-F238E27FC236}">
                    <a16:creationId xmlns:a16="http://schemas.microsoft.com/office/drawing/2014/main" id="{3D75E1A6-877D-44DB-9B57-84C5A6445B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3661"/>
                <a:ext cx="81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3">
                <a:extLst>
                  <a:ext uri="{FF2B5EF4-FFF2-40B4-BE49-F238E27FC236}">
                    <a16:creationId xmlns:a16="http://schemas.microsoft.com/office/drawing/2014/main" id="{E7AA307F-52B1-4809-BDD7-E387F81FE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2" y="3421"/>
                <a:ext cx="81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4">
                <a:extLst>
                  <a:ext uri="{FF2B5EF4-FFF2-40B4-BE49-F238E27FC236}">
                    <a16:creationId xmlns:a16="http://schemas.microsoft.com/office/drawing/2014/main" id="{6E3F2F55-E870-4145-9B9C-38B4B65FD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2" y="3661"/>
                <a:ext cx="81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5D68B6C1-A4CA-4615-A2C4-F9083BE5F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3407"/>
                <a:ext cx="328" cy="276"/>
              </a:xfrm>
              <a:custGeom>
                <a:avLst/>
                <a:gdLst>
                  <a:gd name="T0" fmla="*/ 23 w 369"/>
                  <a:gd name="T1" fmla="*/ 1 h 608"/>
                  <a:gd name="T2" fmla="*/ 93 w 369"/>
                  <a:gd name="T3" fmla="*/ 0 h 608"/>
                  <a:gd name="T4" fmla="*/ 218 w 369"/>
                  <a:gd name="T5" fmla="*/ 2 h 608"/>
                  <a:gd name="T6" fmla="*/ 93 w 369"/>
                  <a:gd name="T7" fmla="*/ 7 h 608"/>
                  <a:gd name="T8" fmla="*/ 188 w 369"/>
                  <a:gd name="T9" fmla="*/ 4 h 608"/>
                  <a:gd name="T10" fmla="*/ 227 w 369"/>
                  <a:gd name="T11" fmla="*/ 7 h 608"/>
                  <a:gd name="T12" fmla="*/ 188 w 369"/>
                  <a:gd name="T13" fmla="*/ 14 h 608"/>
                  <a:gd name="T14" fmla="*/ 93 w 369"/>
                  <a:gd name="T15" fmla="*/ 10 h 608"/>
                  <a:gd name="T16" fmla="*/ 218 w 369"/>
                  <a:gd name="T17" fmla="*/ 14 h 608"/>
                  <a:gd name="T18" fmla="*/ 172 w 369"/>
                  <a:gd name="T19" fmla="*/ 19 h 608"/>
                  <a:gd name="T20" fmla="*/ 93 w 369"/>
                  <a:gd name="T21" fmla="*/ 19 h 608"/>
                  <a:gd name="T22" fmla="*/ 85 w 369"/>
                  <a:gd name="T23" fmla="*/ 17 h 608"/>
                  <a:gd name="T24" fmla="*/ 110 w 369"/>
                  <a:gd name="T25" fmla="*/ 16 h 608"/>
                  <a:gd name="T26" fmla="*/ 196 w 369"/>
                  <a:gd name="T27" fmla="*/ 17 h 608"/>
                  <a:gd name="T28" fmla="*/ 203 w 369"/>
                  <a:gd name="T29" fmla="*/ 19 h 608"/>
                  <a:gd name="T30" fmla="*/ 196 w 369"/>
                  <a:gd name="T31" fmla="*/ 23 h 608"/>
                  <a:gd name="T32" fmla="*/ 53 w 369"/>
                  <a:gd name="T33" fmla="*/ 25 h 608"/>
                  <a:gd name="T34" fmla="*/ 0 w 369"/>
                  <a:gd name="T35" fmla="*/ 24 h 60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69"/>
                  <a:gd name="T55" fmla="*/ 0 h 608"/>
                  <a:gd name="T56" fmla="*/ 369 w 369"/>
                  <a:gd name="T57" fmla="*/ 608 h 60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69" h="608">
                    <a:moveTo>
                      <a:pt x="37" y="25"/>
                    </a:moveTo>
                    <a:cubicBezTo>
                      <a:pt x="75" y="18"/>
                      <a:pt x="111" y="0"/>
                      <a:pt x="150" y="0"/>
                    </a:cubicBezTo>
                    <a:cubicBezTo>
                      <a:pt x="201" y="0"/>
                      <a:pt x="302" y="33"/>
                      <a:pt x="350" y="50"/>
                    </a:cubicBezTo>
                    <a:cubicBezTo>
                      <a:pt x="330" y="216"/>
                      <a:pt x="329" y="178"/>
                      <a:pt x="150" y="162"/>
                    </a:cubicBezTo>
                    <a:cubicBezTo>
                      <a:pt x="109" y="44"/>
                      <a:pt x="217" y="92"/>
                      <a:pt x="300" y="100"/>
                    </a:cubicBezTo>
                    <a:cubicBezTo>
                      <a:pt x="319" y="112"/>
                      <a:pt x="360" y="133"/>
                      <a:pt x="363" y="162"/>
                    </a:cubicBezTo>
                    <a:cubicBezTo>
                      <a:pt x="369" y="236"/>
                      <a:pt x="356" y="288"/>
                      <a:pt x="300" y="325"/>
                    </a:cubicBezTo>
                    <a:cubicBezTo>
                      <a:pt x="186" y="316"/>
                      <a:pt x="110" y="352"/>
                      <a:pt x="150" y="238"/>
                    </a:cubicBezTo>
                    <a:cubicBezTo>
                      <a:pt x="297" y="249"/>
                      <a:pt x="314" y="214"/>
                      <a:pt x="350" y="325"/>
                    </a:cubicBezTo>
                    <a:cubicBezTo>
                      <a:pt x="338" y="400"/>
                      <a:pt x="349" y="427"/>
                      <a:pt x="275" y="450"/>
                    </a:cubicBezTo>
                    <a:cubicBezTo>
                      <a:pt x="233" y="446"/>
                      <a:pt x="189" y="452"/>
                      <a:pt x="150" y="438"/>
                    </a:cubicBezTo>
                    <a:cubicBezTo>
                      <a:pt x="137" y="433"/>
                      <a:pt x="131" y="412"/>
                      <a:pt x="137" y="400"/>
                    </a:cubicBezTo>
                    <a:cubicBezTo>
                      <a:pt x="143" y="388"/>
                      <a:pt x="162" y="392"/>
                      <a:pt x="175" y="388"/>
                    </a:cubicBezTo>
                    <a:cubicBezTo>
                      <a:pt x="221" y="392"/>
                      <a:pt x="269" y="385"/>
                      <a:pt x="313" y="400"/>
                    </a:cubicBezTo>
                    <a:cubicBezTo>
                      <a:pt x="326" y="404"/>
                      <a:pt x="325" y="425"/>
                      <a:pt x="325" y="438"/>
                    </a:cubicBezTo>
                    <a:cubicBezTo>
                      <a:pt x="325" y="476"/>
                      <a:pt x="346" y="532"/>
                      <a:pt x="313" y="551"/>
                    </a:cubicBezTo>
                    <a:cubicBezTo>
                      <a:pt x="247" y="589"/>
                      <a:pt x="87" y="576"/>
                      <a:pt x="87" y="576"/>
                    </a:cubicBezTo>
                    <a:cubicBezTo>
                      <a:pt x="65" y="583"/>
                      <a:pt x="0" y="608"/>
                      <a:pt x="0" y="563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DCBC1AAC-3501-4B3F-94CC-3766FDA80628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030" y="3400"/>
                <a:ext cx="384" cy="283"/>
              </a:xfrm>
              <a:custGeom>
                <a:avLst/>
                <a:gdLst>
                  <a:gd name="T0" fmla="*/ 45 w 369"/>
                  <a:gd name="T1" fmla="*/ 1 h 608"/>
                  <a:gd name="T2" fmla="*/ 176 w 369"/>
                  <a:gd name="T3" fmla="*/ 0 h 608"/>
                  <a:gd name="T4" fmla="*/ 410 w 369"/>
                  <a:gd name="T5" fmla="*/ 2 h 608"/>
                  <a:gd name="T6" fmla="*/ 176 w 369"/>
                  <a:gd name="T7" fmla="*/ 7 h 608"/>
                  <a:gd name="T8" fmla="*/ 352 w 369"/>
                  <a:gd name="T9" fmla="*/ 5 h 608"/>
                  <a:gd name="T10" fmla="*/ 426 w 369"/>
                  <a:gd name="T11" fmla="*/ 7 h 608"/>
                  <a:gd name="T12" fmla="*/ 352 w 369"/>
                  <a:gd name="T13" fmla="*/ 15 h 608"/>
                  <a:gd name="T14" fmla="*/ 176 w 369"/>
                  <a:gd name="T15" fmla="*/ 11 h 608"/>
                  <a:gd name="T16" fmla="*/ 410 w 369"/>
                  <a:gd name="T17" fmla="*/ 15 h 608"/>
                  <a:gd name="T18" fmla="*/ 323 w 369"/>
                  <a:gd name="T19" fmla="*/ 21 h 608"/>
                  <a:gd name="T20" fmla="*/ 176 w 369"/>
                  <a:gd name="T21" fmla="*/ 20 h 608"/>
                  <a:gd name="T22" fmla="*/ 161 w 369"/>
                  <a:gd name="T23" fmla="*/ 19 h 608"/>
                  <a:gd name="T24" fmla="*/ 205 w 369"/>
                  <a:gd name="T25" fmla="*/ 18 h 608"/>
                  <a:gd name="T26" fmla="*/ 367 w 369"/>
                  <a:gd name="T27" fmla="*/ 19 h 608"/>
                  <a:gd name="T28" fmla="*/ 381 w 369"/>
                  <a:gd name="T29" fmla="*/ 20 h 608"/>
                  <a:gd name="T30" fmla="*/ 367 w 369"/>
                  <a:gd name="T31" fmla="*/ 26 h 608"/>
                  <a:gd name="T32" fmla="*/ 103 w 369"/>
                  <a:gd name="T33" fmla="*/ 27 h 608"/>
                  <a:gd name="T34" fmla="*/ 0 w 369"/>
                  <a:gd name="T35" fmla="*/ 27 h 60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69"/>
                  <a:gd name="T55" fmla="*/ 0 h 608"/>
                  <a:gd name="T56" fmla="*/ 369 w 369"/>
                  <a:gd name="T57" fmla="*/ 608 h 60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69" h="608">
                    <a:moveTo>
                      <a:pt x="37" y="25"/>
                    </a:moveTo>
                    <a:cubicBezTo>
                      <a:pt x="75" y="18"/>
                      <a:pt x="111" y="0"/>
                      <a:pt x="150" y="0"/>
                    </a:cubicBezTo>
                    <a:cubicBezTo>
                      <a:pt x="201" y="0"/>
                      <a:pt x="302" y="33"/>
                      <a:pt x="350" y="50"/>
                    </a:cubicBezTo>
                    <a:cubicBezTo>
                      <a:pt x="330" y="216"/>
                      <a:pt x="329" y="178"/>
                      <a:pt x="150" y="162"/>
                    </a:cubicBezTo>
                    <a:cubicBezTo>
                      <a:pt x="109" y="44"/>
                      <a:pt x="217" y="92"/>
                      <a:pt x="300" y="100"/>
                    </a:cubicBezTo>
                    <a:cubicBezTo>
                      <a:pt x="319" y="112"/>
                      <a:pt x="360" y="133"/>
                      <a:pt x="363" y="162"/>
                    </a:cubicBezTo>
                    <a:cubicBezTo>
                      <a:pt x="369" y="236"/>
                      <a:pt x="356" y="288"/>
                      <a:pt x="300" y="325"/>
                    </a:cubicBezTo>
                    <a:cubicBezTo>
                      <a:pt x="186" y="316"/>
                      <a:pt x="110" y="352"/>
                      <a:pt x="150" y="238"/>
                    </a:cubicBezTo>
                    <a:cubicBezTo>
                      <a:pt x="297" y="249"/>
                      <a:pt x="314" y="214"/>
                      <a:pt x="350" y="325"/>
                    </a:cubicBezTo>
                    <a:cubicBezTo>
                      <a:pt x="338" y="400"/>
                      <a:pt x="349" y="427"/>
                      <a:pt x="275" y="450"/>
                    </a:cubicBezTo>
                    <a:cubicBezTo>
                      <a:pt x="233" y="446"/>
                      <a:pt x="189" y="452"/>
                      <a:pt x="150" y="438"/>
                    </a:cubicBezTo>
                    <a:cubicBezTo>
                      <a:pt x="137" y="433"/>
                      <a:pt x="131" y="412"/>
                      <a:pt x="137" y="400"/>
                    </a:cubicBezTo>
                    <a:cubicBezTo>
                      <a:pt x="143" y="388"/>
                      <a:pt x="162" y="392"/>
                      <a:pt x="175" y="388"/>
                    </a:cubicBezTo>
                    <a:cubicBezTo>
                      <a:pt x="221" y="392"/>
                      <a:pt x="269" y="385"/>
                      <a:pt x="313" y="400"/>
                    </a:cubicBezTo>
                    <a:cubicBezTo>
                      <a:pt x="326" y="404"/>
                      <a:pt x="325" y="425"/>
                      <a:pt x="325" y="438"/>
                    </a:cubicBezTo>
                    <a:cubicBezTo>
                      <a:pt x="325" y="476"/>
                      <a:pt x="346" y="532"/>
                      <a:pt x="313" y="551"/>
                    </a:cubicBezTo>
                    <a:cubicBezTo>
                      <a:pt x="247" y="589"/>
                      <a:pt x="87" y="576"/>
                      <a:pt x="87" y="576"/>
                    </a:cubicBezTo>
                    <a:cubicBezTo>
                      <a:pt x="65" y="583"/>
                      <a:pt x="0" y="608"/>
                      <a:pt x="0" y="563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Line 17">
              <a:extLst>
                <a:ext uri="{FF2B5EF4-FFF2-40B4-BE49-F238E27FC236}">
                  <a16:creationId xmlns:a16="http://schemas.microsoft.com/office/drawing/2014/main" id="{C6977351-E412-4E49-A798-1ECD28DFA7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88" y="3072"/>
              <a:ext cx="816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8">
              <a:extLst>
                <a:ext uri="{FF2B5EF4-FFF2-40B4-BE49-F238E27FC236}">
                  <a16:creationId xmlns:a16="http://schemas.microsoft.com/office/drawing/2014/main" id="{F8B809BC-BCD2-4450-85D9-8F0039BFA1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3072"/>
              <a:ext cx="720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19">
              <a:extLst>
                <a:ext uri="{FF2B5EF4-FFF2-40B4-BE49-F238E27FC236}">
                  <a16:creationId xmlns:a16="http://schemas.microsoft.com/office/drawing/2014/main" id="{D4879702-12BB-4011-B266-FAE3FD3EB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408"/>
              <a:ext cx="18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2400" b="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bột</a:t>
              </a:r>
              <a:r>
                <a:rPr lang="en-US" sz="2400" b="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huỳnh</a:t>
              </a:r>
              <a:r>
                <a:rPr lang="en-US" sz="2400" b="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quang</a:t>
              </a:r>
              <a:endParaRPr lang="en-US" sz="2400" b="0" dirty="0">
                <a:solidFill>
                  <a:srgbClr val="0000FF"/>
                </a:solidFill>
                <a:latin typeface="VNI-Times" pitchFamily="2" charset="0"/>
                <a:cs typeface="Arial" charset="0"/>
              </a:endParaRPr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53B702A3-7BD8-47EB-85D8-6B9AA2ADB0E4}"/>
              </a:ext>
            </a:extLst>
          </p:cNvPr>
          <p:cNvGrpSpPr>
            <a:grpSpLocks/>
          </p:cNvGrpSpPr>
          <p:nvPr/>
        </p:nvGrpSpPr>
        <p:grpSpPr bwMode="auto">
          <a:xfrm>
            <a:off x="683568" y="2399606"/>
            <a:ext cx="7391400" cy="762000"/>
            <a:chOff x="528" y="3312"/>
            <a:chExt cx="4656" cy="480"/>
          </a:xfrm>
        </p:grpSpPr>
        <p:sp>
          <p:nvSpPr>
            <p:cNvPr id="20" name="AutoShape 21">
              <a:extLst>
                <a:ext uri="{FF2B5EF4-FFF2-40B4-BE49-F238E27FC236}">
                  <a16:creationId xmlns:a16="http://schemas.microsoft.com/office/drawing/2014/main" id="{0FBEC921-4407-49CE-BB8C-6A4FABD7E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312"/>
              <a:ext cx="3696" cy="480"/>
            </a:xfrm>
            <a:prstGeom prst="flowChartAlternateProcess">
              <a:avLst/>
            </a:prstGeom>
            <a:solidFill>
              <a:srgbClr val="FFFF99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0">
                <a:solidFill>
                  <a:srgbClr val="0000FF"/>
                </a:solidFill>
                <a:latin typeface="VNI-Times" pitchFamily="2" charset="0"/>
                <a:cs typeface="Arial" charset="0"/>
              </a:endParaRPr>
            </a:p>
          </p:txBody>
        </p:sp>
        <p:sp>
          <p:nvSpPr>
            <p:cNvPr id="21" name="AutoShape 22">
              <a:extLst>
                <a:ext uri="{FF2B5EF4-FFF2-40B4-BE49-F238E27FC236}">
                  <a16:creationId xmlns:a16="http://schemas.microsoft.com/office/drawing/2014/main" id="{5824360F-B0A6-483A-A7B7-B3630CC41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" y="3334"/>
              <a:ext cx="384" cy="436"/>
            </a:xfrm>
            <a:prstGeom prst="leftBracket">
              <a:avLst>
                <a:gd name="adj" fmla="val 9462"/>
              </a:avLst>
            </a:prstGeom>
            <a:gradFill rotWithShape="1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CC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b="0">
                <a:solidFill>
                  <a:srgbClr val="0000FF"/>
                </a:solidFill>
                <a:latin typeface="VNI-Times" pitchFamily="2" charset="0"/>
                <a:cs typeface="Arial" pitchFamily="34" charset="0"/>
              </a:endParaRPr>
            </a:p>
          </p:txBody>
        </p:sp>
        <p:sp>
          <p:nvSpPr>
            <p:cNvPr id="22" name="AutoShape 23">
              <a:extLst>
                <a:ext uri="{FF2B5EF4-FFF2-40B4-BE49-F238E27FC236}">
                  <a16:creationId xmlns:a16="http://schemas.microsoft.com/office/drawing/2014/main" id="{C1A100C6-1FA9-4476-8CB0-A5CB244E5D8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586" y="3334"/>
              <a:ext cx="384" cy="436"/>
            </a:xfrm>
            <a:prstGeom prst="leftBracket">
              <a:avLst>
                <a:gd name="adj" fmla="val 9462"/>
              </a:avLst>
            </a:prstGeom>
            <a:gradFill rotWithShape="1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2400" b="0">
                <a:solidFill>
                  <a:srgbClr val="0000FF"/>
                </a:solidFill>
                <a:latin typeface="VNI-Times" pitchFamily="2" charset="0"/>
                <a:cs typeface="Arial" pitchFamily="34" charset="0"/>
              </a:endParaRPr>
            </a:p>
          </p:txBody>
        </p:sp>
        <p:sp>
          <p:nvSpPr>
            <p:cNvPr id="23" name="Line 24">
              <a:extLst>
                <a:ext uri="{FF2B5EF4-FFF2-40B4-BE49-F238E27FC236}">
                  <a16:creationId xmlns:a16="http://schemas.microsoft.com/office/drawing/2014/main" id="{3B5EB568-EDB5-407E-AEA5-5DB946669C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3421"/>
              <a:ext cx="812" cy="0"/>
            </a:xfrm>
            <a:prstGeom prst="line">
              <a:avLst/>
            </a:prstGeom>
            <a:noFill/>
            <a:ln w="762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5">
              <a:extLst>
                <a:ext uri="{FF2B5EF4-FFF2-40B4-BE49-F238E27FC236}">
                  <a16:creationId xmlns:a16="http://schemas.microsoft.com/office/drawing/2014/main" id="{075E9A78-D004-4A79-BF52-D46CEF534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3661"/>
              <a:ext cx="812" cy="0"/>
            </a:xfrm>
            <a:prstGeom prst="line">
              <a:avLst/>
            </a:prstGeom>
            <a:noFill/>
            <a:ln w="762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6">
              <a:extLst>
                <a:ext uri="{FF2B5EF4-FFF2-40B4-BE49-F238E27FC236}">
                  <a16:creationId xmlns:a16="http://schemas.microsoft.com/office/drawing/2014/main" id="{8D66FFB9-3A66-460B-B0E9-E56D27CEB4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2" y="3421"/>
              <a:ext cx="812" cy="0"/>
            </a:xfrm>
            <a:prstGeom prst="line">
              <a:avLst/>
            </a:prstGeom>
            <a:noFill/>
            <a:ln w="762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7">
              <a:extLst>
                <a:ext uri="{FF2B5EF4-FFF2-40B4-BE49-F238E27FC236}">
                  <a16:creationId xmlns:a16="http://schemas.microsoft.com/office/drawing/2014/main" id="{F35018F3-9682-42F8-B096-0606BC599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2" y="3661"/>
              <a:ext cx="812" cy="0"/>
            </a:xfrm>
            <a:prstGeom prst="line">
              <a:avLst/>
            </a:prstGeom>
            <a:noFill/>
            <a:ln w="762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D5E67B0E-33FD-4ED1-8B0A-3E99507A5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3407"/>
              <a:ext cx="328" cy="276"/>
            </a:xfrm>
            <a:custGeom>
              <a:avLst/>
              <a:gdLst>
                <a:gd name="T0" fmla="*/ 23 w 369"/>
                <a:gd name="T1" fmla="*/ 1 h 608"/>
                <a:gd name="T2" fmla="*/ 93 w 369"/>
                <a:gd name="T3" fmla="*/ 0 h 608"/>
                <a:gd name="T4" fmla="*/ 218 w 369"/>
                <a:gd name="T5" fmla="*/ 2 h 608"/>
                <a:gd name="T6" fmla="*/ 93 w 369"/>
                <a:gd name="T7" fmla="*/ 7 h 608"/>
                <a:gd name="T8" fmla="*/ 188 w 369"/>
                <a:gd name="T9" fmla="*/ 4 h 608"/>
                <a:gd name="T10" fmla="*/ 227 w 369"/>
                <a:gd name="T11" fmla="*/ 7 h 608"/>
                <a:gd name="T12" fmla="*/ 188 w 369"/>
                <a:gd name="T13" fmla="*/ 14 h 608"/>
                <a:gd name="T14" fmla="*/ 93 w 369"/>
                <a:gd name="T15" fmla="*/ 10 h 608"/>
                <a:gd name="T16" fmla="*/ 218 w 369"/>
                <a:gd name="T17" fmla="*/ 14 h 608"/>
                <a:gd name="T18" fmla="*/ 172 w 369"/>
                <a:gd name="T19" fmla="*/ 19 h 608"/>
                <a:gd name="T20" fmla="*/ 93 w 369"/>
                <a:gd name="T21" fmla="*/ 19 h 608"/>
                <a:gd name="T22" fmla="*/ 85 w 369"/>
                <a:gd name="T23" fmla="*/ 17 h 608"/>
                <a:gd name="T24" fmla="*/ 110 w 369"/>
                <a:gd name="T25" fmla="*/ 16 h 608"/>
                <a:gd name="T26" fmla="*/ 196 w 369"/>
                <a:gd name="T27" fmla="*/ 17 h 608"/>
                <a:gd name="T28" fmla="*/ 203 w 369"/>
                <a:gd name="T29" fmla="*/ 19 h 608"/>
                <a:gd name="T30" fmla="*/ 196 w 369"/>
                <a:gd name="T31" fmla="*/ 23 h 608"/>
                <a:gd name="T32" fmla="*/ 53 w 369"/>
                <a:gd name="T33" fmla="*/ 25 h 608"/>
                <a:gd name="T34" fmla="*/ 0 w 369"/>
                <a:gd name="T35" fmla="*/ 24 h 6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9"/>
                <a:gd name="T55" fmla="*/ 0 h 608"/>
                <a:gd name="T56" fmla="*/ 369 w 369"/>
                <a:gd name="T57" fmla="*/ 608 h 6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9" h="608">
                  <a:moveTo>
                    <a:pt x="37" y="25"/>
                  </a:moveTo>
                  <a:cubicBezTo>
                    <a:pt x="75" y="18"/>
                    <a:pt x="111" y="0"/>
                    <a:pt x="150" y="0"/>
                  </a:cubicBezTo>
                  <a:cubicBezTo>
                    <a:pt x="201" y="0"/>
                    <a:pt x="302" y="33"/>
                    <a:pt x="350" y="50"/>
                  </a:cubicBezTo>
                  <a:cubicBezTo>
                    <a:pt x="330" y="216"/>
                    <a:pt x="329" y="178"/>
                    <a:pt x="150" y="162"/>
                  </a:cubicBezTo>
                  <a:cubicBezTo>
                    <a:pt x="109" y="44"/>
                    <a:pt x="217" y="92"/>
                    <a:pt x="300" y="100"/>
                  </a:cubicBezTo>
                  <a:cubicBezTo>
                    <a:pt x="319" y="112"/>
                    <a:pt x="360" y="133"/>
                    <a:pt x="363" y="162"/>
                  </a:cubicBezTo>
                  <a:cubicBezTo>
                    <a:pt x="369" y="236"/>
                    <a:pt x="356" y="288"/>
                    <a:pt x="300" y="325"/>
                  </a:cubicBezTo>
                  <a:cubicBezTo>
                    <a:pt x="186" y="316"/>
                    <a:pt x="110" y="352"/>
                    <a:pt x="150" y="238"/>
                  </a:cubicBezTo>
                  <a:cubicBezTo>
                    <a:pt x="297" y="249"/>
                    <a:pt x="314" y="214"/>
                    <a:pt x="350" y="325"/>
                  </a:cubicBezTo>
                  <a:cubicBezTo>
                    <a:pt x="338" y="400"/>
                    <a:pt x="349" y="427"/>
                    <a:pt x="275" y="450"/>
                  </a:cubicBezTo>
                  <a:cubicBezTo>
                    <a:pt x="233" y="446"/>
                    <a:pt x="189" y="452"/>
                    <a:pt x="150" y="438"/>
                  </a:cubicBezTo>
                  <a:cubicBezTo>
                    <a:pt x="137" y="433"/>
                    <a:pt x="131" y="412"/>
                    <a:pt x="137" y="400"/>
                  </a:cubicBezTo>
                  <a:cubicBezTo>
                    <a:pt x="143" y="388"/>
                    <a:pt x="162" y="392"/>
                    <a:pt x="175" y="388"/>
                  </a:cubicBezTo>
                  <a:cubicBezTo>
                    <a:pt x="221" y="392"/>
                    <a:pt x="269" y="385"/>
                    <a:pt x="313" y="400"/>
                  </a:cubicBezTo>
                  <a:cubicBezTo>
                    <a:pt x="326" y="404"/>
                    <a:pt x="325" y="425"/>
                    <a:pt x="325" y="438"/>
                  </a:cubicBezTo>
                  <a:cubicBezTo>
                    <a:pt x="325" y="476"/>
                    <a:pt x="346" y="532"/>
                    <a:pt x="313" y="551"/>
                  </a:cubicBezTo>
                  <a:cubicBezTo>
                    <a:pt x="247" y="589"/>
                    <a:pt x="87" y="576"/>
                    <a:pt x="87" y="576"/>
                  </a:cubicBezTo>
                  <a:cubicBezTo>
                    <a:pt x="65" y="583"/>
                    <a:pt x="0" y="608"/>
                    <a:pt x="0" y="563"/>
                  </a:cubicBezTo>
                </a:path>
              </a:pathLst>
            </a:custGeom>
            <a:noFill/>
            <a:ln w="381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3288AB3F-4286-43CF-8E4F-9984CBB314A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030" y="3400"/>
              <a:ext cx="384" cy="283"/>
            </a:xfrm>
            <a:custGeom>
              <a:avLst/>
              <a:gdLst>
                <a:gd name="T0" fmla="*/ 45 w 369"/>
                <a:gd name="T1" fmla="*/ 1 h 608"/>
                <a:gd name="T2" fmla="*/ 176 w 369"/>
                <a:gd name="T3" fmla="*/ 0 h 608"/>
                <a:gd name="T4" fmla="*/ 410 w 369"/>
                <a:gd name="T5" fmla="*/ 2 h 608"/>
                <a:gd name="T6" fmla="*/ 176 w 369"/>
                <a:gd name="T7" fmla="*/ 7 h 608"/>
                <a:gd name="T8" fmla="*/ 352 w 369"/>
                <a:gd name="T9" fmla="*/ 5 h 608"/>
                <a:gd name="T10" fmla="*/ 426 w 369"/>
                <a:gd name="T11" fmla="*/ 7 h 608"/>
                <a:gd name="T12" fmla="*/ 352 w 369"/>
                <a:gd name="T13" fmla="*/ 15 h 608"/>
                <a:gd name="T14" fmla="*/ 176 w 369"/>
                <a:gd name="T15" fmla="*/ 11 h 608"/>
                <a:gd name="T16" fmla="*/ 410 w 369"/>
                <a:gd name="T17" fmla="*/ 15 h 608"/>
                <a:gd name="T18" fmla="*/ 323 w 369"/>
                <a:gd name="T19" fmla="*/ 21 h 608"/>
                <a:gd name="T20" fmla="*/ 176 w 369"/>
                <a:gd name="T21" fmla="*/ 20 h 608"/>
                <a:gd name="T22" fmla="*/ 161 w 369"/>
                <a:gd name="T23" fmla="*/ 19 h 608"/>
                <a:gd name="T24" fmla="*/ 205 w 369"/>
                <a:gd name="T25" fmla="*/ 18 h 608"/>
                <a:gd name="T26" fmla="*/ 367 w 369"/>
                <a:gd name="T27" fmla="*/ 19 h 608"/>
                <a:gd name="T28" fmla="*/ 381 w 369"/>
                <a:gd name="T29" fmla="*/ 20 h 608"/>
                <a:gd name="T30" fmla="*/ 367 w 369"/>
                <a:gd name="T31" fmla="*/ 26 h 608"/>
                <a:gd name="T32" fmla="*/ 103 w 369"/>
                <a:gd name="T33" fmla="*/ 27 h 608"/>
                <a:gd name="T34" fmla="*/ 0 w 369"/>
                <a:gd name="T35" fmla="*/ 27 h 6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9"/>
                <a:gd name="T55" fmla="*/ 0 h 608"/>
                <a:gd name="T56" fmla="*/ 369 w 369"/>
                <a:gd name="T57" fmla="*/ 608 h 6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9" h="608">
                  <a:moveTo>
                    <a:pt x="37" y="25"/>
                  </a:moveTo>
                  <a:cubicBezTo>
                    <a:pt x="75" y="18"/>
                    <a:pt x="111" y="0"/>
                    <a:pt x="150" y="0"/>
                  </a:cubicBezTo>
                  <a:cubicBezTo>
                    <a:pt x="201" y="0"/>
                    <a:pt x="302" y="33"/>
                    <a:pt x="350" y="50"/>
                  </a:cubicBezTo>
                  <a:cubicBezTo>
                    <a:pt x="330" y="216"/>
                    <a:pt x="329" y="178"/>
                    <a:pt x="150" y="162"/>
                  </a:cubicBezTo>
                  <a:cubicBezTo>
                    <a:pt x="109" y="44"/>
                    <a:pt x="217" y="92"/>
                    <a:pt x="300" y="100"/>
                  </a:cubicBezTo>
                  <a:cubicBezTo>
                    <a:pt x="319" y="112"/>
                    <a:pt x="360" y="133"/>
                    <a:pt x="363" y="162"/>
                  </a:cubicBezTo>
                  <a:cubicBezTo>
                    <a:pt x="369" y="236"/>
                    <a:pt x="356" y="288"/>
                    <a:pt x="300" y="325"/>
                  </a:cubicBezTo>
                  <a:cubicBezTo>
                    <a:pt x="186" y="316"/>
                    <a:pt x="110" y="352"/>
                    <a:pt x="150" y="238"/>
                  </a:cubicBezTo>
                  <a:cubicBezTo>
                    <a:pt x="297" y="249"/>
                    <a:pt x="314" y="214"/>
                    <a:pt x="350" y="325"/>
                  </a:cubicBezTo>
                  <a:cubicBezTo>
                    <a:pt x="338" y="400"/>
                    <a:pt x="349" y="427"/>
                    <a:pt x="275" y="450"/>
                  </a:cubicBezTo>
                  <a:cubicBezTo>
                    <a:pt x="233" y="446"/>
                    <a:pt x="189" y="452"/>
                    <a:pt x="150" y="438"/>
                  </a:cubicBezTo>
                  <a:cubicBezTo>
                    <a:pt x="137" y="433"/>
                    <a:pt x="131" y="412"/>
                    <a:pt x="137" y="400"/>
                  </a:cubicBezTo>
                  <a:cubicBezTo>
                    <a:pt x="143" y="388"/>
                    <a:pt x="162" y="392"/>
                    <a:pt x="175" y="388"/>
                  </a:cubicBezTo>
                  <a:cubicBezTo>
                    <a:pt x="221" y="392"/>
                    <a:pt x="269" y="385"/>
                    <a:pt x="313" y="400"/>
                  </a:cubicBezTo>
                  <a:cubicBezTo>
                    <a:pt x="326" y="404"/>
                    <a:pt x="325" y="425"/>
                    <a:pt x="325" y="438"/>
                  </a:cubicBezTo>
                  <a:cubicBezTo>
                    <a:pt x="325" y="476"/>
                    <a:pt x="346" y="532"/>
                    <a:pt x="313" y="551"/>
                  </a:cubicBezTo>
                  <a:cubicBezTo>
                    <a:pt x="247" y="589"/>
                    <a:pt x="87" y="576"/>
                    <a:pt x="87" y="576"/>
                  </a:cubicBezTo>
                  <a:cubicBezTo>
                    <a:pt x="65" y="583"/>
                    <a:pt x="0" y="608"/>
                    <a:pt x="0" y="563"/>
                  </a:cubicBezTo>
                </a:path>
              </a:pathLst>
            </a:custGeom>
            <a:noFill/>
            <a:ln w="381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US"/>
            </a:p>
          </p:txBody>
        </p:sp>
      </p:grpSp>
      <p:sp>
        <p:nvSpPr>
          <p:cNvPr id="29" name="Line 30">
            <a:extLst>
              <a:ext uri="{FF2B5EF4-FFF2-40B4-BE49-F238E27FC236}">
                <a16:creationId xmlns:a16="http://schemas.microsoft.com/office/drawing/2014/main" id="{588F6809-DAC6-4836-9C6A-9FF771D0F4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6236" y="2769439"/>
            <a:ext cx="990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31">
            <a:extLst>
              <a:ext uri="{FF2B5EF4-FFF2-40B4-BE49-F238E27FC236}">
                <a16:creationId xmlns:a16="http://schemas.microsoft.com/office/drawing/2014/main" id="{1ECCBE81-EEC9-4B0D-8255-2C4ABC4C47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740" y="2721558"/>
            <a:ext cx="990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" name="Group 32">
            <a:extLst>
              <a:ext uri="{FF2B5EF4-FFF2-40B4-BE49-F238E27FC236}">
                <a16:creationId xmlns:a16="http://schemas.microsoft.com/office/drawing/2014/main" id="{493BF37E-FE48-4781-8559-F5FFBB635709}"/>
              </a:ext>
            </a:extLst>
          </p:cNvPr>
          <p:cNvGrpSpPr>
            <a:grpSpLocks/>
          </p:cNvGrpSpPr>
          <p:nvPr/>
        </p:nvGrpSpPr>
        <p:grpSpPr bwMode="auto">
          <a:xfrm>
            <a:off x="3445767" y="2417731"/>
            <a:ext cx="1905000" cy="304800"/>
            <a:chOff x="480" y="3744"/>
            <a:chExt cx="1200" cy="192"/>
          </a:xfrm>
        </p:grpSpPr>
        <p:sp>
          <p:nvSpPr>
            <p:cNvPr id="32" name="Line 33">
              <a:extLst>
                <a:ext uri="{FF2B5EF4-FFF2-40B4-BE49-F238E27FC236}">
                  <a16:creationId xmlns:a16="http://schemas.microsoft.com/office/drawing/2014/main" id="{190D959A-1807-4598-BA26-97383F21A1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" y="3744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4">
              <a:extLst>
                <a:ext uri="{FF2B5EF4-FFF2-40B4-BE49-F238E27FC236}">
                  <a16:creationId xmlns:a16="http://schemas.microsoft.com/office/drawing/2014/main" id="{07EC699E-95E6-4574-A117-C8C95E785C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0" y="3744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5">
              <a:extLst>
                <a:ext uri="{FF2B5EF4-FFF2-40B4-BE49-F238E27FC236}">
                  <a16:creationId xmlns:a16="http://schemas.microsoft.com/office/drawing/2014/main" id="{09B0E293-4041-4441-8565-14B41F182E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3744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6">
              <a:extLst>
                <a:ext uri="{FF2B5EF4-FFF2-40B4-BE49-F238E27FC236}">
                  <a16:creationId xmlns:a16="http://schemas.microsoft.com/office/drawing/2014/main" id="{815746B1-70B1-43AC-A73B-93A230CE88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3744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7">
              <a:extLst>
                <a:ext uri="{FF2B5EF4-FFF2-40B4-BE49-F238E27FC236}">
                  <a16:creationId xmlns:a16="http://schemas.microsoft.com/office/drawing/2014/main" id="{E79C8914-14FC-4F0F-8D39-6CDA9C72C9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3744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8">
              <a:extLst>
                <a:ext uri="{FF2B5EF4-FFF2-40B4-BE49-F238E27FC236}">
                  <a16:creationId xmlns:a16="http://schemas.microsoft.com/office/drawing/2014/main" id="{5252F2EB-ACC0-4736-A2C7-E10BA7B695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3744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39">
            <a:extLst>
              <a:ext uri="{FF2B5EF4-FFF2-40B4-BE49-F238E27FC236}">
                <a16:creationId xmlns:a16="http://schemas.microsoft.com/office/drawing/2014/main" id="{178000D2-EAB5-4139-8ECE-0B984D0760A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445766" y="2832170"/>
            <a:ext cx="1905000" cy="304800"/>
            <a:chOff x="480" y="3744"/>
            <a:chExt cx="1200" cy="192"/>
          </a:xfrm>
        </p:grpSpPr>
        <p:sp>
          <p:nvSpPr>
            <p:cNvPr id="39" name="Line 40">
              <a:extLst>
                <a:ext uri="{FF2B5EF4-FFF2-40B4-BE49-F238E27FC236}">
                  <a16:creationId xmlns:a16="http://schemas.microsoft.com/office/drawing/2014/main" id="{504C725C-AC82-4F29-B23B-8131AF4973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" y="3744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1">
              <a:extLst>
                <a:ext uri="{FF2B5EF4-FFF2-40B4-BE49-F238E27FC236}">
                  <a16:creationId xmlns:a16="http://schemas.microsoft.com/office/drawing/2014/main" id="{79AEBC19-081B-4B4A-8852-6D9428FDAE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0" y="3744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2">
              <a:extLst>
                <a:ext uri="{FF2B5EF4-FFF2-40B4-BE49-F238E27FC236}">
                  <a16:creationId xmlns:a16="http://schemas.microsoft.com/office/drawing/2014/main" id="{D4267161-1A2F-4364-9F8F-B2A960B207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3744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3">
              <a:extLst>
                <a:ext uri="{FF2B5EF4-FFF2-40B4-BE49-F238E27FC236}">
                  <a16:creationId xmlns:a16="http://schemas.microsoft.com/office/drawing/2014/main" id="{B6B7A57E-BFC4-4F2D-ADDD-E02507B982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3744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4">
              <a:extLst>
                <a:ext uri="{FF2B5EF4-FFF2-40B4-BE49-F238E27FC236}">
                  <a16:creationId xmlns:a16="http://schemas.microsoft.com/office/drawing/2014/main" id="{DB81DB05-1417-4D2D-92F6-88A6F41A89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3744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5">
              <a:extLst>
                <a:ext uri="{FF2B5EF4-FFF2-40B4-BE49-F238E27FC236}">
                  <a16:creationId xmlns:a16="http://schemas.microsoft.com/office/drawing/2014/main" id="{B8BFCF33-E644-4CC5-B2E0-DB16CF0FF7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3744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1">
            <a:extLst>
              <a:ext uri="{FF2B5EF4-FFF2-40B4-BE49-F238E27FC236}">
                <a16:creationId xmlns:a16="http://schemas.microsoft.com/office/drawing/2014/main" id="{28F46AC9-4F19-485A-99AE-C80C21610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330"/>
            <a:ext cx="94513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Quan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16F9357-E656-4B39-8C38-2267F73DC85E}"/>
              </a:ext>
            </a:extLst>
          </p:cNvPr>
          <p:cNvGrpSpPr/>
          <p:nvPr/>
        </p:nvGrpSpPr>
        <p:grpSpPr>
          <a:xfrm>
            <a:off x="245938" y="4263378"/>
            <a:ext cx="8087032" cy="2598327"/>
            <a:chOff x="245938" y="4263378"/>
            <a:chExt cx="8087032" cy="2598327"/>
          </a:xfrm>
        </p:grpSpPr>
        <p:sp>
          <p:nvSpPr>
            <p:cNvPr id="55" name="TextBox 2">
              <a:extLst>
                <a:ext uri="{FF2B5EF4-FFF2-40B4-BE49-F238E27FC236}">
                  <a16:creationId xmlns:a16="http://schemas.microsoft.com/office/drawing/2014/main" id="{5F8B3DD1-6BB2-4170-9262-790A44658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938" y="4421052"/>
              <a:ext cx="16764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Đóng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điện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Right Arrow 6">
              <a:extLst>
                <a:ext uri="{FF2B5EF4-FFF2-40B4-BE49-F238E27FC236}">
                  <a16:creationId xmlns:a16="http://schemas.microsoft.com/office/drawing/2014/main" id="{BDB4D141-6CC5-4F57-9919-AD41F31D97CF}"/>
                </a:ext>
              </a:extLst>
            </p:cNvPr>
            <p:cNvSpPr/>
            <p:nvPr/>
          </p:nvSpPr>
          <p:spPr>
            <a:xfrm>
              <a:off x="1944802" y="4521065"/>
              <a:ext cx="879475" cy="2000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TextBox 7">
              <a:extLst>
                <a:ext uri="{FF2B5EF4-FFF2-40B4-BE49-F238E27FC236}">
                  <a16:creationId xmlns:a16="http://schemas.microsoft.com/office/drawing/2014/main" id="{E853FBED-4583-4245-A967-868FAEFBC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1727" y="4263378"/>
              <a:ext cx="226695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>
                  <a:latin typeface="Times New Roman" pitchFamily="18" charset="0"/>
                  <a:cs typeface="Times New Roman" pitchFamily="18" charset="0"/>
                </a:rPr>
                <a:t>Phóng điện giữa hai điện cực</a:t>
              </a:r>
            </a:p>
          </p:txBody>
        </p:sp>
        <p:sp>
          <p:nvSpPr>
            <p:cNvPr id="58" name="Right Arrow 51">
              <a:extLst>
                <a:ext uri="{FF2B5EF4-FFF2-40B4-BE49-F238E27FC236}">
                  <a16:creationId xmlns:a16="http://schemas.microsoft.com/office/drawing/2014/main" id="{E257CFEE-8C2C-4E8F-9821-E656579A2476}"/>
                </a:ext>
              </a:extLst>
            </p:cNvPr>
            <p:cNvSpPr/>
            <p:nvPr/>
          </p:nvSpPr>
          <p:spPr>
            <a:xfrm>
              <a:off x="5260389" y="4521065"/>
              <a:ext cx="879475" cy="2000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TextBox 8">
              <a:extLst>
                <a:ext uri="{FF2B5EF4-FFF2-40B4-BE49-F238E27FC236}">
                  <a16:creationId xmlns:a16="http://schemas.microsoft.com/office/drawing/2014/main" id="{CD535FA6-41A9-4FEA-8FF4-00EDFB7F5E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2395" y="4417365"/>
              <a:ext cx="20605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>
                  <a:latin typeface="Times New Roman" pitchFamily="18" charset="0"/>
                  <a:cs typeface="Times New Roman" pitchFamily="18" charset="0"/>
                </a:rPr>
                <a:t>Tia tử ngoại</a:t>
              </a:r>
            </a:p>
          </p:txBody>
        </p:sp>
        <p:sp>
          <p:nvSpPr>
            <p:cNvPr id="60" name="Down Arrow 9">
              <a:extLst>
                <a:ext uri="{FF2B5EF4-FFF2-40B4-BE49-F238E27FC236}">
                  <a16:creationId xmlns:a16="http://schemas.microsoft.com/office/drawing/2014/main" id="{9762069F-34E0-41ED-A108-6B7642C5C6CE}"/>
                </a:ext>
              </a:extLst>
            </p:cNvPr>
            <p:cNvSpPr/>
            <p:nvPr/>
          </p:nvSpPr>
          <p:spPr>
            <a:xfrm>
              <a:off x="7240001" y="5479403"/>
              <a:ext cx="155575" cy="45878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TextBox 10">
              <a:extLst>
                <a:ext uri="{FF2B5EF4-FFF2-40B4-BE49-F238E27FC236}">
                  <a16:creationId xmlns:a16="http://schemas.microsoft.com/office/drawing/2014/main" id="{01B2CFC0-9B43-4502-A820-04272E256E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5689" y="6153680"/>
              <a:ext cx="22098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>
                  <a:latin typeface="Times New Roman" pitchFamily="18" charset="0"/>
                  <a:cs typeface="Times New Roman" pitchFamily="18" charset="0"/>
                </a:rPr>
                <a:t>Tác động vào lớp bột huỳnh quang</a:t>
              </a:r>
            </a:p>
          </p:txBody>
        </p:sp>
        <p:sp>
          <p:nvSpPr>
            <p:cNvPr id="62" name="Left Arrow 11">
              <a:extLst>
                <a:ext uri="{FF2B5EF4-FFF2-40B4-BE49-F238E27FC236}">
                  <a16:creationId xmlns:a16="http://schemas.microsoft.com/office/drawing/2014/main" id="{C68D50DB-87C0-4C85-BD6D-DA48CE2B8F6E}"/>
                </a:ext>
              </a:extLst>
            </p:cNvPr>
            <p:cNvSpPr/>
            <p:nvPr/>
          </p:nvSpPr>
          <p:spPr>
            <a:xfrm>
              <a:off x="4169981" y="6367993"/>
              <a:ext cx="876300" cy="2794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TextBox 12">
              <a:extLst>
                <a:ext uri="{FF2B5EF4-FFF2-40B4-BE49-F238E27FC236}">
                  <a16:creationId xmlns:a16="http://schemas.microsoft.com/office/drawing/2014/main" id="{FE4B65A8-7A90-4254-800C-6459EE711D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1857" y="6218512"/>
              <a:ext cx="21463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ra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ánh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sáng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662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43608" y="980728"/>
            <a:ext cx="4946353" cy="665163"/>
            <a:chOff x="1279525" y="1175437"/>
            <a:chExt cx="4611196" cy="665163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106636" y="1238474"/>
              <a:ext cx="3784085" cy="46166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5AE73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 ỐNG HUỲNH QUANG</a:t>
              </a:r>
              <a:endParaRPr lang="en-US" sz="24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1279525" y="1175437"/>
              <a:ext cx="762000" cy="665163"/>
              <a:chOff x="884" y="1162"/>
              <a:chExt cx="480" cy="419"/>
            </a:xfrm>
            <a:gradFill flip="none" rotWithShape="1">
              <a:gsLst>
                <a:gs pos="0">
                  <a:srgbClr val="FF0000"/>
                </a:gs>
                <a:gs pos="100000">
                  <a:srgbClr val="FBADA7"/>
                </a:gs>
              </a:gsLst>
              <a:path path="shape">
                <a:fillToRect l="50000" t="50000" r="50000" b="50000"/>
              </a:path>
              <a:tileRect/>
            </a:gradFill>
          </p:grpSpPr>
          <p:grpSp>
            <p:nvGrpSpPr>
              <p:cNvPr id="8" name="Group 8"/>
              <p:cNvGrpSpPr>
                <a:grpSpLocks/>
              </p:cNvGrpSpPr>
              <p:nvPr/>
            </p:nvGrpSpPr>
            <p:grpSpPr bwMode="auto">
              <a:xfrm>
                <a:off x="884" y="1162"/>
                <a:ext cx="480" cy="419"/>
                <a:chOff x="1110" y="2656"/>
                <a:chExt cx="1549" cy="1351"/>
              </a:xfrm>
              <a:grpFill/>
            </p:grpSpPr>
            <p:sp>
              <p:nvSpPr>
                <p:cNvPr id="10" name="AutoShape 9"/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1" name="AutoShape 10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p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2" name="AutoShape 11"/>
                <p:cNvSpPr>
                  <a:spLocks noChangeArrowheads="1"/>
                </p:cNvSpPr>
                <p:nvPr/>
              </p:nvSpPr>
              <p:spPr bwMode="gray">
                <a:xfrm>
                  <a:off x="1200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</p:grpSp>
          <p:sp>
            <p:nvSpPr>
              <p:cNvPr id="9" name="Text Box 12"/>
              <p:cNvSpPr txBox="1">
                <a:spLocks noChangeArrowheads="1"/>
              </p:cNvSpPr>
              <p:nvPr/>
            </p:nvSpPr>
            <p:spPr bwMode="gray">
              <a:xfrm>
                <a:off x="1046" y="1209"/>
                <a:ext cx="170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>
                    <a:solidFill>
                      <a:srgbClr val="FFFFFF"/>
                    </a:solidFill>
                    <a:cs typeface="Arial" pitchFamily="34" charset="0"/>
                  </a:rPr>
                  <a:t>I</a:t>
                </a: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1653553" y="1565863"/>
            <a:ext cx="2251605" cy="665163"/>
            <a:chOff x="2041525" y="1870220"/>
            <a:chExt cx="2099040" cy="665163"/>
          </a:xfrm>
        </p:grpSpPr>
        <p:grpSp>
          <p:nvGrpSpPr>
            <p:cNvPr id="14" name="Group 15"/>
            <p:cNvGrpSpPr>
              <a:grpSpLocks/>
            </p:cNvGrpSpPr>
            <p:nvPr/>
          </p:nvGrpSpPr>
          <p:grpSpPr bwMode="auto">
            <a:xfrm>
              <a:off x="2041525" y="1870220"/>
              <a:ext cx="762000" cy="665163"/>
              <a:chOff x="1202" y="1888"/>
              <a:chExt cx="480" cy="419"/>
            </a:xfrm>
            <a:gradFill flip="none" rotWithShape="1">
              <a:gsLst>
                <a:gs pos="0">
                  <a:srgbClr val="FFFF00"/>
                </a:gs>
                <a:gs pos="100000">
                  <a:srgbClr val="FBADA7"/>
                </a:gs>
              </a:gsLst>
              <a:path path="rect">
                <a:fillToRect l="100000" t="100000"/>
              </a:path>
              <a:tileRect r="-100000" b="-100000"/>
            </a:gradFill>
          </p:grpSpPr>
          <p:grpSp>
            <p:nvGrpSpPr>
              <p:cNvPr id="19" name="Group 16"/>
              <p:cNvGrpSpPr>
                <a:grpSpLocks/>
              </p:cNvGrpSpPr>
              <p:nvPr/>
            </p:nvGrpSpPr>
            <p:grpSpPr bwMode="auto">
              <a:xfrm>
                <a:off x="1202" y="1888"/>
                <a:ext cx="480" cy="419"/>
                <a:chOff x="3174" y="2656"/>
                <a:chExt cx="1549" cy="1351"/>
              </a:xfrm>
              <a:grpFill/>
            </p:grpSpPr>
            <p:sp>
              <p:nvSpPr>
                <p:cNvPr id="21" name="AutoShape 17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2" name="AutoShape 18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p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3" name="AutoShape 19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</p:grpSp>
          <p:sp>
            <p:nvSpPr>
              <p:cNvPr id="20" name="Text Box 20"/>
              <p:cNvSpPr txBox="1">
                <a:spLocks noChangeArrowheads="1"/>
              </p:cNvSpPr>
              <p:nvPr/>
            </p:nvSpPr>
            <p:spPr bwMode="gray">
              <a:xfrm>
                <a:off x="1340" y="1926"/>
                <a:ext cx="224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>
                    <a:cs typeface="Arial" pitchFamily="34" charset="0"/>
                  </a:rPr>
                  <a:t>1</a:t>
                </a:r>
              </a:p>
            </p:txBody>
          </p:sp>
        </p:grpSp>
        <p:grpSp>
          <p:nvGrpSpPr>
            <p:cNvPr id="15" name="Group 30"/>
            <p:cNvGrpSpPr>
              <a:grpSpLocks/>
            </p:cNvGrpSpPr>
            <p:nvPr/>
          </p:nvGrpSpPr>
          <p:grpSpPr bwMode="auto">
            <a:xfrm>
              <a:off x="2841990" y="1964566"/>
              <a:ext cx="1298575" cy="523874"/>
              <a:chOff x="1476" y="2753"/>
              <a:chExt cx="818" cy="330"/>
            </a:xfrm>
          </p:grpSpPr>
          <p:sp>
            <p:nvSpPr>
              <p:cNvPr id="17" name="Line 31"/>
              <p:cNvSpPr>
                <a:spLocks noChangeShapeType="1"/>
              </p:cNvSpPr>
              <p:nvPr/>
            </p:nvSpPr>
            <p:spPr bwMode="auto">
              <a:xfrm>
                <a:off x="1507" y="3066"/>
                <a:ext cx="771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8" name="Text Box 32"/>
              <p:cNvSpPr txBox="1">
                <a:spLocks noChangeArrowheads="1"/>
              </p:cNvSpPr>
              <p:nvPr/>
            </p:nvSpPr>
            <p:spPr bwMode="auto">
              <a:xfrm>
                <a:off x="1476" y="2753"/>
                <a:ext cx="818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Cấu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endParaRPr lang="en-US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1715928" y="2437142"/>
            <a:ext cx="4222288" cy="665163"/>
            <a:chOff x="1384455" y="1196752"/>
            <a:chExt cx="5016312" cy="665163"/>
          </a:xfrm>
        </p:grpSpPr>
        <p:grpSp>
          <p:nvGrpSpPr>
            <p:cNvPr id="25" name="Group 15"/>
            <p:cNvGrpSpPr>
              <a:grpSpLocks/>
            </p:cNvGrpSpPr>
            <p:nvPr/>
          </p:nvGrpSpPr>
          <p:grpSpPr bwMode="auto">
            <a:xfrm>
              <a:off x="1384455" y="1196752"/>
              <a:ext cx="762000" cy="665163"/>
              <a:chOff x="1202" y="1888"/>
              <a:chExt cx="480" cy="419"/>
            </a:xfrm>
            <a:gradFill flip="none" rotWithShape="1">
              <a:gsLst>
                <a:gs pos="0">
                  <a:srgbClr val="FFFF00"/>
                </a:gs>
                <a:gs pos="100000">
                  <a:srgbClr val="FBADA7"/>
                </a:gs>
              </a:gsLst>
              <a:path path="rect">
                <a:fillToRect l="100000" t="100000"/>
              </a:path>
              <a:tileRect r="-100000" b="-100000"/>
            </a:gradFill>
          </p:grpSpPr>
          <p:grpSp>
            <p:nvGrpSpPr>
              <p:cNvPr id="28" name="Group 16"/>
              <p:cNvGrpSpPr>
                <a:grpSpLocks/>
              </p:cNvGrpSpPr>
              <p:nvPr/>
            </p:nvGrpSpPr>
            <p:grpSpPr bwMode="auto">
              <a:xfrm>
                <a:off x="1202" y="1888"/>
                <a:ext cx="480" cy="419"/>
                <a:chOff x="3174" y="2656"/>
                <a:chExt cx="1549" cy="1351"/>
              </a:xfrm>
              <a:grpFill/>
            </p:grpSpPr>
            <p:sp>
              <p:nvSpPr>
                <p:cNvPr id="30" name="AutoShape 17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31" name="AutoShape 18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p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32" name="AutoShape 19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</p:grpSp>
          <p:sp>
            <p:nvSpPr>
              <p:cNvPr id="29" name="Text Box 20"/>
              <p:cNvSpPr txBox="1">
                <a:spLocks noChangeArrowheads="1"/>
              </p:cNvSpPr>
              <p:nvPr/>
            </p:nvSpPr>
            <p:spPr bwMode="gray">
              <a:xfrm>
                <a:off x="1309" y="1926"/>
                <a:ext cx="28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>
                    <a:cs typeface="Arial" pitchFamily="34" charset="0"/>
                  </a:rPr>
                  <a:t>2</a:t>
                </a:r>
              </a:p>
            </p:txBody>
          </p:sp>
        </p:grpSp>
        <p:sp>
          <p:nvSpPr>
            <p:cNvPr id="26" name="Line 31"/>
            <p:cNvSpPr>
              <a:spLocks noChangeShapeType="1"/>
            </p:cNvSpPr>
            <p:nvPr/>
          </p:nvSpPr>
          <p:spPr bwMode="auto">
            <a:xfrm>
              <a:off x="2178014" y="1693639"/>
              <a:ext cx="412217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27" name="Text Box 32"/>
            <p:cNvSpPr txBox="1">
              <a:spLocks noChangeArrowheads="1"/>
            </p:cNvSpPr>
            <p:nvPr/>
          </p:nvSpPr>
          <p:spPr bwMode="auto">
            <a:xfrm>
              <a:off x="2128801" y="1196752"/>
              <a:ext cx="427196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endPara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91681" y="3284984"/>
            <a:ext cx="7155457" cy="665163"/>
            <a:chOff x="1384455" y="1196752"/>
            <a:chExt cx="6955429" cy="665163"/>
          </a:xfrm>
        </p:grpSpPr>
        <p:grpSp>
          <p:nvGrpSpPr>
            <p:cNvPr id="34" name="Group 15"/>
            <p:cNvGrpSpPr>
              <a:grpSpLocks/>
            </p:cNvGrpSpPr>
            <p:nvPr/>
          </p:nvGrpSpPr>
          <p:grpSpPr bwMode="auto">
            <a:xfrm>
              <a:off x="1384455" y="1196752"/>
              <a:ext cx="762000" cy="665163"/>
              <a:chOff x="1202" y="1888"/>
              <a:chExt cx="480" cy="419"/>
            </a:xfrm>
            <a:gradFill flip="none" rotWithShape="1">
              <a:gsLst>
                <a:gs pos="0">
                  <a:srgbClr val="FFFF00"/>
                </a:gs>
                <a:gs pos="100000">
                  <a:srgbClr val="FBADA7"/>
                </a:gs>
              </a:gsLst>
              <a:path path="rect">
                <a:fillToRect l="100000" t="100000"/>
              </a:path>
              <a:tileRect r="-100000" b="-100000"/>
            </a:gradFill>
          </p:grpSpPr>
          <p:grpSp>
            <p:nvGrpSpPr>
              <p:cNvPr id="37" name="Group 16"/>
              <p:cNvGrpSpPr>
                <a:grpSpLocks/>
              </p:cNvGrpSpPr>
              <p:nvPr/>
            </p:nvGrpSpPr>
            <p:grpSpPr bwMode="auto">
              <a:xfrm>
                <a:off x="1202" y="1888"/>
                <a:ext cx="480" cy="419"/>
                <a:chOff x="3174" y="2656"/>
                <a:chExt cx="1549" cy="1351"/>
              </a:xfrm>
              <a:grpFill/>
            </p:grpSpPr>
            <p:sp>
              <p:nvSpPr>
                <p:cNvPr id="39" name="AutoShape 17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40" name="AutoShape 18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p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41" name="AutoShape 19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pitchFamily="34" charset="0"/>
                  </a:endParaRPr>
                </a:p>
              </p:txBody>
            </p:sp>
          </p:grpSp>
          <p:sp>
            <p:nvSpPr>
              <p:cNvPr id="38" name="Text Box 20"/>
              <p:cNvSpPr txBox="1">
                <a:spLocks noChangeArrowheads="1"/>
              </p:cNvSpPr>
              <p:nvPr/>
            </p:nvSpPr>
            <p:spPr bwMode="gray">
              <a:xfrm>
                <a:off x="1334" y="1926"/>
                <a:ext cx="234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>
                    <a:cs typeface="Arial" pitchFamily="34" charset="0"/>
                  </a:rPr>
                  <a:t>3</a:t>
                </a:r>
                <a:endParaRPr lang="en-US" sz="2400" b="1" dirty="0">
                  <a:cs typeface="Arial" pitchFamily="34" charset="0"/>
                </a:endParaRPr>
              </a:p>
            </p:txBody>
          </p:sp>
        </p:grp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2178014" y="1693639"/>
              <a:ext cx="412217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2128800" y="1196752"/>
              <a:ext cx="621108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ống</a:t>
              </a:r>
              <a:r>
                <a:rPr lang="en-US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huỳnh</a:t>
              </a:r>
              <a:r>
                <a:rPr lang="en-US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quang</a:t>
              </a:r>
              <a:endPara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2" name="Picture 14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4623767"/>
            <a:ext cx="2908300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04904"/>
            <a:ext cx="1490663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2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4042"/>
            <a:ext cx="2041525" cy="69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1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5361954"/>
            <a:ext cx="2486025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6144592"/>
            <a:ext cx="2268537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9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5554042"/>
            <a:ext cx="2238375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5355604"/>
            <a:ext cx="2962275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4658692"/>
            <a:ext cx="1901825" cy="85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3810967"/>
            <a:ext cx="19716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" descr="Cover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4509467"/>
            <a:ext cx="3041650" cy="114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4965079"/>
            <a:ext cx="1292225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2">
            <a:extLst>
              <a:ext uri="{FF2B5EF4-FFF2-40B4-BE49-F238E27FC236}">
                <a16:creationId xmlns:a16="http://schemas.microsoft.com/office/drawing/2014/main" id="{789B8E04-C4B1-49B7-B8B1-EAA6636DA383}"/>
              </a:ext>
            </a:extLst>
          </p:cNvPr>
          <p:cNvSpPr txBox="1">
            <a:spLocks noChangeArrowheads="1"/>
          </p:cNvSpPr>
          <p:nvPr/>
        </p:nvSpPr>
        <p:spPr>
          <a:xfrm>
            <a:off x="776288" y="209550"/>
            <a:ext cx="8101012" cy="563563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ĐÈN HUỲNH QUANG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55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Trình chiếu Trên màn hình (4:3)</PresentationFormat>
  <Slides>32</Slides>
  <Notes>3</Notes>
  <HiddenSlides>0</HiddenSlide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32</vt:i4>
      </vt:variant>
    </vt:vector>
  </HeadingPairs>
  <TitlesOfParts>
    <vt:vector size="33" baseType="lpstr"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CHỦ ĐỀ: ĐÈN HUỲNH QUANG</vt:lpstr>
      <vt:lpstr>CHỦ ĐỀ: ĐÈN HUỲNH QUANG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Đức Hồ</dc:creator>
  <cp:lastModifiedBy>Đức Hồ</cp:lastModifiedBy>
  <cp:revision>2</cp:revision>
  <dcterms:created xsi:type="dcterms:W3CDTF">2023-02-06T14:27:31Z</dcterms:created>
  <dcterms:modified xsi:type="dcterms:W3CDTF">2023-02-06T14:36:42Z</dcterms:modified>
</cp:coreProperties>
</file>