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6" r:id="rId6"/>
    <p:sldId id="270" r:id="rId7"/>
    <p:sldId id="375" r:id="rId8"/>
    <p:sldId id="376" r:id="rId9"/>
    <p:sldId id="377" r:id="rId10"/>
    <p:sldId id="378" r:id="rId11"/>
    <p:sldId id="379" r:id="rId12"/>
    <p:sldId id="380" r:id="rId13"/>
    <p:sldId id="381" r:id="rId14"/>
    <p:sldId id="382" r:id="rId15"/>
    <p:sldId id="383" r:id="rId16"/>
    <p:sldId id="384" r:id="rId17"/>
    <p:sldId id="385" r:id="rId18"/>
    <p:sldId id="374" r:id="rId19"/>
    <p:sldId id="358" r:id="rId20"/>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709" autoAdjust="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621A8-A920-4AF8-BBB4-EACB0BB60F67}" type="doc">
      <dgm:prSet loTypeId="urn:microsoft.com/office/officeart/2008/layout/BendingPictureCaptionList" loCatId="picture" qsTypeId="urn:microsoft.com/office/officeart/2005/8/quickstyle/simple3" qsCatId="simple" csTypeId="urn:microsoft.com/office/officeart/2005/8/colors/colorful1" csCatId="colorful" phldr="1"/>
      <dgm:spPr/>
      <dgm:t>
        <a:bodyPr/>
        <a:lstStyle/>
        <a:p>
          <a:endParaRPr lang="en-US"/>
        </a:p>
      </dgm:t>
    </dgm:pt>
    <dgm:pt modelId="{C7CC6543-C60E-4FEB-B699-4F5FAEFE01B1}">
      <dgm:prSet phldrT="[Văn bản]" custT="1"/>
      <dgm:spPr/>
      <dgm:t>
        <a:bodyPr/>
        <a:lstStyle/>
        <a:p>
          <a:pPr algn="ctr"/>
          <a:r>
            <a:rPr lang="en-US" sz="3200" dirty="0">
              <a:latin typeface="Arial" panose="020B0604020202020204" pitchFamily="34" charset="0"/>
              <a:cs typeface="Arial" panose="020B0604020202020204" pitchFamily="34" charset="0"/>
            </a:rPr>
            <a:t>I. </a:t>
          </a:r>
          <a:r>
            <a:rPr lang="en-US" sz="3200" dirty="0" err="1">
              <a:latin typeface="Arial" panose="020B0604020202020204" pitchFamily="34" charset="0"/>
              <a:cs typeface="Arial" panose="020B0604020202020204" pitchFamily="34" charset="0"/>
            </a:rPr>
            <a:t>Nhắc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lực</a:t>
          </a:r>
          <a:endParaRPr lang="en-US" sz="3200" dirty="0">
            <a:latin typeface="Arial" panose="020B0604020202020204" pitchFamily="34" charset="0"/>
            <a:cs typeface="Arial" panose="020B0604020202020204" pitchFamily="34" charset="0"/>
          </a:endParaRPr>
        </a:p>
      </dgm:t>
    </dgm:pt>
    <dgm:pt modelId="{CF085F04-63AC-42A4-B848-C93FFED36039}" type="parTrans" cxnId="{84C835AC-7680-499E-8AA5-40FF5B35B0D1}">
      <dgm:prSet/>
      <dgm:spPr/>
      <dgm:t>
        <a:bodyPr/>
        <a:lstStyle/>
        <a:p>
          <a:endParaRPr lang="en-US"/>
        </a:p>
      </dgm:t>
    </dgm:pt>
    <dgm:pt modelId="{14C5B910-8321-40F5-B7C9-433D9D228185}" type="sibTrans" cxnId="{84C835AC-7680-499E-8AA5-40FF5B35B0D1}">
      <dgm:prSet/>
      <dgm:spPr/>
      <dgm:t>
        <a:bodyPr/>
        <a:lstStyle/>
        <a:p>
          <a:endParaRPr lang="en-US"/>
        </a:p>
      </dgm:t>
    </dgm:pt>
    <dgm:pt modelId="{C766EE47-3D70-406A-A7AA-8B86B139716E}">
      <dgm:prSet phldrT="[Văn bản]" custT="1"/>
      <dgm:spPr/>
      <dgm:t>
        <a:bodyPr/>
        <a:lstStyle/>
        <a:p>
          <a:pPr algn="ctr"/>
          <a:r>
            <a:rPr lang="en-US" sz="3200" dirty="0">
              <a:latin typeface="Arial" panose="020B0604020202020204" pitchFamily="34" charset="0"/>
              <a:cs typeface="Arial" panose="020B0604020202020204" pitchFamily="34" charset="0"/>
            </a:rPr>
            <a:t>II. </a:t>
          </a:r>
          <a:r>
            <a:rPr lang="en-US" sz="3200" dirty="0" err="1">
              <a:latin typeface="Arial" panose="020B0604020202020204" pitchFamily="34" charset="0"/>
              <a:cs typeface="Arial" panose="020B0604020202020204" pitchFamily="34" charset="0"/>
            </a:rPr>
            <a:t>Biểu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diễn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lực</a:t>
          </a:r>
          <a:endParaRPr lang="en-US" sz="3200" dirty="0">
            <a:latin typeface="Arial" panose="020B0604020202020204" pitchFamily="34" charset="0"/>
            <a:cs typeface="Arial" panose="020B0604020202020204" pitchFamily="34" charset="0"/>
          </a:endParaRPr>
        </a:p>
      </dgm:t>
    </dgm:pt>
    <dgm:pt modelId="{118EBBB6-B2A3-47C6-821C-6F9A625AF0C2}" type="parTrans" cxnId="{ADFF3E1F-0C6E-4135-82E0-7DCEA0AB1B27}">
      <dgm:prSet/>
      <dgm:spPr/>
      <dgm:t>
        <a:bodyPr/>
        <a:lstStyle/>
        <a:p>
          <a:endParaRPr lang="en-US"/>
        </a:p>
      </dgm:t>
    </dgm:pt>
    <dgm:pt modelId="{B2DF9A59-5A7A-4099-8C07-925656E78BA5}" type="sibTrans" cxnId="{ADFF3E1F-0C6E-4135-82E0-7DCEA0AB1B27}">
      <dgm:prSet/>
      <dgm:spPr/>
      <dgm:t>
        <a:bodyPr/>
        <a:lstStyle/>
        <a:p>
          <a:endParaRPr lang="en-US"/>
        </a:p>
      </dgm:t>
    </dgm:pt>
    <dgm:pt modelId="{5E98EC98-BFFC-4739-A3E5-45947CF929CE}">
      <dgm:prSet phldrT="[Văn bản]" custT="1"/>
      <dgm:spPr/>
      <dgm:t>
        <a:bodyPr/>
        <a:lstStyle/>
        <a:p>
          <a:pPr algn="ct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endParaRPr lang="en-US" sz="3200" dirty="0">
            <a:latin typeface="Arial" panose="020B0604020202020204" pitchFamily="34" charset="0"/>
            <a:cs typeface="Arial" panose="020B0604020202020204" pitchFamily="34" charset="0"/>
          </a:endParaRPr>
        </a:p>
      </dgm:t>
    </dgm:pt>
    <dgm:pt modelId="{B0DB13E9-7B6D-4BCA-95F9-C787AA0E94C8}" type="parTrans" cxnId="{2D7240A6-D9DC-4F99-BB14-59A4503079BE}">
      <dgm:prSet/>
      <dgm:spPr/>
      <dgm:t>
        <a:bodyPr/>
        <a:lstStyle/>
        <a:p>
          <a:endParaRPr lang="en-US"/>
        </a:p>
      </dgm:t>
    </dgm:pt>
    <dgm:pt modelId="{78082D93-43E2-4E31-9853-A283D9A069BA}" type="sibTrans" cxnId="{2D7240A6-D9DC-4F99-BB14-59A4503079BE}">
      <dgm:prSet/>
      <dgm:spPr/>
      <dgm:t>
        <a:bodyPr/>
        <a:lstStyle/>
        <a:p>
          <a:endParaRPr lang="en-US"/>
        </a:p>
      </dgm:t>
    </dgm:pt>
    <dgm:pt modelId="{6EF6AF5C-FFBA-4B66-85FA-035BDFC9723C}" type="pres">
      <dgm:prSet presAssocID="{55A621A8-A920-4AF8-BBB4-EACB0BB60F67}" presName="Name0" presStyleCnt="0">
        <dgm:presLayoutVars>
          <dgm:dir/>
          <dgm:resizeHandles val="exact"/>
        </dgm:presLayoutVars>
      </dgm:prSet>
      <dgm:spPr/>
    </dgm:pt>
    <dgm:pt modelId="{DA8F0714-B34A-4383-A749-86E20D301C55}" type="pres">
      <dgm:prSet presAssocID="{C7CC6543-C60E-4FEB-B699-4F5FAEFE01B1}" presName="composite" presStyleCnt="0"/>
      <dgm:spPr/>
    </dgm:pt>
    <dgm:pt modelId="{8137CDB7-EB5C-4CDA-BC9F-42B299460CE4}" type="pres">
      <dgm:prSet presAssocID="{C7CC6543-C60E-4FEB-B699-4F5FAEFE01B1}" presName="rect1" presStyleLbl="bgImgPlace1" presStyleIdx="0" presStyleCnt="3" custScaleY="144397" custLinFactNeighborX="-3038" custLinFactNeighborY="-3570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46F8C357-3AA8-40BF-840C-B934DAA3E162}" type="pres">
      <dgm:prSet presAssocID="{C7CC6543-C60E-4FEB-B699-4F5FAEFE01B1}" presName="wedgeRectCallout1" presStyleLbl="node1" presStyleIdx="0" presStyleCnt="3" custScaleX="67270" custScaleY="165063" custLinFactNeighborY="58752">
        <dgm:presLayoutVars>
          <dgm:bulletEnabled val="1"/>
        </dgm:presLayoutVars>
      </dgm:prSet>
      <dgm:spPr/>
    </dgm:pt>
    <dgm:pt modelId="{8931D29D-4BFA-4534-A8F2-0A9E6B94F029}" type="pres">
      <dgm:prSet presAssocID="{14C5B910-8321-40F5-B7C9-433D9D228185}" presName="sibTrans" presStyleCnt="0"/>
      <dgm:spPr/>
    </dgm:pt>
    <dgm:pt modelId="{D5ED9456-2F7F-4387-8470-48CAF631476B}" type="pres">
      <dgm:prSet presAssocID="{C766EE47-3D70-406A-A7AA-8B86B139716E}" presName="composite" presStyleCnt="0"/>
      <dgm:spPr/>
    </dgm:pt>
    <dgm:pt modelId="{BA4E938D-946A-48CF-988B-F9CA792040C5}" type="pres">
      <dgm:prSet presAssocID="{C766EE47-3D70-406A-A7AA-8B86B139716E}" presName="rect1" presStyleLbl="bgImgPlace1" presStyleIdx="1" presStyleCnt="3" custScaleY="144397" custLinFactNeighborX="-8261" custLinFactNeighborY="-21060"/>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055B7CD1-0B5D-4254-9F17-647362FCE4CC}" type="pres">
      <dgm:prSet presAssocID="{C766EE47-3D70-406A-A7AA-8B86B139716E}" presName="wedgeRectCallout1" presStyleLbl="node1" presStyleIdx="1" presStyleCnt="3" custScaleX="67270" custScaleY="165063" custLinFactNeighborY="58752">
        <dgm:presLayoutVars>
          <dgm:bulletEnabled val="1"/>
        </dgm:presLayoutVars>
      </dgm:prSet>
      <dgm:spPr/>
    </dgm:pt>
    <dgm:pt modelId="{5CBED376-42D0-4E36-8E31-77995E2FBEAC}" type="pres">
      <dgm:prSet presAssocID="{B2DF9A59-5A7A-4099-8C07-925656E78BA5}" presName="sibTrans" presStyleCnt="0"/>
      <dgm:spPr/>
    </dgm:pt>
    <dgm:pt modelId="{F9C5A566-771C-437B-8E35-7792F5333C91}" type="pres">
      <dgm:prSet presAssocID="{5E98EC98-BFFC-4739-A3E5-45947CF929CE}" presName="composite" presStyleCnt="0"/>
      <dgm:spPr/>
    </dgm:pt>
    <dgm:pt modelId="{68FFAD27-2851-4986-AAB8-DFC686C17D17}" type="pres">
      <dgm:prSet presAssocID="{5E98EC98-BFFC-4739-A3E5-45947CF929CE}" presName="rect1" presStyleLbl="b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dgm:spPr>
    </dgm:pt>
    <dgm:pt modelId="{59475DB7-D356-42B4-B548-EC04443E497F}" type="pres">
      <dgm:prSet presAssocID="{5E98EC98-BFFC-4739-A3E5-45947CF929CE}" presName="wedgeRectCallout1" presStyleLbl="node1" presStyleIdx="2" presStyleCnt="3">
        <dgm:presLayoutVars>
          <dgm:bulletEnabled val="1"/>
        </dgm:presLayoutVars>
      </dgm:prSet>
      <dgm:spPr/>
    </dgm:pt>
  </dgm:ptLst>
  <dgm:cxnLst>
    <dgm:cxn modelId="{26085101-015A-4131-81C0-E5C2E78389A8}" type="presOf" srcId="{C766EE47-3D70-406A-A7AA-8B86B139716E}" destId="{055B7CD1-0B5D-4254-9F17-647362FCE4CC}" srcOrd="0" destOrd="0" presId="urn:microsoft.com/office/officeart/2008/layout/BendingPictureCaptionList"/>
    <dgm:cxn modelId="{ADFF3E1F-0C6E-4135-82E0-7DCEA0AB1B27}" srcId="{55A621A8-A920-4AF8-BBB4-EACB0BB60F67}" destId="{C766EE47-3D70-406A-A7AA-8B86B139716E}" srcOrd="1" destOrd="0" parTransId="{118EBBB6-B2A3-47C6-821C-6F9A625AF0C2}" sibTransId="{B2DF9A59-5A7A-4099-8C07-925656E78BA5}"/>
    <dgm:cxn modelId="{CEFA2A29-F692-4B49-8361-1FD706CE7D6B}" type="presOf" srcId="{C7CC6543-C60E-4FEB-B699-4F5FAEFE01B1}" destId="{46F8C357-3AA8-40BF-840C-B934DAA3E162}" srcOrd="0" destOrd="0" presId="urn:microsoft.com/office/officeart/2008/layout/BendingPictureCaptionList"/>
    <dgm:cxn modelId="{75FB7F5D-5AB2-421D-93F0-D7317AAFB036}" type="presOf" srcId="{5E98EC98-BFFC-4739-A3E5-45947CF929CE}" destId="{59475DB7-D356-42B4-B548-EC04443E497F}" srcOrd="0" destOrd="0" presId="urn:microsoft.com/office/officeart/2008/layout/BendingPictureCaptionList"/>
    <dgm:cxn modelId="{5AC9E488-B3A3-4F62-9CD9-1DD4C701630C}" type="presOf" srcId="{55A621A8-A920-4AF8-BBB4-EACB0BB60F67}" destId="{6EF6AF5C-FFBA-4B66-85FA-035BDFC9723C}" srcOrd="0" destOrd="0" presId="urn:microsoft.com/office/officeart/2008/layout/BendingPictureCaptionList"/>
    <dgm:cxn modelId="{2D7240A6-D9DC-4F99-BB14-59A4503079BE}" srcId="{55A621A8-A920-4AF8-BBB4-EACB0BB60F67}" destId="{5E98EC98-BFFC-4739-A3E5-45947CF929CE}" srcOrd="2" destOrd="0" parTransId="{B0DB13E9-7B6D-4BCA-95F9-C787AA0E94C8}" sibTransId="{78082D93-43E2-4E31-9853-A283D9A069BA}"/>
    <dgm:cxn modelId="{84C835AC-7680-499E-8AA5-40FF5B35B0D1}" srcId="{55A621A8-A920-4AF8-BBB4-EACB0BB60F67}" destId="{C7CC6543-C60E-4FEB-B699-4F5FAEFE01B1}" srcOrd="0" destOrd="0" parTransId="{CF085F04-63AC-42A4-B848-C93FFED36039}" sibTransId="{14C5B910-8321-40F5-B7C9-433D9D228185}"/>
    <dgm:cxn modelId="{2BFC23EF-398A-4E86-A5BC-763294B8B13C}" type="presParOf" srcId="{6EF6AF5C-FFBA-4B66-85FA-035BDFC9723C}" destId="{DA8F0714-B34A-4383-A749-86E20D301C55}" srcOrd="0" destOrd="0" presId="urn:microsoft.com/office/officeart/2008/layout/BendingPictureCaptionList"/>
    <dgm:cxn modelId="{3E0950E9-7957-466D-A9D8-0639311AB03A}" type="presParOf" srcId="{DA8F0714-B34A-4383-A749-86E20D301C55}" destId="{8137CDB7-EB5C-4CDA-BC9F-42B299460CE4}" srcOrd="0" destOrd="0" presId="urn:microsoft.com/office/officeart/2008/layout/BendingPictureCaptionList"/>
    <dgm:cxn modelId="{9CF199D1-4700-4885-804A-B0C2AB968B5D}" type="presParOf" srcId="{DA8F0714-B34A-4383-A749-86E20D301C55}" destId="{46F8C357-3AA8-40BF-840C-B934DAA3E162}" srcOrd="1" destOrd="0" presId="urn:microsoft.com/office/officeart/2008/layout/BendingPictureCaptionList"/>
    <dgm:cxn modelId="{80DF46B7-7A89-4F47-9649-3BCAABB8696D}" type="presParOf" srcId="{6EF6AF5C-FFBA-4B66-85FA-035BDFC9723C}" destId="{8931D29D-4BFA-4534-A8F2-0A9E6B94F029}" srcOrd="1" destOrd="0" presId="urn:microsoft.com/office/officeart/2008/layout/BendingPictureCaptionList"/>
    <dgm:cxn modelId="{7470696C-2D81-4910-8415-A32E1A86FD28}" type="presParOf" srcId="{6EF6AF5C-FFBA-4B66-85FA-035BDFC9723C}" destId="{D5ED9456-2F7F-4387-8470-48CAF631476B}" srcOrd="2" destOrd="0" presId="urn:microsoft.com/office/officeart/2008/layout/BendingPictureCaptionList"/>
    <dgm:cxn modelId="{B900A2CC-2183-4DEE-8917-B62C4DBC94F4}" type="presParOf" srcId="{D5ED9456-2F7F-4387-8470-48CAF631476B}" destId="{BA4E938D-946A-48CF-988B-F9CA792040C5}" srcOrd="0" destOrd="0" presId="urn:microsoft.com/office/officeart/2008/layout/BendingPictureCaptionList"/>
    <dgm:cxn modelId="{5EBE7ABB-E729-4FC6-9C2E-0E3066D52EED}" type="presParOf" srcId="{D5ED9456-2F7F-4387-8470-48CAF631476B}" destId="{055B7CD1-0B5D-4254-9F17-647362FCE4CC}" srcOrd="1" destOrd="0" presId="urn:microsoft.com/office/officeart/2008/layout/BendingPictureCaptionList"/>
    <dgm:cxn modelId="{6B8AAB9C-AA54-48FB-90F5-541112CB5E2C}" type="presParOf" srcId="{6EF6AF5C-FFBA-4B66-85FA-035BDFC9723C}" destId="{5CBED376-42D0-4E36-8E31-77995E2FBEAC}" srcOrd="3" destOrd="0" presId="urn:microsoft.com/office/officeart/2008/layout/BendingPictureCaptionList"/>
    <dgm:cxn modelId="{BB86E9A7-C66C-45C2-B9E5-49AAADC03C9A}" type="presParOf" srcId="{6EF6AF5C-FFBA-4B66-85FA-035BDFC9723C}" destId="{F9C5A566-771C-437B-8E35-7792F5333C91}" srcOrd="4" destOrd="0" presId="urn:microsoft.com/office/officeart/2008/layout/BendingPictureCaptionList"/>
    <dgm:cxn modelId="{916CAB38-9283-4AEE-A30A-3546D0B58508}" type="presParOf" srcId="{F9C5A566-771C-437B-8E35-7792F5333C91}" destId="{68FFAD27-2851-4986-AAB8-DFC686C17D17}" srcOrd="0" destOrd="0" presId="urn:microsoft.com/office/officeart/2008/layout/BendingPictureCaptionList"/>
    <dgm:cxn modelId="{36512F03-8F23-45C0-9D17-B448C0FFDC05}" type="presParOf" srcId="{F9C5A566-771C-437B-8E35-7792F5333C91}" destId="{59475DB7-D356-42B4-B548-EC04443E497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CDB7-EB5C-4CDA-BC9F-42B299460CE4}">
      <dsp:nvSpPr>
        <dsp:cNvPr id="0" name=""/>
        <dsp:cNvSpPr/>
      </dsp:nvSpPr>
      <dsp:spPr>
        <a:xfrm>
          <a:off x="0" y="0"/>
          <a:ext cx="3549315" cy="41000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F8C357-3AA8-40BF-840C-B934DAA3E162}">
      <dsp:nvSpPr>
        <dsp:cNvPr id="0" name=""/>
        <dsp:cNvSpPr/>
      </dsp:nvSpPr>
      <dsp:spPr>
        <a:xfrm>
          <a:off x="836390" y="3525146"/>
          <a:ext cx="2124986" cy="1640410"/>
        </a:xfrm>
        <a:prstGeom prst="wedgeRectCallout">
          <a:avLst>
            <a:gd name="adj1" fmla="val 20250"/>
            <a:gd name="adj2" fmla="val -60700"/>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 </a:t>
          </a:r>
          <a:r>
            <a:rPr lang="en-US" sz="3200" kern="1200" dirty="0" err="1">
              <a:latin typeface="Arial" panose="020B0604020202020204" pitchFamily="34" charset="0"/>
              <a:cs typeface="Arial" panose="020B0604020202020204" pitchFamily="34" charset="0"/>
            </a:rPr>
            <a:t>Nhắc</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lại</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về</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lực</a:t>
          </a:r>
          <a:endParaRPr lang="en-US" sz="3200" kern="1200" dirty="0">
            <a:latin typeface="Arial" panose="020B0604020202020204" pitchFamily="34" charset="0"/>
            <a:cs typeface="Arial" panose="020B0604020202020204" pitchFamily="34" charset="0"/>
          </a:endParaRPr>
        </a:p>
      </dsp:txBody>
      <dsp:txXfrm>
        <a:off x="836390" y="3525146"/>
        <a:ext cx="2124986" cy="1640410"/>
      </dsp:txXfrm>
    </dsp:sp>
    <dsp:sp modelId="{BA4E938D-946A-48CF-988B-F9CA792040C5}">
      <dsp:nvSpPr>
        <dsp:cNvPr id="0" name=""/>
        <dsp:cNvSpPr/>
      </dsp:nvSpPr>
      <dsp:spPr>
        <a:xfrm>
          <a:off x="3611038" y="0"/>
          <a:ext cx="3549315" cy="41000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55B7CD1-0B5D-4254-9F17-647362FCE4CC}">
      <dsp:nvSpPr>
        <dsp:cNvPr id="0" name=""/>
        <dsp:cNvSpPr/>
      </dsp:nvSpPr>
      <dsp:spPr>
        <a:xfrm>
          <a:off x="4740638" y="3525146"/>
          <a:ext cx="2124986" cy="1640410"/>
        </a:xfrm>
        <a:prstGeom prst="wedgeRectCallout">
          <a:avLst>
            <a:gd name="adj1" fmla="val 20250"/>
            <a:gd name="adj2" fmla="val -60700"/>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II. </a:t>
          </a:r>
          <a:r>
            <a:rPr lang="en-US" sz="3200" kern="1200" dirty="0" err="1">
              <a:latin typeface="Arial" panose="020B0604020202020204" pitchFamily="34" charset="0"/>
              <a:cs typeface="Arial" panose="020B0604020202020204" pitchFamily="34" charset="0"/>
            </a:rPr>
            <a:t>Biểu</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diễn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lực</a:t>
          </a:r>
          <a:endParaRPr lang="en-US" sz="3200" kern="1200" dirty="0">
            <a:latin typeface="Arial" panose="020B0604020202020204" pitchFamily="34" charset="0"/>
            <a:cs typeface="Arial" panose="020B0604020202020204" pitchFamily="34" charset="0"/>
          </a:endParaRPr>
        </a:p>
      </dsp:txBody>
      <dsp:txXfrm>
        <a:off x="4740638" y="3525146"/>
        <a:ext cx="2124986" cy="1640410"/>
      </dsp:txXfrm>
    </dsp:sp>
    <dsp:sp modelId="{68FFAD27-2851-4986-AAB8-DFC686C17D17}">
      <dsp:nvSpPr>
        <dsp:cNvPr id="0" name=""/>
        <dsp:cNvSpPr/>
      </dsp:nvSpPr>
      <dsp:spPr>
        <a:xfrm>
          <a:off x="7808495" y="808120"/>
          <a:ext cx="3549315" cy="28394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3000" b="-13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9475DB7-D356-42B4-B548-EC04443E497F}">
      <dsp:nvSpPr>
        <dsp:cNvPr id="0" name=""/>
        <dsp:cNvSpPr/>
      </dsp:nvSpPr>
      <dsp:spPr>
        <a:xfrm>
          <a:off x="8127933" y="3363628"/>
          <a:ext cx="3158891" cy="993808"/>
        </a:xfrm>
        <a:prstGeom prst="wedgeRectCallout">
          <a:avLst>
            <a:gd name="adj1" fmla="val 20250"/>
            <a:gd name="adj2" fmla="val -60700"/>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Luyện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tập</a:t>
          </a:r>
          <a:endParaRPr lang="en-US" sz="3200" kern="1200" dirty="0">
            <a:latin typeface="Arial" panose="020B0604020202020204" pitchFamily="34" charset="0"/>
            <a:cs typeface="Arial" panose="020B0604020202020204" pitchFamily="34" charset="0"/>
          </a:endParaRPr>
        </a:p>
      </dsp:txBody>
      <dsp:txXfrm>
        <a:off x="8127933" y="3363628"/>
        <a:ext cx="3158891" cy="99380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30/09/2021</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30/09/2021</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r>
              <a:rPr lang="vi-VN" b="1" i="1">
                <a:latin typeface="Arial" pitchFamily="34" charset="0"/>
                <a:cs typeface="Arial" pitchFamily="34" charset="0"/>
              </a:rPr>
              <a:t>LƯU Ý:</a:t>
            </a:r>
          </a:p>
          <a:p>
            <a:pPr rtl="0"/>
            <a:r>
              <a:rPr lang="vi-VN" i="1">
                <a:latin typeface="Arial" pitchFamily="34" charset="0"/>
                <a:cs typeface="Arial" pitchFamily="34" charset="0"/>
              </a:rPr>
              <a:t>Để thay đổi hình ảnh trên trang chiếu này, hãy chọn ảnh, rồi xóa ảnh đi. Sau đó bấm vào biểu tượng Ảnh trong chỗ dành sẵn để chèn hình ảnh riêng của bạn.</a:t>
            </a:r>
          </a:p>
        </p:txBody>
      </p:sp>
      <p:sp>
        <p:nvSpPr>
          <p:cNvPr id="4" name="Chỗ dành sẵn cho Số hiệu Bản chiếu 3"/>
          <p:cNvSpPr>
            <a:spLocks noGrp="1"/>
          </p:cNvSpPr>
          <p:nvPr>
            <p:ph type="sldNum" sz="quarter" idx="10"/>
          </p:nvPr>
        </p:nvSpPr>
        <p:spPr/>
        <p:txBody>
          <a:bodyPr rtlCol="0"/>
          <a:lstStyle/>
          <a:p>
            <a:pPr rtl="0"/>
            <a:fld id="{0A3C37BE-C303-496D-B5CD-85F2937540FC}" type="slidenum">
              <a:rPr lang="vi-VN" smtClean="0"/>
              <a:t>1</a:t>
            </a:fld>
            <a:endParaRPr lang="vi-VN"/>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2</a:t>
            </a:fld>
            <a:endParaRPr lang="vi-VN"/>
          </a:p>
        </p:txBody>
      </p:sp>
    </p:spTree>
    <p:extLst>
      <p:ext uri="{BB962C8B-B14F-4D97-AF65-F5344CB8AC3E}">
        <p14:creationId xmlns:p14="http://schemas.microsoft.com/office/powerpoint/2010/main" val="38046864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lgn="ctr">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CE"/>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en.m.wikipedia.org/wiki/block_and_tackle"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êu đề 5"/>
          <p:cNvSpPr>
            <a:spLocks noGrp="1"/>
          </p:cNvSpPr>
          <p:nvPr>
            <p:ph type="ctrTitle"/>
          </p:nvPr>
        </p:nvSpPr>
        <p:spPr>
          <a:xfrm>
            <a:off x="2162779" y="1182236"/>
            <a:ext cx="2828506" cy="1369311"/>
          </a:xfrm>
        </p:spPr>
        <p:txBody>
          <a:bodyPr rtlCol="0" anchor="ctr"/>
          <a:lstStyle/>
          <a:p>
            <a:pPr rtl="0"/>
            <a:r>
              <a:rPr lang="en-US" altLang="en-US" sz="4000" b="1" dirty="0">
                <a:solidFill>
                  <a:srgbClr val="7030A0"/>
                </a:solidFill>
                <a:latin typeface="Arial" panose="020B0604020202020204" pitchFamily="34" charset="0"/>
                <a:cs typeface="Arial" panose="020B0604020202020204" pitchFamily="34" charset="0"/>
              </a:rPr>
              <a:t>VẬT LÍ 8</a:t>
            </a:r>
            <a:endParaRPr lang="vi-VN" dirty="0"/>
          </a:p>
        </p:txBody>
      </p:sp>
      <p:sp>
        <p:nvSpPr>
          <p:cNvPr id="7" name="Tiêu đề phụ 6"/>
          <p:cNvSpPr>
            <a:spLocks noGrp="1"/>
          </p:cNvSpPr>
          <p:nvPr>
            <p:ph type="subTitle" idx="1"/>
          </p:nvPr>
        </p:nvSpPr>
        <p:spPr>
          <a:xfrm>
            <a:off x="710007" y="2313321"/>
            <a:ext cx="5734050" cy="1369311"/>
          </a:xfrm>
        </p:spPr>
        <p:txBody>
          <a:bodyPr rtlCol="0"/>
          <a:lstStyle/>
          <a:p>
            <a:pPr rtl="0"/>
            <a:r>
              <a:rPr lang="vi-VN" dirty="0" err="1"/>
              <a:t>Giáo</a:t>
            </a:r>
            <a:r>
              <a:rPr lang="vi-VN" dirty="0"/>
              <a:t> viên:</a:t>
            </a:r>
          </a:p>
          <a:p>
            <a:pPr rtl="0"/>
            <a:r>
              <a:rPr lang="vi-VN" dirty="0"/>
              <a:t>Đinh </a:t>
            </a:r>
            <a:r>
              <a:rPr lang="vi-VN" dirty="0" err="1"/>
              <a:t>Thị</a:t>
            </a:r>
            <a:r>
              <a:rPr lang="vi-VN" dirty="0"/>
              <a:t> Thu </a:t>
            </a:r>
            <a:r>
              <a:rPr lang="vi-VN" dirty="0" err="1"/>
              <a:t>Thủy</a:t>
            </a:r>
            <a:endParaRPr lang="vi-VN" dirty="0"/>
          </a:p>
        </p:txBody>
      </p:sp>
      <p:pic>
        <p:nvPicPr>
          <p:cNvPr id="13" name="Picture 4" descr="Nội quy lớp học trực tuyến mới nhất - Quy tắc lớp học trực tuyến">
            <a:extLst>
              <a:ext uri="{FF2B5EF4-FFF2-40B4-BE49-F238E27FC236}">
                <a16:creationId xmlns:a16="http://schemas.microsoft.com/office/drawing/2014/main" id="{BE5035C0-561A-4AFB-808E-8E8D5A22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55239" y="0"/>
            <a:ext cx="4936761" cy="6990317"/>
          </a:xfrm>
          <a:prstGeom prst="rect">
            <a:avLst/>
          </a:prstGeom>
          <a:noFill/>
        </p:spPr>
      </p:pic>
      <p:sp>
        <p:nvSpPr>
          <p:cNvPr id="14" name="Hộp Văn bản 6">
            <a:extLst>
              <a:ext uri="{FF2B5EF4-FFF2-40B4-BE49-F238E27FC236}">
                <a16:creationId xmlns:a16="http://schemas.microsoft.com/office/drawing/2014/main" id="{BDFC56BB-E7BE-4AA3-8215-0E0D3AD578D3}"/>
              </a:ext>
            </a:extLst>
          </p:cNvPr>
          <p:cNvSpPr txBox="1">
            <a:spLocks noChangeArrowheads="1"/>
          </p:cNvSpPr>
          <p:nvPr/>
        </p:nvSpPr>
        <p:spPr bwMode="auto">
          <a:xfrm>
            <a:off x="2331557" y="273843"/>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2400" b="1" dirty="0">
                <a:solidFill>
                  <a:schemeClr val="bg1"/>
                </a:solidFill>
                <a:latin typeface="Arial" panose="020B0604020202020204" pitchFamily="34" charset="0"/>
                <a:cs typeface="Arial" panose="020B0604020202020204" pitchFamily="34" charset="0"/>
              </a:rPr>
              <a:t>THCS NGỌC HỒI</a:t>
            </a:r>
          </a:p>
        </p:txBody>
      </p:sp>
      <p:pic>
        <p:nvPicPr>
          <p:cNvPr id="15" name="Đồ họa 14" descr="Open book with table lamp, books, pen and pencil">
            <a:extLst>
              <a:ext uri="{FF2B5EF4-FFF2-40B4-BE49-F238E27FC236}">
                <a16:creationId xmlns:a16="http://schemas.microsoft.com/office/drawing/2014/main" id="{2AC5F622-B743-440E-AF1A-1CE1B1EE12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8" y="2505616"/>
            <a:ext cx="4616201" cy="461620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4">
            <a:extLst>
              <a:ext uri="{FF2B5EF4-FFF2-40B4-BE49-F238E27FC236}">
                <a16:creationId xmlns:a16="http://schemas.microsoft.com/office/drawing/2014/main" id="{177B5DF3-4D22-4054-9B1A-9666ED355DF0}"/>
              </a:ext>
            </a:extLst>
          </p:cNvPr>
          <p:cNvSpPr>
            <a:spLocks noGrp="1"/>
          </p:cNvSpPr>
          <p:nvPr>
            <p:ph type="title"/>
          </p:nvPr>
        </p:nvSpPr>
        <p:spPr/>
        <p:txBody>
          <a:bodyPr/>
          <a:lstStyle/>
          <a:p>
            <a:r>
              <a:rPr lang="en-US" dirty="0" err="1"/>
              <a:t>Hướng</a:t>
            </a:r>
            <a:r>
              <a:rPr lang="en-US" dirty="0"/>
              <a:t> </a:t>
            </a:r>
            <a:r>
              <a:rPr lang="en-US" dirty="0" err="1"/>
              <a:t>dẫn</a:t>
            </a:r>
            <a:endParaRPr lang="en-US" dirty="0"/>
          </a:p>
        </p:txBody>
      </p:sp>
      <p:sp>
        <p:nvSpPr>
          <p:cNvPr id="6" name="Chỗ dành sẵn cho Nội dung 5">
            <a:extLst>
              <a:ext uri="{FF2B5EF4-FFF2-40B4-BE49-F238E27FC236}">
                <a16:creationId xmlns:a16="http://schemas.microsoft.com/office/drawing/2014/main" id="{2700D17E-B589-4678-857E-5C73B0B6169A}"/>
              </a:ext>
            </a:extLst>
          </p:cNvPr>
          <p:cNvSpPr>
            <a:spLocks noGrp="1"/>
          </p:cNvSpPr>
          <p:nvPr>
            <p:ph sz="half" idx="1"/>
          </p:nvPr>
        </p:nvSpPr>
        <p:spPr>
          <a:xfrm>
            <a:off x="418440" y="1614267"/>
            <a:ext cx="3956612" cy="5025683"/>
          </a:xfrm>
        </p:spPr>
        <p:txBody>
          <a:bodyPr>
            <a:normAutofit/>
          </a:bodyPr>
          <a:lstStyle/>
          <a:p>
            <a:pPr marL="0" indent="0">
              <a:buNone/>
            </a:pPr>
            <a:r>
              <a:rPr lang="vi-VN" dirty="0" err="1">
                <a:solidFill>
                  <a:srgbClr val="0070C0"/>
                </a:solidFill>
              </a:rPr>
              <a:t>Hình</a:t>
            </a:r>
            <a:r>
              <a:rPr lang="vi-VN" dirty="0">
                <a:solidFill>
                  <a:srgbClr val="0070C0"/>
                </a:solidFill>
              </a:rPr>
              <a:t> 1:</a:t>
            </a:r>
            <a:endParaRPr lang="en-US" dirty="0">
              <a:solidFill>
                <a:srgbClr val="0070C0"/>
              </a:solidFill>
            </a:endParaRPr>
          </a:p>
          <a:p>
            <a:r>
              <a:rPr lang="vi-VN" dirty="0" err="1">
                <a:solidFill>
                  <a:schemeClr val="accent2">
                    <a:lumMod val="50000"/>
                  </a:schemeClr>
                </a:solidFill>
              </a:rPr>
              <a:t>Điểm</a:t>
            </a:r>
            <a:r>
              <a:rPr lang="vi-VN" dirty="0">
                <a:solidFill>
                  <a:schemeClr val="accent2">
                    <a:lumMod val="50000"/>
                  </a:schemeClr>
                </a:solidFill>
              </a:rPr>
              <a:t> </a:t>
            </a:r>
            <a:r>
              <a:rPr lang="vi-VN" dirty="0" err="1">
                <a:solidFill>
                  <a:schemeClr val="accent2">
                    <a:lumMod val="50000"/>
                  </a:schemeClr>
                </a:solidFill>
              </a:rPr>
              <a:t>đặt</a:t>
            </a:r>
            <a:r>
              <a:rPr lang="vi-VN" dirty="0">
                <a:solidFill>
                  <a:schemeClr val="accent2">
                    <a:lumMod val="50000"/>
                  </a:schemeClr>
                </a:solidFill>
              </a:rPr>
              <a:t> </a:t>
            </a:r>
            <a:r>
              <a:rPr lang="vi-VN" dirty="0" err="1">
                <a:solidFill>
                  <a:schemeClr val="accent2">
                    <a:lumMod val="50000"/>
                  </a:schemeClr>
                </a:solidFill>
              </a:rPr>
              <a:t>lực</a:t>
            </a:r>
            <a:r>
              <a:rPr lang="vi-VN" dirty="0">
                <a:solidFill>
                  <a:schemeClr val="accent2">
                    <a:lumMod val="50000"/>
                  </a:schemeClr>
                </a:solidFill>
              </a:rPr>
              <a:t> </a:t>
            </a:r>
            <a:r>
              <a:rPr lang="vi-VN" dirty="0"/>
              <a:t>ở </a:t>
            </a:r>
            <a:r>
              <a:rPr lang="vi-VN" dirty="0" err="1"/>
              <a:t>cạnh</a:t>
            </a:r>
            <a:r>
              <a:rPr lang="vi-VN" dirty="0"/>
              <a:t> bên </a:t>
            </a:r>
            <a:r>
              <a:rPr lang="vi-VN" dirty="0" err="1"/>
              <a:t>phải</a:t>
            </a:r>
            <a:r>
              <a:rPr lang="vi-VN" dirty="0"/>
              <a:t> </a:t>
            </a:r>
            <a:r>
              <a:rPr lang="vi-VN" dirty="0" err="1"/>
              <a:t>của</a:t>
            </a:r>
            <a:r>
              <a:rPr lang="vi-VN" dirty="0"/>
              <a:t> </a:t>
            </a:r>
            <a:r>
              <a:rPr lang="en-US" dirty="0" err="1"/>
              <a:t>vật</a:t>
            </a:r>
            <a:endParaRPr lang="en-US" dirty="0"/>
          </a:p>
          <a:p>
            <a:r>
              <a:rPr lang="en-US" dirty="0">
                <a:solidFill>
                  <a:schemeClr val="accent2">
                    <a:lumMod val="50000"/>
                  </a:schemeClr>
                </a:solidFill>
              </a:rPr>
              <a:t>P</a:t>
            </a:r>
            <a:r>
              <a:rPr lang="vi-VN" dirty="0">
                <a:solidFill>
                  <a:schemeClr val="accent2">
                    <a:lumMod val="50000"/>
                  </a:schemeClr>
                </a:solidFill>
              </a:rPr>
              <a:t>hương</a:t>
            </a:r>
            <a:r>
              <a:rPr lang="vi-VN" dirty="0"/>
              <a:t> </a:t>
            </a:r>
            <a:r>
              <a:rPr lang="en-US" dirty="0" err="1"/>
              <a:t>nằm</a:t>
            </a:r>
            <a:r>
              <a:rPr lang="en-US" dirty="0"/>
              <a:t> </a:t>
            </a:r>
            <a:r>
              <a:rPr lang="vi-VN" dirty="0"/>
              <a:t>ngang</a:t>
            </a:r>
            <a:endParaRPr lang="en-US" dirty="0"/>
          </a:p>
          <a:p>
            <a:r>
              <a:rPr lang="en-US" dirty="0" err="1">
                <a:solidFill>
                  <a:schemeClr val="accent2">
                    <a:lumMod val="50000"/>
                  </a:schemeClr>
                </a:solidFill>
              </a:rPr>
              <a:t>Chiều</a:t>
            </a:r>
            <a:r>
              <a:rPr lang="en-US" dirty="0"/>
              <a:t> </a:t>
            </a:r>
            <a:r>
              <a:rPr lang="en-US" dirty="0" err="1"/>
              <a:t>hướng</a:t>
            </a:r>
            <a:r>
              <a:rPr lang="vi-VN" dirty="0"/>
              <a:t> sang </a:t>
            </a:r>
            <a:r>
              <a:rPr lang="vi-VN" dirty="0" err="1"/>
              <a:t>phải</a:t>
            </a:r>
            <a:endParaRPr lang="en-US" dirty="0"/>
          </a:p>
          <a:p>
            <a:r>
              <a:rPr lang="en-US" dirty="0">
                <a:solidFill>
                  <a:schemeClr val="accent2">
                    <a:lumMod val="50000"/>
                  </a:schemeClr>
                </a:solidFill>
              </a:rPr>
              <a:t>Đ</a:t>
            </a:r>
            <a:r>
              <a:rPr lang="vi-VN" dirty="0">
                <a:solidFill>
                  <a:schemeClr val="accent2">
                    <a:lumMod val="50000"/>
                  </a:schemeClr>
                </a:solidFill>
              </a:rPr>
              <a:t>ộ </a:t>
            </a:r>
            <a:r>
              <a:rPr lang="vi-VN" dirty="0" err="1">
                <a:solidFill>
                  <a:schemeClr val="accent2">
                    <a:lumMod val="50000"/>
                  </a:schemeClr>
                </a:solidFill>
              </a:rPr>
              <a:t>lớn</a:t>
            </a:r>
            <a:r>
              <a:rPr lang="vi-VN" dirty="0">
                <a:solidFill>
                  <a:schemeClr val="accent2">
                    <a:lumMod val="50000"/>
                  </a:schemeClr>
                </a:solidFill>
              </a:rPr>
              <a:t> </a:t>
            </a:r>
            <a:r>
              <a:rPr lang="vi-VN" dirty="0" err="1"/>
              <a:t>là</a:t>
            </a:r>
            <a:r>
              <a:rPr lang="vi-VN" dirty="0"/>
              <a:t> 30 N.</a:t>
            </a:r>
          </a:p>
        </p:txBody>
      </p:sp>
      <p:pic>
        <p:nvPicPr>
          <p:cNvPr id="8" name="Chỗ dành sẵn cho Nội dung 7">
            <a:extLst>
              <a:ext uri="{FF2B5EF4-FFF2-40B4-BE49-F238E27FC236}">
                <a16:creationId xmlns:a16="http://schemas.microsoft.com/office/drawing/2014/main" id="{68F41127-18FA-46D2-BD46-400B6A9DE167}"/>
              </a:ext>
            </a:extLst>
          </p:cNvPr>
          <p:cNvPicPr>
            <a:picLocks noGrp="1" noChangeAspect="1"/>
          </p:cNvPicPr>
          <p:nvPr>
            <p:ph sz="half" idx="2"/>
          </p:nvPr>
        </p:nvPicPr>
        <p:blipFill>
          <a:blip r:embed="rId2"/>
          <a:stretch>
            <a:fillRect/>
          </a:stretch>
        </p:blipFill>
        <p:spPr>
          <a:xfrm>
            <a:off x="4823766" y="2134442"/>
            <a:ext cx="7368234" cy="3985334"/>
          </a:xfrm>
          <a:prstGeom prst="rect">
            <a:avLst/>
          </a:prstGeom>
        </p:spPr>
      </p:pic>
    </p:spTree>
    <p:extLst>
      <p:ext uri="{BB962C8B-B14F-4D97-AF65-F5344CB8AC3E}">
        <p14:creationId xmlns:p14="http://schemas.microsoft.com/office/powerpoint/2010/main" val="1937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F1BD36-27D5-4590-8339-389E5C58F05A}"/>
              </a:ext>
            </a:extLst>
          </p:cNvPr>
          <p:cNvSpPr>
            <a:spLocks noGrp="1"/>
          </p:cNvSpPr>
          <p:nvPr>
            <p:ph type="title"/>
          </p:nvPr>
        </p:nvSpPr>
        <p:spPr/>
        <p:txBody>
          <a:bodyPr/>
          <a:lstStyle/>
          <a:p>
            <a:r>
              <a:rPr lang="en-US" dirty="0" err="1"/>
              <a:t>Hướng</a:t>
            </a:r>
            <a:r>
              <a:rPr lang="en-US" dirty="0"/>
              <a:t> </a:t>
            </a:r>
            <a:r>
              <a:rPr lang="en-US" dirty="0" err="1"/>
              <a:t>dẫn</a:t>
            </a:r>
            <a:endParaRPr lang="en-US" dirty="0"/>
          </a:p>
        </p:txBody>
      </p:sp>
      <p:pic>
        <p:nvPicPr>
          <p:cNvPr id="5" name="Chỗ dành sẵn cho Nội dung 4">
            <a:extLst>
              <a:ext uri="{FF2B5EF4-FFF2-40B4-BE49-F238E27FC236}">
                <a16:creationId xmlns:a16="http://schemas.microsoft.com/office/drawing/2014/main" id="{EA263188-4922-4049-B259-85BFEE4D1DD3}"/>
              </a:ext>
            </a:extLst>
          </p:cNvPr>
          <p:cNvPicPr>
            <a:picLocks noGrp="1" noChangeAspect="1"/>
          </p:cNvPicPr>
          <p:nvPr>
            <p:ph sz="half" idx="1"/>
          </p:nvPr>
        </p:nvPicPr>
        <p:blipFill>
          <a:blip r:embed="rId2"/>
          <a:stretch>
            <a:fillRect/>
          </a:stretch>
        </p:blipFill>
        <p:spPr>
          <a:xfrm>
            <a:off x="1104900" y="1869024"/>
            <a:ext cx="3804725" cy="4416789"/>
          </a:xfrm>
          <a:prstGeom prst="rect">
            <a:avLst/>
          </a:prstGeom>
        </p:spPr>
      </p:pic>
      <p:sp>
        <p:nvSpPr>
          <p:cNvPr id="4" name="Chỗ dành sẵn cho Nội dung 3">
            <a:extLst>
              <a:ext uri="{FF2B5EF4-FFF2-40B4-BE49-F238E27FC236}">
                <a16:creationId xmlns:a16="http://schemas.microsoft.com/office/drawing/2014/main" id="{506BEEAB-2DBA-4858-93E7-6FDD165B6471}"/>
              </a:ext>
            </a:extLst>
          </p:cNvPr>
          <p:cNvSpPr>
            <a:spLocks noGrp="1"/>
          </p:cNvSpPr>
          <p:nvPr>
            <p:ph sz="half" idx="2"/>
          </p:nvPr>
        </p:nvSpPr>
        <p:spPr/>
        <p:txBody>
          <a:bodyPr/>
          <a:lstStyle/>
          <a:p>
            <a:pPr marL="0" indent="0">
              <a:buNone/>
            </a:pPr>
            <a:r>
              <a:rPr lang="vi-VN" dirty="0" err="1">
                <a:solidFill>
                  <a:srgbClr val="0070C0"/>
                </a:solidFill>
              </a:rPr>
              <a:t>Hình</a:t>
            </a:r>
            <a:r>
              <a:rPr lang="vi-VN" dirty="0">
                <a:solidFill>
                  <a:srgbClr val="0070C0"/>
                </a:solidFill>
              </a:rPr>
              <a:t> 2:</a:t>
            </a:r>
            <a:endParaRPr lang="en-US" dirty="0">
              <a:solidFill>
                <a:srgbClr val="0070C0"/>
              </a:solidFill>
            </a:endParaRPr>
          </a:p>
          <a:p>
            <a:r>
              <a:rPr lang="vi-VN" dirty="0" err="1">
                <a:solidFill>
                  <a:schemeClr val="accent2">
                    <a:lumMod val="50000"/>
                  </a:schemeClr>
                </a:solidFill>
              </a:rPr>
              <a:t>Điểm</a:t>
            </a:r>
            <a:r>
              <a:rPr lang="vi-VN" dirty="0">
                <a:solidFill>
                  <a:schemeClr val="accent2">
                    <a:lumMod val="50000"/>
                  </a:schemeClr>
                </a:solidFill>
              </a:rPr>
              <a:t> </a:t>
            </a:r>
            <a:r>
              <a:rPr lang="vi-VN" dirty="0" err="1">
                <a:solidFill>
                  <a:schemeClr val="accent2">
                    <a:lumMod val="50000"/>
                  </a:schemeClr>
                </a:solidFill>
              </a:rPr>
              <a:t>đặt</a:t>
            </a:r>
            <a:r>
              <a:rPr lang="vi-VN" dirty="0">
                <a:solidFill>
                  <a:schemeClr val="accent2">
                    <a:lumMod val="50000"/>
                  </a:schemeClr>
                </a:solidFill>
              </a:rPr>
              <a:t> </a:t>
            </a:r>
            <a:r>
              <a:rPr lang="vi-VN" dirty="0" err="1">
                <a:solidFill>
                  <a:schemeClr val="accent2">
                    <a:lumMod val="50000"/>
                  </a:schemeClr>
                </a:solidFill>
              </a:rPr>
              <a:t>lực</a:t>
            </a:r>
            <a:r>
              <a:rPr lang="vi-VN" dirty="0">
                <a:solidFill>
                  <a:schemeClr val="accent2">
                    <a:lumMod val="50000"/>
                  </a:schemeClr>
                </a:solidFill>
              </a:rPr>
              <a:t> </a:t>
            </a:r>
            <a:r>
              <a:rPr lang="vi-VN" dirty="0"/>
              <a:t>ở </a:t>
            </a:r>
            <a:r>
              <a:rPr lang="vi-VN" dirty="0" err="1"/>
              <a:t>giữa</a:t>
            </a:r>
            <a:r>
              <a:rPr lang="vi-VN" dirty="0"/>
              <a:t> </a:t>
            </a:r>
            <a:r>
              <a:rPr lang="vi-VN" dirty="0" err="1"/>
              <a:t>vật</a:t>
            </a:r>
            <a:r>
              <a:rPr lang="vi-VN" dirty="0"/>
              <a:t> </a:t>
            </a:r>
            <a:r>
              <a:rPr lang="vi-VN" dirty="0" err="1"/>
              <a:t>vì</a:t>
            </a:r>
            <a:r>
              <a:rPr lang="vi-VN" dirty="0"/>
              <a:t> </a:t>
            </a:r>
            <a:r>
              <a:rPr lang="vi-VN" dirty="0" err="1"/>
              <a:t>là</a:t>
            </a:r>
            <a:r>
              <a:rPr lang="vi-VN" dirty="0"/>
              <a:t> </a:t>
            </a:r>
            <a:r>
              <a:rPr lang="vi-VN" dirty="0" err="1"/>
              <a:t>trọng</a:t>
            </a:r>
            <a:r>
              <a:rPr lang="vi-VN" dirty="0"/>
              <a:t> </a:t>
            </a:r>
            <a:r>
              <a:rPr lang="vi-VN" dirty="0" err="1"/>
              <a:t>lực</a:t>
            </a:r>
            <a:endParaRPr lang="en-US" dirty="0"/>
          </a:p>
          <a:p>
            <a:r>
              <a:rPr lang="en-US" dirty="0">
                <a:solidFill>
                  <a:schemeClr val="accent2">
                    <a:lumMod val="50000"/>
                  </a:schemeClr>
                </a:solidFill>
              </a:rPr>
              <a:t>P</a:t>
            </a:r>
            <a:r>
              <a:rPr lang="vi-VN" dirty="0">
                <a:solidFill>
                  <a:schemeClr val="accent2">
                    <a:lumMod val="50000"/>
                  </a:schemeClr>
                </a:solidFill>
              </a:rPr>
              <a:t>hương</a:t>
            </a:r>
            <a:r>
              <a:rPr lang="vi-VN" dirty="0"/>
              <a:t> </a:t>
            </a:r>
            <a:r>
              <a:rPr lang="vi-VN" dirty="0" err="1"/>
              <a:t>thẳng</a:t>
            </a:r>
            <a:r>
              <a:rPr lang="vi-VN" dirty="0"/>
              <a:t> </a:t>
            </a:r>
            <a:r>
              <a:rPr lang="vi-VN" dirty="0" err="1"/>
              <a:t>đứng</a:t>
            </a:r>
            <a:endParaRPr lang="en-US" dirty="0"/>
          </a:p>
          <a:p>
            <a:r>
              <a:rPr lang="en-US" dirty="0">
                <a:solidFill>
                  <a:schemeClr val="accent2">
                    <a:lumMod val="50000"/>
                  </a:schemeClr>
                </a:solidFill>
              </a:rPr>
              <a:t>C</a:t>
            </a:r>
            <a:r>
              <a:rPr lang="vi-VN" dirty="0" err="1">
                <a:solidFill>
                  <a:schemeClr val="accent2">
                    <a:lumMod val="50000"/>
                  </a:schemeClr>
                </a:solidFill>
              </a:rPr>
              <a:t>hiều</a:t>
            </a:r>
            <a:r>
              <a:rPr lang="vi-VN" dirty="0"/>
              <a:t> </a:t>
            </a:r>
            <a:r>
              <a:rPr lang="vi-VN" dirty="0" err="1"/>
              <a:t>hướng</a:t>
            </a:r>
            <a:r>
              <a:rPr lang="vi-VN" dirty="0"/>
              <a:t> </a:t>
            </a:r>
            <a:r>
              <a:rPr lang="vi-VN" dirty="0" err="1"/>
              <a:t>xuống</a:t>
            </a:r>
            <a:r>
              <a:rPr lang="vi-VN" dirty="0"/>
              <a:t> </a:t>
            </a:r>
            <a:r>
              <a:rPr lang="vi-VN" dirty="0" err="1"/>
              <a:t>dưới</a:t>
            </a:r>
            <a:endParaRPr lang="en-US" dirty="0"/>
          </a:p>
          <a:p>
            <a:r>
              <a:rPr lang="en-US" dirty="0">
                <a:solidFill>
                  <a:schemeClr val="accent2">
                    <a:lumMod val="50000"/>
                  </a:schemeClr>
                </a:solidFill>
              </a:rPr>
              <a:t>Đ</a:t>
            </a:r>
            <a:r>
              <a:rPr lang="vi-VN" dirty="0">
                <a:solidFill>
                  <a:schemeClr val="accent2">
                    <a:lumMod val="50000"/>
                  </a:schemeClr>
                </a:solidFill>
              </a:rPr>
              <a:t>ộ </a:t>
            </a:r>
            <a:r>
              <a:rPr lang="vi-VN" dirty="0" err="1">
                <a:solidFill>
                  <a:schemeClr val="accent2">
                    <a:lumMod val="50000"/>
                  </a:schemeClr>
                </a:solidFill>
              </a:rPr>
              <a:t>lớn</a:t>
            </a:r>
            <a:r>
              <a:rPr lang="vi-VN" dirty="0">
                <a:solidFill>
                  <a:schemeClr val="accent2">
                    <a:lumMod val="50000"/>
                  </a:schemeClr>
                </a:solidFill>
              </a:rPr>
              <a:t> </a:t>
            </a:r>
            <a:r>
              <a:rPr lang="vi-VN" dirty="0" err="1"/>
              <a:t>là</a:t>
            </a:r>
            <a:r>
              <a:rPr lang="vi-VN" dirty="0"/>
              <a:t> 5N.</a:t>
            </a:r>
          </a:p>
        </p:txBody>
      </p:sp>
    </p:spTree>
    <p:extLst>
      <p:ext uri="{BB962C8B-B14F-4D97-AF65-F5344CB8AC3E}">
        <p14:creationId xmlns:p14="http://schemas.microsoft.com/office/powerpoint/2010/main" val="240790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371B3F-912C-4872-9BDC-1F940E06DF97}"/>
              </a:ext>
            </a:extLst>
          </p:cNvPr>
          <p:cNvSpPr>
            <a:spLocks noGrp="1"/>
          </p:cNvSpPr>
          <p:nvPr>
            <p:ph type="title"/>
          </p:nvPr>
        </p:nvSpPr>
        <p:spPr>
          <a:xfrm>
            <a:off x="623319" y="55953"/>
            <a:ext cx="11085582" cy="1096962"/>
          </a:xfrm>
        </p:spPr>
        <p:txBody>
          <a:bodyPr>
            <a:normAutofit fontScale="90000"/>
          </a:bodyPr>
          <a:lstStyle/>
          <a:p>
            <a:r>
              <a:rPr lang="vi-VN" dirty="0" err="1"/>
              <a:t>Hãy</a:t>
            </a:r>
            <a:r>
              <a:rPr lang="vi-VN" dirty="0"/>
              <a:t> </a:t>
            </a:r>
            <a:r>
              <a:rPr lang="vi-VN" dirty="0" err="1"/>
              <a:t>biểu</a:t>
            </a:r>
            <a:r>
              <a:rPr lang="vi-VN" dirty="0"/>
              <a:t> </a:t>
            </a:r>
            <a:r>
              <a:rPr lang="vi-VN" dirty="0" err="1"/>
              <a:t>diễn</a:t>
            </a:r>
            <a:r>
              <a:rPr lang="vi-VN" dirty="0"/>
              <a:t> </a:t>
            </a:r>
            <a:r>
              <a:rPr lang="vi-VN" dirty="0" err="1"/>
              <a:t>các</a:t>
            </a:r>
            <a:r>
              <a:rPr lang="vi-VN" dirty="0"/>
              <a:t> </a:t>
            </a:r>
            <a:r>
              <a:rPr lang="vi-VN" dirty="0" err="1"/>
              <a:t>lực</a:t>
            </a:r>
            <a:r>
              <a:rPr lang="vi-VN" dirty="0"/>
              <a:t> </a:t>
            </a:r>
            <a:r>
              <a:rPr lang="vi-VN" dirty="0" err="1"/>
              <a:t>tác</a:t>
            </a:r>
            <a:r>
              <a:rPr lang="vi-VN" dirty="0"/>
              <a:t> </a:t>
            </a:r>
            <a:r>
              <a:rPr lang="vi-VN" dirty="0" err="1"/>
              <a:t>dụng</a:t>
            </a:r>
            <a:r>
              <a:rPr lang="vi-VN" dirty="0"/>
              <a:t> </a:t>
            </a:r>
            <a:r>
              <a:rPr lang="vi-VN" dirty="0" err="1"/>
              <a:t>vào</a:t>
            </a:r>
            <a:r>
              <a:rPr lang="vi-VN" dirty="0"/>
              <a:t> </a:t>
            </a:r>
            <a:r>
              <a:rPr lang="vi-VN" dirty="0" err="1"/>
              <a:t>vật</a:t>
            </a:r>
            <a:r>
              <a:rPr lang="vi-VN" dirty="0"/>
              <a:t> trong </a:t>
            </a:r>
            <a:r>
              <a:rPr lang="vi-VN" dirty="0" err="1"/>
              <a:t>các</a:t>
            </a:r>
            <a:r>
              <a:rPr lang="vi-VN" dirty="0"/>
              <a:t> </a:t>
            </a:r>
            <a:r>
              <a:rPr lang="vi-VN" dirty="0" err="1"/>
              <a:t>trường</a:t>
            </a:r>
            <a:r>
              <a:rPr lang="vi-VN" dirty="0"/>
              <a:t> </a:t>
            </a:r>
            <a:r>
              <a:rPr lang="vi-VN" dirty="0" err="1"/>
              <a:t>hợp</a:t>
            </a:r>
            <a:r>
              <a:rPr lang="vi-VN" dirty="0"/>
              <a:t> sau</a:t>
            </a:r>
            <a:endParaRPr lang="en-US" dirty="0"/>
          </a:p>
        </p:txBody>
      </p:sp>
      <p:sp>
        <p:nvSpPr>
          <p:cNvPr id="5" name="Chỗ dành sẵn cho Văn bản 4">
            <a:extLst>
              <a:ext uri="{FF2B5EF4-FFF2-40B4-BE49-F238E27FC236}">
                <a16:creationId xmlns:a16="http://schemas.microsoft.com/office/drawing/2014/main" id="{7C8454DB-C3BD-426D-AE1F-3F7274F0F7FD}"/>
              </a:ext>
            </a:extLst>
          </p:cNvPr>
          <p:cNvSpPr>
            <a:spLocks noGrp="1"/>
          </p:cNvSpPr>
          <p:nvPr>
            <p:ph type="body" idx="1"/>
          </p:nvPr>
        </p:nvSpPr>
        <p:spPr/>
        <p:txBody>
          <a:bodyPr>
            <a:normAutofit fontScale="92500" lnSpcReduction="10000"/>
          </a:bodyPr>
          <a:lstStyle/>
          <a:p>
            <a:r>
              <a:rPr lang="en-US" dirty="0"/>
              <a:t>a) </a:t>
            </a:r>
            <a:r>
              <a:rPr lang="en-US" dirty="0" err="1"/>
              <a:t>Đẩy</a:t>
            </a:r>
            <a:r>
              <a:rPr lang="en-US" dirty="0"/>
              <a:t> </a:t>
            </a:r>
            <a:r>
              <a:rPr lang="en-US" dirty="0" err="1"/>
              <a:t>xe</a:t>
            </a:r>
            <a:r>
              <a:rPr lang="en-US" dirty="0"/>
              <a:t> </a:t>
            </a:r>
            <a:r>
              <a:rPr lang="en-US" dirty="0" err="1"/>
              <a:t>trong</a:t>
            </a:r>
            <a:r>
              <a:rPr lang="en-US" dirty="0"/>
              <a:t> </a:t>
            </a:r>
            <a:r>
              <a:rPr lang="en-US" dirty="0" err="1"/>
              <a:t>siêu</a:t>
            </a:r>
            <a:r>
              <a:rPr lang="en-US" dirty="0"/>
              <a:t> </a:t>
            </a:r>
            <a:r>
              <a:rPr lang="en-US" dirty="0" err="1"/>
              <a:t>thị</a:t>
            </a:r>
            <a:r>
              <a:rPr lang="en-US" dirty="0"/>
              <a:t> </a:t>
            </a:r>
            <a:r>
              <a:rPr lang="en-US" dirty="0" err="1"/>
              <a:t>với</a:t>
            </a:r>
            <a:r>
              <a:rPr lang="en-US" dirty="0"/>
              <a:t> </a:t>
            </a:r>
            <a:r>
              <a:rPr lang="en-US" dirty="0" err="1"/>
              <a:t>một</a:t>
            </a:r>
            <a:r>
              <a:rPr lang="en-US" dirty="0"/>
              <a:t> </a:t>
            </a:r>
            <a:r>
              <a:rPr lang="en-US" dirty="0" err="1"/>
              <a:t>lực</a:t>
            </a:r>
            <a:r>
              <a:rPr lang="en-US" dirty="0"/>
              <a:t> </a:t>
            </a:r>
            <a:r>
              <a:rPr lang="en-US" dirty="0" err="1"/>
              <a:t>có</a:t>
            </a:r>
            <a:r>
              <a:rPr lang="en-US" dirty="0"/>
              <a:t> </a:t>
            </a:r>
            <a:r>
              <a:rPr lang="en-US" dirty="0" err="1"/>
              <a:t>độ</a:t>
            </a:r>
            <a:r>
              <a:rPr lang="en-US" dirty="0"/>
              <a:t> </a:t>
            </a:r>
            <a:r>
              <a:rPr lang="en-US" dirty="0" err="1"/>
              <a:t>lớn</a:t>
            </a:r>
            <a:r>
              <a:rPr lang="en-US" dirty="0"/>
              <a:t> </a:t>
            </a:r>
            <a:r>
              <a:rPr lang="en-US" dirty="0" err="1"/>
              <a:t>là</a:t>
            </a:r>
            <a:r>
              <a:rPr lang="en-US" dirty="0"/>
              <a:t> 30N</a:t>
            </a:r>
          </a:p>
        </p:txBody>
      </p:sp>
      <p:sp>
        <p:nvSpPr>
          <p:cNvPr id="7" name="Chỗ dành sẵn cho Văn bản 6">
            <a:extLst>
              <a:ext uri="{FF2B5EF4-FFF2-40B4-BE49-F238E27FC236}">
                <a16:creationId xmlns:a16="http://schemas.microsoft.com/office/drawing/2014/main" id="{67B7BF29-E05C-4CBA-B698-6A965ABDEDC0}"/>
              </a:ext>
            </a:extLst>
          </p:cNvPr>
          <p:cNvSpPr>
            <a:spLocks noGrp="1"/>
          </p:cNvSpPr>
          <p:nvPr>
            <p:ph type="body" sz="quarter" idx="3"/>
          </p:nvPr>
        </p:nvSpPr>
        <p:spPr/>
        <p:txBody>
          <a:bodyPr>
            <a:normAutofit fontScale="92500" lnSpcReduction="10000"/>
          </a:bodyPr>
          <a:lstStyle/>
          <a:p>
            <a:r>
              <a:rPr lang="vi-VN" dirty="0"/>
              <a:t>b) </a:t>
            </a:r>
            <a:r>
              <a:rPr lang="vi-VN" dirty="0" err="1"/>
              <a:t>Vật</a:t>
            </a:r>
            <a:r>
              <a:rPr lang="vi-VN" dirty="0"/>
              <a:t> </a:t>
            </a:r>
            <a:r>
              <a:rPr lang="vi-VN" dirty="0" err="1"/>
              <a:t>có</a:t>
            </a:r>
            <a:r>
              <a:rPr lang="vi-VN" dirty="0"/>
              <a:t> </a:t>
            </a:r>
            <a:r>
              <a:rPr lang="vi-VN" dirty="0" err="1"/>
              <a:t>khối</a:t>
            </a:r>
            <a:r>
              <a:rPr lang="vi-VN" dirty="0"/>
              <a:t> </a:t>
            </a:r>
            <a:r>
              <a:rPr lang="vi-VN" dirty="0" err="1"/>
              <a:t>lượng</a:t>
            </a:r>
            <a:r>
              <a:rPr lang="vi-VN" dirty="0"/>
              <a:t> 1</a:t>
            </a:r>
            <a:r>
              <a:rPr lang="en-US" dirty="0"/>
              <a:t>,5</a:t>
            </a:r>
            <a:r>
              <a:rPr lang="vi-VN" dirty="0"/>
              <a:t> </a:t>
            </a:r>
            <a:r>
              <a:rPr lang="vi-VN" dirty="0" err="1"/>
              <a:t>kg</a:t>
            </a:r>
            <a:r>
              <a:rPr lang="vi-VN" dirty="0"/>
              <a:t> </a:t>
            </a:r>
            <a:r>
              <a:rPr lang="vi-VN" dirty="0" err="1"/>
              <a:t>được</a:t>
            </a:r>
            <a:r>
              <a:rPr lang="vi-VN" dirty="0"/>
              <a:t> treo </a:t>
            </a:r>
            <a:r>
              <a:rPr lang="vi-VN" dirty="0" err="1"/>
              <a:t>bằng</a:t>
            </a:r>
            <a:r>
              <a:rPr lang="vi-VN" dirty="0"/>
              <a:t> </a:t>
            </a:r>
            <a:r>
              <a:rPr lang="vi-VN" dirty="0" err="1"/>
              <a:t>một</a:t>
            </a:r>
            <a:r>
              <a:rPr lang="vi-VN" dirty="0"/>
              <a:t> </a:t>
            </a:r>
            <a:r>
              <a:rPr lang="vi-VN" dirty="0" err="1"/>
              <a:t>sợi</a:t>
            </a:r>
            <a:r>
              <a:rPr lang="vi-VN" dirty="0"/>
              <a:t> dây không </a:t>
            </a:r>
            <a:r>
              <a:rPr lang="vi-VN" dirty="0" err="1"/>
              <a:t>dãn</a:t>
            </a:r>
            <a:endParaRPr lang="en-US" dirty="0"/>
          </a:p>
        </p:txBody>
      </p:sp>
      <p:pic>
        <p:nvPicPr>
          <p:cNvPr id="9" name="Chỗ dành sẵn cho Nội dung 8" descr="Cậu Bé đẩy Xe đẩy Hình ảnh | Định dạng hình ảnh PNG 401652466|  vn.lovepik.com">
            <a:extLst>
              <a:ext uri="{FF2B5EF4-FFF2-40B4-BE49-F238E27FC236}">
                <a16:creationId xmlns:a16="http://schemas.microsoft.com/office/drawing/2014/main" id="{08327738-0754-46D6-A39A-9843A2912FD5}"/>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885072" y="2863093"/>
            <a:ext cx="3123026" cy="3763961"/>
          </a:xfrm>
          <a:prstGeom prst="rect">
            <a:avLst/>
          </a:prstGeom>
          <a:noFill/>
          <a:ln>
            <a:noFill/>
          </a:ln>
        </p:spPr>
      </p:pic>
      <p:pic>
        <p:nvPicPr>
          <p:cNvPr id="10" name="Chỗ dành sẵn cho Nội dung 9" descr="Lý thuyết - Học trực tuyến OLM">
            <a:extLst>
              <a:ext uri="{FF2B5EF4-FFF2-40B4-BE49-F238E27FC236}">
                <a16:creationId xmlns:a16="http://schemas.microsoft.com/office/drawing/2014/main" id="{DA923B49-CA28-4CBE-B72F-7742F20B33BB}"/>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610621" y="2863094"/>
            <a:ext cx="1885071" cy="3763960"/>
          </a:xfrm>
          <a:prstGeom prst="rect">
            <a:avLst/>
          </a:prstGeom>
          <a:noFill/>
          <a:ln>
            <a:noFill/>
          </a:ln>
        </p:spPr>
      </p:pic>
    </p:spTree>
    <p:extLst>
      <p:ext uri="{BB962C8B-B14F-4D97-AF65-F5344CB8AC3E}">
        <p14:creationId xmlns:p14="http://schemas.microsoft.com/office/powerpoint/2010/main" val="20396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êu đề 6">
            <a:extLst>
              <a:ext uri="{FF2B5EF4-FFF2-40B4-BE49-F238E27FC236}">
                <a16:creationId xmlns:a16="http://schemas.microsoft.com/office/drawing/2014/main" id="{8E948299-728B-4680-B6E2-D47662F18739}"/>
              </a:ext>
            </a:extLst>
          </p:cNvPr>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câu</a:t>
            </a:r>
            <a:r>
              <a:rPr lang="en-US" dirty="0"/>
              <a:t> a</a:t>
            </a:r>
          </a:p>
        </p:txBody>
      </p:sp>
      <p:pic>
        <p:nvPicPr>
          <p:cNvPr id="14" name="Chỗ dành sẵn cho Nội dung 13" descr="Shopping cart with solid fill">
            <a:extLst>
              <a:ext uri="{FF2B5EF4-FFF2-40B4-BE49-F238E27FC236}">
                <a16:creationId xmlns:a16="http://schemas.microsoft.com/office/drawing/2014/main" id="{D32ACA1A-ABB7-4D4E-95CF-66766B30F0E8}"/>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6221" y="4469130"/>
            <a:ext cx="1379513" cy="1379513"/>
          </a:xfrm>
        </p:spPr>
      </p:pic>
      <p:pic>
        <p:nvPicPr>
          <p:cNvPr id="10" name="Chỗ dành sẵn cho Nội dung 8" descr="Cậu Bé đẩy Xe đẩy Hình ảnh | Định dạng hình ảnh PNG 401652466|  vn.lovepik.com">
            <a:extLst>
              <a:ext uri="{FF2B5EF4-FFF2-40B4-BE49-F238E27FC236}">
                <a16:creationId xmlns:a16="http://schemas.microsoft.com/office/drawing/2014/main" id="{BBFBF9FC-578D-4FA7-ADD3-0CC1253AA824}"/>
              </a:ext>
            </a:extLst>
          </p:cNvPr>
          <p:cNvPicPr>
            <a:picLocks noGrp="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362953" y="1600200"/>
            <a:ext cx="1483893" cy="1483893"/>
          </a:xfrm>
          <a:prstGeom prst="rect">
            <a:avLst/>
          </a:prstGeom>
          <a:noFill/>
          <a:ln>
            <a:noFill/>
          </a:ln>
        </p:spPr>
      </p:pic>
      <p:cxnSp>
        <p:nvCxnSpPr>
          <p:cNvPr id="12" name="Đường nối Thẳng 11">
            <a:extLst>
              <a:ext uri="{FF2B5EF4-FFF2-40B4-BE49-F238E27FC236}">
                <a16:creationId xmlns:a16="http://schemas.microsoft.com/office/drawing/2014/main" id="{40BC0284-B414-466F-9F6F-4F262C020B51}"/>
              </a:ext>
            </a:extLst>
          </p:cNvPr>
          <p:cNvCxnSpPr/>
          <p:nvPr/>
        </p:nvCxnSpPr>
        <p:spPr>
          <a:xfrm>
            <a:off x="675249" y="5725551"/>
            <a:ext cx="4431323"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37" name="Nhóm 36">
            <a:extLst>
              <a:ext uri="{FF2B5EF4-FFF2-40B4-BE49-F238E27FC236}">
                <a16:creationId xmlns:a16="http://schemas.microsoft.com/office/drawing/2014/main" id="{E41F01A4-38DB-4698-9249-98949E7DBB15}"/>
              </a:ext>
            </a:extLst>
          </p:cNvPr>
          <p:cNvGrpSpPr/>
          <p:nvPr/>
        </p:nvGrpSpPr>
        <p:grpSpPr>
          <a:xfrm>
            <a:off x="2461846" y="3965143"/>
            <a:ext cx="2800351" cy="785342"/>
            <a:chOff x="2461846" y="3965143"/>
            <a:chExt cx="2800351" cy="785342"/>
          </a:xfrm>
        </p:grpSpPr>
        <p:cxnSp>
          <p:nvCxnSpPr>
            <p:cNvPr id="16" name="Đường kết nối Mũi tên Thẳng 15">
              <a:extLst>
                <a:ext uri="{FF2B5EF4-FFF2-40B4-BE49-F238E27FC236}">
                  <a16:creationId xmlns:a16="http://schemas.microsoft.com/office/drawing/2014/main" id="{8EC24E9C-C222-42D1-8E6D-5F7D9A9B0814}"/>
                </a:ext>
              </a:extLst>
            </p:cNvPr>
            <p:cNvCxnSpPr/>
            <p:nvPr/>
          </p:nvCxnSpPr>
          <p:spPr>
            <a:xfrm>
              <a:off x="2461846" y="4614203"/>
              <a:ext cx="264472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8" name="Đường nối Thẳng 17">
              <a:extLst>
                <a:ext uri="{FF2B5EF4-FFF2-40B4-BE49-F238E27FC236}">
                  <a16:creationId xmlns:a16="http://schemas.microsoft.com/office/drawing/2014/main" id="{9718D87C-8894-4F73-97FC-17A9F7E14CA2}"/>
                </a:ext>
              </a:extLst>
            </p:cNvPr>
            <p:cNvCxnSpPr>
              <a:cxnSpLocks/>
            </p:cNvCxnSpPr>
            <p:nvPr/>
          </p:nvCxnSpPr>
          <p:spPr>
            <a:xfrm flipV="1">
              <a:off x="3322403" y="4469130"/>
              <a:ext cx="0" cy="28135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 name="Đường nối Thẳng 19">
              <a:extLst>
                <a:ext uri="{FF2B5EF4-FFF2-40B4-BE49-F238E27FC236}">
                  <a16:creationId xmlns:a16="http://schemas.microsoft.com/office/drawing/2014/main" id="{B24A0282-10AB-4979-941B-5452F7332573}"/>
                </a:ext>
              </a:extLst>
            </p:cNvPr>
            <p:cNvCxnSpPr>
              <a:cxnSpLocks/>
            </p:cNvCxnSpPr>
            <p:nvPr/>
          </p:nvCxnSpPr>
          <p:spPr>
            <a:xfrm flipV="1">
              <a:off x="4166716" y="4469131"/>
              <a:ext cx="0" cy="281354"/>
            </a:xfrm>
            <a:prstGeom prst="line">
              <a:avLst/>
            </a:prstGeom>
            <a:ln w="57150"/>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017E75E1-1ABD-4FC3-97EA-8512A39F4FA4}"/>
                    </a:ext>
                  </a:extLst>
                </p:cNvPr>
                <p:cNvSpPr txBox="1"/>
                <p:nvPr/>
              </p:nvSpPr>
              <p:spPr>
                <a:xfrm>
                  <a:off x="4741693" y="3965143"/>
                  <a:ext cx="520504"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panose="02040503050406030204" pitchFamily="18" charset="0"/>
                              </a:rPr>
                              <m:t>𝐹</m:t>
                            </m:r>
                          </m:e>
                        </m:acc>
                      </m:oMath>
                    </m:oMathPara>
                  </a14:m>
                  <a:endParaRPr lang="en-US" sz="3200" dirty="0"/>
                </a:p>
              </p:txBody>
            </p:sp>
          </mc:Choice>
          <mc:Fallback xmlns="">
            <p:sp>
              <p:nvSpPr>
                <p:cNvPr id="24" name="Hộp Văn bản 23">
                  <a:extLst>
                    <a:ext uri="{FF2B5EF4-FFF2-40B4-BE49-F238E27FC236}">
                      <a16:creationId xmlns:a16="http://schemas.microsoft.com/office/drawing/2014/main" id="{017E75E1-1ABD-4FC3-97EA-8512A39F4FA4}"/>
                    </a:ext>
                  </a:extLst>
                </p:cNvPr>
                <p:cNvSpPr txBox="1">
                  <a:spLocks noRot="1" noChangeAspect="1" noMove="1" noResize="1" noEditPoints="1" noAdjustHandles="1" noChangeArrowheads="1" noChangeShapeType="1" noTextEdit="1"/>
                </p:cNvSpPr>
                <p:nvPr/>
              </p:nvSpPr>
              <p:spPr>
                <a:xfrm>
                  <a:off x="4741693" y="3965143"/>
                  <a:ext cx="520504" cy="644664"/>
                </a:xfrm>
                <a:prstGeom prst="rect">
                  <a:avLst/>
                </a:prstGeom>
                <a:blipFill>
                  <a:blip r:embed="rId5"/>
                  <a:stretch>
                    <a:fillRect/>
                  </a:stretch>
                </a:blipFill>
              </p:spPr>
              <p:txBody>
                <a:bodyPr/>
                <a:lstStyle/>
                <a:p>
                  <a:r>
                    <a:rPr lang="en-US">
                      <a:noFill/>
                    </a:rPr>
                    <a:t> </a:t>
                  </a:r>
                </a:p>
              </p:txBody>
            </p:sp>
          </mc:Fallback>
        </mc:AlternateContent>
      </p:grpSp>
      <p:sp>
        <p:nvSpPr>
          <p:cNvPr id="26" name="Hộp Văn bản 25">
            <a:extLst>
              <a:ext uri="{FF2B5EF4-FFF2-40B4-BE49-F238E27FC236}">
                <a16:creationId xmlns:a16="http://schemas.microsoft.com/office/drawing/2014/main" id="{A0EB3C2B-76B7-4DFB-B583-B3C33E940A22}"/>
              </a:ext>
            </a:extLst>
          </p:cNvPr>
          <p:cNvSpPr txBox="1"/>
          <p:nvPr/>
        </p:nvSpPr>
        <p:spPr>
          <a:xfrm>
            <a:off x="6228471" y="2435532"/>
            <a:ext cx="5600576" cy="3405741"/>
          </a:xfrm>
          <a:prstGeom prst="rect">
            <a:avLst/>
          </a:prstGeom>
          <a:noFill/>
        </p:spPr>
        <p:txBody>
          <a:bodyPr wrap="square">
            <a:spAutoFit/>
          </a:bodyPr>
          <a:lstStyle/>
          <a:p>
            <a:pPr>
              <a:lnSpc>
                <a:spcPct val="200000"/>
              </a:lnSpc>
            </a:pPr>
            <a:r>
              <a:rPr lang="vi-VN" sz="2800" dirty="0" err="1">
                <a:latin typeface="Arial" panose="020B0604020202020204" pitchFamily="34" charset="0"/>
                <a:cs typeface="Arial" panose="020B0604020202020204" pitchFamily="34" charset="0"/>
              </a:rPr>
              <a:t>Điểm</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đặt</a:t>
            </a:r>
            <a:r>
              <a:rPr lang="vi-VN" sz="2800" dirty="0">
                <a:latin typeface="Arial" panose="020B0604020202020204" pitchFamily="34" charset="0"/>
                <a:cs typeface="Arial" panose="020B0604020202020204" pitchFamily="34" charset="0"/>
              </a:rPr>
              <a:t>: tay </a:t>
            </a:r>
            <a:r>
              <a:rPr lang="vi-VN" sz="2800" dirty="0" err="1">
                <a:latin typeface="Arial" panose="020B0604020202020204" pitchFamily="34" charset="0"/>
                <a:cs typeface="Arial" panose="020B0604020202020204" pitchFamily="34" charset="0"/>
              </a:rPr>
              <a:t>cầm</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của</a:t>
            </a:r>
            <a:r>
              <a:rPr lang="vi-VN"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đẩy</a:t>
            </a:r>
            <a:r>
              <a:rPr lang="vi-VN" sz="2800" dirty="0">
                <a:latin typeface="Arial" panose="020B0604020202020204" pitchFamily="34" charset="0"/>
                <a:cs typeface="Arial" panose="020B0604020202020204" pitchFamily="34" charset="0"/>
              </a:rPr>
              <a:t>.</a:t>
            </a:r>
          </a:p>
          <a:p>
            <a:pPr>
              <a:lnSpc>
                <a:spcPct val="200000"/>
              </a:lnSpc>
            </a:pPr>
            <a:r>
              <a:rPr lang="vi-VN" sz="2800" dirty="0">
                <a:latin typeface="Arial" panose="020B0604020202020204" pitchFamily="34" charset="0"/>
                <a:cs typeface="Arial" panose="020B0604020202020204" pitchFamily="34" charset="0"/>
              </a:rPr>
              <a:t>Phương: </a:t>
            </a:r>
            <a:r>
              <a:rPr lang="vi-VN" sz="2800" dirty="0" err="1">
                <a:latin typeface="Arial" panose="020B0604020202020204" pitchFamily="34" charset="0"/>
                <a:cs typeface="Arial" panose="020B0604020202020204" pitchFamily="34" charset="0"/>
              </a:rPr>
              <a:t>nằm</a:t>
            </a:r>
            <a:r>
              <a:rPr lang="vi-VN" sz="2800" dirty="0">
                <a:latin typeface="Arial" panose="020B0604020202020204" pitchFamily="34" charset="0"/>
                <a:cs typeface="Arial" panose="020B0604020202020204" pitchFamily="34" charset="0"/>
              </a:rPr>
              <a:t> ngang</a:t>
            </a:r>
          </a:p>
          <a:p>
            <a:pPr>
              <a:lnSpc>
                <a:spcPct val="200000"/>
              </a:lnSpc>
            </a:pPr>
            <a:r>
              <a:rPr lang="vi-VN" sz="2800" dirty="0" err="1">
                <a:latin typeface="Arial" panose="020B0604020202020204" pitchFamily="34" charset="0"/>
                <a:cs typeface="Arial" panose="020B0604020202020204" pitchFamily="34" charset="0"/>
              </a:rPr>
              <a:t>Chiều</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từ</a:t>
            </a:r>
            <a:r>
              <a:rPr lang="vi-VN"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trái</a:t>
            </a:r>
            <a:r>
              <a:rPr lang="vi-VN" sz="2800" dirty="0">
                <a:latin typeface="Arial" panose="020B0604020202020204" pitchFamily="34" charset="0"/>
                <a:cs typeface="Arial" panose="020B0604020202020204" pitchFamily="34" charset="0"/>
              </a:rPr>
              <a:t> sang </a:t>
            </a:r>
            <a:r>
              <a:rPr lang="en-US" sz="2800" dirty="0" err="1">
                <a:latin typeface="Arial" panose="020B0604020202020204" pitchFamily="34" charset="0"/>
                <a:cs typeface="Arial" panose="020B0604020202020204" pitchFamily="34" charset="0"/>
              </a:rPr>
              <a:t>phải</a:t>
            </a:r>
            <a:endParaRPr lang="vi-VN" sz="2800" dirty="0">
              <a:latin typeface="Arial" panose="020B0604020202020204" pitchFamily="34" charset="0"/>
              <a:cs typeface="Arial" panose="020B0604020202020204" pitchFamily="34" charset="0"/>
            </a:endParaRPr>
          </a:p>
          <a:p>
            <a:pPr>
              <a:lnSpc>
                <a:spcPct val="200000"/>
              </a:lnSpc>
            </a:pPr>
            <a:r>
              <a:rPr lang="vi-VN" sz="2800" dirty="0" err="1">
                <a:latin typeface="Arial" panose="020B0604020202020204" pitchFamily="34" charset="0"/>
                <a:cs typeface="Arial" panose="020B0604020202020204" pitchFamily="34" charset="0"/>
              </a:rPr>
              <a:t>Độ</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lớn</a:t>
            </a:r>
            <a:r>
              <a:rPr lang="vi-V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30</a:t>
            </a:r>
            <a:r>
              <a:rPr lang="vi-VN" sz="2800" dirty="0">
                <a:latin typeface="Arial" panose="020B0604020202020204" pitchFamily="34" charset="0"/>
                <a:cs typeface="Arial" panose="020B0604020202020204" pitchFamily="34" charset="0"/>
              </a:rPr>
              <a:t>N.</a:t>
            </a:r>
          </a:p>
        </p:txBody>
      </p:sp>
      <p:grpSp>
        <p:nvGrpSpPr>
          <p:cNvPr id="38" name="Nhóm 37">
            <a:extLst>
              <a:ext uri="{FF2B5EF4-FFF2-40B4-BE49-F238E27FC236}">
                <a16:creationId xmlns:a16="http://schemas.microsoft.com/office/drawing/2014/main" id="{DDE2D203-F331-4D5B-8464-8325AA5B9BCB}"/>
              </a:ext>
            </a:extLst>
          </p:cNvPr>
          <p:cNvGrpSpPr/>
          <p:nvPr/>
        </p:nvGrpSpPr>
        <p:grpSpPr>
          <a:xfrm>
            <a:off x="2461846" y="3123051"/>
            <a:ext cx="862987" cy="691569"/>
            <a:chOff x="2461846" y="3123051"/>
            <a:chExt cx="862987" cy="691569"/>
          </a:xfrm>
        </p:grpSpPr>
        <p:grpSp>
          <p:nvGrpSpPr>
            <p:cNvPr id="31" name="Nhóm 30">
              <a:extLst>
                <a:ext uri="{FF2B5EF4-FFF2-40B4-BE49-F238E27FC236}">
                  <a16:creationId xmlns:a16="http://schemas.microsoft.com/office/drawing/2014/main" id="{071A9782-EA91-43D4-B419-59D54FDDB117}"/>
                </a:ext>
              </a:extLst>
            </p:cNvPr>
            <p:cNvGrpSpPr/>
            <p:nvPr/>
          </p:nvGrpSpPr>
          <p:grpSpPr>
            <a:xfrm>
              <a:off x="2461846" y="3533265"/>
              <a:ext cx="862987" cy="281355"/>
              <a:chOff x="2461846" y="3356941"/>
              <a:chExt cx="862987" cy="281355"/>
            </a:xfrm>
          </p:grpSpPr>
          <p:cxnSp>
            <p:nvCxnSpPr>
              <p:cNvPr id="28" name="Đường nối Thẳng 27">
                <a:extLst>
                  <a:ext uri="{FF2B5EF4-FFF2-40B4-BE49-F238E27FC236}">
                    <a16:creationId xmlns:a16="http://schemas.microsoft.com/office/drawing/2014/main" id="{B38DC982-585C-474F-9FBE-B2F1F9EC9E6E}"/>
                  </a:ext>
                </a:extLst>
              </p:cNvPr>
              <p:cNvCxnSpPr/>
              <p:nvPr/>
            </p:nvCxnSpPr>
            <p:spPr>
              <a:xfrm>
                <a:off x="2494840" y="3532494"/>
                <a:ext cx="82999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9" name="Đường nối Thẳng 28">
                <a:extLst>
                  <a:ext uri="{FF2B5EF4-FFF2-40B4-BE49-F238E27FC236}">
                    <a16:creationId xmlns:a16="http://schemas.microsoft.com/office/drawing/2014/main" id="{ABED3A31-B247-4596-A6FF-45D02CEC9F50}"/>
                  </a:ext>
                </a:extLst>
              </p:cNvPr>
              <p:cNvCxnSpPr>
                <a:cxnSpLocks/>
              </p:cNvCxnSpPr>
              <p:nvPr/>
            </p:nvCxnSpPr>
            <p:spPr>
              <a:xfrm flipV="1">
                <a:off x="2461846" y="3356941"/>
                <a:ext cx="0" cy="28135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0" name="Đường nối Thẳng 29">
                <a:extLst>
                  <a:ext uri="{FF2B5EF4-FFF2-40B4-BE49-F238E27FC236}">
                    <a16:creationId xmlns:a16="http://schemas.microsoft.com/office/drawing/2014/main" id="{8B569029-5B4F-499F-B148-9EE4F4F47115}"/>
                  </a:ext>
                </a:extLst>
              </p:cNvPr>
              <p:cNvCxnSpPr>
                <a:cxnSpLocks/>
              </p:cNvCxnSpPr>
              <p:nvPr/>
            </p:nvCxnSpPr>
            <p:spPr>
              <a:xfrm flipV="1">
                <a:off x="3324833" y="3356942"/>
                <a:ext cx="0" cy="281354"/>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35" name="Hộp Văn bản 34">
              <a:extLst>
                <a:ext uri="{FF2B5EF4-FFF2-40B4-BE49-F238E27FC236}">
                  <a16:creationId xmlns:a16="http://schemas.microsoft.com/office/drawing/2014/main" id="{ECA40689-187C-42BA-BE16-71720538015E}"/>
                </a:ext>
              </a:extLst>
            </p:cNvPr>
            <p:cNvSpPr txBox="1"/>
            <p:nvPr/>
          </p:nvSpPr>
          <p:spPr>
            <a:xfrm>
              <a:off x="2494842" y="3123051"/>
              <a:ext cx="82998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10N</a:t>
              </a:r>
            </a:p>
          </p:txBody>
        </p:sp>
      </p:grpSp>
    </p:spTree>
    <p:extLst>
      <p:ext uri="{BB962C8B-B14F-4D97-AF65-F5344CB8AC3E}">
        <p14:creationId xmlns:p14="http://schemas.microsoft.com/office/powerpoint/2010/main" val="25245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BA89E-5CDA-40D4-8ABB-3DB3C046444F}"/>
              </a:ext>
            </a:extLst>
          </p:cNvPr>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câu</a:t>
            </a:r>
            <a:r>
              <a:rPr lang="en-US" dirty="0"/>
              <a:t> b</a:t>
            </a:r>
          </a:p>
        </p:txBody>
      </p:sp>
      <p:sp>
        <p:nvSpPr>
          <p:cNvPr id="4" name="Chỗ dành sẵn cho Nội dung 3">
            <a:extLst>
              <a:ext uri="{FF2B5EF4-FFF2-40B4-BE49-F238E27FC236}">
                <a16:creationId xmlns:a16="http://schemas.microsoft.com/office/drawing/2014/main" id="{5CF26ABD-27E9-488B-B9F5-CFF2559211FC}"/>
              </a:ext>
            </a:extLst>
          </p:cNvPr>
          <p:cNvSpPr>
            <a:spLocks noGrp="1"/>
          </p:cNvSpPr>
          <p:nvPr>
            <p:ph sz="half" idx="2"/>
          </p:nvPr>
        </p:nvSpPr>
        <p:spPr>
          <a:xfrm>
            <a:off x="5385154" y="1173162"/>
            <a:ext cx="6442999" cy="5584866"/>
          </a:xfrm>
        </p:spPr>
        <p:txBody>
          <a:bodyPr>
            <a:normAutofit fontScale="85000" lnSpcReduction="10000"/>
          </a:bodyPr>
          <a:lstStyle/>
          <a:p>
            <a:pPr>
              <a:lnSpc>
                <a:spcPct val="200000"/>
              </a:lnSpc>
            </a:pPr>
            <a:r>
              <a:rPr lang="vi-VN" sz="2800" dirty="0" err="1">
                <a:latin typeface="Arial" panose="020B0604020202020204" pitchFamily="34" charset="0"/>
                <a:cs typeface="Arial" panose="020B0604020202020204" pitchFamily="34" charset="0"/>
              </a:rPr>
              <a:t>Điểm</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đặt</a:t>
            </a:r>
            <a:r>
              <a:rPr lang="vi-VN" sz="2800" dirty="0">
                <a:latin typeface="Arial" panose="020B0604020202020204" pitchFamily="34" charset="0"/>
                <a:cs typeface="Arial" panose="020B0604020202020204" pitchFamily="34" charset="0"/>
              </a:rPr>
              <a:t>:</a:t>
            </a:r>
            <a:r>
              <a:rPr lang="en-US" dirty="0"/>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endParaRPr lang="en-US" dirty="0"/>
          </a:p>
          <a:p>
            <a:pPr marL="0" indent="0">
              <a:lnSpc>
                <a:spcPct val="200000"/>
              </a:lnSpc>
              <a:buNone/>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kéo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a:t>
            </a:r>
          </a:p>
          <a:p>
            <a:pPr>
              <a:lnSpc>
                <a:spcPct val="200000"/>
              </a:lnSpc>
            </a:pPr>
            <a:r>
              <a:rPr lang="vi-VN" sz="2800" dirty="0">
                <a:latin typeface="Arial" panose="020B0604020202020204" pitchFamily="34" charset="0"/>
                <a:cs typeface="Arial" panose="020B0604020202020204" pitchFamily="34" charset="0"/>
              </a:rPr>
              <a:t>Phương: </a:t>
            </a:r>
            <a:r>
              <a:rPr lang="vi-VN" sz="2800" dirty="0" err="1">
                <a:latin typeface="Arial" panose="020B0604020202020204" pitchFamily="34" charset="0"/>
                <a:cs typeface="Arial" panose="020B0604020202020204" pitchFamily="34" charset="0"/>
              </a:rPr>
              <a:t>nằm</a:t>
            </a:r>
            <a:r>
              <a:rPr lang="vi-VN"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endParaRPr lang="vi-VN" sz="2800" dirty="0">
              <a:latin typeface="Arial" panose="020B0604020202020204" pitchFamily="34" charset="0"/>
              <a:cs typeface="Arial" panose="020B0604020202020204" pitchFamily="34" charset="0"/>
            </a:endParaRPr>
          </a:p>
          <a:p>
            <a:pPr>
              <a:lnSpc>
                <a:spcPct val="200000"/>
              </a:lnSpc>
            </a:pPr>
            <a:r>
              <a:rPr lang="vi-VN" sz="2800" dirty="0" err="1">
                <a:latin typeface="Arial" panose="020B0604020202020204" pitchFamily="34" charset="0"/>
                <a:cs typeface="Arial" panose="020B0604020202020204" pitchFamily="34" charset="0"/>
              </a:rPr>
              <a:t>Chiều</a:t>
            </a:r>
            <a:r>
              <a:rPr lang="vi-VN"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dirty="0"/>
              <a:t>+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hướng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endParaRPr lang="en-US" dirty="0"/>
          </a:p>
          <a:p>
            <a:pPr marL="0" indent="0">
              <a:lnSpc>
                <a:spcPct val="200000"/>
              </a:lnSpc>
              <a:buNone/>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kéo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hướng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a:t>
            </a:r>
          </a:p>
          <a:p>
            <a:pPr>
              <a:lnSpc>
                <a:spcPct val="200000"/>
              </a:lnSpc>
            </a:pPr>
            <a:r>
              <a:rPr lang="vi-VN" sz="2800" dirty="0" err="1">
                <a:latin typeface="Arial" panose="020B0604020202020204" pitchFamily="34" charset="0"/>
                <a:cs typeface="Arial" panose="020B0604020202020204" pitchFamily="34" charset="0"/>
              </a:rPr>
              <a:t>Độ</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lớn</a:t>
            </a:r>
            <a:r>
              <a:rPr lang="vi-VN" sz="2800" dirty="0">
                <a:latin typeface="Arial" panose="020B0604020202020204" pitchFamily="34" charset="0"/>
                <a:cs typeface="Arial" panose="020B0604020202020204" pitchFamily="34" charset="0"/>
              </a:rPr>
              <a:t>: </a:t>
            </a:r>
            <a:r>
              <a:rPr lang="en-US" dirty="0"/>
              <a:t>15</a:t>
            </a:r>
            <a:r>
              <a:rPr lang="vi-VN" sz="2800" dirty="0">
                <a:latin typeface="Arial" panose="020B0604020202020204" pitchFamily="34" charset="0"/>
                <a:cs typeface="Arial" panose="020B0604020202020204" pitchFamily="34" charset="0"/>
              </a:rPr>
              <a:t>N.</a:t>
            </a:r>
          </a:p>
        </p:txBody>
      </p:sp>
      <p:pic>
        <p:nvPicPr>
          <p:cNvPr id="5" name="Chỗ dành sẵn cho Nội dung 9" descr="Lý thuyết - Học trực tuyến OLM">
            <a:extLst>
              <a:ext uri="{FF2B5EF4-FFF2-40B4-BE49-F238E27FC236}">
                <a16:creationId xmlns:a16="http://schemas.microsoft.com/office/drawing/2014/main" id="{97450759-4877-4C11-AA72-0733D8ED8330}"/>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9982" y="1600200"/>
            <a:ext cx="1485142" cy="3025260"/>
          </a:xfrm>
          <a:prstGeom prst="rect">
            <a:avLst/>
          </a:prstGeom>
          <a:noFill/>
          <a:ln>
            <a:noFill/>
          </a:ln>
        </p:spPr>
      </p:pic>
      <p:grpSp>
        <p:nvGrpSpPr>
          <p:cNvPr id="23" name="Nhóm 22">
            <a:extLst>
              <a:ext uri="{FF2B5EF4-FFF2-40B4-BE49-F238E27FC236}">
                <a16:creationId xmlns:a16="http://schemas.microsoft.com/office/drawing/2014/main" id="{D6789552-A542-4631-95F7-EBE191726048}"/>
              </a:ext>
            </a:extLst>
          </p:cNvPr>
          <p:cNvGrpSpPr/>
          <p:nvPr/>
        </p:nvGrpSpPr>
        <p:grpSpPr>
          <a:xfrm>
            <a:off x="3063739" y="1963354"/>
            <a:ext cx="689318" cy="2055085"/>
            <a:chOff x="3063739" y="1963354"/>
            <a:chExt cx="689318" cy="2055085"/>
          </a:xfrm>
        </p:grpSpPr>
        <p:grpSp>
          <p:nvGrpSpPr>
            <p:cNvPr id="13" name="Nhóm 12">
              <a:extLst>
                <a:ext uri="{FF2B5EF4-FFF2-40B4-BE49-F238E27FC236}">
                  <a16:creationId xmlns:a16="http://schemas.microsoft.com/office/drawing/2014/main" id="{71790EF4-9540-4515-B836-184E287BFE2B}"/>
                </a:ext>
              </a:extLst>
            </p:cNvPr>
            <p:cNvGrpSpPr/>
            <p:nvPr/>
          </p:nvGrpSpPr>
          <p:grpSpPr>
            <a:xfrm rot="16200000">
              <a:off x="2276392" y="2994567"/>
              <a:ext cx="1811219" cy="236525"/>
              <a:chOff x="2461846" y="4469130"/>
              <a:chExt cx="2644726" cy="281355"/>
            </a:xfrm>
          </p:grpSpPr>
          <p:cxnSp>
            <p:nvCxnSpPr>
              <p:cNvPr id="10" name="Đường kết nối Mũi tên Thẳng 9">
                <a:extLst>
                  <a:ext uri="{FF2B5EF4-FFF2-40B4-BE49-F238E27FC236}">
                    <a16:creationId xmlns:a16="http://schemas.microsoft.com/office/drawing/2014/main" id="{258883F2-1D9F-4712-82CE-9C86B99AD0D5}"/>
                  </a:ext>
                </a:extLst>
              </p:cNvPr>
              <p:cNvCxnSpPr/>
              <p:nvPr/>
            </p:nvCxnSpPr>
            <p:spPr>
              <a:xfrm>
                <a:off x="2461846" y="4614203"/>
                <a:ext cx="2644726"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1" name="Đường nối Thẳng 10">
                <a:extLst>
                  <a:ext uri="{FF2B5EF4-FFF2-40B4-BE49-F238E27FC236}">
                    <a16:creationId xmlns:a16="http://schemas.microsoft.com/office/drawing/2014/main" id="{7A21BA55-11CC-406F-9D7F-1E72F466EABC}"/>
                  </a:ext>
                </a:extLst>
              </p:cNvPr>
              <p:cNvCxnSpPr>
                <a:cxnSpLocks/>
              </p:cNvCxnSpPr>
              <p:nvPr/>
            </p:nvCxnSpPr>
            <p:spPr>
              <a:xfrm flipV="1">
                <a:off x="3322403" y="4469130"/>
                <a:ext cx="0" cy="281355"/>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2" name="Đường nối Thẳng 11">
                <a:extLst>
                  <a:ext uri="{FF2B5EF4-FFF2-40B4-BE49-F238E27FC236}">
                    <a16:creationId xmlns:a16="http://schemas.microsoft.com/office/drawing/2014/main" id="{F3317C21-1918-4A00-944F-09EC765F8C28}"/>
                  </a:ext>
                </a:extLst>
              </p:cNvPr>
              <p:cNvCxnSpPr>
                <a:cxnSpLocks/>
              </p:cNvCxnSpPr>
              <p:nvPr/>
            </p:nvCxnSpPr>
            <p:spPr>
              <a:xfrm flipV="1">
                <a:off x="4166716" y="4469131"/>
                <a:ext cx="0" cy="281354"/>
              </a:xfrm>
              <a:prstGeom prst="line">
                <a:avLst/>
              </a:prstGeom>
              <a:ln w="57150"/>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F41B58CF-2313-4106-8BA3-8BE736CA6D2B}"/>
                    </a:ext>
                  </a:extLst>
                </p:cNvPr>
                <p:cNvSpPr txBox="1"/>
                <p:nvPr/>
              </p:nvSpPr>
              <p:spPr>
                <a:xfrm>
                  <a:off x="3232553" y="1963354"/>
                  <a:ext cx="520504"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panose="02040503050406030204" pitchFamily="18" charset="0"/>
                              </a:rPr>
                              <m:t>𝑇</m:t>
                            </m:r>
                          </m:e>
                        </m:acc>
                      </m:oMath>
                    </m:oMathPara>
                  </a14:m>
                  <a:endParaRPr lang="en-US" sz="3200" dirty="0"/>
                </a:p>
              </p:txBody>
            </p:sp>
          </mc:Choice>
          <mc:Fallback xmlns="">
            <p:sp>
              <p:nvSpPr>
                <p:cNvPr id="14" name="Hộp Văn bản 13">
                  <a:extLst>
                    <a:ext uri="{FF2B5EF4-FFF2-40B4-BE49-F238E27FC236}">
                      <a16:creationId xmlns:a16="http://schemas.microsoft.com/office/drawing/2014/main" id="{F41B58CF-2313-4106-8BA3-8BE736CA6D2B}"/>
                    </a:ext>
                  </a:extLst>
                </p:cNvPr>
                <p:cNvSpPr txBox="1">
                  <a:spLocks noRot="1" noChangeAspect="1" noMove="1" noResize="1" noEditPoints="1" noAdjustHandles="1" noChangeArrowheads="1" noChangeShapeType="1" noTextEdit="1"/>
                </p:cNvSpPr>
                <p:nvPr/>
              </p:nvSpPr>
              <p:spPr>
                <a:xfrm>
                  <a:off x="3232553" y="1963354"/>
                  <a:ext cx="520504" cy="644664"/>
                </a:xfrm>
                <a:prstGeom prst="rect">
                  <a:avLst/>
                </a:prstGeom>
                <a:blipFill>
                  <a:blip r:embed="rId3"/>
                  <a:stretch>
                    <a:fillRect/>
                  </a:stretch>
                </a:blipFill>
              </p:spPr>
              <p:txBody>
                <a:bodyPr/>
                <a:lstStyle/>
                <a:p>
                  <a:r>
                    <a:rPr lang="en-US">
                      <a:noFill/>
                    </a:rPr>
                    <a:t> </a:t>
                  </a:r>
                </a:p>
              </p:txBody>
            </p:sp>
          </mc:Fallback>
        </mc:AlternateContent>
      </p:grpSp>
      <p:grpSp>
        <p:nvGrpSpPr>
          <p:cNvPr id="22" name="Nhóm 21">
            <a:extLst>
              <a:ext uri="{FF2B5EF4-FFF2-40B4-BE49-F238E27FC236}">
                <a16:creationId xmlns:a16="http://schemas.microsoft.com/office/drawing/2014/main" id="{8C04792E-D33E-4BB8-BC03-AABF2A0C3977}"/>
              </a:ext>
            </a:extLst>
          </p:cNvPr>
          <p:cNvGrpSpPr/>
          <p:nvPr/>
        </p:nvGrpSpPr>
        <p:grpSpPr>
          <a:xfrm>
            <a:off x="3016882" y="4352192"/>
            <a:ext cx="695296" cy="2168604"/>
            <a:chOff x="3016882" y="4352192"/>
            <a:chExt cx="695296" cy="2168604"/>
          </a:xfrm>
        </p:grpSpPr>
        <p:grpSp>
          <p:nvGrpSpPr>
            <p:cNvPr id="9" name="Nhóm 8">
              <a:extLst>
                <a:ext uri="{FF2B5EF4-FFF2-40B4-BE49-F238E27FC236}">
                  <a16:creationId xmlns:a16="http://schemas.microsoft.com/office/drawing/2014/main" id="{E353DE81-D105-441D-9557-810B703AE394}"/>
                </a:ext>
              </a:extLst>
            </p:cNvPr>
            <p:cNvGrpSpPr/>
            <p:nvPr/>
          </p:nvGrpSpPr>
          <p:grpSpPr>
            <a:xfrm rot="5400000">
              <a:off x="2280086" y="5088988"/>
              <a:ext cx="1811218" cy="337625"/>
              <a:chOff x="2461846" y="4469130"/>
              <a:chExt cx="2644726" cy="281355"/>
            </a:xfrm>
          </p:grpSpPr>
          <p:cxnSp>
            <p:nvCxnSpPr>
              <p:cNvPr id="6" name="Đường kết nối Mũi tên Thẳng 5">
                <a:extLst>
                  <a:ext uri="{FF2B5EF4-FFF2-40B4-BE49-F238E27FC236}">
                    <a16:creationId xmlns:a16="http://schemas.microsoft.com/office/drawing/2014/main" id="{9E9DBD02-73A1-4946-AC29-BF977238906B}"/>
                  </a:ext>
                </a:extLst>
              </p:cNvPr>
              <p:cNvCxnSpPr/>
              <p:nvPr/>
            </p:nvCxnSpPr>
            <p:spPr>
              <a:xfrm>
                <a:off x="2461846" y="4614203"/>
                <a:ext cx="264472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Đường nối Thẳng 6">
                <a:extLst>
                  <a:ext uri="{FF2B5EF4-FFF2-40B4-BE49-F238E27FC236}">
                    <a16:creationId xmlns:a16="http://schemas.microsoft.com/office/drawing/2014/main" id="{592D480D-2928-49CE-ABCC-0D82737CACF9}"/>
                  </a:ext>
                </a:extLst>
              </p:cNvPr>
              <p:cNvCxnSpPr>
                <a:cxnSpLocks/>
              </p:cNvCxnSpPr>
              <p:nvPr/>
            </p:nvCxnSpPr>
            <p:spPr>
              <a:xfrm flipV="1">
                <a:off x="3322403" y="4469130"/>
                <a:ext cx="0" cy="28135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Đường nối Thẳng 7">
                <a:extLst>
                  <a:ext uri="{FF2B5EF4-FFF2-40B4-BE49-F238E27FC236}">
                    <a16:creationId xmlns:a16="http://schemas.microsoft.com/office/drawing/2014/main" id="{2BB6F912-94D0-4584-9736-BBE2C81AF92D}"/>
                  </a:ext>
                </a:extLst>
              </p:cNvPr>
              <p:cNvCxnSpPr>
                <a:cxnSpLocks/>
              </p:cNvCxnSpPr>
              <p:nvPr/>
            </p:nvCxnSpPr>
            <p:spPr>
              <a:xfrm flipV="1">
                <a:off x="4166716" y="4469131"/>
                <a:ext cx="0" cy="281354"/>
              </a:xfrm>
              <a:prstGeom prst="line">
                <a:avLst/>
              </a:prstGeom>
              <a:ln w="5715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71BF64F5-A7FB-46C6-B63F-1923DA0CE971}"/>
                    </a:ext>
                  </a:extLst>
                </p:cNvPr>
                <p:cNvSpPr txBox="1"/>
                <p:nvPr/>
              </p:nvSpPr>
              <p:spPr>
                <a:xfrm>
                  <a:off x="3191674" y="5876132"/>
                  <a:ext cx="520504"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panose="02040503050406030204" pitchFamily="18" charset="0"/>
                              </a:rPr>
                              <m:t>𝑃</m:t>
                            </m:r>
                          </m:e>
                        </m:acc>
                      </m:oMath>
                    </m:oMathPara>
                  </a14:m>
                  <a:endParaRPr lang="en-US" sz="3200" dirty="0"/>
                </a:p>
              </p:txBody>
            </p:sp>
          </mc:Choice>
          <mc:Fallback xmlns="">
            <p:sp>
              <p:nvSpPr>
                <p:cNvPr id="15" name="Hộp Văn bản 14">
                  <a:extLst>
                    <a:ext uri="{FF2B5EF4-FFF2-40B4-BE49-F238E27FC236}">
                      <a16:creationId xmlns:a16="http://schemas.microsoft.com/office/drawing/2014/main" id="{71BF64F5-A7FB-46C6-B63F-1923DA0CE971}"/>
                    </a:ext>
                  </a:extLst>
                </p:cNvPr>
                <p:cNvSpPr txBox="1">
                  <a:spLocks noRot="1" noChangeAspect="1" noMove="1" noResize="1" noEditPoints="1" noAdjustHandles="1" noChangeArrowheads="1" noChangeShapeType="1" noTextEdit="1"/>
                </p:cNvSpPr>
                <p:nvPr/>
              </p:nvSpPr>
              <p:spPr>
                <a:xfrm>
                  <a:off x="3191674" y="5876132"/>
                  <a:ext cx="520504" cy="644664"/>
                </a:xfrm>
                <a:prstGeom prst="rect">
                  <a:avLst/>
                </a:prstGeom>
                <a:blipFill>
                  <a:blip r:embed="rId4"/>
                  <a:stretch>
                    <a:fillRect/>
                  </a:stretch>
                </a:blipFill>
              </p:spPr>
              <p:txBody>
                <a:bodyPr/>
                <a:lstStyle/>
                <a:p>
                  <a:r>
                    <a:rPr lang="en-US">
                      <a:noFill/>
                    </a:rPr>
                    <a:t> </a:t>
                  </a:r>
                </a:p>
              </p:txBody>
            </p:sp>
          </mc:Fallback>
        </mc:AlternateContent>
      </p:grpSp>
      <p:grpSp>
        <p:nvGrpSpPr>
          <p:cNvPr id="21" name="Nhóm 20">
            <a:extLst>
              <a:ext uri="{FF2B5EF4-FFF2-40B4-BE49-F238E27FC236}">
                <a16:creationId xmlns:a16="http://schemas.microsoft.com/office/drawing/2014/main" id="{F5AA8E9F-976E-4838-AFAC-6A33FEBAA876}"/>
              </a:ext>
            </a:extLst>
          </p:cNvPr>
          <p:cNvGrpSpPr/>
          <p:nvPr/>
        </p:nvGrpSpPr>
        <p:grpSpPr>
          <a:xfrm>
            <a:off x="971537" y="2861647"/>
            <a:ext cx="1170588" cy="567353"/>
            <a:chOff x="971537" y="2861647"/>
            <a:chExt cx="1170588" cy="567353"/>
          </a:xfrm>
        </p:grpSpPr>
        <p:grpSp>
          <p:nvGrpSpPr>
            <p:cNvPr id="16" name="Nhóm 15">
              <a:extLst>
                <a:ext uri="{FF2B5EF4-FFF2-40B4-BE49-F238E27FC236}">
                  <a16:creationId xmlns:a16="http://schemas.microsoft.com/office/drawing/2014/main" id="{2D77BB21-9EEC-4E23-B026-30BD6717EA32}"/>
                </a:ext>
              </a:extLst>
            </p:cNvPr>
            <p:cNvGrpSpPr/>
            <p:nvPr/>
          </p:nvGrpSpPr>
          <p:grpSpPr>
            <a:xfrm rot="5400000">
              <a:off x="1724728" y="3011603"/>
              <a:ext cx="567353" cy="267441"/>
              <a:chOff x="2461846" y="3356941"/>
              <a:chExt cx="862987" cy="281355"/>
            </a:xfrm>
          </p:grpSpPr>
          <p:cxnSp>
            <p:nvCxnSpPr>
              <p:cNvPr id="17" name="Đường nối Thẳng 16">
                <a:extLst>
                  <a:ext uri="{FF2B5EF4-FFF2-40B4-BE49-F238E27FC236}">
                    <a16:creationId xmlns:a16="http://schemas.microsoft.com/office/drawing/2014/main" id="{1B4C20D7-E7E0-4653-AABD-355835447BB0}"/>
                  </a:ext>
                </a:extLst>
              </p:cNvPr>
              <p:cNvCxnSpPr/>
              <p:nvPr/>
            </p:nvCxnSpPr>
            <p:spPr>
              <a:xfrm>
                <a:off x="2494840" y="3532494"/>
                <a:ext cx="82999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Đường nối Thẳng 17">
                <a:extLst>
                  <a:ext uri="{FF2B5EF4-FFF2-40B4-BE49-F238E27FC236}">
                    <a16:creationId xmlns:a16="http://schemas.microsoft.com/office/drawing/2014/main" id="{769385E3-7265-4064-941A-E36859819882}"/>
                  </a:ext>
                </a:extLst>
              </p:cNvPr>
              <p:cNvCxnSpPr>
                <a:cxnSpLocks/>
              </p:cNvCxnSpPr>
              <p:nvPr/>
            </p:nvCxnSpPr>
            <p:spPr>
              <a:xfrm flipV="1">
                <a:off x="2461846" y="3356941"/>
                <a:ext cx="0" cy="281355"/>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Đường nối Thẳng 18">
                <a:extLst>
                  <a:ext uri="{FF2B5EF4-FFF2-40B4-BE49-F238E27FC236}">
                    <a16:creationId xmlns:a16="http://schemas.microsoft.com/office/drawing/2014/main" id="{92F1FE05-E151-4EB3-A525-3936298A5E73}"/>
                  </a:ext>
                </a:extLst>
              </p:cNvPr>
              <p:cNvCxnSpPr>
                <a:cxnSpLocks/>
              </p:cNvCxnSpPr>
              <p:nvPr/>
            </p:nvCxnSpPr>
            <p:spPr>
              <a:xfrm flipV="1">
                <a:off x="3324833" y="3356942"/>
                <a:ext cx="0" cy="281354"/>
              </a:xfrm>
              <a:prstGeom prst="line">
                <a:avLst/>
              </a:prstGeom>
              <a:ln w="57150"/>
            </p:spPr>
            <p:style>
              <a:lnRef idx="1">
                <a:schemeClr val="dk1"/>
              </a:lnRef>
              <a:fillRef idx="0">
                <a:schemeClr val="dk1"/>
              </a:fillRef>
              <a:effectRef idx="0">
                <a:schemeClr val="dk1"/>
              </a:effectRef>
              <a:fontRef idx="minor">
                <a:schemeClr val="tx1"/>
              </a:fontRef>
            </p:style>
          </p:cxnSp>
        </p:grpSp>
        <p:sp>
          <p:nvSpPr>
            <p:cNvPr id="20" name="Hộp Văn bản 19">
              <a:extLst>
                <a:ext uri="{FF2B5EF4-FFF2-40B4-BE49-F238E27FC236}">
                  <a16:creationId xmlns:a16="http://schemas.microsoft.com/office/drawing/2014/main" id="{DA25C278-CAB3-4165-B825-82D9D3995B22}"/>
                </a:ext>
              </a:extLst>
            </p:cNvPr>
            <p:cNvSpPr txBox="1"/>
            <p:nvPr/>
          </p:nvSpPr>
          <p:spPr>
            <a:xfrm>
              <a:off x="971537" y="2925336"/>
              <a:ext cx="92191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5N</a:t>
              </a:r>
            </a:p>
          </p:txBody>
        </p:sp>
      </p:grpSp>
    </p:spTree>
    <p:extLst>
      <p:ext uri="{BB962C8B-B14F-4D97-AF65-F5344CB8AC3E}">
        <p14:creationId xmlns:p14="http://schemas.microsoft.com/office/powerpoint/2010/main" val="23326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additive="base">
                                        <p:cTn id="3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additive="base">
                                        <p:cTn id="4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additive="base">
                                        <p:cTn id="5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SBT: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4.1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4.8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4.10 </a:t>
            </a:r>
            <a:r>
              <a:rPr lang="en-US" sz="3200" dirty="0" err="1">
                <a:latin typeface="Arial" panose="020B0604020202020204" pitchFamily="34" charset="0"/>
                <a:cs typeface="Arial" panose="020B0604020202020204" pitchFamily="34" charset="0"/>
              </a:rPr>
              <a:t>đến</a:t>
            </a:r>
            <a:r>
              <a:rPr lang="en-US" sz="3200" dirty="0">
                <a:latin typeface="Arial" panose="020B0604020202020204" pitchFamily="34" charset="0"/>
                <a:cs typeface="Arial" panose="020B0604020202020204" pitchFamily="34" charset="0"/>
              </a:rPr>
              <a:t> 4.12.</a:t>
            </a:r>
          </a:p>
          <a:p>
            <a:pPr algn="ctr">
              <a:lnSpc>
                <a:spcPct val="150000"/>
              </a:lnSpc>
            </a:pP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trắc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thuyết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endParaRPr lang="en-US" sz="3200" dirty="0">
              <a:latin typeface="Arial" panose="020B0604020202020204" pitchFamily="34" charset="0"/>
              <a:cs typeface="Arial" panose="020B0604020202020204" pitchFamily="34" charset="0"/>
            </a:endParaRP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35275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2590892" y="2362229"/>
            <a:ext cx="7010216" cy="1200329"/>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200026" y="1653443"/>
            <a:ext cx="5734050" cy="3551114"/>
          </a:xfrm>
        </p:spPr>
        <p:txBody>
          <a:bodyPr rtlCol="0" anchor="ctr">
            <a:normAutofit fontScale="90000"/>
          </a:bodyPr>
          <a:lstStyle/>
          <a:p>
            <a:pPr rtl="0"/>
            <a:r>
              <a:rPr lang="en-US" b="1" dirty="0" err="1"/>
              <a:t>Chương</a:t>
            </a:r>
            <a:r>
              <a:rPr lang="en-US" b="1" dirty="0"/>
              <a:t> I – CƠ HỌC</a:t>
            </a:r>
            <a:br>
              <a:rPr lang="en-US" b="1" dirty="0"/>
            </a:br>
            <a:br>
              <a:rPr lang="en-US" b="1" dirty="0"/>
            </a:br>
            <a:r>
              <a:rPr lang="vi-VN" b="1" dirty="0" err="1">
                <a:solidFill>
                  <a:schemeClr val="accent6">
                    <a:lumMod val="50000"/>
                  </a:schemeClr>
                </a:solidFill>
              </a:rPr>
              <a:t>Bài</a:t>
            </a:r>
            <a:r>
              <a:rPr lang="vi-VN" b="1" dirty="0">
                <a:solidFill>
                  <a:schemeClr val="accent6">
                    <a:lumMod val="50000"/>
                  </a:schemeClr>
                </a:solidFill>
              </a:rPr>
              <a:t> </a:t>
            </a:r>
            <a:r>
              <a:rPr lang="en-US" b="1" dirty="0">
                <a:solidFill>
                  <a:schemeClr val="accent6">
                    <a:lumMod val="50000"/>
                  </a:schemeClr>
                </a:solidFill>
              </a:rPr>
              <a:t>4</a:t>
            </a:r>
            <a:br>
              <a:rPr lang="en-US" b="1" dirty="0">
                <a:solidFill>
                  <a:schemeClr val="accent6">
                    <a:lumMod val="50000"/>
                  </a:schemeClr>
                </a:solidFill>
              </a:rPr>
            </a:br>
            <a:r>
              <a:rPr lang="en-US" b="1" dirty="0">
                <a:solidFill>
                  <a:schemeClr val="accent6">
                    <a:lumMod val="50000"/>
                  </a:schemeClr>
                </a:solidFill>
              </a:rPr>
              <a:t>BIỂU DIỄN LỰC</a:t>
            </a:r>
            <a:endParaRPr lang="vi-VN" b="1" dirty="0">
              <a:solidFill>
                <a:schemeClr val="accent6">
                  <a:lumMod val="50000"/>
                </a:schemeClr>
              </a:solidFill>
            </a:endParaRPr>
          </a:p>
        </p:txBody>
      </p:sp>
      <p:pic>
        <p:nvPicPr>
          <p:cNvPr id="1026" name="Picture 2" descr="Bắn Cung và mũi tên Vẽ Nỏ - cung và mũi tên png tải về - Miễn phí trong  suốt Bắn Cung png Tải về.">
            <a:extLst>
              <a:ext uri="{FF2B5EF4-FFF2-40B4-BE49-F238E27FC236}">
                <a16:creationId xmlns:a16="http://schemas.microsoft.com/office/drawing/2014/main" id="{E347E475-D0E8-4BC0-913A-16A27DED5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0"/>
            <a:ext cx="5934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F32FAD-9008-4A00-99CF-7F860F4488F9}"/>
              </a:ext>
            </a:extLst>
          </p:cNvPr>
          <p:cNvSpPr>
            <a:spLocks noGrp="1"/>
          </p:cNvSpPr>
          <p:nvPr>
            <p:ph type="title"/>
          </p:nvPr>
        </p:nvSpPr>
        <p:spPr/>
        <p:txBody>
          <a:bodyPr/>
          <a:lstStyle/>
          <a:p>
            <a:r>
              <a:rPr lang="en-US" dirty="0" err="1"/>
              <a:t>Nội</a:t>
            </a:r>
            <a:r>
              <a:rPr lang="en-US" dirty="0"/>
              <a:t> dung </a:t>
            </a:r>
            <a:r>
              <a:rPr lang="en-US" dirty="0" err="1"/>
              <a:t>chính</a:t>
            </a:r>
            <a:r>
              <a:rPr lang="en-US" dirty="0"/>
              <a:t> </a:t>
            </a:r>
            <a:r>
              <a:rPr lang="en-US" dirty="0" err="1"/>
              <a:t>của</a:t>
            </a:r>
            <a:r>
              <a:rPr lang="en-US" dirty="0"/>
              <a:t> </a:t>
            </a:r>
            <a:r>
              <a:rPr lang="en-US" dirty="0" err="1"/>
              <a:t>bài</a:t>
            </a:r>
            <a:endParaRPr lang="en-US" dirty="0"/>
          </a:p>
        </p:txBody>
      </p:sp>
      <p:graphicFrame>
        <p:nvGraphicFramePr>
          <p:cNvPr id="4" name="Chỗ dành sẵn cho Nội dung 3">
            <a:extLst>
              <a:ext uri="{FF2B5EF4-FFF2-40B4-BE49-F238E27FC236}">
                <a16:creationId xmlns:a16="http://schemas.microsoft.com/office/drawing/2014/main" id="{965B282C-0FC7-4375-AA74-7F9067228F4F}"/>
              </a:ext>
            </a:extLst>
          </p:cNvPr>
          <p:cNvGraphicFramePr>
            <a:graphicFrameLocks noGrp="1"/>
          </p:cNvGraphicFramePr>
          <p:nvPr>
            <p:ph idx="1"/>
            <p:extLst>
              <p:ext uri="{D42A27DB-BD31-4B8C-83A1-F6EECF244321}">
                <p14:modId xmlns:p14="http://schemas.microsoft.com/office/powerpoint/2010/main" val="3380366561"/>
              </p:ext>
            </p:extLst>
          </p:nvPr>
        </p:nvGraphicFramePr>
        <p:xfrm>
          <a:off x="417094" y="1439840"/>
          <a:ext cx="11357811" cy="516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3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53D51D-7917-49C2-8A87-7E1DA41FF73A}"/>
              </a:ext>
            </a:extLst>
          </p:cNvPr>
          <p:cNvSpPr>
            <a:spLocks noGrp="1"/>
          </p:cNvSpPr>
          <p:nvPr>
            <p:ph type="title"/>
          </p:nvPr>
        </p:nvSpPr>
        <p:spPr/>
        <p:txBody>
          <a:bodyPr/>
          <a:lstStyle/>
          <a:p>
            <a:r>
              <a:rPr lang="en-US" dirty="0"/>
              <a:t>I. </a:t>
            </a:r>
            <a:r>
              <a:rPr lang="en-US" dirty="0" err="1"/>
              <a:t>Ôn</a:t>
            </a:r>
            <a:r>
              <a:rPr lang="en-US" dirty="0"/>
              <a:t> </a:t>
            </a:r>
            <a:r>
              <a:rPr lang="en-US" dirty="0" err="1"/>
              <a:t>lại</a:t>
            </a:r>
            <a:r>
              <a:rPr lang="en-US" dirty="0"/>
              <a:t> </a:t>
            </a:r>
            <a:r>
              <a:rPr lang="en-US" dirty="0" err="1"/>
              <a:t>khái</a:t>
            </a:r>
            <a:r>
              <a:rPr lang="en-US" dirty="0"/>
              <a:t> </a:t>
            </a:r>
            <a:r>
              <a:rPr lang="en-US" dirty="0" err="1"/>
              <a:t>niệm</a:t>
            </a:r>
            <a:r>
              <a:rPr lang="en-US" dirty="0"/>
              <a:t> </a:t>
            </a:r>
            <a:r>
              <a:rPr lang="en-US" dirty="0" err="1"/>
              <a:t>lực</a:t>
            </a:r>
            <a:endParaRPr lang="en-US" dirty="0"/>
          </a:p>
        </p:txBody>
      </p:sp>
      <p:sp>
        <p:nvSpPr>
          <p:cNvPr id="4" name="Chỗ dành sẵn cho Nội dung 3">
            <a:extLst>
              <a:ext uri="{FF2B5EF4-FFF2-40B4-BE49-F238E27FC236}">
                <a16:creationId xmlns:a16="http://schemas.microsoft.com/office/drawing/2014/main" id="{BB26D24E-F814-4434-B469-2705F50872BB}"/>
              </a:ext>
            </a:extLst>
          </p:cNvPr>
          <p:cNvSpPr>
            <a:spLocks noGrp="1"/>
          </p:cNvSpPr>
          <p:nvPr>
            <p:ph sz="half" idx="1"/>
          </p:nvPr>
        </p:nvSpPr>
        <p:spPr>
          <a:xfrm>
            <a:off x="331177" y="1600199"/>
            <a:ext cx="4789463" cy="3548576"/>
          </a:xfrm>
        </p:spPr>
        <p:txBody>
          <a:bodyPr/>
          <a:lstStyle/>
          <a:p>
            <a:r>
              <a:rPr lang="vi-VN" dirty="0" err="1"/>
              <a:t>Lực</a:t>
            </a:r>
            <a:r>
              <a:rPr lang="vi-VN" dirty="0"/>
              <a:t> </a:t>
            </a:r>
            <a:r>
              <a:rPr lang="vi-VN" dirty="0" err="1"/>
              <a:t>là</a:t>
            </a:r>
            <a:r>
              <a:rPr lang="vi-VN" dirty="0"/>
              <a:t> </a:t>
            </a:r>
            <a:r>
              <a:rPr lang="vi-VN" dirty="0" err="1">
                <a:solidFill>
                  <a:srgbClr val="0070C0"/>
                </a:solidFill>
              </a:rPr>
              <a:t>sự</a:t>
            </a:r>
            <a:r>
              <a:rPr lang="vi-VN" dirty="0">
                <a:solidFill>
                  <a:srgbClr val="0070C0"/>
                </a:solidFill>
              </a:rPr>
              <a:t> </a:t>
            </a:r>
            <a:r>
              <a:rPr lang="vi-VN" dirty="0" err="1">
                <a:solidFill>
                  <a:srgbClr val="0070C0"/>
                </a:solidFill>
              </a:rPr>
              <a:t>đẩy</a:t>
            </a:r>
            <a:r>
              <a:rPr lang="vi-VN" dirty="0">
                <a:solidFill>
                  <a:srgbClr val="0070C0"/>
                </a:solidFill>
              </a:rPr>
              <a:t> </a:t>
            </a:r>
            <a:r>
              <a:rPr lang="vi-VN" dirty="0" err="1"/>
              <a:t>hoặc</a:t>
            </a:r>
            <a:r>
              <a:rPr lang="vi-VN" dirty="0"/>
              <a:t> </a:t>
            </a:r>
            <a:r>
              <a:rPr lang="vi-VN" dirty="0" err="1">
                <a:solidFill>
                  <a:srgbClr val="0070C0"/>
                </a:solidFill>
              </a:rPr>
              <a:t>sự</a:t>
            </a:r>
            <a:r>
              <a:rPr lang="vi-VN" dirty="0">
                <a:solidFill>
                  <a:srgbClr val="0070C0"/>
                </a:solidFill>
              </a:rPr>
              <a:t> </a:t>
            </a:r>
            <a:r>
              <a:rPr lang="vi-VN" dirty="0" err="1">
                <a:solidFill>
                  <a:srgbClr val="0070C0"/>
                </a:solidFill>
              </a:rPr>
              <a:t>kéo</a:t>
            </a:r>
            <a:r>
              <a:rPr lang="vi-VN" dirty="0"/>
              <a:t>.</a:t>
            </a:r>
          </a:p>
          <a:p>
            <a:r>
              <a:rPr lang="vi-VN" dirty="0" err="1"/>
              <a:t>Lực</a:t>
            </a:r>
            <a:r>
              <a:rPr lang="vi-VN" dirty="0"/>
              <a:t> </a:t>
            </a:r>
            <a:r>
              <a:rPr lang="vi-VN" dirty="0" err="1"/>
              <a:t>tác</a:t>
            </a:r>
            <a:r>
              <a:rPr lang="vi-VN" dirty="0"/>
              <a:t> </a:t>
            </a:r>
            <a:r>
              <a:rPr lang="vi-VN" dirty="0" err="1"/>
              <a:t>dụng</a:t>
            </a:r>
            <a:r>
              <a:rPr lang="vi-VN" dirty="0"/>
              <a:t> lên </a:t>
            </a:r>
            <a:r>
              <a:rPr lang="vi-VN" dirty="0" err="1"/>
              <a:t>một</a:t>
            </a:r>
            <a:r>
              <a:rPr lang="vi-VN" dirty="0"/>
              <a:t> </a:t>
            </a:r>
            <a:r>
              <a:rPr lang="vi-VN" dirty="0" err="1"/>
              <a:t>vật</a:t>
            </a:r>
            <a:r>
              <a:rPr lang="vi-VN" dirty="0"/>
              <a:t> </a:t>
            </a:r>
            <a:r>
              <a:rPr lang="vi-VN" dirty="0" err="1"/>
              <a:t>có</a:t>
            </a:r>
            <a:r>
              <a:rPr lang="vi-VN" dirty="0"/>
              <a:t> </a:t>
            </a:r>
            <a:r>
              <a:rPr lang="vi-VN" dirty="0" err="1"/>
              <a:t>thể</a:t>
            </a:r>
            <a:r>
              <a:rPr lang="vi-VN" dirty="0"/>
              <a:t> </a:t>
            </a:r>
            <a:r>
              <a:rPr lang="vi-VN" dirty="0" err="1"/>
              <a:t>làm</a:t>
            </a:r>
            <a:r>
              <a:rPr lang="vi-VN" dirty="0"/>
              <a:t> </a:t>
            </a:r>
            <a:r>
              <a:rPr lang="vi-VN" dirty="0">
                <a:solidFill>
                  <a:srgbClr val="0070C0"/>
                </a:solidFill>
              </a:rPr>
              <a:t>thay </a:t>
            </a:r>
            <a:r>
              <a:rPr lang="vi-VN" dirty="0" err="1">
                <a:solidFill>
                  <a:srgbClr val="0070C0"/>
                </a:solidFill>
              </a:rPr>
              <a:t>đổi</a:t>
            </a:r>
            <a:r>
              <a:rPr lang="vi-VN" dirty="0">
                <a:solidFill>
                  <a:srgbClr val="0070C0"/>
                </a:solidFill>
              </a:rPr>
              <a:t> </a:t>
            </a:r>
            <a:r>
              <a:rPr lang="vi-VN" dirty="0" err="1">
                <a:solidFill>
                  <a:srgbClr val="0070C0"/>
                </a:solidFill>
              </a:rPr>
              <a:t>vận</a:t>
            </a:r>
            <a:r>
              <a:rPr lang="vi-VN" dirty="0">
                <a:solidFill>
                  <a:srgbClr val="0070C0"/>
                </a:solidFill>
              </a:rPr>
              <a:t> </a:t>
            </a:r>
            <a:r>
              <a:rPr lang="vi-VN" dirty="0" err="1">
                <a:solidFill>
                  <a:srgbClr val="0070C0"/>
                </a:solidFill>
              </a:rPr>
              <a:t>tốc</a:t>
            </a:r>
            <a:r>
              <a:rPr lang="vi-VN" dirty="0">
                <a:solidFill>
                  <a:srgbClr val="0070C0"/>
                </a:solidFill>
              </a:rPr>
              <a:t>, </a:t>
            </a:r>
            <a:r>
              <a:rPr lang="vi-VN" dirty="0" err="1">
                <a:solidFill>
                  <a:srgbClr val="0070C0"/>
                </a:solidFill>
              </a:rPr>
              <a:t>hướng</a:t>
            </a:r>
            <a:r>
              <a:rPr lang="vi-VN" dirty="0">
                <a:solidFill>
                  <a:srgbClr val="0070C0"/>
                </a:solidFill>
              </a:rPr>
              <a:t> </a:t>
            </a:r>
            <a:r>
              <a:rPr lang="vi-VN" dirty="0" err="1">
                <a:solidFill>
                  <a:srgbClr val="0070C0"/>
                </a:solidFill>
              </a:rPr>
              <a:t>chuyển</a:t>
            </a:r>
            <a:r>
              <a:rPr lang="vi-VN" dirty="0">
                <a:solidFill>
                  <a:srgbClr val="0070C0"/>
                </a:solidFill>
              </a:rPr>
              <a:t> </a:t>
            </a:r>
            <a:r>
              <a:rPr lang="vi-VN" dirty="0" err="1">
                <a:solidFill>
                  <a:srgbClr val="0070C0"/>
                </a:solidFill>
              </a:rPr>
              <a:t>động</a:t>
            </a:r>
            <a:r>
              <a:rPr lang="vi-VN" dirty="0">
                <a:solidFill>
                  <a:srgbClr val="0070C0"/>
                </a:solidFill>
              </a:rPr>
              <a:t> </a:t>
            </a:r>
            <a:r>
              <a:rPr lang="vi-VN" dirty="0" err="1"/>
              <a:t>của</a:t>
            </a:r>
            <a:r>
              <a:rPr lang="vi-VN" dirty="0"/>
              <a:t> </a:t>
            </a:r>
            <a:r>
              <a:rPr lang="vi-VN" dirty="0" err="1"/>
              <a:t>vật</a:t>
            </a:r>
            <a:r>
              <a:rPr lang="vi-VN" dirty="0"/>
              <a:t> </a:t>
            </a:r>
            <a:r>
              <a:rPr lang="vi-VN" dirty="0" err="1"/>
              <a:t>đó</a:t>
            </a:r>
            <a:r>
              <a:rPr lang="vi-VN" dirty="0"/>
              <a:t> </a:t>
            </a:r>
            <a:r>
              <a:rPr lang="vi-VN" dirty="0" err="1"/>
              <a:t>và</a:t>
            </a:r>
            <a:r>
              <a:rPr lang="vi-VN" dirty="0"/>
              <a:t> </a:t>
            </a:r>
            <a:r>
              <a:rPr lang="vi-VN" dirty="0" err="1">
                <a:solidFill>
                  <a:srgbClr val="0070C0"/>
                </a:solidFill>
              </a:rPr>
              <a:t>làm</a:t>
            </a:r>
            <a:r>
              <a:rPr lang="vi-VN" dirty="0">
                <a:solidFill>
                  <a:srgbClr val="0070C0"/>
                </a:solidFill>
              </a:rPr>
              <a:t> </a:t>
            </a:r>
            <a:r>
              <a:rPr lang="vi-VN" dirty="0" err="1">
                <a:solidFill>
                  <a:srgbClr val="0070C0"/>
                </a:solidFill>
              </a:rPr>
              <a:t>nó</a:t>
            </a:r>
            <a:r>
              <a:rPr lang="vi-VN" dirty="0">
                <a:solidFill>
                  <a:srgbClr val="0070C0"/>
                </a:solidFill>
              </a:rPr>
              <a:t> </a:t>
            </a:r>
            <a:r>
              <a:rPr lang="vi-VN" dirty="0" err="1">
                <a:solidFill>
                  <a:srgbClr val="0070C0"/>
                </a:solidFill>
              </a:rPr>
              <a:t>biến</a:t>
            </a:r>
            <a:r>
              <a:rPr lang="vi-VN" dirty="0">
                <a:solidFill>
                  <a:srgbClr val="0070C0"/>
                </a:solidFill>
              </a:rPr>
              <a:t> </a:t>
            </a:r>
            <a:r>
              <a:rPr lang="vi-VN" dirty="0" err="1">
                <a:solidFill>
                  <a:srgbClr val="0070C0"/>
                </a:solidFill>
              </a:rPr>
              <a:t>dạng</a:t>
            </a:r>
            <a:r>
              <a:rPr lang="vi-VN" dirty="0"/>
              <a:t>.</a:t>
            </a:r>
          </a:p>
        </p:txBody>
      </p:sp>
      <p:pic>
        <p:nvPicPr>
          <p:cNvPr id="6" name="Chỗ dành sẵn cho Nội dung 5" descr="HLV ngoại phát khùng vì cậu học trò Trung Quốc sút bóng như cầu thủ nghiệp  dư">
            <a:extLst>
              <a:ext uri="{FF2B5EF4-FFF2-40B4-BE49-F238E27FC236}">
                <a16:creationId xmlns:a16="http://schemas.microsoft.com/office/drawing/2014/main" id="{789C3747-B2C0-4E5B-A113-CB367D7D9490}"/>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08763" y="1600199"/>
            <a:ext cx="4276819" cy="2493499"/>
          </a:xfrm>
          <a:prstGeom prst="rect">
            <a:avLst/>
          </a:prstGeom>
          <a:noFill/>
          <a:ln>
            <a:noFill/>
          </a:ln>
        </p:spPr>
      </p:pic>
      <p:pic>
        <p:nvPicPr>
          <p:cNvPr id="7" name="Hình ảnh 6" descr="BBC Sport Academy | Tennis | Skills | How does Ferrero use his forehand?">
            <a:extLst>
              <a:ext uri="{FF2B5EF4-FFF2-40B4-BE49-F238E27FC236}">
                <a16:creationId xmlns:a16="http://schemas.microsoft.com/office/drawing/2014/main" id="{2D134ED4-D493-4ADE-9866-CD102BEEB9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70473" y="4092109"/>
            <a:ext cx="3090349" cy="2493499"/>
          </a:xfrm>
          <a:prstGeom prst="rect">
            <a:avLst/>
          </a:prstGeom>
          <a:noFill/>
          <a:ln>
            <a:noFill/>
          </a:ln>
        </p:spPr>
      </p:pic>
      <p:pic>
        <p:nvPicPr>
          <p:cNvPr id="8" name="Hình ảnh 7" descr="Nệm Cao Su Nhân Tạo – NOLULU.COM">
            <a:extLst>
              <a:ext uri="{FF2B5EF4-FFF2-40B4-BE49-F238E27FC236}">
                <a16:creationId xmlns:a16="http://schemas.microsoft.com/office/drawing/2014/main" id="{97F794A6-CC1A-4FB9-801C-7CFD9A42C5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445" y="4092109"/>
            <a:ext cx="3273028" cy="2493499"/>
          </a:xfrm>
          <a:prstGeom prst="rect">
            <a:avLst/>
          </a:prstGeom>
          <a:noFill/>
          <a:ln>
            <a:noFill/>
          </a:ln>
        </p:spPr>
      </p:pic>
    </p:spTree>
    <p:extLst>
      <p:ext uri="{BB962C8B-B14F-4D97-AF65-F5344CB8AC3E}">
        <p14:creationId xmlns:p14="http://schemas.microsoft.com/office/powerpoint/2010/main" val="23452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การ์ตูนเด็กผู้ชายที่สร้างสรรค์การดึงกระเป๋าเดินทาง ดาวน์โหลดรูปภาพ (รหัส)  401288559_ขนาด 1.2 MB_รูปแบบรูปภาพ PSD _th.lovepik.com">
            <a:extLst>
              <a:ext uri="{FF2B5EF4-FFF2-40B4-BE49-F238E27FC236}">
                <a16:creationId xmlns:a16="http://schemas.microsoft.com/office/drawing/2014/main" id="{B2A7B502-17BD-44B1-969E-707A8514F5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714" y="620485"/>
            <a:ext cx="4992914" cy="5617029"/>
          </a:xfrm>
          <a:prstGeom prst="rect">
            <a:avLst/>
          </a:prstGeom>
          <a:noFill/>
          <a:ln>
            <a:noFill/>
          </a:ln>
        </p:spPr>
      </p:pic>
      <p:sp>
        <p:nvSpPr>
          <p:cNvPr id="7" name="Hộp Văn bản 6">
            <a:extLst>
              <a:ext uri="{FF2B5EF4-FFF2-40B4-BE49-F238E27FC236}">
                <a16:creationId xmlns:a16="http://schemas.microsoft.com/office/drawing/2014/main" id="{E1012FF8-8D35-44A9-9888-22E0DBCFE978}"/>
              </a:ext>
            </a:extLst>
          </p:cNvPr>
          <p:cNvSpPr txBox="1"/>
          <p:nvPr/>
        </p:nvSpPr>
        <p:spPr>
          <a:xfrm>
            <a:off x="524756" y="620485"/>
            <a:ext cx="6100010" cy="219367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lnSpc>
                <a:spcPct val="200000"/>
              </a:lnSpc>
            </a:pPr>
            <a:r>
              <a:rPr lang="vi-VN" sz="2400" dirty="0">
                <a:latin typeface="Arial" panose="020B0604020202020204" pitchFamily="34" charset="0"/>
                <a:cs typeface="Arial" panose="020B0604020202020204" pitchFamily="34" charset="0"/>
              </a:rPr>
              <a:t>Khi </a:t>
            </a:r>
            <a:r>
              <a:rPr lang="vi-VN" sz="2400" dirty="0" err="1">
                <a:latin typeface="Arial" panose="020B0604020202020204" pitchFamily="34" charset="0"/>
                <a:cs typeface="Arial" panose="020B0604020202020204" pitchFamily="34" charset="0"/>
              </a:rPr>
              <a:t>xét</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lực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tác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dụng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từ</a:t>
            </a:r>
            <a:r>
              <a:rPr lang="vi-VN" sz="2400" dirty="0">
                <a:latin typeface="Arial" panose="020B0604020202020204" pitchFamily="34" charset="0"/>
                <a:cs typeface="Arial" panose="020B0604020202020204" pitchFamily="34" charset="0"/>
              </a:rPr>
              <a:t> tay </a:t>
            </a:r>
            <a:r>
              <a:rPr lang="vi-VN" sz="2400" dirty="0" err="1">
                <a:latin typeface="Arial" panose="020B0604020202020204" pitchFamily="34" charset="0"/>
                <a:cs typeface="Arial" panose="020B0604020202020204" pitchFamily="34" charset="0"/>
              </a:rPr>
              <a:t>người</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kéo</a:t>
            </a:r>
            <a:r>
              <a:rPr lang="vi-VN" sz="2400" dirty="0">
                <a:latin typeface="Arial" panose="020B0604020202020204" pitchFamily="34" charset="0"/>
                <a:cs typeface="Arial" panose="020B0604020202020204" pitchFamily="34" charset="0"/>
              </a:rPr>
              <a:t> theo </a:t>
            </a:r>
            <a:r>
              <a:rPr lang="vi-VN" sz="2400" dirty="0" err="1">
                <a:latin typeface="Arial" panose="020B0604020202020204" pitchFamily="34" charset="0"/>
                <a:cs typeface="Arial" panose="020B0604020202020204" pitchFamily="34" charset="0"/>
              </a:rPr>
              <a:t>vali</a:t>
            </a:r>
            <a:r>
              <a:rPr lang="vi-VN" sz="2400" dirty="0">
                <a:latin typeface="Arial" panose="020B0604020202020204" pitchFamily="34" charset="0"/>
                <a:cs typeface="Arial" panose="020B0604020202020204" pitchFamily="34" charset="0"/>
              </a:rPr>
              <a:t>, ta </a:t>
            </a:r>
            <a:r>
              <a:rPr lang="vi-VN" sz="2400" dirty="0" err="1">
                <a:latin typeface="Arial" panose="020B0604020202020204" pitchFamily="34" charset="0"/>
                <a:cs typeface="Arial" panose="020B0604020202020204" pitchFamily="34" charset="0"/>
              </a:rPr>
              <a:t>để</a:t>
            </a:r>
            <a:r>
              <a:rPr lang="vi-VN"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ý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những</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yếu</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tố</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nào</a:t>
            </a:r>
            <a:endParaRPr lang="en-US" sz="2400" dirty="0">
              <a:latin typeface="Arial" panose="020B0604020202020204" pitchFamily="34" charset="0"/>
              <a:cs typeface="Arial" panose="020B0604020202020204" pitchFamily="34" charset="0"/>
            </a:endParaRPr>
          </a:p>
          <a:p>
            <a:pPr algn="ctr">
              <a:lnSpc>
                <a:spcPct val="200000"/>
              </a:lnSpc>
            </a:pPr>
            <a:r>
              <a:rPr lang="vi-VN" sz="2400" dirty="0" err="1">
                <a:latin typeface="Arial" panose="020B0604020202020204" pitchFamily="34" charset="0"/>
                <a:cs typeface="Arial" panose="020B0604020202020204" pitchFamily="34" charset="0"/>
              </a:rPr>
              <a:t>của</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lực</a:t>
            </a:r>
            <a:r>
              <a:rPr lang="vi-VN" sz="2400" dirty="0">
                <a:latin typeface="Arial" panose="020B0604020202020204" pitchFamily="34" charset="0"/>
                <a:cs typeface="Arial" panose="020B0604020202020204" pitchFamily="34" charset="0"/>
              </a:rPr>
              <a:t> </a:t>
            </a:r>
            <a:r>
              <a:rPr lang="vi-VN" sz="2400" dirty="0" err="1">
                <a:latin typeface="Arial" panose="020B0604020202020204" pitchFamily="34" charset="0"/>
                <a:cs typeface="Arial" panose="020B0604020202020204" pitchFamily="34" charset="0"/>
              </a:rPr>
              <a:t>này</a:t>
            </a:r>
            <a:r>
              <a:rPr lang="vi-VN"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Hộp Văn bản 11">
            <a:extLst>
              <a:ext uri="{FF2B5EF4-FFF2-40B4-BE49-F238E27FC236}">
                <a16:creationId xmlns:a16="http://schemas.microsoft.com/office/drawing/2014/main" id="{FF5FBC0A-54C5-4150-9867-4388A5855DB7}"/>
              </a:ext>
            </a:extLst>
          </p:cNvPr>
          <p:cNvSpPr txBox="1"/>
          <p:nvPr/>
        </p:nvSpPr>
        <p:spPr>
          <a:xfrm>
            <a:off x="524756" y="3881769"/>
            <a:ext cx="6100010" cy="146226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200000"/>
              </a:lnSpc>
            </a:pPr>
            <a:r>
              <a:rPr lang="en-US" sz="2400" dirty="0" err="1">
                <a:latin typeface="Arial" panose="020B0604020202020204" pitchFamily="34" charset="0"/>
                <a:cs typeface="Arial" panose="020B0604020202020204" pitchFamily="34" charset="0"/>
              </a:rPr>
              <a:t>Hãy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mô</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qua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475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0C4425B-D178-4452-858D-4A84678266A3}"/>
              </a:ext>
            </a:extLst>
          </p:cNvPr>
          <p:cNvSpPr>
            <a:spLocks noGrp="1"/>
          </p:cNvSpPr>
          <p:nvPr>
            <p:ph type="title"/>
          </p:nvPr>
        </p:nvSpPr>
        <p:spPr>
          <a:xfrm>
            <a:off x="1104900" y="76200"/>
            <a:ext cx="9980682" cy="1096962"/>
          </a:xfrm>
        </p:spPr>
        <p:txBody>
          <a:bodyPr anchor="ctr">
            <a:normAutofit/>
          </a:bodyPr>
          <a:lstStyle/>
          <a:p>
            <a:r>
              <a:rPr lang="en-US" dirty="0"/>
              <a:t>II. </a:t>
            </a:r>
            <a:r>
              <a:rPr lang="en-US" dirty="0" err="1"/>
              <a:t>Biểu</a:t>
            </a:r>
            <a:r>
              <a:rPr lang="en-US" dirty="0"/>
              <a:t> </a:t>
            </a:r>
            <a:r>
              <a:rPr lang="en-US" dirty="0" err="1"/>
              <a:t>diễn</a:t>
            </a:r>
            <a:r>
              <a:rPr lang="en-US" dirty="0"/>
              <a:t> </a:t>
            </a:r>
            <a:r>
              <a:rPr lang="en-US" dirty="0" err="1"/>
              <a:t>lực</a:t>
            </a:r>
            <a:endParaRPr lang="en-US" dirty="0"/>
          </a:p>
        </p:txBody>
      </p:sp>
      <p:pic>
        <p:nvPicPr>
          <p:cNvPr id="6" name="Chỗ dành sẵn cho Nội dung 5" descr="Ảnh có chứa văn bản&#10;&#10;Mô tả được tạo tự động">
            <a:extLst>
              <a:ext uri="{FF2B5EF4-FFF2-40B4-BE49-F238E27FC236}">
                <a16:creationId xmlns:a16="http://schemas.microsoft.com/office/drawing/2014/main" id="{791FE6AD-0926-4E17-B11B-A6F9E5D3AB3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0660" y="1600200"/>
            <a:ext cx="4183379" cy="4571999"/>
          </a:xfrm>
          <a:noFill/>
        </p:spPr>
      </p:pic>
      <p:sp>
        <p:nvSpPr>
          <p:cNvPr id="3" name="Chỗ dành sẵn cho Nội dung 2">
            <a:extLst>
              <a:ext uri="{FF2B5EF4-FFF2-40B4-BE49-F238E27FC236}">
                <a16:creationId xmlns:a16="http://schemas.microsoft.com/office/drawing/2014/main" id="{3D5D7717-49D8-4C53-A015-DD564CF271BC}"/>
              </a:ext>
            </a:extLst>
          </p:cNvPr>
          <p:cNvSpPr>
            <a:spLocks noGrp="1"/>
          </p:cNvSpPr>
          <p:nvPr>
            <p:ph sz="half" idx="2"/>
          </p:nvPr>
        </p:nvSpPr>
        <p:spPr>
          <a:xfrm>
            <a:off x="6172200" y="1600200"/>
            <a:ext cx="4914900" cy="4571999"/>
          </a:xfrm>
        </p:spPr>
        <p:txBody>
          <a:bodyPr anchor="ctr">
            <a:normAutofit/>
          </a:bodyPr>
          <a:lstStyle/>
          <a:p>
            <a:pPr marL="0" indent="0">
              <a:lnSpc>
                <a:spcPct val="140000"/>
              </a:lnSpc>
              <a:spcAft>
                <a:spcPts val="600"/>
              </a:spcAft>
              <a:buNone/>
            </a:pPr>
            <a:r>
              <a:rPr lang="vi-VN" sz="2600" dirty="0">
                <a:solidFill>
                  <a:srgbClr val="0070C0"/>
                </a:solidFill>
              </a:rPr>
              <a:t>1. </a:t>
            </a:r>
            <a:r>
              <a:rPr lang="vi-VN" sz="2600" dirty="0" err="1">
                <a:solidFill>
                  <a:srgbClr val="0070C0"/>
                </a:solidFill>
              </a:rPr>
              <a:t>Lực</a:t>
            </a:r>
            <a:r>
              <a:rPr lang="vi-VN" sz="2600" dirty="0">
                <a:solidFill>
                  <a:srgbClr val="0070C0"/>
                </a:solidFill>
              </a:rPr>
              <a:t> </a:t>
            </a:r>
            <a:r>
              <a:rPr lang="vi-VN" sz="2600" dirty="0" err="1">
                <a:solidFill>
                  <a:srgbClr val="0070C0"/>
                </a:solidFill>
              </a:rPr>
              <a:t>là</a:t>
            </a:r>
            <a:r>
              <a:rPr lang="vi-VN" sz="2600" dirty="0">
                <a:solidFill>
                  <a:srgbClr val="0070C0"/>
                </a:solidFill>
              </a:rPr>
              <a:t> </a:t>
            </a:r>
            <a:r>
              <a:rPr lang="vi-VN" sz="2600" dirty="0" err="1">
                <a:solidFill>
                  <a:srgbClr val="0070C0"/>
                </a:solidFill>
              </a:rPr>
              <a:t>một</a:t>
            </a:r>
            <a:r>
              <a:rPr lang="vi-VN" sz="2600" dirty="0">
                <a:solidFill>
                  <a:srgbClr val="0070C0"/>
                </a:solidFill>
              </a:rPr>
              <a:t> </a:t>
            </a:r>
            <a:r>
              <a:rPr lang="vi-VN" sz="2600" dirty="0" err="1">
                <a:solidFill>
                  <a:srgbClr val="0070C0"/>
                </a:solidFill>
              </a:rPr>
              <a:t>đại</a:t>
            </a:r>
            <a:r>
              <a:rPr lang="vi-VN" sz="2600" dirty="0">
                <a:solidFill>
                  <a:srgbClr val="0070C0"/>
                </a:solidFill>
              </a:rPr>
              <a:t> </a:t>
            </a:r>
            <a:r>
              <a:rPr lang="vi-VN" sz="2600" dirty="0" err="1">
                <a:solidFill>
                  <a:srgbClr val="0070C0"/>
                </a:solidFill>
              </a:rPr>
              <a:t>lượng</a:t>
            </a:r>
            <a:r>
              <a:rPr lang="vi-VN" sz="2600" dirty="0">
                <a:solidFill>
                  <a:srgbClr val="0070C0"/>
                </a:solidFill>
              </a:rPr>
              <a:t> </a:t>
            </a:r>
            <a:r>
              <a:rPr lang="vi-VN" sz="2600" dirty="0" err="1">
                <a:solidFill>
                  <a:srgbClr val="0070C0"/>
                </a:solidFill>
              </a:rPr>
              <a:t>vectơ</a:t>
            </a:r>
            <a:endParaRPr lang="vi-VN" sz="2600" dirty="0">
              <a:solidFill>
                <a:srgbClr val="0070C0"/>
              </a:solidFill>
            </a:endParaRPr>
          </a:p>
          <a:p>
            <a:pPr marL="0" indent="0">
              <a:lnSpc>
                <a:spcPct val="140000"/>
              </a:lnSpc>
              <a:spcAft>
                <a:spcPts val="600"/>
              </a:spcAft>
              <a:buNone/>
            </a:pPr>
            <a:r>
              <a:rPr lang="vi-VN" sz="2600" dirty="0"/>
              <a:t>- </a:t>
            </a:r>
            <a:r>
              <a:rPr lang="vi-VN" sz="2600" dirty="0" err="1"/>
              <a:t>Các</a:t>
            </a:r>
            <a:r>
              <a:rPr lang="vi-VN" sz="2600" dirty="0"/>
              <a:t> </a:t>
            </a:r>
            <a:r>
              <a:rPr lang="vi-VN" sz="2600" dirty="0" err="1"/>
              <a:t>yếu</a:t>
            </a:r>
            <a:r>
              <a:rPr lang="vi-VN" sz="2600" dirty="0"/>
              <a:t> </a:t>
            </a:r>
            <a:r>
              <a:rPr lang="vi-VN" sz="2600" dirty="0" err="1"/>
              <a:t>tố</a:t>
            </a:r>
            <a:r>
              <a:rPr lang="vi-VN" sz="2600" dirty="0"/>
              <a:t> </a:t>
            </a:r>
            <a:r>
              <a:rPr lang="vi-VN" sz="2600" dirty="0" err="1"/>
              <a:t>của</a:t>
            </a:r>
            <a:r>
              <a:rPr lang="vi-VN" sz="2600" dirty="0"/>
              <a:t> </a:t>
            </a:r>
            <a:r>
              <a:rPr lang="vi-VN" sz="2600" dirty="0" err="1"/>
              <a:t>lực</a:t>
            </a:r>
            <a:r>
              <a:rPr lang="vi-VN" sz="2600" dirty="0"/>
              <a:t>:</a:t>
            </a:r>
          </a:p>
          <a:p>
            <a:pPr marL="0" indent="0">
              <a:lnSpc>
                <a:spcPct val="140000"/>
              </a:lnSpc>
              <a:spcAft>
                <a:spcPts val="600"/>
              </a:spcAft>
              <a:buNone/>
            </a:pPr>
            <a:r>
              <a:rPr lang="vi-VN" sz="2600" dirty="0"/>
              <a:t>+ </a:t>
            </a:r>
            <a:r>
              <a:rPr lang="vi-VN" sz="2600" dirty="0" err="1"/>
              <a:t>Điểm</a:t>
            </a:r>
            <a:r>
              <a:rPr lang="vi-VN" sz="2600" dirty="0"/>
              <a:t> </a:t>
            </a:r>
            <a:r>
              <a:rPr lang="vi-VN" sz="2600" dirty="0" err="1"/>
              <a:t>đặt</a:t>
            </a:r>
            <a:r>
              <a:rPr lang="vi-VN" sz="2600" dirty="0"/>
              <a:t> (</a:t>
            </a:r>
            <a:r>
              <a:rPr lang="vi-VN" sz="2600" dirty="0" err="1"/>
              <a:t>vị</a:t>
            </a:r>
            <a:r>
              <a:rPr lang="vi-VN" sz="2600" dirty="0"/>
              <a:t> </a:t>
            </a:r>
            <a:r>
              <a:rPr lang="vi-VN" sz="2600" dirty="0" err="1"/>
              <a:t>trí</a:t>
            </a:r>
            <a:r>
              <a:rPr lang="vi-VN" sz="2600" dirty="0"/>
              <a:t> </a:t>
            </a:r>
            <a:r>
              <a:rPr lang="vi-VN" sz="2600" dirty="0" err="1"/>
              <a:t>lực</a:t>
            </a:r>
            <a:r>
              <a:rPr lang="vi-VN" sz="2600" dirty="0"/>
              <a:t> </a:t>
            </a:r>
            <a:r>
              <a:rPr lang="vi-VN" sz="2600" dirty="0" err="1"/>
              <a:t>tác</a:t>
            </a:r>
            <a:r>
              <a:rPr lang="vi-VN" sz="2600" dirty="0"/>
              <a:t> </a:t>
            </a:r>
            <a:r>
              <a:rPr lang="vi-VN" sz="2600" dirty="0" err="1"/>
              <a:t>dụng</a:t>
            </a:r>
            <a:r>
              <a:rPr lang="vi-VN" sz="2600" dirty="0"/>
              <a:t>)</a:t>
            </a:r>
          </a:p>
          <a:p>
            <a:pPr marL="0" indent="0">
              <a:lnSpc>
                <a:spcPct val="140000"/>
              </a:lnSpc>
              <a:spcAft>
                <a:spcPts val="600"/>
              </a:spcAft>
              <a:buNone/>
            </a:pPr>
            <a:r>
              <a:rPr lang="vi-VN" sz="2600" dirty="0"/>
              <a:t>+ Phương</a:t>
            </a:r>
          </a:p>
          <a:p>
            <a:pPr marL="0" indent="0">
              <a:lnSpc>
                <a:spcPct val="140000"/>
              </a:lnSpc>
              <a:spcAft>
                <a:spcPts val="600"/>
              </a:spcAft>
              <a:buNone/>
            </a:pPr>
            <a:r>
              <a:rPr lang="vi-VN" sz="2600" dirty="0"/>
              <a:t>+ </a:t>
            </a:r>
            <a:r>
              <a:rPr lang="vi-VN" sz="2600" dirty="0" err="1"/>
              <a:t>Chiều</a:t>
            </a:r>
            <a:endParaRPr lang="vi-VN" sz="2600" dirty="0"/>
          </a:p>
          <a:p>
            <a:pPr marL="0" indent="0">
              <a:lnSpc>
                <a:spcPct val="140000"/>
              </a:lnSpc>
              <a:spcAft>
                <a:spcPts val="600"/>
              </a:spcAft>
              <a:buNone/>
            </a:pPr>
            <a:r>
              <a:rPr lang="vi-VN" sz="2600" dirty="0"/>
              <a:t>+ </a:t>
            </a:r>
            <a:r>
              <a:rPr lang="vi-VN" sz="2600" dirty="0" err="1"/>
              <a:t>Độ</a:t>
            </a:r>
            <a:r>
              <a:rPr lang="vi-VN" sz="2600" dirty="0"/>
              <a:t> </a:t>
            </a:r>
            <a:r>
              <a:rPr lang="vi-VN" sz="2600" dirty="0" err="1"/>
              <a:t>lớn</a:t>
            </a:r>
            <a:r>
              <a:rPr lang="vi-VN" sz="2600" dirty="0"/>
              <a:t> (</a:t>
            </a:r>
            <a:r>
              <a:rPr lang="vi-VN" sz="2600" dirty="0" err="1"/>
              <a:t>tính</a:t>
            </a:r>
            <a:r>
              <a:rPr lang="vi-VN" sz="2600" dirty="0"/>
              <a:t> theo N)</a:t>
            </a:r>
          </a:p>
          <a:p>
            <a:pPr marL="0" indent="0">
              <a:lnSpc>
                <a:spcPct val="140000"/>
              </a:lnSpc>
              <a:spcAft>
                <a:spcPts val="600"/>
              </a:spcAft>
              <a:buNone/>
            </a:pPr>
            <a:r>
              <a:rPr lang="vi-VN" sz="2600" dirty="0">
                <a:solidFill>
                  <a:srgbClr val="0070C0"/>
                </a:solidFill>
              </a:rPr>
              <a:t>→ </a:t>
            </a:r>
            <a:r>
              <a:rPr lang="vi-VN" sz="2600" dirty="0" err="1">
                <a:solidFill>
                  <a:srgbClr val="0070C0"/>
                </a:solidFill>
              </a:rPr>
              <a:t>Lực</a:t>
            </a:r>
            <a:r>
              <a:rPr lang="vi-VN" sz="2600" dirty="0">
                <a:solidFill>
                  <a:srgbClr val="0070C0"/>
                </a:solidFill>
              </a:rPr>
              <a:t> </a:t>
            </a:r>
            <a:r>
              <a:rPr lang="vi-VN" sz="2600" dirty="0" err="1">
                <a:solidFill>
                  <a:srgbClr val="0070C0"/>
                </a:solidFill>
              </a:rPr>
              <a:t>là</a:t>
            </a:r>
            <a:r>
              <a:rPr lang="vi-VN" sz="2600" dirty="0">
                <a:solidFill>
                  <a:srgbClr val="0070C0"/>
                </a:solidFill>
              </a:rPr>
              <a:t> </a:t>
            </a:r>
            <a:r>
              <a:rPr lang="vi-VN" sz="2600" dirty="0" err="1">
                <a:solidFill>
                  <a:srgbClr val="0070C0"/>
                </a:solidFill>
              </a:rPr>
              <a:t>một</a:t>
            </a:r>
            <a:r>
              <a:rPr lang="vi-VN" sz="2600" dirty="0">
                <a:solidFill>
                  <a:srgbClr val="0070C0"/>
                </a:solidFill>
              </a:rPr>
              <a:t> </a:t>
            </a:r>
            <a:r>
              <a:rPr lang="vi-VN" sz="2600" dirty="0" err="1">
                <a:solidFill>
                  <a:srgbClr val="0070C0"/>
                </a:solidFill>
              </a:rPr>
              <a:t>đại</a:t>
            </a:r>
            <a:r>
              <a:rPr lang="vi-VN" sz="2600" dirty="0">
                <a:solidFill>
                  <a:srgbClr val="0070C0"/>
                </a:solidFill>
              </a:rPr>
              <a:t> </a:t>
            </a:r>
            <a:r>
              <a:rPr lang="vi-VN" sz="2600" dirty="0" err="1">
                <a:solidFill>
                  <a:srgbClr val="0070C0"/>
                </a:solidFill>
              </a:rPr>
              <a:t>lượng</a:t>
            </a:r>
            <a:r>
              <a:rPr lang="vi-VN" sz="2600" dirty="0">
                <a:solidFill>
                  <a:srgbClr val="0070C0"/>
                </a:solidFill>
              </a:rPr>
              <a:t> </a:t>
            </a:r>
            <a:r>
              <a:rPr lang="vi-VN" sz="2600" dirty="0" err="1">
                <a:solidFill>
                  <a:srgbClr val="0070C0"/>
                </a:solidFill>
              </a:rPr>
              <a:t>vectơ</a:t>
            </a:r>
            <a:r>
              <a:rPr lang="vi-VN" sz="2600" dirty="0">
                <a:solidFill>
                  <a:srgbClr val="0070C0"/>
                </a:solidFill>
              </a:rPr>
              <a:t>.</a:t>
            </a:r>
          </a:p>
        </p:txBody>
      </p:sp>
    </p:spTree>
    <p:extLst>
      <p:ext uri="{BB962C8B-B14F-4D97-AF65-F5344CB8AC3E}">
        <p14:creationId xmlns:p14="http://schemas.microsoft.com/office/powerpoint/2010/main" val="14835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359053C-E3CC-4C37-B0A3-C0F641AFDA21}"/>
              </a:ext>
            </a:extLst>
          </p:cNvPr>
          <p:cNvSpPr>
            <a:spLocks noGrp="1"/>
          </p:cNvSpPr>
          <p:nvPr>
            <p:ph type="title"/>
          </p:nvPr>
        </p:nvSpPr>
        <p:spPr/>
        <p:txBody>
          <a:bodyPr/>
          <a:lstStyle/>
          <a:p>
            <a:r>
              <a:rPr lang="en-US" dirty="0" err="1"/>
              <a:t>Ví</a:t>
            </a:r>
            <a:r>
              <a:rPr lang="en-US" dirty="0"/>
              <a:t> </a:t>
            </a:r>
            <a:r>
              <a:rPr lang="en-US" dirty="0" err="1"/>
              <a:t>dụ</a:t>
            </a:r>
            <a:endParaRPr lang="en-US" dirty="0"/>
          </a:p>
        </p:txBody>
      </p:sp>
      <p:sp>
        <p:nvSpPr>
          <p:cNvPr id="4" name="Chỗ dành sẵn cho Nội dung 3">
            <a:extLst>
              <a:ext uri="{FF2B5EF4-FFF2-40B4-BE49-F238E27FC236}">
                <a16:creationId xmlns:a16="http://schemas.microsoft.com/office/drawing/2014/main" id="{EA910E66-7786-470C-A414-67D7351A2145}"/>
              </a:ext>
            </a:extLst>
          </p:cNvPr>
          <p:cNvSpPr>
            <a:spLocks noGrp="1"/>
          </p:cNvSpPr>
          <p:nvPr>
            <p:ph sz="half" idx="2"/>
          </p:nvPr>
        </p:nvSpPr>
        <p:spPr>
          <a:xfrm>
            <a:off x="6475244" y="1754945"/>
            <a:ext cx="4914900" cy="4571999"/>
          </a:xfrm>
        </p:spPr>
        <p:txBody>
          <a:bodyPr/>
          <a:lstStyle/>
          <a:p>
            <a:r>
              <a:rPr lang="vi-VN" dirty="0" err="1"/>
              <a:t>Điểm</a:t>
            </a:r>
            <a:r>
              <a:rPr lang="vi-VN" dirty="0"/>
              <a:t> </a:t>
            </a:r>
            <a:r>
              <a:rPr lang="vi-VN" dirty="0" err="1"/>
              <a:t>đặt</a:t>
            </a:r>
            <a:r>
              <a:rPr lang="vi-VN" dirty="0"/>
              <a:t>: tay </a:t>
            </a:r>
            <a:r>
              <a:rPr lang="vi-VN" dirty="0" err="1"/>
              <a:t>cầm</a:t>
            </a:r>
            <a:r>
              <a:rPr lang="vi-VN" dirty="0"/>
              <a:t> </a:t>
            </a:r>
            <a:r>
              <a:rPr lang="vi-VN" dirty="0" err="1"/>
              <a:t>của</a:t>
            </a:r>
            <a:r>
              <a:rPr lang="vi-VN" dirty="0"/>
              <a:t> </a:t>
            </a:r>
            <a:r>
              <a:rPr lang="vi-VN" dirty="0" err="1"/>
              <a:t>vali</a:t>
            </a:r>
            <a:r>
              <a:rPr lang="vi-VN" dirty="0"/>
              <a:t>.</a:t>
            </a:r>
          </a:p>
          <a:p>
            <a:r>
              <a:rPr lang="vi-VN" dirty="0"/>
              <a:t>Phương: </a:t>
            </a:r>
            <a:r>
              <a:rPr lang="vi-VN" dirty="0" err="1"/>
              <a:t>nằm</a:t>
            </a:r>
            <a:r>
              <a:rPr lang="vi-VN" dirty="0"/>
              <a:t> ngang</a:t>
            </a:r>
          </a:p>
          <a:p>
            <a:r>
              <a:rPr lang="vi-VN" dirty="0" err="1"/>
              <a:t>Chiều</a:t>
            </a:r>
            <a:r>
              <a:rPr lang="vi-VN" dirty="0"/>
              <a:t>: </a:t>
            </a:r>
            <a:r>
              <a:rPr lang="vi-VN" dirty="0" err="1"/>
              <a:t>từ</a:t>
            </a:r>
            <a:r>
              <a:rPr lang="vi-VN" dirty="0"/>
              <a:t> </a:t>
            </a:r>
            <a:r>
              <a:rPr lang="vi-VN" dirty="0" err="1"/>
              <a:t>phải</a:t>
            </a:r>
            <a:r>
              <a:rPr lang="vi-VN" dirty="0"/>
              <a:t> sang </a:t>
            </a:r>
            <a:r>
              <a:rPr lang="vi-VN" dirty="0" err="1"/>
              <a:t>trái</a:t>
            </a:r>
            <a:endParaRPr lang="vi-VN" dirty="0"/>
          </a:p>
          <a:p>
            <a:r>
              <a:rPr lang="vi-VN" dirty="0" err="1"/>
              <a:t>Độ</a:t>
            </a:r>
            <a:r>
              <a:rPr lang="vi-VN" dirty="0"/>
              <a:t> </a:t>
            </a:r>
            <a:r>
              <a:rPr lang="vi-VN" dirty="0" err="1"/>
              <a:t>lớn</a:t>
            </a:r>
            <a:r>
              <a:rPr lang="vi-VN" dirty="0"/>
              <a:t>: </a:t>
            </a:r>
            <a:r>
              <a:rPr lang="vi-VN" dirty="0" err="1"/>
              <a:t>tính</a:t>
            </a:r>
            <a:r>
              <a:rPr lang="vi-VN" dirty="0"/>
              <a:t> theo N.</a:t>
            </a:r>
          </a:p>
        </p:txBody>
      </p:sp>
      <p:pic>
        <p:nvPicPr>
          <p:cNvPr id="5" name="Chỗ dành sẵn cho Nội dung 4" descr="การ์ตูนเด็กผู้ชายที่สร้างสรรค์การดึงกระเป๋าเดินทาง ดาวน์โหลดรูปภาพ (รหัส)  401288559_ขนาด 1.2 MB_รูปแบบรูปภาพ PSD _th.lovepik.com">
            <a:extLst>
              <a:ext uri="{FF2B5EF4-FFF2-40B4-BE49-F238E27FC236}">
                <a16:creationId xmlns:a16="http://schemas.microsoft.com/office/drawing/2014/main" id="{DA98DE4F-6ACC-4729-B860-0E911B335924}"/>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01858" y="1600200"/>
            <a:ext cx="4914900" cy="4969411"/>
          </a:xfrm>
          <a:prstGeom prst="rect">
            <a:avLst/>
          </a:prstGeom>
          <a:noFill/>
          <a:ln>
            <a:noFill/>
          </a:ln>
        </p:spPr>
      </p:pic>
    </p:spTree>
    <p:extLst>
      <p:ext uri="{BB962C8B-B14F-4D97-AF65-F5344CB8AC3E}">
        <p14:creationId xmlns:p14="http://schemas.microsoft.com/office/powerpoint/2010/main" val="3372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334218-E45A-40BC-ADCB-EB0C26A0D129}"/>
              </a:ext>
            </a:extLst>
          </p:cNvPr>
          <p:cNvSpPr>
            <a:spLocks noGrp="1"/>
          </p:cNvSpPr>
          <p:nvPr>
            <p:ph type="title"/>
          </p:nvPr>
        </p:nvSpPr>
        <p:spPr/>
        <p:txBody>
          <a:bodyPr/>
          <a:lstStyle/>
          <a:p>
            <a:r>
              <a:rPr lang="vi-VN" dirty="0"/>
              <a:t>2. </a:t>
            </a:r>
            <a:r>
              <a:rPr lang="vi-VN" dirty="0" err="1"/>
              <a:t>Cách</a:t>
            </a:r>
            <a:r>
              <a:rPr lang="vi-VN" dirty="0"/>
              <a:t> </a:t>
            </a:r>
            <a:r>
              <a:rPr lang="vi-VN" dirty="0" err="1"/>
              <a:t>biểu</a:t>
            </a:r>
            <a:r>
              <a:rPr lang="vi-VN" dirty="0"/>
              <a:t> </a:t>
            </a:r>
            <a:r>
              <a:rPr lang="vi-VN" dirty="0" err="1"/>
              <a:t>diễn</a:t>
            </a:r>
            <a:r>
              <a:rPr lang="vi-VN" dirty="0"/>
              <a:t> </a:t>
            </a:r>
            <a:r>
              <a:rPr lang="vi-VN" dirty="0" err="1"/>
              <a:t>lực</a:t>
            </a:r>
            <a:r>
              <a:rPr lang="vi-VN" dirty="0"/>
              <a:t> </a:t>
            </a:r>
            <a:r>
              <a:rPr lang="vi-VN" dirty="0" err="1"/>
              <a:t>và</a:t>
            </a:r>
            <a:r>
              <a:rPr lang="vi-VN" dirty="0"/>
              <a:t> </a:t>
            </a:r>
            <a:r>
              <a:rPr lang="vi-VN" dirty="0" err="1"/>
              <a:t>kí</a:t>
            </a:r>
            <a:r>
              <a:rPr lang="vi-VN" dirty="0"/>
              <a:t> </a:t>
            </a:r>
            <a:r>
              <a:rPr lang="vi-VN" dirty="0" err="1"/>
              <a:t>hiệu</a:t>
            </a:r>
            <a:r>
              <a:rPr lang="vi-VN" dirty="0"/>
              <a:t> </a:t>
            </a:r>
            <a:r>
              <a:rPr lang="vi-VN" dirty="0" err="1"/>
              <a:t>vectơ</a:t>
            </a:r>
            <a:r>
              <a:rPr lang="vi-VN" dirty="0"/>
              <a:t> </a:t>
            </a:r>
            <a:r>
              <a:rPr lang="vi-VN" dirty="0" err="1"/>
              <a:t>lực</a:t>
            </a:r>
            <a:endParaRPr lang="en-US" dirty="0"/>
          </a:p>
        </p:txBody>
      </p:sp>
      <mc:AlternateContent xmlns:mc="http://schemas.openxmlformats.org/markup-compatibility/2006" xmlns:a14="http://schemas.microsoft.com/office/drawing/2010/main">
        <mc:Choice Requires="a14">
          <p:sp>
            <p:nvSpPr>
              <p:cNvPr id="5" name="Chỗ dành sẵn cho Nội dung 4">
                <a:extLst>
                  <a:ext uri="{FF2B5EF4-FFF2-40B4-BE49-F238E27FC236}">
                    <a16:creationId xmlns:a16="http://schemas.microsoft.com/office/drawing/2014/main" id="{1D920068-00A6-4EA9-A27D-577EAB896DE7}"/>
                  </a:ext>
                </a:extLst>
              </p:cNvPr>
              <p:cNvSpPr>
                <a:spLocks noGrp="1"/>
              </p:cNvSpPr>
              <p:nvPr>
                <p:ph idx="1"/>
              </p:nvPr>
            </p:nvSpPr>
            <p:spPr>
              <a:xfrm>
                <a:off x="1104900" y="1420837"/>
                <a:ext cx="9982200" cy="5148775"/>
              </a:xfrm>
            </p:spPr>
            <p:txBody>
              <a:bodyPr>
                <a:normAutofit fontScale="85000" lnSpcReduction="20000"/>
              </a:bodyPr>
              <a:lstStyle/>
              <a:p>
                <a:pPr marL="0" indent="0">
                  <a:lnSpc>
                    <a:spcPct val="210000"/>
                  </a:lnSpc>
                  <a:buNone/>
                </a:pPr>
                <a:r>
                  <a:rPr lang="vi-VN" dirty="0"/>
                  <a:t>a) </a:t>
                </a:r>
                <a:r>
                  <a:rPr lang="vi-VN" dirty="0" err="1"/>
                  <a:t>Vectơ</a:t>
                </a:r>
                <a:r>
                  <a:rPr lang="vi-VN" dirty="0"/>
                  <a:t> </a:t>
                </a:r>
                <a:r>
                  <a:rPr lang="vi-VN" dirty="0" err="1"/>
                  <a:t>lực</a:t>
                </a:r>
                <a:r>
                  <a:rPr lang="en-US" dirty="0"/>
                  <a:t> </a:t>
                </a:r>
                <a:r>
                  <a:rPr lang="vi-VN" dirty="0" err="1"/>
                  <a:t>được</a:t>
                </a:r>
                <a:r>
                  <a:rPr lang="vi-VN" dirty="0"/>
                  <a:t> </a:t>
                </a:r>
                <a:r>
                  <a:rPr lang="vi-VN" dirty="0" err="1"/>
                  <a:t>biểu</a:t>
                </a:r>
                <a:r>
                  <a:rPr lang="vi-VN" dirty="0"/>
                  <a:t> </a:t>
                </a:r>
                <a:r>
                  <a:rPr lang="vi-VN" dirty="0" err="1"/>
                  <a:t>diễn</a:t>
                </a:r>
                <a:r>
                  <a:rPr lang="vi-VN" dirty="0"/>
                  <a:t> </a:t>
                </a:r>
                <a:r>
                  <a:rPr lang="vi-VN" dirty="0" err="1"/>
                  <a:t>bằng</a:t>
                </a:r>
                <a:r>
                  <a:rPr lang="vi-VN" dirty="0"/>
                  <a:t> </a:t>
                </a:r>
                <a:r>
                  <a:rPr lang="vi-VN" dirty="0" err="1"/>
                  <a:t>một</a:t>
                </a:r>
                <a:r>
                  <a:rPr lang="vi-VN" dirty="0"/>
                  <a:t> </a:t>
                </a:r>
                <a:r>
                  <a:rPr lang="vi-VN" dirty="0" err="1"/>
                  <a:t>mũi</a:t>
                </a:r>
                <a:r>
                  <a:rPr lang="vi-VN" dirty="0"/>
                  <a:t> tên c</a:t>
                </a:r>
                <a:r>
                  <a:rPr lang="en-US" dirty="0"/>
                  <a:t>ó</a:t>
                </a:r>
                <a:endParaRPr lang="vi-VN" dirty="0"/>
              </a:p>
              <a:p>
                <a:pPr marL="0" indent="0">
                  <a:lnSpc>
                    <a:spcPct val="210000"/>
                  </a:lnSpc>
                  <a:buNone/>
                </a:pPr>
                <a:r>
                  <a:rPr lang="vi-VN" dirty="0"/>
                  <a:t>- </a:t>
                </a:r>
                <a:r>
                  <a:rPr lang="vi-VN" dirty="0" err="1"/>
                  <a:t>Gốc</a:t>
                </a:r>
                <a:r>
                  <a:rPr lang="vi-VN" dirty="0"/>
                  <a:t> </a:t>
                </a:r>
                <a:r>
                  <a:rPr lang="vi-VN" dirty="0" err="1"/>
                  <a:t>là</a:t>
                </a:r>
                <a:r>
                  <a:rPr lang="vi-VN" dirty="0"/>
                  <a:t> </a:t>
                </a:r>
                <a:r>
                  <a:rPr lang="vi-VN" dirty="0" err="1"/>
                  <a:t>điểm</a:t>
                </a:r>
                <a:r>
                  <a:rPr lang="vi-VN" dirty="0"/>
                  <a:t> </a:t>
                </a:r>
                <a:r>
                  <a:rPr lang="vi-VN" dirty="0" err="1"/>
                  <a:t>mà</a:t>
                </a:r>
                <a:r>
                  <a:rPr lang="vi-VN" dirty="0"/>
                  <a:t> </a:t>
                </a:r>
                <a:r>
                  <a:rPr lang="vi-VN" dirty="0" err="1"/>
                  <a:t>lực</a:t>
                </a:r>
                <a:r>
                  <a:rPr lang="vi-VN" dirty="0"/>
                  <a:t> </a:t>
                </a:r>
                <a:r>
                  <a:rPr lang="vi-VN" dirty="0" err="1"/>
                  <a:t>tác</a:t>
                </a:r>
                <a:r>
                  <a:rPr lang="vi-VN" dirty="0"/>
                  <a:t> </a:t>
                </a:r>
                <a:r>
                  <a:rPr lang="vi-VN" dirty="0" err="1"/>
                  <a:t>dụng</a:t>
                </a:r>
                <a:r>
                  <a:rPr lang="vi-VN" dirty="0"/>
                  <a:t> lên </a:t>
                </a:r>
                <a:r>
                  <a:rPr lang="vi-VN" dirty="0" err="1"/>
                  <a:t>vật</a:t>
                </a:r>
                <a:r>
                  <a:rPr lang="vi-VN" dirty="0"/>
                  <a:t>.</a:t>
                </a:r>
              </a:p>
              <a:p>
                <a:pPr marL="0" indent="0">
                  <a:lnSpc>
                    <a:spcPct val="210000"/>
                  </a:lnSpc>
                  <a:buNone/>
                </a:pPr>
                <a:r>
                  <a:rPr lang="vi-VN" dirty="0"/>
                  <a:t>- Phương </a:t>
                </a:r>
                <a:r>
                  <a:rPr lang="vi-VN" dirty="0" err="1"/>
                  <a:t>và</a:t>
                </a:r>
                <a:r>
                  <a:rPr lang="vi-VN" dirty="0"/>
                  <a:t> </a:t>
                </a:r>
                <a:r>
                  <a:rPr lang="vi-VN" dirty="0" err="1"/>
                  <a:t>chiều</a:t>
                </a:r>
                <a:r>
                  <a:rPr lang="vi-VN" dirty="0"/>
                  <a:t> </a:t>
                </a:r>
                <a:r>
                  <a:rPr lang="vi-VN" dirty="0" err="1"/>
                  <a:t>của</a:t>
                </a:r>
                <a:r>
                  <a:rPr lang="vi-VN" dirty="0"/>
                  <a:t> </a:t>
                </a:r>
                <a:r>
                  <a:rPr lang="vi-VN" dirty="0" err="1"/>
                  <a:t>mũi</a:t>
                </a:r>
                <a:r>
                  <a:rPr lang="vi-VN" dirty="0"/>
                  <a:t> tên </a:t>
                </a:r>
                <a:r>
                  <a:rPr lang="vi-VN" dirty="0" err="1"/>
                  <a:t>là</a:t>
                </a:r>
                <a:r>
                  <a:rPr lang="vi-VN" dirty="0"/>
                  <a:t> phương </a:t>
                </a:r>
                <a:r>
                  <a:rPr lang="vi-VN" dirty="0" err="1"/>
                  <a:t>và</a:t>
                </a:r>
                <a:r>
                  <a:rPr lang="vi-VN" dirty="0"/>
                  <a:t> </a:t>
                </a:r>
                <a:r>
                  <a:rPr lang="vi-VN" dirty="0" err="1"/>
                  <a:t>chiều</a:t>
                </a:r>
                <a:r>
                  <a:rPr lang="vi-VN" dirty="0"/>
                  <a:t> </a:t>
                </a:r>
                <a:r>
                  <a:rPr lang="vi-VN" dirty="0" err="1"/>
                  <a:t>của</a:t>
                </a:r>
                <a:r>
                  <a:rPr lang="vi-VN" dirty="0"/>
                  <a:t> </a:t>
                </a:r>
                <a:r>
                  <a:rPr lang="vi-VN" dirty="0" err="1"/>
                  <a:t>lực</a:t>
                </a:r>
                <a:r>
                  <a:rPr lang="vi-VN" dirty="0"/>
                  <a:t> </a:t>
                </a:r>
                <a:r>
                  <a:rPr lang="vi-VN" dirty="0" err="1"/>
                  <a:t>tác</a:t>
                </a:r>
                <a:r>
                  <a:rPr lang="vi-VN" dirty="0"/>
                  <a:t> </a:t>
                </a:r>
                <a:r>
                  <a:rPr lang="vi-VN" dirty="0" err="1"/>
                  <a:t>dụng</a:t>
                </a:r>
                <a:r>
                  <a:rPr lang="vi-VN" dirty="0"/>
                  <a:t>.</a:t>
                </a:r>
              </a:p>
              <a:p>
                <a:pPr marL="0" indent="0">
                  <a:lnSpc>
                    <a:spcPct val="210000"/>
                  </a:lnSpc>
                  <a:buNone/>
                </a:pPr>
                <a:r>
                  <a:rPr lang="vi-VN" dirty="0"/>
                  <a:t>- </a:t>
                </a:r>
                <a:r>
                  <a:rPr lang="vi-VN" dirty="0" err="1"/>
                  <a:t>Độ</a:t>
                </a:r>
                <a:r>
                  <a:rPr lang="vi-VN" dirty="0"/>
                  <a:t> </a:t>
                </a:r>
                <a:r>
                  <a:rPr lang="vi-VN" dirty="0" err="1"/>
                  <a:t>dài</a:t>
                </a:r>
                <a:r>
                  <a:rPr lang="vi-VN" dirty="0"/>
                  <a:t> </a:t>
                </a:r>
                <a:r>
                  <a:rPr lang="vi-VN" dirty="0" err="1"/>
                  <a:t>mũi</a:t>
                </a:r>
                <a:r>
                  <a:rPr lang="vi-VN" dirty="0"/>
                  <a:t> tên </a:t>
                </a:r>
                <a:r>
                  <a:rPr lang="vi-VN" dirty="0" err="1"/>
                  <a:t>biểu</a:t>
                </a:r>
                <a:r>
                  <a:rPr lang="vi-VN" dirty="0"/>
                  <a:t> </a:t>
                </a:r>
                <a:r>
                  <a:rPr lang="vi-VN" dirty="0" err="1"/>
                  <a:t>diễn</a:t>
                </a:r>
                <a:r>
                  <a:rPr lang="vi-VN" dirty="0"/>
                  <a:t> </a:t>
                </a:r>
                <a:r>
                  <a:rPr lang="vi-VN" dirty="0" err="1"/>
                  <a:t>độ</a:t>
                </a:r>
                <a:r>
                  <a:rPr lang="vi-VN" dirty="0"/>
                  <a:t> </a:t>
                </a:r>
                <a:r>
                  <a:rPr lang="vi-VN" dirty="0" err="1"/>
                  <a:t>lớn</a:t>
                </a:r>
                <a:r>
                  <a:rPr lang="vi-VN" dirty="0"/>
                  <a:t> </a:t>
                </a:r>
                <a:r>
                  <a:rPr lang="vi-VN" dirty="0" err="1"/>
                  <a:t>của</a:t>
                </a:r>
                <a:r>
                  <a:rPr lang="vi-VN" dirty="0"/>
                  <a:t> </a:t>
                </a:r>
                <a:r>
                  <a:rPr lang="vi-VN" dirty="0" err="1"/>
                  <a:t>lực</a:t>
                </a:r>
                <a:r>
                  <a:rPr lang="vi-VN" dirty="0"/>
                  <a:t> theo </a:t>
                </a:r>
                <a:r>
                  <a:rPr lang="vi-VN" dirty="0" err="1"/>
                  <a:t>tỉ</a:t>
                </a:r>
                <a:r>
                  <a:rPr lang="vi-VN" dirty="0"/>
                  <a:t> </a:t>
                </a:r>
                <a:r>
                  <a:rPr lang="vi-VN" dirty="0" err="1"/>
                  <a:t>xích</a:t>
                </a:r>
                <a:r>
                  <a:rPr lang="vi-VN" dirty="0"/>
                  <a:t> cho </a:t>
                </a:r>
                <a:r>
                  <a:rPr lang="vi-VN" dirty="0" err="1"/>
                  <a:t>trước</a:t>
                </a:r>
                <a:r>
                  <a:rPr lang="vi-VN" dirty="0"/>
                  <a:t>.</a:t>
                </a:r>
              </a:p>
              <a:p>
                <a:pPr marL="0" indent="0">
                  <a:lnSpc>
                    <a:spcPct val="210000"/>
                  </a:lnSpc>
                  <a:buNone/>
                </a:pPr>
                <a:r>
                  <a:rPr lang="vi-VN" dirty="0"/>
                  <a:t>b) </a:t>
                </a:r>
                <a:r>
                  <a:rPr lang="vi-VN" dirty="0" err="1"/>
                  <a:t>Kí</a:t>
                </a:r>
                <a:r>
                  <a:rPr lang="vi-VN" dirty="0"/>
                  <a:t> </a:t>
                </a:r>
                <a:r>
                  <a:rPr lang="vi-VN" dirty="0" err="1"/>
                  <a:t>hiệu</a:t>
                </a:r>
                <a:r>
                  <a:rPr lang="vi-VN" dirty="0"/>
                  <a:t> </a:t>
                </a:r>
                <a:r>
                  <a:rPr lang="vi-VN" dirty="0" err="1"/>
                  <a:t>của</a:t>
                </a:r>
                <a:r>
                  <a:rPr lang="vi-VN" dirty="0"/>
                  <a:t> </a:t>
                </a:r>
                <a:r>
                  <a:rPr lang="vi-VN" dirty="0" err="1"/>
                  <a:t>vectơ</a:t>
                </a:r>
                <a:r>
                  <a:rPr lang="vi-VN" dirty="0"/>
                  <a:t> </a:t>
                </a:r>
                <a:r>
                  <a:rPr lang="vi-VN" dirty="0" err="1"/>
                  <a:t>lực</a:t>
                </a:r>
                <a:endParaRPr lang="vi-VN" dirty="0"/>
              </a:p>
              <a:p>
                <a:pPr marL="0" indent="0">
                  <a:lnSpc>
                    <a:spcPct val="210000"/>
                  </a:lnSpc>
                  <a:buNone/>
                </a:pPr>
                <a:r>
                  <a:rPr lang="vi-VN" dirty="0"/>
                  <a:t>- </a:t>
                </a:r>
                <a:r>
                  <a:rPr lang="vi-VN" dirty="0" err="1"/>
                  <a:t>Vectơ</a:t>
                </a:r>
                <a:r>
                  <a:rPr lang="vi-VN" dirty="0"/>
                  <a:t> </a:t>
                </a:r>
                <a:r>
                  <a:rPr lang="vi-VN" dirty="0" err="1"/>
                  <a:t>lực</a:t>
                </a:r>
                <a:r>
                  <a:rPr lang="vi-VN" dirty="0"/>
                  <a:t> F </a:t>
                </a:r>
                <a:r>
                  <a:rPr lang="vi-VN" dirty="0" err="1"/>
                  <a:t>được</a:t>
                </a:r>
                <a:r>
                  <a:rPr lang="vi-VN" dirty="0"/>
                  <a:t> </a:t>
                </a:r>
                <a:r>
                  <a:rPr lang="vi-VN" dirty="0" err="1"/>
                  <a:t>kí</a:t>
                </a:r>
                <a:r>
                  <a:rPr lang="vi-VN" dirty="0"/>
                  <a:t> </a:t>
                </a:r>
                <a:r>
                  <a:rPr lang="vi-VN" dirty="0" err="1"/>
                  <a:t>hiệu</a:t>
                </a:r>
                <a:r>
                  <a:rPr lang="vi-VN" dirty="0"/>
                  <a:t> </a:t>
                </a:r>
                <a:r>
                  <a:rPr lang="vi-VN" dirty="0" err="1"/>
                  <a:t>là</a:t>
                </a:r>
                <a:r>
                  <a:rPr lang="vi-VN" dirty="0"/>
                  <a:t>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𝐹</m:t>
                        </m:r>
                      </m:e>
                    </m:acc>
                  </m:oMath>
                </a14:m>
                <a:r>
                  <a:rPr lang="vi-VN" dirty="0"/>
                  <a:t>.</a:t>
                </a:r>
              </a:p>
              <a:p>
                <a:pPr marL="0" indent="0">
                  <a:lnSpc>
                    <a:spcPct val="210000"/>
                  </a:lnSpc>
                  <a:buNone/>
                </a:pPr>
                <a:r>
                  <a:rPr lang="vi-VN" dirty="0"/>
                  <a:t>- </a:t>
                </a:r>
                <a:r>
                  <a:rPr lang="vi-VN" dirty="0" err="1"/>
                  <a:t>Độ</a:t>
                </a:r>
                <a:r>
                  <a:rPr lang="vi-VN" dirty="0"/>
                  <a:t> </a:t>
                </a:r>
                <a:r>
                  <a:rPr lang="vi-VN" dirty="0" err="1"/>
                  <a:t>lớn</a:t>
                </a:r>
                <a:r>
                  <a:rPr lang="vi-VN" dirty="0"/>
                  <a:t> </a:t>
                </a:r>
                <a:r>
                  <a:rPr lang="vi-VN" dirty="0" err="1"/>
                  <a:t>của</a:t>
                </a:r>
                <a:r>
                  <a:rPr lang="vi-VN" dirty="0"/>
                  <a:t> </a:t>
                </a:r>
                <a:r>
                  <a:rPr lang="vi-VN" dirty="0" err="1"/>
                  <a:t>lực</a:t>
                </a:r>
                <a:r>
                  <a:rPr lang="vi-VN" dirty="0"/>
                  <a:t> </a:t>
                </a:r>
                <a:r>
                  <a:rPr lang="vi-VN" dirty="0" err="1"/>
                  <a:t>được</a:t>
                </a:r>
                <a:r>
                  <a:rPr lang="vi-VN" dirty="0"/>
                  <a:t> </a:t>
                </a:r>
                <a:r>
                  <a:rPr lang="vi-VN" dirty="0" err="1"/>
                  <a:t>kí</a:t>
                </a:r>
                <a:r>
                  <a:rPr lang="vi-VN" dirty="0"/>
                  <a:t> </a:t>
                </a:r>
                <a:r>
                  <a:rPr lang="vi-VN" dirty="0" err="1"/>
                  <a:t>hiệu</a:t>
                </a:r>
                <a:r>
                  <a:rPr lang="vi-VN" dirty="0"/>
                  <a:t> </a:t>
                </a:r>
                <a:r>
                  <a:rPr lang="vi-VN" dirty="0" err="1"/>
                  <a:t>là</a:t>
                </a:r>
                <a:r>
                  <a:rPr lang="vi-VN" dirty="0"/>
                  <a:t> F. (</a:t>
                </a:r>
                <a:r>
                  <a:rPr lang="vi-VN" dirty="0" err="1"/>
                  <a:t>Ví</a:t>
                </a:r>
                <a:r>
                  <a:rPr lang="vi-VN" dirty="0"/>
                  <a:t> </a:t>
                </a:r>
                <a:r>
                  <a:rPr lang="vi-VN" dirty="0" err="1"/>
                  <a:t>dụ</a:t>
                </a:r>
                <a:r>
                  <a:rPr lang="vi-VN" dirty="0"/>
                  <a:t>: </a:t>
                </a:r>
                <a:r>
                  <a:rPr lang="vi-VN" i="1" dirty="0"/>
                  <a:t>F = 30N</a:t>
                </a:r>
                <a:r>
                  <a:rPr lang="vi-VN" dirty="0"/>
                  <a:t>)</a:t>
                </a:r>
              </a:p>
            </p:txBody>
          </p:sp>
        </mc:Choice>
        <mc:Fallback xmlns="">
          <p:sp>
            <p:nvSpPr>
              <p:cNvPr id="5" name="Chỗ dành sẵn cho Nội dung 4">
                <a:extLst>
                  <a:ext uri="{FF2B5EF4-FFF2-40B4-BE49-F238E27FC236}">
                    <a16:creationId xmlns:a16="http://schemas.microsoft.com/office/drawing/2014/main" id="{1D920068-00A6-4EA9-A27D-577EAB896DE7}"/>
                  </a:ext>
                </a:extLst>
              </p:cNvPr>
              <p:cNvSpPr>
                <a:spLocks noGrp="1" noRot="1" noChangeAspect="1" noMove="1" noResize="1" noEditPoints="1" noAdjustHandles="1" noChangeArrowheads="1" noChangeShapeType="1" noTextEdit="1"/>
              </p:cNvSpPr>
              <p:nvPr>
                <p:ph idx="1"/>
              </p:nvPr>
            </p:nvSpPr>
            <p:spPr>
              <a:xfrm>
                <a:off x="1104900" y="1420837"/>
                <a:ext cx="9982200" cy="5148775"/>
              </a:xfrm>
              <a:blipFill>
                <a:blip r:embed="rId2"/>
                <a:stretch>
                  <a:fillRect l="-1832" b="-710"/>
                </a:stretch>
              </a:blipFill>
            </p:spPr>
            <p:txBody>
              <a:bodyPr/>
              <a:lstStyle/>
              <a:p>
                <a:r>
                  <a:rPr lang="en-US">
                    <a:noFill/>
                  </a:rPr>
                  <a:t> </a:t>
                </a:r>
              </a:p>
            </p:txBody>
          </p:sp>
        </mc:Fallback>
      </mc:AlternateContent>
    </p:spTree>
    <p:extLst>
      <p:ext uri="{BB962C8B-B14F-4D97-AF65-F5344CB8AC3E}">
        <p14:creationId xmlns:p14="http://schemas.microsoft.com/office/powerpoint/2010/main" val="336178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7E6813-B5E7-4CB7-A5C5-51AFD5754D4C}"/>
              </a:ext>
            </a:extLst>
          </p:cNvPr>
          <p:cNvSpPr>
            <a:spLocks noGrp="1"/>
          </p:cNvSpPr>
          <p:nvPr>
            <p:ph type="title"/>
          </p:nvPr>
        </p:nvSpPr>
        <p:spPr/>
        <p:txBody>
          <a:bodyPr/>
          <a:lstStyle/>
          <a:p>
            <a:r>
              <a:rPr lang="en-US" dirty="0" err="1"/>
              <a:t>Hãy</a:t>
            </a:r>
            <a:r>
              <a:rPr lang="en-US" dirty="0"/>
              <a:t> </a:t>
            </a:r>
            <a:r>
              <a:rPr lang="en-US" dirty="0" err="1"/>
              <a:t>mô</a:t>
            </a:r>
            <a:r>
              <a:rPr lang="en-US" dirty="0"/>
              <a:t> </a:t>
            </a:r>
            <a:r>
              <a:rPr lang="en-US" dirty="0" err="1"/>
              <a:t>tả</a:t>
            </a:r>
            <a:r>
              <a:rPr lang="en-US" dirty="0"/>
              <a:t> </a:t>
            </a:r>
            <a:r>
              <a:rPr lang="en-US" dirty="0" err="1"/>
              <a:t>bằng</a:t>
            </a:r>
            <a:r>
              <a:rPr lang="en-US" dirty="0"/>
              <a:t> </a:t>
            </a:r>
            <a:r>
              <a:rPr lang="en-US" dirty="0" err="1"/>
              <a:t>lời</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của</a:t>
            </a:r>
            <a:r>
              <a:rPr lang="en-US" dirty="0"/>
              <a:t> </a:t>
            </a:r>
            <a:r>
              <a:rPr lang="en-US" dirty="0" err="1"/>
              <a:t>hai</a:t>
            </a:r>
            <a:r>
              <a:rPr lang="en-US" dirty="0"/>
              <a:t> </a:t>
            </a:r>
            <a:r>
              <a:rPr lang="en-US" dirty="0" err="1"/>
              <a:t>lực</a:t>
            </a:r>
            <a:r>
              <a:rPr lang="en-US" dirty="0"/>
              <a:t> </a:t>
            </a:r>
            <a:r>
              <a:rPr lang="en-US" dirty="0" err="1"/>
              <a:t>trong</a:t>
            </a:r>
            <a:r>
              <a:rPr lang="en-US" dirty="0"/>
              <a:t> </a:t>
            </a:r>
            <a:r>
              <a:rPr lang="en-US" dirty="0" err="1"/>
              <a:t>hình</a:t>
            </a:r>
            <a:r>
              <a:rPr lang="en-US" dirty="0"/>
              <a:t>.</a:t>
            </a:r>
          </a:p>
        </p:txBody>
      </p:sp>
      <p:pic>
        <p:nvPicPr>
          <p:cNvPr id="4" name="Chỗ dành sẵn cho Nội dung 3" descr="Cách giải bài tập Cách biểu diễn lực cực hay">
            <a:extLst>
              <a:ext uri="{FF2B5EF4-FFF2-40B4-BE49-F238E27FC236}">
                <a16:creationId xmlns:a16="http://schemas.microsoft.com/office/drawing/2014/main" id="{1D87F37C-D7DC-4CD0-88AD-D273489DA633}"/>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104900" y="1811215"/>
            <a:ext cx="10157601" cy="4072382"/>
          </a:xfrm>
          <a:prstGeom prst="rect">
            <a:avLst/>
          </a:prstGeom>
          <a:noFill/>
          <a:ln>
            <a:noFill/>
          </a:ln>
        </p:spPr>
      </p:pic>
    </p:spTree>
    <p:extLst>
      <p:ext uri="{BB962C8B-B14F-4D97-AF65-F5344CB8AC3E}">
        <p14:creationId xmlns:p14="http://schemas.microsoft.com/office/powerpoint/2010/main" val="350211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537</TotalTime>
  <Words>606</Words>
  <Application>Microsoft Office PowerPoint</Application>
  <PresentationFormat>Màn hình rộng</PresentationFormat>
  <Paragraphs>77</Paragraphs>
  <Slides>16</Slides>
  <Notes>2</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16</vt:i4>
      </vt:variant>
    </vt:vector>
  </HeadingPairs>
  <TitlesOfParts>
    <vt:vector size="21" baseType="lpstr">
      <vt:lpstr>Arial</vt:lpstr>
      <vt:lpstr>Cambria Math</vt:lpstr>
      <vt:lpstr>Euphemia</vt:lpstr>
      <vt:lpstr>Wingdings</vt:lpstr>
      <vt:lpstr>Văn học 16x9</vt:lpstr>
      <vt:lpstr>VẬT LÍ 8</vt:lpstr>
      <vt:lpstr>Chương I – CƠ HỌC  Bài 4 BIỂU DIỄN LỰC</vt:lpstr>
      <vt:lpstr>Nội dung chính của bài</vt:lpstr>
      <vt:lpstr>I. Ôn lại khái niệm lực</vt:lpstr>
      <vt:lpstr>Bản trình bày PowerPoint</vt:lpstr>
      <vt:lpstr>II. Biểu diễn lực</vt:lpstr>
      <vt:lpstr>Ví dụ</vt:lpstr>
      <vt:lpstr>2. Cách biểu diễn lực và kí hiệu vectơ lực</vt:lpstr>
      <vt:lpstr>Hãy mô tả bằng lời các yếu tố của hai lực trong hình.</vt:lpstr>
      <vt:lpstr>Hướng dẫn</vt:lpstr>
      <vt:lpstr>Hướng dẫn</vt:lpstr>
      <vt:lpstr>Hãy biểu diễn các lực tác dụng vào vật trong các trường hợp sau</vt:lpstr>
      <vt:lpstr>Hướng dẫn câu a</vt:lpstr>
      <vt:lpstr>Hướng dẫn câu b</vt:lpstr>
      <vt:lpstr>Nhiệm vụ học tập về nhà</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Tiêu đề có Bố trí Ảnh</dc:title>
  <dc:creator>Thu Thuỷ Đinh</dc:creator>
  <cp:lastModifiedBy>Thu Thuỷ Đinh</cp:lastModifiedBy>
  <cp:revision>28</cp:revision>
  <dcterms:created xsi:type="dcterms:W3CDTF">2021-09-05T13:58:26Z</dcterms:created>
  <dcterms:modified xsi:type="dcterms:W3CDTF">2021-09-30T02:05:25Z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