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64" r:id="rId3"/>
    <p:sldId id="318" r:id="rId4"/>
    <p:sldId id="266" r:id="rId5"/>
    <p:sldId id="321" r:id="rId6"/>
    <p:sldId id="319" r:id="rId7"/>
    <p:sldId id="269" r:id="rId8"/>
    <p:sldId id="320" r:id="rId9"/>
    <p:sldId id="323" r:id="rId10"/>
    <p:sldId id="324" r:id="rId11"/>
    <p:sldId id="326" r:id="rId12"/>
    <p:sldId id="325" r:id="rId13"/>
    <p:sldId id="322" r:id="rId14"/>
    <p:sldId id="297" r:id="rId15"/>
    <p:sldId id="289" r:id="rId16"/>
    <p:sldId id="312" r:id="rId17"/>
    <p:sldId id="309" r:id="rId18"/>
    <p:sldId id="313" r:id="rId19"/>
    <p:sldId id="271" r:id="rId20"/>
    <p:sldId id="327" r:id="rId21"/>
    <p:sldId id="311" r:id="rId22"/>
    <p:sldId id="328" r:id="rId23"/>
    <p:sldId id="329" r:id="rId24"/>
    <p:sldId id="281" r:id="rId25"/>
    <p:sldId id="284" r:id="rId26"/>
    <p:sldId id="285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F69"/>
    <a:srgbClr val="FFFF99"/>
    <a:srgbClr val="C3F991"/>
    <a:srgbClr val="CBFDA9"/>
    <a:srgbClr val="41E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7665" autoAdjust="0"/>
  </p:normalViewPr>
  <p:slideViewPr>
    <p:cSldViewPr>
      <p:cViewPr varScale="1">
        <p:scale>
          <a:sx n="67" d="100"/>
          <a:sy n="67" d="100"/>
        </p:scale>
        <p:origin x="127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4.43732" units="1/cm"/>
          <inkml:channelProperty channel="Y" name="resolution" value="585.1428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6T00:50:33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13112 8286 213 0,'0'0'0'0,"0"0"0"0,0 0 0 0,0 0 0 0,0 0 0 16,0 0 0-16,0 0 0 0,0 0 0 0,0 0 0 16,0 0 0-16,0 0 0 0,0 0 1 0,0 0 1 15,0 0 0-15,0 0 1 0,0 0-2 0,0 0 1 16,0 0-1-16,0 0 1 0,0 0 50 0,0 0 1 0,0 0-1 15,0 0 1-15,0 0-36 0,0 0 0 16,0 0 0-16,0 0 1 0,0 0-21 0,0 0 2 0,0 0-1 16,0 0 1-16,0 0-1 0,0 0 1 0,0 0-1 15,0 0 1-15,0 0 19 0,0 0 1 0,0 0-1 16,0 0 1-16,0 0-9 0,0 0 1 0,0 0-1 16,0 0 1-16,0 0 39 0,0 0 1 0,0 0-1 15,0 0 2-15,0 0-35 0,0 0 0 0,0 0-1 16,0 0 2-16,0 0 12 0,0 0-1 0,0 0 0 0,0 0 1 15,0 0-16-15,0 0-1 0,0 0 1 0,0 22 0 16,0-16 17-16,0 3 0 0,0-1-1 0,0 7 2 16,0 1-19-16,0 3 2 0,0-6-2 0,0 0 2 15,0-4 5-15,0 1 1 0,0-3 0 0,0 0 0 16,0 5-10-16,0-3 0 0,0 0 0 0,0-1 1 0,0-3 2 16,0 1 2-16,-2 1 0 0,-1-1-1 0,1 3-6 15,2 2 0-15,0-5 0 0,-2 7 0 0,0 2 1 16,-2 1 1-16,4-2-1 0,-2-1 1 0,-1-4-4 15,1-2-1-15,2-1 1 0,-2 5 1 0,-2 2 2 16,2-2 0-16,2-3 0 0,0 3 1 0,0-4-4 16,0-5 0-16,0 2 0 0,-2 1-1 0,-1 3 2 0,1-6 0 15,2 0 0-15,0-1 1 0,0 1-3 16,0 0-1-16,0 2 1 0,0-2-1 0,0 1 1 0,0 1 0 16,0 0-1-16,0 1 2 0,0 5-4 0,0-1 2 15,0-1-1-15,0-1 1 0,0 4 0 0,0-3 1 16,0-1 0-16,0-3-1 0,0-2-1 0,0-1 0 0,0-1-1 15,0 4 2-15,0 0-1 0,0 1 2 0,0-1 0 16,0 2-1-16,2 3-1 0,0 2 0 0,-1-1-1 16,-1-1 2-16,0-5-2 0,0-1 2 0,0 3-1 15,4-4 1-15,0 1-2 0,-4-3 1 0,0 4-1 16,0 0 0-16,0-2 1 0,0-2-1 0,0 0 0 16,0 0 2-16,0 0-3 0,0 0 1 0,0 0 1 15,0 0-1-15,0 0 3 0,0 0 1 0,0 0-1 16,0 0 1-16,0 0-3 0,0 0 1 0,0 0-1 15</inkml:trace>
  <inkml:trace contextRef="#ctx0" brushRef="#br0" timeOffset="789.82">12998 8483 539 0,'0'0'0'0,"0"0"0"0,0 0 0 0,0 0 64 16,0 0 0-16,0 0 0 0,0 0 0 0,0 0-46 16,0 0 0-16,0 0 0 0,0 0 0 0,0 0 28 15,0 0 0-15,0 0 0 0,0 0 0 0,0 0-30 0,0 0 1 16,0 0-1-16,0 0 1 0,0 0-9 0,0 0 1 16,0 0 0-16,0 0 0 0,0 0-3 0,0 0-1 15,0 0 1-15,0 0 1 0,0 0-3 0,0 0 2 16,0 0-1-16,0 0 1 0,0 0-3 0,0 0 2 15,0 0-2-15,0 0 2 0,0 0-3 0,0 0 0 16,0 0 0-16,0 0 2 0,0 0-3 0,0 0 1 0,0 0 0 16,0 0 1-16,0 0-3 0,19 0 0 0,-19 0 0 15,2 0 0-15,4 0 0 0,-1-4 0 0,1 3 0 16,-4 1 0-16,3 0-2 0,1 0 1 0,1 0 0 16,3-6 0-16,1 4 0 0,0 2 0 0,-6 0 0 15,7-2 0-15,3 2-2 0,-2 2 2 0,0 2-1 16,2-4 1-16,-4-2-1 0,-2 0 0 0,-1 2 1 15,3 0 0-15,2 0-1 0,-2 0 0 0,-2 0-1 16,-3-4 2-16,-1 3-1 0,1 1 1 0,-4 0 0 16</inkml:trace>
  <inkml:trace contextRef="#ctx0" brushRef="#br0" timeOffset="1522.04">13136 8889 326 0,'0'0'0'0,"0"0"0"0,0 0 0 15,0 0 19-15,0 0 0 0,0 0 0 0,0 0 0 16,0 0-9-16,0 0 1 0,0 0-1 0,0 0 1 15,0 0-4-15,0 0 0 0,0 0 1 0,0 0 0 16,0 0-3-16,0 0 0 0,0 0 1 0,0 0 0 0,0 0-6 16,0 0 0-16,0 0 0 0,0 0 0 0,0 0 0 15,0 0 0-15,0 0 0 0,0 0 0 0,0 0 0 16,0 0 0-16,0 0 0 0,0 0 0 0,0 0 0 0,0 0 0 16,0 0 0-16,0 0 0 0,0 0-2 0,0 0 2 15,0 0 0-15,0 0 0 0,0 0-1 16,0 0 1-16,0 0 0 0,0 0 0 0,0 0-5 0,0 0-1 15,0 0 0-15,0 0 2 0,0 0-1 0,0 0 2 16,0 0-1-16,0 0 0 0,0 0-4 0,0 0 2 0,0 0-2 16,0 0 1-16,0 0 1 0,0 0 2 0,19-4-2 15,-15 2 2-15,-1 0-2 0,1 0 1 0,2 2-1 16,-4-3 2-16,1 1-1 0,1 2 2 16,0-4-2-16</inkml:trace>
  <inkml:trace contextRef="#ctx0" brushRef="#br0" timeOffset="2773.15">13580 8221 61 0,'0'0'0'0,"0"0"0"15,0 0 0-15,0 0 27 0,0 0 0 0,0 0 0 16,0 0 1-16,0 0-16 0,0 0 2 0,0 0-2 15,0 0 2-15,0 0 23 0,0 0 0 0,0 0 0 16,0 0 0-16,0 0-23 0,0 0 2 0,0 0-1 16,0 0 0-16,0 0-3 0,0 0 0 0,0 0 0 15,0 0 1-15,0 0-7 0,0 0 2 0,0 0 0 16,0 0 0-16,0 0-2 0,0 0-1 0,0 0 1 0,0 0 1 16,0 0-3-16,0 0 1 0,0 0-1 0,0 0 0 15,0 0 1-15,0 0-1 0,0 0 1 0,-19 0 1 16,17 0-3-16,0 0 0 0,1 0 1 0,1 0 0 0,0 0 1 15,0 0-1-15,0 0 1 0,0 0 0 16,0 0-1-16,0 0-1 0,0 0 0 0,0 0 2 0,0 0-2 16,0 0 1-16,0 0-1 0,0 0 0 15,0 0 0-15,0 0 0 0,-2 2-1 0,-4 3 2 0,1 1 4 16,1-2 3-16,4-3-2 0,0 3 1 0,0 2-5 16,0-1 2-16,0 1-1 0,-4-4 0 0,0 2 4 0,2-1 1 15,2 1-1-15,0 2 1 0,0-5-4 16,0 5-1-16,0-6 1 0,0 6 1 0,0-1-1 0,0-1 1 15,0 0-1-15,0-3 1 0,0 3-3 0,0-2 0 16,0-2 1-16,0 2 0 0,0 2-2 0,0-3 2 16,0-1-2-16,0 0 2 0,0 0-3 0,0 0 2 0,0 0-2 15,0 0 1-15,0 0 0 0,0 0-1 0,0 0 1 16,0 0-1-16,0 0-1 0,0 0 0 0,0 0 1 16,2 0 0-16,0 4-1 0,4 0 1 0,-4 2-1 15,1-1 0-15,1 1-1 0,0-1 1 16,0 1 1-16,1 1-1 0,1-3-1 0,-1 0 0 0,1 1 0 15,-6-5 1-15,2 2 0 0,0 2-1 0,0-4 0 16,-1 0 1-16,1 0 0 0,2 0 1 0,-4 0-1 16,4 0 1-16,-1 2-1 0,1 1 1 0,0-1-1 15,0-2 0-15,-1 0 0 0,1 0 2 0,2 0-2 16,-1 0 1-16,3 0 0 0,-3 0-1 0,-1 0 0 16,0-2 0-16,-1 1 1 0,-1-1 0 0,0 2-1 15,4-2 2-15,-4 2-2 0,1-4 0 0,-1 2 0 0,4 2 1 16,-2 0 0-16,3 0 1 0,0 0 0 0,-5 0 0 15,2-3-1-15,0 1 0 0,-1 0 0 0,-3 2 1 0,4-2 1 16,-2 0 2-16,-2 2-1 0,0 0 0 0,2-2-1 16,0 2-1-16,2 0 1 0,-4 0-1 0,1-3 5 15,1 1 0-15,0 0 0 0,-2-2 1 16,0 2-4-16,2 2 1 0,0-3-2 0,2 1 2 0,-4 0 2 16,0 0 0-16,0 2 0 0,0 0 1 0,0-2-4 15,0 0 0-15,0 2 0 0,0-3 1 0,0 1 3 0,0 2 0 16,0-4 0-16,1 2 0 0,1 2-3 0,0 0 0 15,0 0-1-15,-2 0 1 0,0 0 5 0,0 0 2 16,0 0-2-16,0 0 2 0,0 0-6 0,0 0-1 16,0 0 1-16,0-2 1 0,0-2 6 0,0 3-1 15,0-3 1-15,0 0 1 0,0-1-7 0,0-5 0 16,0 3 0-16,0 1 0 0,0 3 5 0,0-3 1 16,0 0-1-16,-2 6 1 0,-2 0-7 0,3-1 1 0,1 1 0 15,0-2 0-15,0 0 2 0,0 0 1 0,0 2 0 16,0 0 0-16,0 0-5 0,0 0 0 0,0 0 1 15,0 0 0-15,0 0 2 0,0 0 0 0,0 0 0 16,0-4 1-16,0 2-5 0,0 1 1 0,0 1 0 16,0 0-1-16,-6-2 2 0,2 0 0 0,2 0 0 15,1 2 0-15,1 0-2 0,0 0-1 0,0 0 1 16,0-4-1-16,0 2 2 0,0 0 0 0,0 1 0 0,0-1-1 16,-6 0-1-16,2 2-1 0,2-4 1 15,0 2 0-15,-3 2 0 0,1-3-1 0,0-1 1 0,-1 2-1 16,-3 0 0-16,3 0-1 0,-3-1 0 0,3-1 1 15,-1 0-1-15,1 2 1 0,-1 2-1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6BAC8-BFDC-4507-87ED-030F2230EEAB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CA6CB-7E8B-49D3-AFB8-B1E6FE5E0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audio" Target="file:///D:\GI&#193;O%20&#193;N%20THI%20GVG%20-%20NH&#212;M\nh&#7841;c%20tr&#242;%20ch&#417;i.mp3" TargetMode="External"/><Relationship Id="rId1" Type="http://schemas.openxmlformats.org/officeDocument/2006/relationships/video" Target="file:///D:\GI&#193;O%20&#193;N%20THI%20GVG%20-%20NH&#212;M\Countdown%20timer%2090%20seconds.mp4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3000" y="533400"/>
            <a:ext cx="69342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 23 – BÀI 18: NHÔM</a:t>
            </a:r>
          </a:p>
        </p:txBody>
      </p:sp>
      <p:pic>
        <p:nvPicPr>
          <p:cNvPr id="20482" name="Picture 2" descr="Káº¿t quáº£ hÃ¬nh áº£nh cho á»©ng dá»¥ng cá»§a nhÃ´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472943"/>
            <a:ext cx="8534400" cy="34706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0" y="1752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KHHH: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NTK: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9E691-5F8D-4896-82F2-A7C965DC7415}"/>
              </a:ext>
            </a:extLst>
          </p:cNvPr>
          <p:cNvSpPr txBox="1"/>
          <p:nvPr/>
        </p:nvSpPr>
        <p:spPr>
          <a:xfrm>
            <a:off x="533400" y="1295400"/>
            <a:ext cx="8077200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+ 2HCl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2AlCl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2Al + 3H</a:t>
            </a:r>
            <a:r>
              <a:rPr lang="en-US" sz="3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Al</a:t>
            </a:r>
            <a:r>
              <a:rPr lang="en-US" sz="3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(SO</a:t>
            </a:r>
            <a:r>
              <a:rPr lang="en-US" sz="3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en-US" sz="3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+ 3H</a:t>
            </a:r>
            <a:r>
              <a:rPr lang="en-US" sz="3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en-US" sz="3200" baseline="-25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KL: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HNO</a:t>
            </a:r>
            <a:r>
              <a:rPr lang="en-US" sz="32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C91721-B67B-4E9B-8F67-9AA8658B70F1}"/>
              </a:ext>
            </a:extLst>
          </p:cNvPr>
          <p:cNvSpPr/>
          <p:nvPr/>
        </p:nvSpPr>
        <p:spPr>
          <a:xfrm>
            <a:off x="1794640" y="425477"/>
            <a:ext cx="5554720" cy="609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43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Al tác dụng với CuSO4 - Thí nghiệm hóa học">
            <a:hlinkClick r:id="" action="ppaction://media"/>
            <a:extLst>
              <a:ext uri="{FF2B5EF4-FFF2-40B4-BE49-F238E27FC236}">
                <a16:creationId xmlns:a16="http://schemas.microsoft.com/office/drawing/2014/main" id="{2D5C86B9-4969-4D8B-8BCB-9E715FABEC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" y="800100"/>
            <a:ext cx="93325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06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9E691-5F8D-4896-82F2-A7C965DC7415}"/>
              </a:ext>
            </a:extLst>
          </p:cNvPr>
          <p:cNvSpPr txBox="1"/>
          <p:nvPr/>
        </p:nvSpPr>
        <p:spPr>
          <a:xfrm>
            <a:off x="533400" y="1524000"/>
            <a:ext cx="80772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2Al + 3CuSO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+ 3Cu</a:t>
            </a:r>
          </a:p>
          <a:p>
            <a:pPr algn="just">
              <a:lnSpc>
                <a:spcPct val="150000"/>
              </a:lnSpc>
            </a:pP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KL: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A49E37-39F2-40EE-A460-50FC6DC7A417}"/>
              </a:ext>
            </a:extLst>
          </p:cNvPr>
          <p:cNvSpPr/>
          <p:nvPr/>
        </p:nvSpPr>
        <p:spPr>
          <a:xfrm>
            <a:off x="1794640" y="425477"/>
            <a:ext cx="5554720" cy="609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B625EB-1BB0-4235-97D3-02F570980EBC}"/>
              </a:ext>
            </a:extLst>
          </p:cNvPr>
          <p:cNvSpPr/>
          <p:nvPr/>
        </p:nvSpPr>
        <p:spPr>
          <a:xfrm>
            <a:off x="381000" y="4800600"/>
            <a:ext cx="8305800" cy="16319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15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397FB6-F77C-4D77-8D45-731C7C18A052}"/>
              </a:ext>
            </a:extLst>
          </p:cNvPr>
          <p:cNvSpPr/>
          <p:nvPr/>
        </p:nvSpPr>
        <p:spPr>
          <a:xfrm>
            <a:off x="1794640" y="425477"/>
            <a:ext cx="5554720" cy="609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B36B-67E4-4B90-B61D-EB8141D3657D}"/>
              </a:ext>
            </a:extLst>
          </p:cNvPr>
          <p:cNvSpPr txBox="1"/>
          <p:nvPr/>
        </p:nvSpPr>
        <p:spPr>
          <a:xfrm>
            <a:off x="533400" y="1524000"/>
            <a:ext cx="8077200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2Al + 2NaOH + 2H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2NaAlO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KL: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aluminum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nhôm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23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Káº¿t quáº£ hÃ¬nh áº£nh cho ná»n 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58" name="AutoShape 2" descr="Káº¿t quáº£ hÃ¬nh áº£nh cho há»i ÄÃ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Káº¿t quáº£ hÃ¬nh áº£nh cho há»i ÄÃ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85800" y="2971800"/>
            <a:ext cx="80772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Sủi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5800" y="5486400"/>
            <a:ext cx="80772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5800" y="4648200"/>
            <a:ext cx="80772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5800" y="3810000"/>
            <a:ext cx="80772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7200" y="304800"/>
            <a:ext cx="845820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23F69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523F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513582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Cu(NO</a:t>
            </a:r>
            <a:r>
              <a:rPr lang="en-US" sz="32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362" name="AutoShape 2" descr="Káº¿t quáº£ hÃ¬nh áº£nh cho ná»n pp trÆ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1C1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Káº¿t quáº£ hÃ¬nh áº£nh cho ná»n 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58" name="AutoShape 2" descr="Káº¿t quáº£ hÃ¬nh áº£nh cho há»i ÄÃ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Káº¿t quáº£ hÃ¬nh áº£nh cho há»i ÄÃ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981200" y="2971800"/>
            <a:ext cx="56388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DD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DD Na</a:t>
            </a:r>
            <a:r>
              <a:rPr lang="en-US" sz="32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81200" y="5486400"/>
            <a:ext cx="56388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DD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Cu(OH)</a:t>
            </a:r>
            <a:r>
              <a:rPr lang="en-US" sz="32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4648200"/>
            <a:ext cx="56388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DD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DD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81200" y="3810000"/>
            <a:ext cx="56388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DD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DD CuSO</a:t>
            </a:r>
            <a:r>
              <a:rPr lang="en-US" sz="32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304800"/>
            <a:ext cx="845820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589782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Mg, Al, Ag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3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Káº¿t quáº£ hÃ¬nh áº£nh cho ná»n 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1573107"/>
          <a:ext cx="8305800" cy="2770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0533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5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DD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Sủi</a:t>
                      </a:r>
                      <a:r>
                        <a:rPr lang="en-US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bọt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sz="2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Sủi</a:t>
                      </a:r>
                      <a:r>
                        <a:rPr lang="en-US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bọt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endParaRPr lang="en-US" sz="2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endParaRPr lang="en-US" sz="2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5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DD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NaOH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endParaRPr lang="en-US" sz="2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Sủi</a:t>
                      </a:r>
                      <a:r>
                        <a:rPr lang="en-US" sz="28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latin typeface="Times New Roman" pitchFamily="18" charset="0"/>
                          <a:cs typeface="Times New Roman" pitchFamily="18" charset="0"/>
                        </a:rPr>
                        <a:t>bọt</a:t>
                      </a:r>
                      <a:r>
                        <a:rPr lang="en-US" sz="28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sz="2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45720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PTHH:   Mg + 2HCl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MgCl</a:t>
            </a:r>
            <a:r>
              <a:rPr lang="en-US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H</a:t>
            </a:r>
            <a:r>
              <a:rPr lang="en-US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2Al + 6HCl  2AlCl</a:t>
            </a:r>
            <a:r>
              <a:rPr lang="en-US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H</a:t>
            </a:r>
            <a:r>
              <a:rPr lang="en-US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2Al + 2NaOH + 2H</a:t>
            </a:r>
            <a:r>
              <a:rPr lang="en-US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  2NaAlO</a:t>
            </a:r>
            <a:r>
              <a:rPr lang="en-US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+ 3H</a:t>
            </a:r>
            <a:r>
              <a:rPr lang="en-US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endParaRPr lang="en-US" sz="2800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3810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Mg, Al, Ag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600200"/>
            <a:ext cx="2057400" cy="838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95400" y="1600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0574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Káº¿t quáº£ hÃ¬nh áº£nh cho ná»n 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58" name="AutoShape 2" descr="Káº¿t quáº£ hÃ¬nh áº£nh cho há»i ÄÃ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Káº¿t quáº£ hÃ¬nh áº£nh cho há»i ÄÃ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981200" y="3048000"/>
            <a:ext cx="56388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2,55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81200" y="5562600"/>
            <a:ext cx="56388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20,4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4724400"/>
            <a:ext cx="56388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10,2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81200" y="3886200"/>
            <a:ext cx="5638800" cy="60960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5,1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" y="304800"/>
            <a:ext cx="845820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513582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2,7g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3F2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Káº¿t quáº£ hÃ¬nh áº£nh cho ná»n 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04800" y="827782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2,7g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8001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4Al + 3O</a:t>
            </a:r>
            <a:r>
              <a:rPr lang="en-US" sz="32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2Al</a:t>
            </a:r>
            <a:r>
              <a:rPr lang="en-US" sz="32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aseline="-2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95800" y="2589212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00600" y="22053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105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399" y="3131484"/>
            <a:ext cx="3429001" cy="983316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4146760"/>
            <a:ext cx="6400800" cy="882440"/>
          </a:xfrm>
          <a:prstGeom prst="rect">
            <a:avLst/>
          </a:prstGeom>
          <a:noFill/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1133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1" y="5173156"/>
            <a:ext cx="4648199" cy="618044"/>
          </a:xfrm>
          <a:prstGeom prst="rect">
            <a:avLst/>
          </a:prstGeom>
          <a:noFill/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áº¿t quáº£ hÃ¬nh áº£nh cho á»©ng dá»¥ng cá»§a nhÃ´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3158022" cy="2514600"/>
          </a:xfrm>
          <a:prstGeom prst="rect">
            <a:avLst/>
          </a:prstGeom>
          <a:noFill/>
        </p:spPr>
      </p:pic>
      <p:pic>
        <p:nvPicPr>
          <p:cNvPr id="30724" name="Picture 4" descr="Káº¿t quáº£ hÃ¬nh áº£nh cho ná»i nhÃ´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2209800"/>
            <a:ext cx="3307080" cy="2362200"/>
          </a:xfrm>
          <a:prstGeom prst="rect">
            <a:avLst/>
          </a:prstGeom>
          <a:noFill/>
        </p:spPr>
      </p:pic>
      <p:pic>
        <p:nvPicPr>
          <p:cNvPr id="30726" name="Picture 6" descr="Káº¿t quáº£ hÃ¬nh áº£nh cho dÃ¢y Äiá»n nhÃ´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0"/>
            <a:ext cx="2743200" cy="2514600"/>
          </a:xfrm>
          <a:prstGeom prst="rect">
            <a:avLst/>
          </a:prstGeom>
          <a:noFill/>
        </p:spPr>
      </p:pic>
      <p:pic>
        <p:nvPicPr>
          <p:cNvPr id="30730" name="Picture 10" descr="Káº¿t quáº£ hÃ¬nh áº£nh cho nhÃ´m lÃ m phÃ¡o ho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4648200"/>
            <a:ext cx="3928533" cy="2209800"/>
          </a:xfrm>
          <a:prstGeom prst="rect">
            <a:avLst/>
          </a:prstGeom>
          <a:noFill/>
        </p:spPr>
      </p:pic>
      <p:pic>
        <p:nvPicPr>
          <p:cNvPr id="30732" name="Picture 12" descr="HÃ¬nh áº£nh cÃ³ liÃªn qua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2438400"/>
            <a:ext cx="4114800" cy="2305841"/>
          </a:xfrm>
          <a:prstGeom prst="rect">
            <a:avLst/>
          </a:prstGeom>
          <a:noFill/>
        </p:spPr>
      </p:pic>
      <p:pic>
        <p:nvPicPr>
          <p:cNvPr id="8" name="Picture 8" descr="Káº¿t quáº£ hÃ¬nh áº£nh cho váº­t liá»u xÃ¢y dá»±ng nhÃ´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724400"/>
            <a:ext cx="2844800" cy="2133600"/>
          </a:xfrm>
          <a:prstGeom prst="rect">
            <a:avLst/>
          </a:prstGeom>
          <a:noFill/>
        </p:spPr>
      </p:pic>
      <p:pic>
        <p:nvPicPr>
          <p:cNvPr id="30734" name="Picture 14" descr="Káº¿t quáº£ hÃ¬nh áº£nh cho giáº¥y nhÃ´m bá»c thá»±c pháº©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4724400"/>
            <a:ext cx="2133600" cy="2133600"/>
          </a:xfrm>
          <a:prstGeom prst="rect">
            <a:avLst/>
          </a:prstGeom>
          <a:noFill/>
        </p:spPr>
      </p:pic>
      <p:sp>
        <p:nvSpPr>
          <p:cNvPr id="30736" name="AutoShape 16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8" name="AutoShape 18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0" name="AutoShape 20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Countdown timer 90 second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6443133" y="304800"/>
            <a:ext cx="2167467" cy="1219200"/>
          </a:xfrm>
          <a:prstGeom prst="rect">
            <a:avLst/>
          </a:prstGeom>
        </p:spPr>
      </p:pic>
      <p:pic>
        <p:nvPicPr>
          <p:cNvPr id="18" name="nhạc trò chơ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Káº¿t quáº£ hÃ¬nh áº£nh cho ná»n 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Káº¿t quáº£ hÃ¬nh áº£nh cho nhÃ´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28798"/>
            <a:ext cx="2514600" cy="251460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12880" y="371472"/>
            <a:ext cx="5257800" cy="609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AutoShape 4" descr="Káº¿t quáº£ hÃ¬nh áº£nh cho dÃ¢y nhÃ´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6" descr="Káº¿t quáº£ hÃ¬nh áº£nh cho lÃ¡ nhÃ´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AutoShape 8" descr="Káº¿t quáº£ hÃ¬nh áº£nh cho lÃ¡ nhÃ´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90" name="Picture 10" descr="Káº¿t quáº£ hÃ¬nh áº£nh cho giáº¥y nhÃ´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057400"/>
            <a:ext cx="2682761" cy="2057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14400" y="5054025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aseline="-25000" dirty="0" err="1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= 2,7 g/cm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5029200"/>
            <a:ext cx="2438400" cy="609600"/>
          </a:xfrm>
          <a:prstGeom prst="rect">
            <a:avLst/>
          </a:prstGeom>
          <a:noFill/>
        </p:spPr>
      </p:pic>
      <p:pic>
        <p:nvPicPr>
          <p:cNvPr id="20494" name="Picture 14" descr="Káº¿t quáº£ hÃ¬nh áº£nh cho dÃ¢y Äiá»n nhÃ´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8444" y="1981200"/>
            <a:ext cx="2705877" cy="2209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53FCEF-B812-4BFD-BA14-63251DC4B994}"/>
              </a:ext>
            </a:extLst>
          </p:cNvPr>
          <p:cNvSpPr/>
          <p:nvPr/>
        </p:nvSpPr>
        <p:spPr>
          <a:xfrm>
            <a:off x="1794640" y="425477"/>
            <a:ext cx="5554720" cy="609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81675-E3F1-4A1C-8BDD-68A83756F2FF}"/>
              </a:ext>
            </a:extLst>
          </p:cNvPr>
          <p:cNvSpPr txBox="1"/>
          <p:nvPr/>
        </p:nvSpPr>
        <p:spPr>
          <a:xfrm>
            <a:off x="1447800" y="1524000"/>
            <a:ext cx="6553200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bay,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8497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ná»n 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20" name="Picture 4" descr="Káº¿t quáº£ hÃ¬nh áº£nh cho phÃ¡o h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400300"/>
            <a:ext cx="4025837" cy="2514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5000" y="53060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53060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609600"/>
            <a:ext cx="7391400" cy="1219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Picture 1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400300"/>
            <a:ext cx="4114800" cy="230584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3045A7-909C-4CEC-852E-A93749C2B98B}"/>
              </a:ext>
            </a:extLst>
          </p:cNvPr>
          <p:cNvSpPr/>
          <p:nvPr/>
        </p:nvSpPr>
        <p:spPr>
          <a:xfrm>
            <a:off x="1794640" y="425477"/>
            <a:ext cx="5554720" cy="609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327FA-3884-41B0-8C90-9B044B3E7B39}"/>
                  </a:ext>
                </a:extLst>
              </p:cNvPr>
              <p:cNvSpPr txBox="1"/>
              <p:nvPr/>
            </p:nvSpPr>
            <p:spPr>
              <a:xfrm>
                <a:off x="838200" y="1524000"/>
                <a:ext cx="7620000" cy="4117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2800" i="1" u="sng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i="1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u="sng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-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Quặng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bô-xit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(Al</a:t>
                </a:r>
                <a:r>
                  <a:rPr lang="en-US" sz="2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-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Criolit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(Na</a:t>
                </a:r>
                <a:r>
                  <a:rPr lang="en-US" sz="28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AlF</a:t>
                </a:r>
                <a:r>
                  <a:rPr lang="en-US" sz="28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2800" i="1" u="sng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i="1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u="sng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chảy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nhôm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oxit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criolit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PTHH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2Al</a:t>
                </a:r>
                <a:r>
                  <a:rPr lang="en-US" sz="2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đ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𝑝𝑛𝑐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/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𝑐𝑟𝑖𝑜𝑙𝑖𝑡</m:t>
                            </m:r>
                          </m:e>
                        </m:groupChr>
                      </m:e>
                    </m:box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4Al + 3O</a:t>
                </a:r>
                <a:r>
                  <a:rPr lang="en-US" sz="2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327FA-3884-41B0-8C90-9B044B3E7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24000"/>
                <a:ext cx="7620000" cy="4117859"/>
              </a:xfrm>
              <a:prstGeom prst="rect">
                <a:avLst/>
              </a:prstGeom>
              <a:blipFill>
                <a:blip r:embed="rId2"/>
                <a:stretch>
                  <a:fillRect l="-1680" b="-3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0170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CBC47-A3BA-4A1C-B637-20965D74A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52400"/>
            <a:ext cx="8915401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ná»n 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9906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2590800"/>
            <a:ext cx="777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BTVN: 2,4,5 SGK/58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áº¿t quáº£ hÃ¬nh áº£nh cho ná»n pp khuÃ´ng nháº¡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9600" y="228600"/>
            <a:ext cx="8077200" cy="509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HÁT “ BẠN ƠI, ĐỪNG QUÊN NHÔM NHÉ”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mình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team,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kẽm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sắt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axit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kiềm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chê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oxit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cao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đẩy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kẽm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sắt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ngoài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93771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Káº¿t quáº£ hÃ¬nh áº£nh cho ná»n pp khuÃ´ng nháº¡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228600"/>
            <a:ext cx="8915400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HÁT “ BẠN ƠI, ĐỪNG QUÊN NHÔM NHÉ”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bay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hay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nhẹ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nè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đun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nấu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dựng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dẻo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oxit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0435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ná»n pp khuÃ´ng nháº¡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897993"/>
            <a:ext cx="8305800" cy="390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HÁT “ BẠN ƠI, ĐỪNG QUÊN NHÔM NHÉ”</a:t>
            </a: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nè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bon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94271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6">
            <a:extLst>
              <a:ext uri="{FF2B5EF4-FFF2-40B4-BE49-F238E27FC236}">
                <a16:creationId xmlns:a16="http://schemas.microsoft.com/office/drawing/2014/main" id="{D3654A71-EB54-45F2-BBAC-6B89F2AC49D5}"/>
              </a:ext>
            </a:extLst>
          </p:cNvPr>
          <p:cNvGrpSpPr/>
          <p:nvPr/>
        </p:nvGrpSpPr>
        <p:grpSpPr>
          <a:xfrm>
            <a:off x="-2133599" y="2692992"/>
            <a:ext cx="5086193" cy="952032"/>
            <a:chOff x="-169489" y="2289176"/>
            <a:chExt cx="5086193" cy="952032"/>
          </a:xfrm>
        </p:grpSpPr>
        <p:grpSp>
          <p:nvGrpSpPr>
            <p:cNvPr id="3" name="组合 33">
              <a:extLst>
                <a:ext uri="{FF2B5EF4-FFF2-40B4-BE49-F238E27FC236}">
                  <a16:creationId xmlns:a16="http://schemas.microsoft.com/office/drawing/2014/main" id="{F516C0C9-0E24-484E-85F4-280BA8EE394D}"/>
                </a:ext>
              </a:extLst>
            </p:cNvPr>
            <p:cNvGrpSpPr/>
            <p:nvPr/>
          </p:nvGrpSpPr>
          <p:grpSpPr>
            <a:xfrm>
              <a:off x="-169489" y="2289176"/>
              <a:ext cx="5086193" cy="952032"/>
              <a:chOff x="0" y="2289175"/>
              <a:chExt cx="6810375" cy="1274763"/>
            </a:xfrm>
          </p:grpSpPr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5FE2832C-8350-44D0-B928-6796AACA6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371850"/>
                <a:ext cx="6186488" cy="192088"/>
              </a:xfrm>
              <a:prstGeom prst="rect">
                <a:avLst/>
              </a:prstGeom>
              <a:solidFill>
                <a:srgbClr val="884ADA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126D1994-E6C8-4C48-B76B-7004A6D943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34025" y="2289175"/>
                <a:ext cx="1276350" cy="1274763"/>
              </a:xfrm>
              <a:custGeom>
                <a:avLst/>
                <a:gdLst>
                  <a:gd name="T0" fmla="*/ 638387601 w 2222"/>
                  <a:gd name="T1" fmla="*/ 0 h 2222"/>
                  <a:gd name="T2" fmla="*/ 1276775202 w 2222"/>
                  <a:gd name="T3" fmla="*/ 638387222 h 2222"/>
                  <a:gd name="T4" fmla="*/ 638387601 w 2222"/>
                  <a:gd name="T5" fmla="*/ 1276773686 h 2222"/>
                  <a:gd name="T6" fmla="*/ 0 w 2222"/>
                  <a:gd name="T7" fmla="*/ 638387222 h 2222"/>
                  <a:gd name="T8" fmla="*/ 638387601 w 2222"/>
                  <a:gd name="T9" fmla="*/ 0 h 2222"/>
                  <a:gd name="T10" fmla="*/ 638387601 w 2222"/>
                  <a:gd name="T11" fmla="*/ 193067318 h 2222"/>
                  <a:gd name="T12" fmla="*/ 1084282354 w 2222"/>
                  <a:gd name="T13" fmla="*/ 638387222 h 2222"/>
                  <a:gd name="T14" fmla="*/ 638387601 w 2222"/>
                  <a:gd name="T15" fmla="*/ 1084280952 h 2222"/>
                  <a:gd name="T16" fmla="*/ 193067433 w 2222"/>
                  <a:gd name="T17" fmla="*/ 638387222 h 2222"/>
                  <a:gd name="T18" fmla="*/ 638387601 w 2222"/>
                  <a:gd name="T19" fmla="*/ 193067318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2" h="2222">
                    <a:moveTo>
                      <a:pt x="1111" y="0"/>
                    </a:moveTo>
                    <a:cubicBezTo>
                      <a:pt x="1725" y="0"/>
                      <a:pt x="2222" y="498"/>
                      <a:pt x="2222" y="1111"/>
                    </a:cubicBezTo>
                    <a:cubicBezTo>
                      <a:pt x="2222" y="1725"/>
                      <a:pt x="1725" y="2222"/>
                      <a:pt x="1111" y="2222"/>
                    </a:cubicBezTo>
                    <a:cubicBezTo>
                      <a:pt x="498" y="2222"/>
                      <a:pt x="0" y="1725"/>
                      <a:pt x="0" y="1111"/>
                    </a:cubicBezTo>
                    <a:cubicBezTo>
                      <a:pt x="0" y="498"/>
                      <a:pt x="498" y="0"/>
                      <a:pt x="1111" y="0"/>
                    </a:cubicBezTo>
                    <a:close/>
                    <a:moveTo>
                      <a:pt x="1111" y="336"/>
                    </a:moveTo>
                    <a:cubicBezTo>
                      <a:pt x="1540" y="336"/>
                      <a:pt x="1887" y="683"/>
                      <a:pt x="1887" y="1111"/>
                    </a:cubicBezTo>
                    <a:cubicBezTo>
                      <a:pt x="1887" y="1540"/>
                      <a:pt x="1540" y="1887"/>
                      <a:pt x="1111" y="1887"/>
                    </a:cubicBezTo>
                    <a:cubicBezTo>
                      <a:pt x="683" y="1887"/>
                      <a:pt x="336" y="1540"/>
                      <a:pt x="336" y="1111"/>
                    </a:cubicBezTo>
                    <a:cubicBezTo>
                      <a:pt x="336" y="683"/>
                      <a:pt x="683" y="336"/>
                      <a:pt x="1111" y="336"/>
                    </a:cubicBezTo>
                    <a:close/>
                  </a:path>
                </a:pathLst>
              </a:custGeom>
              <a:solidFill>
                <a:srgbClr val="884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" name="Freeform 546">
              <a:extLst>
                <a:ext uri="{FF2B5EF4-FFF2-40B4-BE49-F238E27FC236}">
                  <a16:creationId xmlns:a16="http://schemas.microsoft.com/office/drawing/2014/main" id="{20F25674-D8AF-4154-8684-9D020AFFF7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0240" y="2613535"/>
              <a:ext cx="334962" cy="282575"/>
            </a:xfrm>
            <a:custGeom>
              <a:avLst/>
              <a:gdLst>
                <a:gd name="T0" fmla="*/ 304723 w 288"/>
                <a:gd name="T1" fmla="*/ 41691 h 244"/>
                <a:gd name="T2" fmla="*/ 304723 w 288"/>
                <a:gd name="T3" fmla="*/ 0 h 244"/>
                <a:gd name="T4" fmla="*/ 167482 w 288"/>
                <a:gd name="T5" fmla="*/ 40533 h 244"/>
                <a:gd name="T6" fmla="*/ 30240 w 288"/>
                <a:gd name="T7" fmla="*/ 0 h 244"/>
                <a:gd name="T8" fmla="*/ 30240 w 288"/>
                <a:gd name="T9" fmla="*/ 41691 h 244"/>
                <a:gd name="T10" fmla="*/ 0 w 288"/>
                <a:gd name="T11" fmla="*/ 40533 h 244"/>
                <a:gd name="T12" fmla="*/ 0 w 288"/>
                <a:gd name="T13" fmla="*/ 253623 h 244"/>
                <a:gd name="T14" fmla="*/ 138405 w 288"/>
                <a:gd name="T15" fmla="*/ 267520 h 244"/>
                <a:gd name="T16" fmla="*/ 167482 w 288"/>
                <a:gd name="T17" fmla="*/ 282575 h 244"/>
                <a:gd name="T18" fmla="*/ 196558 w 288"/>
                <a:gd name="T19" fmla="*/ 267520 h 244"/>
                <a:gd name="T20" fmla="*/ 334963 w 288"/>
                <a:gd name="T21" fmla="*/ 253623 h 244"/>
                <a:gd name="T22" fmla="*/ 334963 w 288"/>
                <a:gd name="T23" fmla="*/ 40533 h 244"/>
                <a:gd name="T24" fmla="*/ 304723 w 288"/>
                <a:gd name="T25" fmla="*/ 41691 h 244"/>
                <a:gd name="T26" fmla="*/ 45360 w 288"/>
                <a:gd name="T27" fmla="*/ 15055 h 244"/>
                <a:gd name="T28" fmla="*/ 153525 w 288"/>
                <a:gd name="T29" fmla="*/ 47482 h 244"/>
                <a:gd name="T30" fmla="*/ 157014 w 288"/>
                <a:gd name="T31" fmla="*/ 55589 h 244"/>
                <a:gd name="T32" fmla="*/ 157014 w 288"/>
                <a:gd name="T33" fmla="*/ 239726 h 244"/>
                <a:gd name="T34" fmla="*/ 46523 w 288"/>
                <a:gd name="T35" fmla="*/ 217722 h 244"/>
                <a:gd name="T36" fmla="*/ 45360 w 288"/>
                <a:gd name="T37" fmla="*/ 217722 h 244"/>
                <a:gd name="T38" fmla="*/ 45360 w 288"/>
                <a:gd name="T39" fmla="*/ 15055 h 244"/>
                <a:gd name="T40" fmla="*/ 288440 w 288"/>
                <a:gd name="T41" fmla="*/ 15055 h 244"/>
                <a:gd name="T42" fmla="*/ 288440 w 288"/>
                <a:gd name="T43" fmla="*/ 217722 h 244"/>
                <a:gd name="T44" fmla="*/ 287277 w 288"/>
                <a:gd name="T45" fmla="*/ 217722 h 244"/>
                <a:gd name="T46" fmla="*/ 176786 w 288"/>
                <a:gd name="T47" fmla="*/ 239726 h 244"/>
                <a:gd name="T48" fmla="*/ 176786 w 288"/>
                <a:gd name="T49" fmla="*/ 56747 h 244"/>
                <a:gd name="T50" fmla="*/ 181438 w 288"/>
                <a:gd name="T51" fmla="*/ 47482 h 244"/>
                <a:gd name="T52" fmla="*/ 288440 w 288"/>
                <a:gd name="T53" fmla="*/ 15055 h 2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8"/>
                <a:gd name="T82" fmla="*/ 0 h 244"/>
                <a:gd name="T83" fmla="*/ 288 w 288"/>
                <a:gd name="T84" fmla="*/ 244 h 24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8" h="244">
                  <a:moveTo>
                    <a:pt x="262" y="36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160" y="0"/>
                    <a:pt x="145" y="33"/>
                    <a:pt x="144" y="35"/>
                  </a:cubicBezTo>
                  <a:cubicBezTo>
                    <a:pt x="143" y="33"/>
                    <a:pt x="127" y="0"/>
                    <a:pt x="26" y="0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18" y="35"/>
                    <a:pt x="9" y="35"/>
                    <a:pt x="0" y="35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79" y="210"/>
                    <a:pt x="119" y="231"/>
                  </a:cubicBezTo>
                  <a:cubicBezTo>
                    <a:pt x="126" y="235"/>
                    <a:pt x="133" y="244"/>
                    <a:pt x="144" y="244"/>
                  </a:cubicBezTo>
                  <a:cubicBezTo>
                    <a:pt x="155" y="244"/>
                    <a:pt x="162" y="235"/>
                    <a:pt x="169" y="231"/>
                  </a:cubicBezTo>
                  <a:cubicBezTo>
                    <a:pt x="208" y="210"/>
                    <a:pt x="288" y="219"/>
                    <a:pt x="288" y="219"/>
                  </a:cubicBezTo>
                  <a:cubicBezTo>
                    <a:pt x="288" y="35"/>
                    <a:pt x="288" y="35"/>
                    <a:pt x="288" y="35"/>
                  </a:cubicBezTo>
                  <a:cubicBezTo>
                    <a:pt x="278" y="35"/>
                    <a:pt x="270" y="35"/>
                    <a:pt x="262" y="36"/>
                  </a:cubicBezTo>
                  <a:close/>
                  <a:moveTo>
                    <a:pt x="39" y="13"/>
                  </a:moveTo>
                  <a:cubicBezTo>
                    <a:pt x="117" y="16"/>
                    <a:pt x="131" y="39"/>
                    <a:pt x="132" y="41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5" y="207"/>
                    <a:pt x="135" y="207"/>
                    <a:pt x="135" y="207"/>
                  </a:cubicBezTo>
                  <a:cubicBezTo>
                    <a:pt x="107" y="191"/>
                    <a:pt x="66" y="188"/>
                    <a:pt x="40" y="188"/>
                  </a:cubicBezTo>
                  <a:cubicBezTo>
                    <a:pt x="40" y="188"/>
                    <a:pt x="39" y="188"/>
                    <a:pt x="39" y="188"/>
                  </a:cubicBezTo>
                  <a:lnTo>
                    <a:pt x="39" y="13"/>
                  </a:lnTo>
                  <a:close/>
                  <a:moveTo>
                    <a:pt x="248" y="13"/>
                  </a:moveTo>
                  <a:cubicBezTo>
                    <a:pt x="248" y="188"/>
                    <a:pt x="248" y="188"/>
                    <a:pt x="248" y="188"/>
                  </a:cubicBezTo>
                  <a:cubicBezTo>
                    <a:pt x="248" y="188"/>
                    <a:pt x="248" y="188"/>
                    <a:pt x="247" y="188"/>
                  </a:cubicBezTo>
                  <a:cubicBezTo>
                    <a:pt x="221" y="188"/>
                    <a:pt x="180" y="191"/>
                    <a:pt x="152" y="207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39"/>
                    <a:pt x="171" y="16"/>
                    <a:pt x="248" y="13"/>
                  </a:cubicBezTo>
                  <a:close/>
                </a:path>
              </a:pathLst>
            </a:custGeom>
            <a:solidFill>
              <a:srgbClr val="9259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endParaRPr lang="zh-CN" altLang="en-US">
                <a:latin typeface="Calibri" pitchFamily="34" charset="0"/>
              </a:endParaRPr>
            </a:p>
          </p:txBody>
        </p:sp>
      </p:grpSp>
      <p:grpSp>
        <p:nvGrpSpPr>
          <p:cNvPr id="7" name="组合 47">
            <a:extLst>
              <a:ext uri="{FF2B5EF4-FFF2-40B4-BE49-F238E27FC236}">
                <a16:creationId xmlns:a16="http://schemas.microsoft.com/office/drawing/2014/main" id="{4A48B0E0-CCB6-4689-9D3A-EAF6DDB54253}"/>
              </a:ext>
            </a:extLst>
          </p:cNvPr>
          <p:cNvGrpSpPr/>
          <p:nvPr/>
        </p:nvGrpSpPr>
        <p:grpSpPr>
          <a:xfrm>
            <a:off x="-2133599" y="3198235"/>
            <a:ext cx="7111183" cy="950845"/>
            <a:chOff x="-169489" y="2766187"/>
            <a:chExt cx="7111183" cy="950845"/>
          </a:xfrm>
        </p:grpSpPr>
        <p:grpSp>
          <p:nvGrpSpPr>
            <p:cNvPr id="8" name="组合 34">
              <a:extLst>
                <a:ext uri="{FF2B5EF4-FFF2-40B4-BE49-F238E27FC236}">
                  <a16:creationId xmlns:a16="http://schemas.microsoft.com/office/drawing/2014/main" id="{F7BA23A1-BB30-462C-A170-8B094ED025D0}"/>
                </a:ext>
              </a:extLst>
            </p:cNvPr>
            <p:cNvGrpSpPr/>
            <p:nvPr/>
          </p:nvGrpSpPr>
          <p:grpSpPr>
            <a:xfrm>
              <a:off x="-169489" y="2766187"/>
              <a:ext cx="7111183" cy="950845"/>
              <a:chOff x="0" y="2635250"/>
              <a:chExt cx="9521825" cy="1273175"/>
            </a:xfrm>
          </p:grpSpPr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29F2CBEB-192A-4648-8E5E-BED32D340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716338"/>
                <a:ext cx="8883650" cy="192087"/>
              </a:xfrm>
              <a:prstGeom prst="rect">
                <a:avLst/>
              </a:prstGeom>
              <a:solidFill>
                <a:srgbClr val="CF66E0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968EF6A2-C75C-4D7E-92A2-A01AA49DED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5475" y="2635250"/>
                <a:ext cx="1276350" cy="1273175"/>
              </a:xfrm>
              <a:custGeom>
                <a:avLst/>
                <a:gdLst>
                  <a:gd name="T0" fmla="*/ 638387611 w 2221"/>
                  <a:gd name="T1" fmla="*/ 0 h 2222"/>
                  <a:gd name="T2" fmla="*/ 1277350067 w 2221"/>
                  <a:gd name="T3" fmla="*/ 637184420 h 2222"/>
                  <a:gd name="T4" fmla="*/ 638387611 w 2221"/>
                  <a:gd name="T5" fmla="*/ 1274368840 h 2222"/>
                  <a:gd name="T6" fmla="*/ 0 w 2221"/>
                  <a:gd name="T7" fmla="*/ 637184420 h 2222"/>
                  <a:gd name="T8" fmla="*/ 638387611 w 2221"/>
                  <a:gd name="T9" fmla="*/ 0 h 2222"/>
                  <a:gd name="T10" fmla="*/ 638387611 w 2221"/>
                  <a:gd name="T11" fmla="*/ 192130367 h 2222"/>
                  <a:gd name="T12" fmla="*/ 1084683337 w 2221"/>
                  <a:gd name="T13" fmla="*/ 637184420 h 2222"/>
                  <a:gd name="T14" fmla="*/ 638387611 w 2221"/>
                  <a:gd name="T15" fmla="*/ 1081665187 h 2222"/>
                  <a:gd name="T16" fmla="*/ 192666730 w 2221"/>
                  <a:gd name="T17" fmla="*/ 637184420 h 2222"/>
                  <a:gd name="T18" fmla="*/ 638387611 w 2221"/>
                  <a:gd name="T19" fmla="*/ 192130367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1" h="2222">
                    <a:moveTo>
                      <a:pt x="1110" y="0"/>
                    </a:moveTo>
                    <a:cubicBezTo>
                      <a:pt x="1724" y="0"/>
                      <a:pt x="2221" y="497"/>
                      <a:pt x="2221" y="1111"/>
                    </a:cubicBezTo>
                    <a:cubicBezTo>
                      <a:pt x="2221" y="1724"/>
                      <a:pt x="1724" y="2222"/>
                      <a:pt x="1110" y="2222"/>
                    </a:cubicBezTo>
                    <a:cubicBezTo>
                      <a:pt x="497" y="2222"/>
                      <a:pt x="0" y="1724"/>
                      <a:pt x="0" y="1111"/>
                    </a:cubicBezTo>
                    <a:cubicBezTo>
                      <a:pt x="0" y="497"/>
                      <a:pt x="497" y="0"/>
                      <a:pt x="1110" y="0"/>
                    </a:cubicBezTo>
                    <a:close/>
                    <a:moveTo>
                      <a:pt x="1110" y="335"/>
                    </a:moveTo>
                    <a:cubicBezTo>
                      <a:pt x="1539" y="335"/>
                      <a:pt x="1886" y="682"/>
                      <a:pt x="1886" y="1111"/>
                    </a:cubicBezTo>
                    <a:cubicBezTo>
                      <a:pt x="1886" y="1539"/>
                      <a:pt x="1539" y="1886"/>
                      <a:pt x="1110" y="1886"/>
                    </a:cubicBezTo>
                    <a:cubicBezTo>
                      <a:pt x="682" y="1886"/>
                      <a:pt x="335" y="1539"/>
                      <a:pt x="335" y="1111"/>
                    </a:cubicBezTo>
                    <a:cubicBezTo>
                      <a:pt x="335" y="682"/>
                      <a:pt x="682" y="335"/>
                      <a:pt x="1110" y="335"/>
                    </a:cubicBezTo>
                    <a:close/>
                  </a:path>
                </a:pathLst>
              </a:custGeom>
              <a:solidFill>
                <a:srgbClr val="CF6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" name="Freeform 656">
              <a:extLst>
                <a:ext uri="{FF2B5EF4-FFF2-40B4-BE49-F238E27FC236}">
                  <a16:creationId xmlns:a16="http://schemas.microsoft.com/office/drawing/2014/main" id="{2D9DB9F3-6B0F-4D31-BA6E-E2EC322A4A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8366" y="3063960"/>
              <a:ext cx="292100" cy="333375"/>
            </a:xfrm>
            <a:custGeom>
              <a:avLst/>
              <a:gdLst>
                <a:gd name="T0" fmla="*/ 251531 w 252"/>
                <a:gd name="T1" fmla="*/ 236141 h 288"/>
                <a:gd name="T2" fmla="*/ 251531 w 252"/>
                <a:gd name="T3" fmla="*/ 226880 h 288"/>
                <a:gd name="T4" fmla="*/ 251531 w 252"/>
                <a:gd name="T5" fmla="*/ 145852 h 288"/>
                <a:gd name="T6" fmla="*/ 180824 w 252"/>
                <a:gd name="T7" fmla="*/ 46302 h 288"/>
                <a:gd name="T8" fmla="*/ 183142 w 252"/>
                <a:gd name="T9" fmla="*/ 37042 h 288"/>
                <a:gd name="T10" fmla="*/ 146050 w 252"/>
                <a:gd name="T11" fmla="*/ 0 h 288"/>
                <a:gd name="T12" fmla="*/ 108958 w 252"/>
                <a:gd name="T13" fmla="*/ 37042 h 288"/>
                <a:gd name="T14" fmla="*/ 111276 w 252"/>
                <a:gd name="T15" fmla="*/ 46302 h 288"/>
                <a:gd name="T16" fmla="*/ 40569 w 252"/>
                <a:gd name="T17" fmla="*/ 145852 h 288"/>
                <a:gd name="T18" fmla="*/ 40569 w 252"/>
                <a:gd name="T19" fmla="*/ 226880 h 288"/>
                <a:gd name="T20" fmla="*/ 40569 w 252"/>
                <a:gd name="T21" fmla="*/ 236141 h 288"/>
                <a:gd name="T22" fmla="*/ 0 w 252"/>
                <a:gd name="T23" fmla="*/ 275497 h 288"/>
                <a:gd name="T24" fmla="*/ 16228 w 252"/>
                <a:gd name="T25" fmla="*/ 291703 h 288"/>
                <a:gd name="T26" fmla="*/ 110117 w 252"/>
                <a:gd name="T27" fmla="*/ 291703 h 288"/>
                <a:gd name="T28" fmla="*/ 108958 w 252"/>
                <a:gd name="T29" fmla="*/ 296333 h 288"/>
                <a:gd name="T30" fmla="*/ 146050 w 252"/>
                <a:gd name="T31" fmla="*/ 333375 h 288"/>
                <a:gd name="T32" fmla="*/ 183142 w 252"/>
                <a:gd name="T33" fmla="*/ 296333 h 288"/>
                <a:gd name="T34" fmla="*/ 181983 w 252"/>
                <a:gd name="T35" fmla="*/ 291703 h 288"/>
                <a:gd name="T36" fmla="*/ 275872 w 252"/>
                <a:gd name="T37" fmla="*/ 291703 h 288"/>
                <a:gd name="T38" fmla="*/ 292100 w 252"/>
                <a:gd name="T39" fmla="*/ 275497 h 288"/>
                <a:gd name="T40" fmla="*/ 251531 w 252"/>
                <a:gd name="T41" fmla="*/ 236141 h 288"/>
                <a:gd name="T42" fmla="*/ 125186 w 252"/>
                <a:gd name="T43" fmla="*/ 37042 h 288"/>
                <a:gd name="T44" fmla="*/ 146050 w 252"/>
                <a:gd name="T45" fmla="*/ 16206 h 288"/>
                <a:gd name="T46" fmla="*/ 166914 w 252"/>
                <a:gd name="T47" fmla="*/ 37042 h 288"/>
                <a:gd name="T48" fmla="*/ 165755 w 252"/>
                <a:gd name="T49" fmla="*/ 42829 h 288"/>
                <a:gd name="T50" fmla="*/ 146050 w 252"/>
                <a:gd name="T51" fmla="*/ 40514 h 288"/>
                <a:gd name="T52" fmla="*/ 126345 w 252"/>
                <a:gd name="T53" fmla="*/ 42829 h 288"/>
                <a:gd name="T54" fmla="*/ 125186 w 252"/>
                <a:gd name="T55" fmla="*/ 37042 h 28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2"/>
                <a:gd name="T85" fmla="*/ 0 h 288"/>
                <a:gd name="T86" fmla="*/ 252 w 252"/>
                <a:gd name="T87" fmla="*/ 288 h 28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2" h="288">
                  <a:moveTo>
                    <a:pt x="217" y="204"/>
                  </a:moveTo>
                  <a:cubicBezTo>
                    <a:pt x="217" y="202"/>
                    <a:pt x="217" y="199"/>
                    <a:pt x="217" y="196"/>
                  </a:cubicBezTo>
                  <a:cubicBezTo>
                    <a:pt x="217" y="126"/>
                    <a:pt x="217" y="126"/>
                    <a:pt x="217" y="126"/>
                  </a:cubicBezTo>
                  <a:cubicBezTo>
                    <a:pt x="217" y="86"/>
                    <a:pt x="192" y="53"/>
                    <a:pt x="156" y="40"/>
                  </a:cubicBezTo>
                  <a:cubicBezTo>
                    <a:pt x="157" y="37"/>
                    <a:pt x="158" y="35"/>
                    <a:pt x="158" y="32"/>
                  </a:cubicBezTo>
                  <a:cubicBezTo>
                    <a:pt x="158" y="14"/>
                    <a:pt x="143" y="0"/>
                    <a:pt x="126" y="0"/>
                  </a:cubicBezTo>
                  <a:cubicBezTo>
                    <a:pt x="109" y="0"/>
                    <a:pt x="94" y="14"/>
                    <a:pt x="94" y="32"/>
                  </a:cubicBezTo>
                  <a:cubicBezTo>
                    <a:pt x="94" y="35"/>
                    <a:pt x="95" y="37"/>
                    <a:pt x="96" y="40"/>
                  </a:cubicBezTo>
                  <a:cubicBezTo>
                    <a:pt x="60" y="53"/>
                    <a:pt x="35" y="86"/>
                    <a:pt x="35" y="126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35" y="199"/>
                    <a:pt x="35" y="202"/>
                    <a:pt x="35" y="204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46"/>
                    <a:pt x="6" y="252"/>
                    <a:pt x="14" y="252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5" y="254"/>
                    <a:pt x="94" y="255"/>
                    <a:pt x="94" y="256"/>
                  </a:cubicBezTo>
                  <a:cubicBezTo>
                    <a:pt x="94" y="274"/>
                    <a:pt x="109" y="288"/>
                    <a:pt x="126" y="288"/>
                  </a:cubicBezTo>
                  <a:cubicBezTo>
                    <a:pt x="143" y="288"/>
                    <a:pt x="158" y="274"/>
                    <a:pt x="158" y="256"/>
                  </a:cubicBezTo>
                  <a:cubicBezTo>
                    <a:pt x="158" y="255"/>
                    <a:pt x="157" y="254"/>
                    <a:pt x="157" y="252"/>
                  </a:cubicBezTo>
                  <a:cubicBezTo>
                    <a:pt x="238" y="252"/>
                    <a:pt x="238" y="252"/>
                    <a:pt x="238" y="252"/>
                  </a:cubicBezTo>
                  <a:cubicBezTo>
                    <a:pt x="246" y="252"/>
                    <a:pt x="252" y="246"/>
                    <a:pt x="252" y="238"/>
                  </a:cubicBezTo>
                  <a:lnTo>
                    <a:pt x="217" y="204"/>
                  </a:lnTo>
                  <a:close/>
                  <a:moveTo>
                    <a:pt x="108" y="32"/>
                  </a:moveTo>
                  <a:cubicBezTo>
                    <a:pt x="108" y="22"/>
                    <a:pt x="116" y="14"/>
                    <a:pt x="126" y="14"/>
                  </a:cubicBezTo>
                  <a:cubicBezTo>
                    <a:pt x="136" y="14"/>
                    <a:pt x="144" y="22"/>
                    <a:pt x="144" y="32"/>
                  </a:cubicBezTo>
                  <a:cubicBezTo>
                    <a:pt x="144" y="33"/>
                    <a:pt x="143" y="35"/>
                    <a:pt x="143" y="37"/>
                  </a:cubicBezTo>
                  <a:cubicBezTo>
                    <a:pt x="137" y="36"/>
                    <a:pt x="132" y="35"/>
                    <a:pt x="126" y="35"/>
                  </a:cubicBezTo>
                  <a:cubicBezTo>
                    <a:pt x="120" y="35"/>
                    <a:pt x="115" y="36"/>
                    <a:pt x="109" y="37"/>
                  </a:cubicBezTo>
                  <a:cubicBezTo>
                    <a:pt x="109" y="35"/>
                    <a:pt x="108" y="33"/>
                    <a:pt x="108" y="32"/>
                  </a:cubicBezTo>
                  <a:close/>
                </a:path>
              </a:pathLst>
            </a:custGeom>
            <a:solidFill>
              <a:srgbClr val="CF66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endParaRPr lang="zh-CN" altLang="en-US">
                <a:latin typeface="Calibri" pitchFamily="34" charset="0"/>
              </a:endParaRPr>
            </a:p>
          </p:txBody>
        </p:sp>
      </p:grpSp>
      <p:grpSp>
        <p:nvGrpSpPr>
          <p:cNvPr id="12" name="组合 48">
            <a:extLst>
              <a:ext uri="{FF2B5EF4-FFF2-40B4-BE49-F238E27FC236}">
                <a16:creationId xmlns:a16="http://schemas.microsoft.com/office/drawing/2014/main" id="{A8C40A4C-C125-4D51-AD82-59C96066E58C}"/>
              </a:ext>
            </a:extLst>
          </p:cNvPr>
          <p:cNvGrpSpPr/>
          <p:nvPr/>
        </p:nvGrpSpPr>
        <p:grpSpPr>
          <a:xfrm>
            <a:off x="-2133600" y="4509120"/>
            <a:ext cx="5559242" cy="953216"/>
            <a:chOff x="-169490" y="4059960"/>
            <a:chExt cx="5559242" cy="953216"/>
          </a:xfrm>
        </p:grpSpPr>
        <p:grpSp>
          <p:nvGrpSpPr>
            <p:cNvPr id="13" name="组合 35">
              <a:extLst>
                <a:ext uri="{FF2B5EF4-FFF2-40B4-BE49-F238E27FC236}">
                  <a16:creationId xmlns:a16="http://schemas.microsoft.com/office/drawing/2014/main" id="{948E20B0-4CC3-414B-8695-0B20DB338EC1}"/>
                </a:ext>
              </a:extLst>
            </p:cNvPr>
            <p:cNvGrpSpPr/>
            <p:nvPr/>
          </p:nvGrpSpPr>
          <p:grpSpPr>
            <a:xfrm>
              <a:off x="-169490" y="4059960"/>
              <a:ext cx="5559242" cy="953216"/>
              <a:chOff x="0" y="4040188"/>
              <a:chExt cx="7443788" cy="127635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E3690D8-BE1A-48B3-BC5B-E32DB0414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040188"/>
                <a:ext cx="6807200" cy="193675"/>
              </a:xfrm>
              <a:prstGeom prst="rect">
                <a:avLst/>
              </a:prstGeom>
              <a:solidFill>
                <a:srgbClr val="2FB793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B35E1169-57C2-4CFA-91A7-25A6837A8A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69025" y="4040188"/>
                <a:ext cx="1274763" cy="1276350"/>
              </a:xfrm>
              <a:custGeom>
                <a:avLst/>
                <a:gdLst>
                  <a:gd name="T0" fmla="*/ 638962455 w 2221"/>
                  <a:gd name="T1" fmla="*/ 1276773686 h 2222"/>
                  <a:gd name="T2" fmla="*/ 1277350067 w 2221"/>
                  <a:gd name="T3" fmla="*/ 638387222 h 2222"/>
                  <a:gd name="T4" fmla="*/ 638962455 w 2221"/>
                  <a:gd name="T5" fmla="*/ 0 h 2222"/>
                  <a:gd name="T6" fmla="*/ 0 w 2221"/>
                  <a:gd name="T7" fmla="*/ 638387222 h 2222"/>
                  <a:gd name="T8" fmla="*/ 638962455 w 2221"/>
                  <a:gd name="T9" fmla="*/ 1276773686 h 2222"/>
                  <a:gd name="T10" fmla="*/ 638962455 w 2221"/>
                  <a:gd name="T11" fmla="*/ 1084280952 h 2222"/>
                  <a:gd name="T12" fmla="*/ 1084683337 w 2221"/>
                  <a:gd name="T13" fmla="*/ 638387222 h 2222"/>
                  <a:gd name="T14" fmla="*/ 638962455 w 2221"/>
                  <a:gd name="T15" fmla="*/ 192492733 h 2222"/>
                  <a:gd name="T16" fmla="*/ 192666730 w 2221"/>
                  <a:gd name="T17" fmla="*/ 638387222 h 2222"/>
                  <a:gd name="T18" fmla="*/ 638962455 w 2221"/>
                  <a:gd name="T19" fmla="*/ 1084280952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1" h="2222">
                    <a:moveTo>
                      <a:pt x="1111" y="2222"/>
                    </a:moveTo>
                    <a:cubicBezTo>
                      <a:pt x="1724" y="2222"/>
                      <a:pt x="2221" y="1724"/>
                      <a:pt x="2221" y="1111"/>
                    </a:cubicBezTo>
                    <a:cubicBezTo>
                      <a:pt x="2221" y="497"/>
                      <a:pt x="1724" y="0"/>
                      <a:pt x="1111" y="0"/>
                    </a:cubicBezTo>
                    <a:cubicBezTo>
                      <a:pt x="497" y="0"/>
                      <a:pt x="0" y="497"/>
                      <a:pt x="0" y="1111"/>
                    </a:cubicBezTo>
                    <a:cubicBezTo>
                      <a:pt x="0" y="1724"/>
                      <a:pt x="497" y="2222"/>
                      <a:pt x="1111" y="2222"/>
                    </a:cubicBezTo>
                    <a:close/>
                    <a:moveTo>
                      <a:pt x="1111" y="1887"/>
                    </a:moveTo>
                    <a:cubicBezTo>
                      <a:pt x="1539" y="1887"/>
                      <a:pt x="1886" y="1539"/>
                      <a:pt x="1886" y="1111"/>
                    </a:cubicBezTo>
                    <a:cubicBezTo>
                      <a:pt x="1886" y="682"/>
                      <a:pt x="1539" y="335"/>
                      <a:pt x="1111" y="335"/>
                    </a:cubicBezTo>
                    <a:cubicBezTo>
                      <a:pt x="682" y="335"/>
                      <a:pt x="335" y="682"/>
                      <a:pt x="335" y="1111"/>
                    </a:cubicBezTo>
                    <a:cubicBezTo>
                      <a:pt x="335" y="1539"/>
                      <a:pt x="682" y="1887"/>
                      <a:pt x="1111" y="1887"/>
                    </a:cubicBezTo>
                    <a:close/>
                  </a:path>
                </a:pathLst>
              </a:custGeom>
              <a:solidFill>
                <a:srgbClr val="2FB7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" name="Freeform 699">
              <a:extLst>
                <a:ext uri="{FF2B5EF4-FFF2-40B4-BE49-F238E27FC236}">
                  <a16:creationId xmlns:a16="http://schemas.microsoft.com/office/drawing/2014/main" id="{A297690B-A476-4667-A928-C9E328B73A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8519" y="4372271"/>
              <a:ext cx="349250" cy="327025"/>
            </a:xfrm>
            <a:custGeom>
              <a:avLst/>
              <a:gdLst>
                <a:gd name="T0" fmla="*/ 308640 w 301"/>
                <a:gd name="T1" fmla="*/ 222655 h 282"/>
                <a:gd name="T2" fmla="*/ 271510 w 301"/>
                <a:gd name="T3" fmla="*/ 80017 h 282"/>
                <a:gd name="T4" fmla="*/ 93984 w 301"/>
                <a:gd name="T5" fmla="*/ 41748 h 282"/>
                <a:gd name="T6" fmla="*/ 37130 w 301"/>
                <a:gd name="T7" fmla="*/ 3479 h 282"/>
                <a:gd name="T8" fmla="*/ 13924 w 301"/>
                <a:gd name="T9" fmla="*/ 15076 h 282"/>
                <a:gd name="T10" fmla="*/ 70778 w 301"/>
                <a:gd name="T11" fmla="*/ 66101 h 282"/>
                <a:gd name="T12" fmla="*/ 153159 w 301"/>
                <a:gd name="T13" fmla="*/ 288756 h 282"/>
                <a:gd name="T14" fmla="*/ 349250 w 301"/>
                <a:gd name="T15" fmla="*/ 301512 h 282"/>
                <a:gd name="T16" fmla="*/ 308640 w 301"/>
                <a:gd name="T17" fmla="*/ 222655 h 282"/>
                <a:gd name="T18" fmla="*/ 280792 w 301"/>
                <a:gd name="T19" fmla="*/ 269042 h 282"/>
                <a:gd name="T20" fmla="*/ 278472 w 301"/>
                <a:gd name="T21" fmla="*/ 270201 h 282"/>
                <a:gd name="T22" fmla="*/ 276151 w 301"/>
                <a:gd name="T23" fmla="*/ 269042 h 282"/>
                <a:gd name="T24" fmla="*/ 184488 w 301"/>
                <a:gd name="T25" fmla="*/ 160034 h 282"/>
                <a:gd name="T26" fmla="*/ 122992 w 301"/>
                <a:gd name="T27" fmla="*/ 86975 h 282"/>
                <a:gd name="T28" fmla="*/ 122992 w 301"/>
                <a:gd name="T29" fmla="*/ 82336 h 282"/>
                <a:gd name="T30" fmla="*/ 126473 w 301"/>
                <a:gd name="T31" fmla="*/ 82336 h 282"/>
                <a:gd name="T32" fmla="*/ 206533 w 301"/>
                <a:gd name="T33" fmla="*/ 141479 h 282"/>
                <a:gd name="T34" fmla="*/ 281953 w 301"/>
                <a:gd name="T35" fmla="*/ 265563 h 282"/>
                <a:gd name="T36" fmla="*/ 280792 w 301"/>
                <a:gd name="T37" fmla="*/ 269042 h 2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1"/>
                <a:gd name="T58" fmla="*/ 0 h 282"/>
                <a:gd name="T59" fmla="*/ 301 w 301"/>
                <a:gd name="T60" fmla="*/ 282 h 2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rgbClr val="2FB7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endParaRPr lang="zh-CN" altLang="en-US">
                <a:latin typeface="Calibri" pitchFamily="34" charset="0"/>
              </a:endParaRPr>
            </a:p>
          </p:txBody>
        </p:sp>
      </p:grpSp>
      <p:grpSp>
        <p:nvGrpSpPr>
          <p:cNvPr id="17" name="组合 49">
            <a:extLst>
              <a:ext uri="{FF2B5EF4-FFF2-40B4-BE49-F238E27FC236}">
                <a16:creationId xmlns:a16="http://schemas.microsoft.com/office/drawing/2014/main" id="{A9CCBA2E-1ADD-44BA-AE0E-3F6921EA2DF5}"/>
              </a:ext>
            </a:extLst>
          </p:cNvPr>
          <p:cNvGrpSpPr/>
          <p:nvPr/>
        </p:nvGrpSpPr>
        <p:grpSpPr>
          <a:xfrm>
            <a:off x="-2133599" y="5013176"/>
            <a:ext cx="3816423" cy="950845"/>
            <a:chOff x="-169489" y="4566387"/>
            <a:chExt cx="3816423" cy="950845"/>
          </a:xfrm>
        </p:grpSpPr>
        <p:grpSp>
          <p:nvGrpSpPr>
            <p:cNvPr id="18" name="组合 36">
              <a:extLst>
                <a:ext uri="{FF2B5EF4-FFF2-40B4-BE49-F238E27FC236}">
                  <a16:creationId xmlns:a16="http://schemas.microsoft.com/office/drawing/2014/main" id="{4485C5CE-53EF-45C9-B253-4C2EAC29184A}"/>
                </a:ext>
              </a:extLst>
            </p:cNvPr>
            <p:cNvGrpSpPr/>
            <p:nvPr/>
          </p:nvGrpSpPr>
          <p:grpSpPr>
            <a:xfrm>
              <a:off x="-169489" y="4566387"/>
              <a:ext cx="3816423" cy="950845"/>
              <a:chOff x="0" y="4391025"/>
              <a:chExt cx="5110163" cy="1273175"/>
            </a:xfrm>
          </p:grpSpPr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4E508ECF-648F-4895-A2B8-9759CC58B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391025"/>
                <a:ext cx="4473575" cy="190500"/>
              </a:xfrm>
              <a:prstGeom prst="rect">
                <a:avLst/>
              </a:prstGeom>
              <a:solidFill>
                <a:srgbClr val="90C74D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2C1EDA35-9863-4D0A-8273-54BFCAE83A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6988" y="4391025"/>
                <a:ext cx="1273175" cy="1273175"/>
              </a:xfrm>
              <a:custGeom>
                <a:avLst/>
                <a:gdLst>
                  <a:gd name="T0" fmla="*/ 637184420 w 2222"/>
                  <a:gd name="T1" fmla="*/ 1274368840 h 2222"/>
                  <a:gd name="T2" fmla="*/ 1274368840 w 2222"/>
                  <a:gd name="T3" fmla="*/ 637184420 h 2222"/>
                  <a:gd name="T4" fmla="*/ 637184420 w 2222"/>
                  <a:gd name="T5" fmla="*/ 0 h 2222"/>
                  <a:gd name="T6" fmla="*/ 0 w 2222"/>
                  <a:gd name="T7" fmla="*/ 637184420 h 2222"/>
                  <a:gd name="T8" fmla="*/ 637184420 w 2222"/>
                  <a:gd name="T9" fmla="*/ 1274368840 h 2222"/>
                  <a:gd name="T10" fmla="*/ 637184420 w 2222"/>
                  <a:gd name="T11" fmla="*/ 1082238473 h 2222"/>
                  <a:gd name="T12" fmla="*/ 1082238473 w 2222"/>
                  <a:gd name="T13" fmla="*/ 637184420 h 2222"/>
                  <a:gd name="T14" fmla="*/ 637184420 w 2222"/>
                  <a:gd name="T15" fmla="*/ 192130367 h 2222"/>
                  <a:gd name="T16" fmla="*/ 192130367 w 2222"/>
                  <a:gd name="T17" fmla="*/ 637184420 h 2222"/>
                  <a:gd name="T18" fmla="*/ 637184420 w 2222"/>
                  <a:gd name="T19" fmla="*/ 1082238473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2" h="2222">
                    <a:moveTo>
                      <a:pt x="1111" y="2222"/>
                    </a:moveTo>
                    <a:cubicBezTo>
                      <a:pt x="1724" y="2222"/>
                      <a:pt x="2222" y="1724"/>
                      <a:pt x="2222" y="1111"/>
                    </a:cubicBezTo>
                    <a:cubicBezTo>
                      <a:pt x="2222" y="497"/>
                      <a:pt x="1724" y="0"/>
                      <a:pt x="1111" y="0"/>
                    </a:cubicBezTo>
                    <a:cubicBezTo>
                      <a:pt x="497" y="0"/>
                      <a:pt x="0" y="497"/>
                      <a:pt x="0" y="1111"/>
                    </a:cubicBezTo>
                    <a:cubicBezTo>
                      <a:pt x="0" y="1724"/>
                      <a:pt x="497" y="2222"/>
                      <a:pt x="1111" y="2222"/>
                    </a:cubicBezTo>
                    <a:close/>
                    <a:moveTo>
                      <a:pt x="1111" y="1887"/>
                    </a:moveTo>
                    <a:cubicBezTo>
                      <a:pt x="1539" y="1887"/>
                      <a:pt x="1887" y="1539"/>
                      <a:pt x="1887" y="1111"/>
                    </a:cubicBezTo>
                    <a:cubicBezTo>
                      <a:pt x="1887" y="683"/>
                      <a:pt x="1539" y="335"/>
                      <a:pt x="1111" y="335"/>
                    </a:cubicBezTo>
                    <a:cubicBezTo>
                      <a:pt x="682" y="335"/>
                      <a:pt x="335" y="683"/>
                      <a:pt x="335" y="1111"/>
                    </a:cubicBezTo>
                    <a:cubicBezTo>
                      <a:pt x="335" y="1539"/>
                      <a:pt x="682" y="1887"/>
                      <a:pt x="1111" y="1887"/>
                    </a:cubicBezTo>
                    <a:close/>
                  </a:path>
                </a:pathLst>
              </a:custGeom>
              <a:solidFill>
                <a:srgbClr val="90C7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9" name="组合 41">
              <a:extLst>
                <a:ext uri="{FF2B5EF4-FFF2-40B4-BE49-F238E27FC236}">
                  <a16:creationId xmlns:a16="http://schemas.microsoft.com/office/drawing/2014/main" id="{15EDE744-45C6-40CD-93DB-D7415150B45D}"/>
                </a:ext>
              </a:extLst>
            </p:cNvPr>
            <p:cNvGrpSpPr/>
            <p:nvPr/>
          </p:nvGrpSpPr>
          <p:grpSpPr>
            <a:xfrm>
              <a:off x="3008792" y="4855873"/>
              <a:ext cx="325437" cy="334962"/>
              <a:chOff x="7958138" y="5595938"/>
              <a:chExt cx="325437" cy="334962"/>
            </a:xfrm>
            <a:solidFill>
              <a:srgbClr val="BB81E7"/>
            </a:solidFill>
          </p:grpSpPr>
          <p:sp>
            <p:nvSpPr>
              <p:cNvPr id="20" name="Freeform 826">
                <a:extLst>
                  <a:ext uri="{FF2B5EF4-FFF2-40B4-BE49-F238E27FC236}">
                    <a16:creationId xmlns:a16="http://schemas.microsoft.com/office/drawing/2014/main" id="{44552DC0-B9AD-4A54-B75D-063A8FB9F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5805488"/>
                <a:ext cx="325437" cy="125412"/>
              </a:xfrm>
              <a:custGeom>
                <a:avLst/>
                <a:gdLst>
                  <a:gd name="T0" fmla="*/ 39517 w 280"/>
                  <a:gd name="T1" fmla="*/ 87092 h 108"/>
                  <a:gd name="T2" fmla="*/ 11623 w 280"/>
                  <a:gd name="T3" fmla="*/ 87092 h 108"/>
                  <a:gd name="T4" fmla="*/ 0 w 280"/>
                  <a:gd name="T5" fmla="*/ 98705 h 108"/>
                  <a:gd name="T6" fmla="*/ 0 w 280"/>
                  <a:gd name="T7" fmla="*/ 113801 h 108"/>
                  <a:gd name="T8" fmla="*/ 11623 w 280"/>
                  <a:gd name="T9" fmla="*/ 125413 h 108"/>
                  <a:gd name="T10" fmla="*/ 313815 w 280"/>
                  <a:gd name="T11" fmla="*/ 125413 h 108"/>
                  <a:gd name="T12" fmla="*/ 325438 w 280"/>
                  <a:gd name="T13" fmla="*/ 113801 h 108"/>
                  <a:gd name="T14" fmla="*/ 325438 w 280"/>
                  <a:gd name="T15" fmla="*/ 98705 h 108"/>
                  <a:gd name="T16" fmla="*/ 313815 w 280"/>
                  <a:gd name="T17" fmla="*/ 87092 h 108"/>
                  <a:gd name="T18" fmla="*/ 288245 w 280"/>
                  <a:gd name="T19" fmla="*/ 87092 h 108"/>
                  <a:gd name="T20" fmla="*/ 255701 w 280"/>
                  <a:gd name="T21" fmla="*/ 0 h 108"/>
                  <a:gd name="T22" fmla="*/ 72061 w 280"/>
                  <a:gd name="T23" fmla="*/ 0 h 108"/>
                  <a:gd name="T24" fmla="*/ 39517 w 280"/>
                  <a:gd name="T25" fmla="*/ 87092 h 10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"/>
                  <a:gd name="T40" fmla="*/ 0 h 108"/>
                  <a:gd name="T41" fmla="*/ 280 w 280"/>
                  <a:gd name="T42" fmla="*/ 108 h 10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" h="108">
                    <a:moveTo>
                      <a:pt x="34" y="75"/>
                    </a:moveTo>
                    <a:cubicBezTo>
                      <a:pt x="10" y="75"/>
                      <a:pt x="10" y="75"/>
                      <a:pt x="10" y="75"/>
                    </a:cubicBezTo>
                    <a:cubicBezTo>
                      <a:pt x="5" y="75"/>
                      <a:pt x="0" y="79"/>
                      <a:pt x="0" y="8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03"/>
                      <a:pt x="5" y="108"/>
                      <a:pt x="10" y="108"/>
                    </a:cubicBezTo>
                    <a:cubicBezTo>
                      <a:pt x="270" y="108"/>
                      <a:pt x="270" y="108"/>
                      <a:pt x="270" y="108"/>
                    </a:cubicBezTo>
                    <a:cubicBezTo>
                      <a:pt x="276" y="108"/>
                      <a:pt x="280" y="103"/>
                      <a:pt x="280" y="98"/>
                    </a:cubicBezTo>
                    <a:cubicBezTo>
                      <a:pt x="280" y="85"/>
                      <a:pt x="280" y="85"/>
                      <a:pt x="280" y="85"/>
                    </a:cubicBezTo>
                    <a:cubicBezTo>
                      <a:pt x="280" y="79"/>
                      <a:pt x="276" y="75"/>
                      <a:pt x="270" y="75"/>
                    </a:cubicBezTo>
                    <a:cubicBezTo>
                      <a:pt x="248" y="75"/>
                      <a:pt x="248" y="75"/>
                      <a:pt x="248" y="75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34" y="75"/>
                    </a:lnTo>
                    <a:close/>
                  </a:path>
                </a:pathLst>
              </a:custGeom>
              <a:solidFill>
                <a:srgbClr val="90C7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1" name="Freeform 827">
                <a:extLst>
                  <a:ext uri="{FF2B5EF4-FFF2-40B4-BE49-F238E27FC236}">
                    <a16:creationId xmlns:a16="http://schemas.microsoft.com/office/drawing/2014/main" id="{98EA2353-4F85-4904-A216-9085739CA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5595938"/>
                <a:ext cx="90488" cy="85725"/>
              </a:xfrm>
              <a:custGeom>
                <a:avLst/>
                <a:gdLst>
                  <a:gd name="T0" fmla="*/ 62646 w 78"/>
                  <a:gd name="T1" fmla="*/ 10287 h 75"/>
                  <a:gd name="T2" fmla="*/ 45244 w 78"/>
                  <a:gd name="T3" fmla="*/ 0 h 75"/>
                  <a:gd name="T4" fmla="*/ 27842 w 78"/>
                  <a:gd name="T5" fmla="*/ 11430 h 75"/>
                  <a:gd name="T6" fmla="*/ 0 w 78"/>
                  <a:gd name="T7" fmla="*/ 85725 h 75"/>
                  <a:gd name="T8" fmla="*/ 90488 w 78"/>
                  <a:gd name="T9" fmla="*/ 85725 h 75"/>
                  <a:gd name="T10" fmla="*/ 62646 w 78"/>
                  <a:gd name="T11" fmla="*/ 10287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75"/>
                  <a:gd name="T20" fmla="*/ 78 w 78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75">
                    <a:moveTo>
                      <a:pt x="54" y="9"/>
                    </a:moveTo>
                    <a:cubicBezTo>
                      <a:pt x="54" y="9"/>
                      <a:pt x="52" y="0"/>
                      <a:pt x="39" y="0"/>
                    </a:cubicBezTo>
                    <a:cubicBezTo>
                      <a:pt x="26" y="0"/>
                      <a:pt x="24" y="10"/>
                      <a:pt x="24" y="1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78" y="75"/>
                      <a:pt x="78" y="75"/>
                      <a:pt x="78" y="75"/>
                    </a:cubicBez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90C7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2" name="Freeform 828">
                <a:extLst>
                  <a:ext uri="{FF2B5EF4-FFF2-40B4-BE49-F238E27FC236}">
                    <a16:creationId xmlns:a16="http://schemas.microsoft.com/office/drawing/2014/main" id="{B08284BA-B5AA-4FC8-80DF-D4F4B98D3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3863" y="5716588"/>
                <a:ext cx="157162" cy="55562"/>
              </a:xfrm>
              <a:custGeom>
                <a:avLst/>
                <a:gdLst>
                  <a:gd name="T0" fmla="*/ 20638 w 99"/>
                  <a:gd name="T1" fmla="*/ 0 h 35"/>
                  <a:gd name="T2" fmla="*/ 0 w 99"/>
                  <a:gd name="T3" fmla="*/ 55563 h 35"/>
                  <a:gd name="T4" fmla="*/ 157163 w 99"/>
                  <a:gd name="T5" fmla="*/ 55563 h 35"/>
                  <a:gd name="T6" fmla="*/ 136525 w 99"/>
                  <a:gd name="T7" fmla="*/ 0 h 35"/>
                  <a:gd name="T8" fmla="*/ 20638 w 9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5"/>
                  <a:gd name="T17" fmla="*/ 99 w 99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5">
                    <a:moveTo>
                      <a:pt x="13" y="0"/>
                    </a:moveTo>
                    <a:lnTo>
                      <a:pt x="0" y="35"/>
                    </a:lnTo>
                    <a:lnTo>
                      <a:pt x="99" y="35"/>
                    </a:lnTo>
                    <a:lnTo>
                      <a:pt x="8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90C7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endParaRPr lang="zh-CN" altLang="en-US">
                  <a:latin typeface="Calibri" pitchFamily="34" charset="0"/>
                </a:endParaRPr>
              </a:p>
            </p:txBody>
          </p:sp>
        </p:grp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CC25E44F-EB59-42B6-93A8-A0009B800376}"/>
              </a:ext>
            </a:extLst>
          </p:cNvPr>
          <p:cNvSpPr txBox="1"/>
          <p:nvPr/>
        </p:nvSpPr>
        <p:spPr>
          <a:xfrm>
            <a:off x="1284286" y="1525698"/>
            <a:ext cx="4863508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Màu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trắng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bạc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ánh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kim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41270F71-DA95-4E60-A50E-20AB9F7E10B2}"/>
              </a:ext>
            </a:extLst>
          </p:cNvPr>
          <p:cNvSpPr txBox="1"/>
          <p:nvPr/>
        </p:nvSpPr>
        <p:spPr>
          <a:xfrm>
            <a:off x="3300469" y="2453094"/>
            <a:ext cx="3480014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Nhẹ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(D=2,7 g/cm</a:t>
            </a:r>
            <a:r>
              <a:rPr lang="en-US" altLang="zh-CN" sz="2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4CB55D4A-7E77-4547-9895-26D7E7555D2D}"/>
              </a:ext>
            </a:extLst>
          </p:cNvPr>
          <p:cNvSpPr txBox="1"/>
          <p:nvPr/>
        </p:nvSpPr>
        <p:spPr>
          <a:xfrm>
            <a:off x="5174858" y="3397920"/>
            <a:ext cx="3959617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điện,dẫn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nhiệt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tốt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6951A033-6030-42D8-9A34-BBC567AA71B5}"/>
              </a:ext>
            </a:extLst>
          </p:cNvPr>
          <p:cNvSpPr txBox="1"/>
          <p:nvPr/>
        </p:nvSpPr>
        <p:spPr>
          <a:xfrm>
            <a:off x="3649013" y="4452287"/>
            <a:ext cx="4406921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Nhiệt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nóng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chảy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thấp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70EC6C8F-181D-41CA-AE2B-4B802AD6C48F}"/>
              </a:ext>
            </a:extLst>
          </p:cNvPr>
          <p:cNvSpPr txBox="1"/>
          <p:nvPr/>
        </p:nvSpPr>
        <p:spPr>
          <a:xfrm>
            <a:off x="1720923" y="5774647"/>
            <a:ext cx="3841677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dẻo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dễ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kéo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sợi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58">
            <a:extLst>
              <a:ext uri="{FF2B5EF4-FFF2-40B4-BE49-F238E27FC236}">
                <a16:creationId xmlns:a16="http://schemas.microsoft.com/office/drawing/2014/main" id="{FA2FB142-97FD-46F8-B3DC-31C2079E4E42}"/>
              </a:ext>
            </a:extLst>
          </p:cNvPr>
          <p:cNvGrpSpPr/>
          <p:nvPr/>
        </p:nvGrpSpPr>
        <p:grpSpPr>
          <a:xfrm>
            <a:off x="-2133599" y="2188938"/>
            <a:ext cx="3373012" cy="952030"/>
            <a:chOff x="-169489" y="1772816"/>
            <a:chExt cx="3373012" cy="952030"/>
          </a:xfrm>
        </p:grpSpPr>
        <p:grpSp>
          <p:nvGrpSpPr>
            <p:cNvPr id="31" name="组合 59">
              <a:extLst>
                <a:ext uri="{FF2B5EF4-FFF2-40B4-BE49-F238E27FC236}">
                  <a16:creationId xmlns:a16="http://schemas.microsoft.com/office/drawing/2014/main" id="{E785242E-FC01-4A20-8922-0A038A268FF2}"/>
                </a:ext>
              </a:extLst>
            </p:cNvPr>
            <p:cNvGrpSpPr/>
            <p:nvPr/>
          </p:nvGrpSpPr>
          <p:grpSpPr>
            <a:xfrm>
              <a:off x="-169489" y="1772816"/>
              <a:ext cx="3373012" cy="952030"/>
              <a:chOff x="0" y="1960563"/>
              <a:chExt cx="4516438" cy="1274762"/>
            </a:xfrm>
          </p:grpSpPr>
          <p:sp>
            <p:nvSpPr>
              <p:cNvPr id="33" name="Rectangle 11">
                <a:extLst>
                  <a:ext uri="{FF2B5EF4-FFF2-40B4-BE49-F238E27FC236}">
                    <a16:creationId xmlns:a16="http://schemas.microsoft.com/office/drawing/2014/main" id="{DE88B3EA-3D75-4DBF-820A-8DC801775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043238"/>
                <a:ext cx="3878263" cy="192087"/>
              </a:xfrm>
              <a:prstGeom prst="rect">
                <a:avLst/>
              </a:prstGeom>
              <a:solidFill>
                <a:srgbClr val="BB81E7"/>
              </a:solidFill>
              <a:ln>
                <a:noFill/>
              </a:ln>
            </p:spPr>
            <p:txBody>
              <a:bodyPr/>
              <a:lstStyle/>
              <a:p>
                <a:pPr>
                  <a:buFontTx/>
                  <a:buNone/>
                </a:pPr>
                <a:endParaRPr lang="zh-CN" altLang="en-US">
                  <a:solidFill>
                    <a:srgbClr val="C4261D"/>
                  </a:solidFill>
                </a:endParaRPr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208E6CB5-170A-46BB-B6F5-A071F88473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0088" y="1960563"/>
                <a:ext cx="1276350" cy="1274762"/>
              </a:xfrm>
              <a:custGeom>
                <a:avLst/>
                <a:gdLst>
                  <a:gd name="T0" fmla="*/ 638387601 w 2222"/>
                  <a:gd name="T1" fmla="*/ 0 h 2222"/>
                  <a:gd name="T2" fmla="*/ 1276775202 w 2222"/>
                  <a:gd name="T3" fmla="*/ 638387222 h 2222"/>
                  <a:gd name="T4" fmla="*/ 638387601 w 2222"/>
                  <a:gd name="T5" fmla="*/ 1276773686 h 2222"/>
                  <a:gd name="T6" fmla="*/ 0 w 2222"/>
                  <a:gd name="T7" fmla="*/ 638387222 h 2222"/>
                  <a:gd name="T8" fmla="*/ 638387601 w 2222"/>
                  <a:gd name="T9" fmla="*/ 0 h 2222"/>
                  <a:gd name="T10" fmla="*/ 638387601 w 2222"/>
                  <a:gd name="T11" fmla="*/ 192492733 h 2222"/>
                  <a:gd name="T12" fmla="*/ 1083707769 w 2222"/>
                  <a:gd name="T13" fmla="*/ 638387222 h 2222"/>
                  <a:gd name="T14" fmla="*/ 638387601 w 2222"/>
                  <a:gd name="T15" fmla="*/ 1084280952 h 2222"/>
                  <a:gd name="T16" fmla="*/ 192492848 w 2222"/>
                  <a:gd name="T17" fmla="*/ 638387222 h 2222"/>
                  <a:gd name="T18" fmla="*/ 638387601 w 2222"/>
                  <a:gd name="T19" fmla="*/ 192492733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2" h="2222">
                    <a:moveTo>
                      <a:pt x="1111" y="0"/>
                    </a:moveTo>
                    <a:cubicBezTo>
                      <a:pt x="1724" y="0"/>
                      <a:pt x="2222" y="497"/>
                      <a:pt x="2222" y="1111"/>
                    </a:cubicBezTo>
                    <a:cubicBezTo>
                      <a:pt x="2222" y="1724"/>
                      <a:pt x="1724" y="2222"/>
                      <a:pt x="1111" y="2222"/>
                    </a:cubicBezTo>
                    <a:cubicBezTo>
                      <a:pt x="497" y="2222"/>
                      <a:pt x="0" y="1724"/>
                      <a:pt x="0" y="1111"/>
                    </a:cubicBezTo>
                    <a:cubicBezTo>
                      <a:pt x="0" y="497"/>
                      <a:pt x="497" y="0"/>
                      <a:pt x="1111" y="0"/>
                    </a:cubicBezTo>
                    <a:close/>
                    <a:moveTo>
                      <a:pt x="1111" y="335"/>
                    </a:moveTo>
                    <a:cubicBezTo>
                      <a:pt x="1539" y="335"/>
                      <a:pt x="1886" y="683"/>
                      <a:pt x="1886" y="1111"/>
                    </a:cubicBezTo>
                    <a:cubicBezTo>
                      <a:pt x="1886" y="1539"/>
                      <a:pt x="1539" y="1887"/>
                      <a:pt x="1111" y="1887"/>
                    </a:cubicBezTo>
                    <a:cubicBezTo>
                      <a:pt x="682" y="1887"/>
                      <a:pt x="335" y="1539"/>
                      <a:pt x="335" y="1111"/>
                    </a:cubicBezTo>
                    <a:cubicBezTo>
                      <a:pt x="335" y="683"/>
                      <a:pt x="682" y="335"/>
                      <a:pt x="1111" y="335"/>
                    </a:cubicBezTo>
                    <a:close/>
                  </a:path>
                </a:pathLst>
              </a:custGeom>
              <a:solidFill>
                <a:srgbClr val="BB81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2" name="Freeform 560">
              <a:extLst>
                <a:ext uri="{FF2B5EF4-FFF2-40B4-BE49-F238E27FC236}">
                  <a16:creationId xmlns:a16="http://schemas.microsoft.com/office/drawing/2014/main" id="{8C2E01FD-0671-4683-BD0E-F94D19E2E4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6751" y="2081831"/>
              <a:ext cx="334962" cy="333375"/>
            </a:xfrm>
            <a:custGeom>
              <a:avLst/>
              <a:gdLst>
                <a:gd name="T0" fmla="*/ 208189 w 288"/>
                <a:gd name="T1" fmla="*/ 138906 h 288"/>
                <a:gd name="T2" fmla="*/ 212841 w 288"/>
                <a:gd name="T3" fmla="*/ 106495 h 288"/>
                <a:gd name="T4" fmla="*/ 107002 w 288"/>
                <a:gd name="T5" fmla="*/ 0 h 288"/>
                <a:gd name="T6" fmla="*/ 0 w 288"/>
                <a:gd name="T7" fmla="*/ 106495 h 288"/>
                <a:gd name="T8" fmla="*/ 107002 w 288"/>
                <a:gd name="T9" fmla="*/ 211832 h 288"/>
                <a:gd name="T10" fmla="*/ 140731 w 288"/>
                <a:gd name="T11" fmla="*/ 206044 h 288"/>
                <a:gd name="T12" fmla="*/ 165155 w 288"/>
                <a:gd name="T13" fmla="*/ 230353 h 288"/>
                <a:gd name="T14" fmla="*/ 216330 w 288"/>
                <a:gd name="T15" fmla="*/ 230353 h 288"/>
                <a:gd name="T16" fmla="*/ 216330 w 288"/>
                <a:gd name="T17" fmla="*/ 282443 h 288"/>
                <a:gd name="T18" fmla="*/ 216330 w 288"/>
                <a:gd name="T19" fmla="*/ 282443 h 288"/>
                <a:gd name="T20" fmla="*/ 267505 w 288"/>
                <a:gd name="T21" fmla="*/ 282443 h 288"/>
                <a:gd name="T22" fmla="*/ 267505 w 288"/>
                <a:gd name="T23" fmla="*/ 333375 h 288"/>
                <a:gd name="T24" fmla="*/ 267505 w 288"/>
                <a:gd name="T25" fmla="*/ 333375 h 288"/>
                <a:gd name="T26" fmla="*/ 334963 w 288"/>
                <a:gd name="T27" fmla="*/ 333375 h 288"/>
                <a:gd name="T28" fmla="*/ 334963 w 288"/>
                <a:gd name="T29" fmla="*/ 333375 h 288"/>
                <a:gd name="T30" fmla="*/ 334963 w 288"/>
                <a:gd name="T31" fmla="*/ 333375 h 288"/>
                <a:gd name="T32" fmla="*/ 334963 w 288"/>
                <a:gd name="T33" fmla="*/ 266237 h 288"/>
                <a:gd name="T34" fmla="*/ 208189 w 288"/>
                <a:gd name="T35" fmla="*/ 138906 h 288"/>
                <a:gd name="T36" fmla="*/ 84904 w 288"/>
                <a:gd name="T37" fmla="*/ 119228 h 288"/>
                <a:gd name="T38" fmla="*/ 48849 w 288"/>
                <a:gd name="T39" fmla="*/ 83344 h 288"/>
                <a:gd name="T40" fmla="*/ 84904 w 288"/>
                <a:gd name="T41" fmla="*/ 47460 h 288"/>
                <a:gd name="T42" fmla="*/ 120959 w 288"/>
                <a:gd name="T43" fmla="*/ 83344 h 288"/>
                <a:gd name="T44" fmla="*/ 84904 w 288"/>
                <a:gd name="T45" fmla="*/ 119228 h 2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8"/>
                <a:gd name="T70" fmla="*/ 0 h 288"/>
                <a:gd name="T71" fmla="*/ 288 w 288"/>
                <a:gd name="T72" fmla="*/ 288 h 2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8" h="288">
                  <a:moveTo>
                    <a:pt x="179" y="120"/>
                  </a:moveTo>
                  <a:cubicBezTo>
                    <a:pt x="182" y="111"/>
                    <a:pt x="183" y="102"/>
                    <a:pt x="183" y="92"/>
                  </a:cubicBezTo>
                  <a:cubicBezTo>
                    <a:pt x="183" y="41"/>
                    <a:pt x="142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02" y="183"/>
                    <a:pt x="112" y="181"/>
                    <a:pt x="121" y="178"/>
                  </a:cubicBezTo>
                  <a:cubicBezTo>
                    <a:pt x="142" y="199"/>
                    <a:pt x="142" y="199"/>
                    <a:pt x="142" y="199"/>
                  </a:cubicBezTo>
                  <a:cubicBezTo>
                    <a:pt x="186" y="199"/>
                    <a:pt x="186" y="199"/>
                    <a:pt x="186" y="199"/>
                  </a:cubicBezTo>
                  <a:cubicBezTo>
                    <a:pt x="186" y="244"/>
                    <a:pt x="186" y="244"/>
                    <a:pt x="186" y="244"/>
                  </a:cubicBezTo>
                  <a:cubicBezTo>
                    <a:pt x="186" y="244"/>
                    <a:pt x="186" y="244"/>
                    <a:pt x="186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88"/>
                    <a:pt x="230" y="288"/>
                    <a:pt x="230" y="288"/>
                  </a:cubicBezTo>
                  <a:cubicBezTo>
                    <a:pt x="230" y="288"/>
                    <a:pt x="230" y="288"/>
                    <a:pt x="230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30"/>
                    <a:pt x="288" y="230"/>
                    <a:pt x="288" y="230"/>
                  </a:cubicBezTo>
                  <a:lnTo>
                    <a:pt x="179" y="120"/>
                  </a:lnTo>
                  <a:close/>
                  <a:moveTo>
                    <a:pt x="73" y="103"/>
                  </a:moveTo>
                  <a:cubicBezTo>
                    <a:pt x="56" y="103"/>
                    <a:pt x="42" y="89"/>
                    <a:pt x="42" y="72"/>
                  </a:cubicBezTo>
                  <a:cubicBezTo>
                    <a:pt x="42" y="55"/>
                    <a:pt x="56" y="41"/>
                    <a:pt x="73" y="41"/>
                  </a:cubicBezTo>
                  <a:cubicBezTo>
                    <a:pt x="90" y="41"/>
                    <a:pt x="104" y="55"/>
                    <a:pt x="104" y="72"/>
                  </a:cubicBezTo>
                  <a:cubicBezTo>
                    <a:pt x="104" y="89"/>
                    <a:pt x="90" y="103"/>
                    <a:pt x="73" y="103"/>
                  </a:cubicBezTo>
                  <a:close/>
                </a:path>
              </a:pathLst>
            </a:custGeom>
            <a:solidFill>
              <a:srgbClr val="BB81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endParaRPr lang="zh-CN" altLang="en-US">
                <a:latin typeface="Calibri" pitchFamily="34" charset="0"/>
              </a:endParaRPr>
            </a:p>
          </p:txBody>
        </p:sp>
      </p:grpSp>
      <p:pic>
        <p:nvPicPr>
          <p:cNvPr id="35" name="Picture 11">
            <a:extLst>
              <a:ext uri="{FF2B5EF4-FFF2-40B4-BE49-F238E27FC236}">
                <a16:creationId xmlns:a16="http://schemas.microsoft.com/office/drawing/2014/main" id="{05A3CD66-1425-4F12-A383-C1AE3503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19198" y="5136397"/>
            <a:ext cx="1481027" cy="370257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0BD7B24-3365-4E06-B1F1-B5A031F9BA23}"/>
              </a:ext>
            </a:extLst>
          </p:cNvPr>
          <p:cNvSpPr/>
          <p:nvPr/>
        </p:nvSpPr>
        <p:spPr>
          <a:xfrm>
            <a:off x="1912880" y="371472"/>
            <a:ext cx="5257800" cy="609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708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Suy nghÄ©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5200"/>
            <a:ext cx="3117768" cy="3352800"/>
          </a:xfrm>
          <a:prstGeom prst="rect">
            <a:avLst/>
          </a:prstGeom>
          <a:noFill/>
        </p:spPr>
      </p:pic>
      <p:sp>
        <p:nvSpPr>
          <p:cNvPr id="3" name="Cloud Callout 2"/>
          <p:cNvSpPr/>
          <p:nvPr/>
        </p:nvSpPr>
        <p:spPr>
          <a:xfrm>
            <a:off x="609600" y="304800"/>
            <a:ext cx="8305800" cy="2971800"/>
          </a:xfrm>
          <a:prstGeom prst="cloudCallout">
            <a:avLst>
              <a:gd name="adj1" fmla="val -21347"/>
              <a:gd name="adj2" fmla="val 700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753E9E-6B93-4758-B540-A42D62DCD162}"/>
              </a:ext>
            </a:extLst>
          </p:cNvPr>
          <p:cNvSpPr/>
          <p:nvPr/>
        </p:nvSpPr>
        <p:spPr>
          <a:xfrm>
            <a:off x="3810000" y="3733800"/>
            <a:ext cx="4953000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Cl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S, 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552E0D-4179-40DA-A6DA-6A42234CE38E}"/>
              </a:ext>
            </a:extLst>
          </p:cNvPr>
          <p:cNvSpPr/>
          <p:nvPr/>
        </p:nvSpPr>
        <p:spPr>
          <a:xfrm>
            <a:off x="3810000" y="4648200"/>
            <a:ext cx="4953000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HCl, H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1545E9-A563-4FED-8E15-F564BB85975F}"/>
              </a:ext>
            </a:extLst>
          </p:cNvPr>
          <p:cNvSpPr/>
          <p:nvPr/>
        </p:nvSpPr>
        <p:spPr>
          <a:xfrm>
            <a:off x="3810000" y="5581650"/>
            <a:ext cx="4953000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dd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 tác dụng với O2 trong không khí">
            <a:hlinkClick r:id="" action="ppaction://media"/>
            <a:extLst>
              <a:ext uri="{FF2B5EF4-FFF2-40B4-BE49-F238E27FC236}">
                <a16:creationId xmlns:a16="http://schemas.microsoft.com/office/drawing/2014/main" id="{E6F5A702-7573-4B4D-82F8-1600356DA6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" y="0"/>
            <a:ext cx="920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36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FFC9E2-54F2-4FFB-A79B-D5031B6B5CF6}"/>
              </a:ext>
            </a:extLst>
          </p:cNvPr>
          <p:cNvSpPr/>
          <p:nvPr/>
        </p:nvSpPr>
        <p:spPr>
          <a:xfrm>
            <a:off x="1794640" y="425477"/>
            <a:ext cx="5554720" cy="609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9E691-5F8D-4896-82F2-A7C965DC7415}"/>
              </a:ext>
            </a:extLst>
          </p:cNvPr>
          <p:cNvSpPr txBox="1"/>
          <p:nvPr/>
        </p:nvSpPr>
        <p:spPr>
          <a:xfrm>
            <a:off x="533400" y="1524000"/>
            <a:ext cx="80772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4Al + 3O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2Al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420027F-BD0E-4756-ADD3-2D2B18AB25B1}"/>
                  </a:ext>
                </a:extLst>
              </p14:cNvPr>
              <p14:cNvContentPartPr/>
              <p14:nvPr/>
            </p14:nvContentPartPr>
            <p14:xfrm>
              <a:off x="4679280" y="2952720"/>
              <a:ext cx="267480" cy="24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420027F-BD0E-4756-ADD3-2D2B18AB25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69920" y="2943360"/>
                <a:ext cx="286200" cy="26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0060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áº©y gá» sÃ©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429000"/>
            <a:ext cx="4572000" cy="3047606"/>
          </a:xfrm>
          <a:prstGeom prst="rect">
            <a:avLst/>
          </a:prstGeom>
          <a:noFill/>
        </p:spPr>
      </p:pic>
      <p:pic>
        <p:nvPicPr>
          <p:cNvPr id="3" name="Picture 2" descr="Káº¿t quáº£ hÃ¬nh áº£nh cho Suy nghÄ©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5200"/>
            <a:ext cx="3117768" cy="3352800"/>
          </a:xfrm>
          <a:prstGeom prst="rect">
            <a:avLst/>
          </a:prstGeom>
          <a:noFill/>
        </p:spPr>
      </p:pic>
      <p:sp>
        <p:nvSpPr>
          <p:cNvPr id="4" name="Cloud Callout 3"/>
          <p:cNvSpPr/>
          <p:nvPr/>
        </p:nvSpPr>
        <p:spPr>
          <a:xfrm>
            <a:off x="609600" y="304800"/>
            <a:ext cx="8229600" cy="2667000"/>
          </a:xfrm>
          <a:prstGeom prst="cloudCallout">
            <a:avLst>
              <a:gd name="adj1" fmla="val -31318"/>
              <a:gd name="adj2" fmla="val 66240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gỉ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ản ứng giữa Cl2 với Al">
            <a:hlinkClick r:id="" action="ppaction://media"/>
            <a:extLst>
              <a:ext uri="{FF2B5EF4-FFF2-40B4-BE49-F238E27FC236}">
                <a16:creationId xmlns:a16="http://schemas.microsoft.com/office/drawing/2014/main" id="{7AF84FCB-6A4A-4AD0-A4F9-4D8005A348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27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9E691-5F8D-4896-82F2-A7C965DC7415}"/>
              </a:ext>
            </a:extLst>
          </p:cNvPr>
          <p:cNvSpPr txBox="1"/>
          <p:nvPr/>
        </p:nvSpPr>
        <p:spPr>
          <a:xfrm>
            <a:off x="533400" y="1524000"/>
            <a:ext cx="8077200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+ 3Cl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2AlCl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just">
              <a:lnSpc>
                <a:spcPct val="150000"/>
              </a:lnSpc>
            </a:pP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KL: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S, …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38BC38-1742-47A1-924F-4349B1FE5754}"/>
              </a:ext>
            </a:extLst>
          </p:cNvPr>
          <p:cNvSpPr/>
          <p:nvPr/>
        </p:nvSpPr>
        <p:spPr>
          <a:xfrm>
            <a:off x="1794640" y="425477"/>
            <a:ext cx="5554720" cy="609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4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10228</TotalTime>
  <Words>1051</Words>
  <Application>Microsoft Office PowerPoint</Application>
  <PresentationFormat>On-screen Show (4:3)</PresentationFormat>
  <Paragraphs>130</Paragraphs>
  <Slides>27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hong hoang</cp:lastModifiedBy>
  <cp:revision>150</cp:revision>
  <dcterms:created xsi:type="dcterms:W3CDTF">2018-10-04T11:26:14Z</dcterms:created>
  <dcterms:modified xsi:type="dcterms:W3CDTF">2021-11-24T03:51:04Z</dcterms:modified>
</cp:coreProperties>
</file>