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8.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99" r:id="rId2"/>
    <p:sldId id="257" r:id="rId3"/>
    <p:sldId id="291" r:id="rId4"/>
    <p:sldId id="268" r:id="rId5"/>
    <p:sldId id="269" r:id="rId6"/>
    <p:sldId id="270" r:id="rId7"/>
    <p:sldId id="286" r:id="rId8"/>
    <p:sldId id="271" r:id="rId9"/>
    <p:sldId id="272" r:id="rId10"/>
    <p:sldId id="273" r:id="rId11"/>
    <p:sldId id="274" r:id="rId12"/>
    <p:sldId id="292" r:id="rId13"/>
    <p:sldId id="275" r:id="rId14"/>
    <p:sldId id="276" r:id="rId15"/>
    <p:sldId id="297" r:id="rId16"/>
    <p:sldId id="293" r:id="rId17"/>
    <p:sldId id="295" r:id="rId18"/>
    <p:sldId id="294" r:id="rId19"/>
    <p:sldId id="296" r:id="rId20"/>
    <p:sldId id="298" r:id="rId21"/>
    <p:sldId id="289" r:id="rId22"/>
    <p:sldId id="288" r:id="rId23"/>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732" y="-64"/>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35EDE1-1500-47F3-B170-E44D8669554D}" type="datetimeFigureOut">
              <a:rPr lang="en-US" smtClean="0"/>
              <a:t>11/22/2021</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624E63-1443-4193-A56F-FA346EF8AF90}" type="slidenum">
              <a:rPr lang="en-US" smtClean="0"/>
              <a:t>‹#›</a:t>
            </a:fld>
            <a:endParaRPr lang="en-US"/>
          </a:p>
        </p:txBody>
      </p:sp>
    </p:spTree>
    <p:extLst>
      <p:ext uri="{BB962C8B-B14F-4D97-AF65-F5344CB8AC3E}">
        <p14:creationId xmlns:p14="http://schemas.microsoft.com/office/powerpoint/2010/main" val="3477812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A186EC5B-0C46-4267-A7EC-FA54F0DA1491}" type="slidenum">
              <a:rPr lang="zh-CN" altLang="en-US" smtClean="0"/>
              <a:t>2</a:t>
            </a:fld>
            <a:endParaRPr lang="zh-CN" altLang="en-US"/>
          </a:p>
        </p:txBody>
      </p:sp>
    </p:spTree>
    <p:extLst>
      <p:ext uri="{BB962C8B-B14F-4D97-AF65-F5344CB8AC3E}">
        <p14:creationId xmlns:p14="http://schemas.microsoft.com/office/powerpoint/2010/main" val="3637534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457343-6729-4B13-A730-DAF1C78AF2A2}"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5CB2A-C0C6-45B2-945F-2EB265BE1FC2}" type="slidenum">
              <a:rPr lang="en-US" smtClean="0"/>
              <a:t>‹#›</a:t>
            </a:fld>
            <a:endParaRPr lang="en-US"/>
          </a:p>
        </p:txBody>
      </p:sp>
    </p:spTree>
    <p:extLst>
      <p:ext uri="{BB962C8B-B14F-4D97-AF65-F5344CB8AC3E}">
        <p14:creationId xmlns:p14="http://schemas.microsoft.com/office/powerpoint/2010/main" val="1469993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457343-6729-4B13-A730-DAF1C78AF2A2}"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5CB2A-C0C6-45B2-945F-2EB265BE1FC2}" type="slidenum">
              <a:rPr lang="en-US" smtClean="0"/>
              <a:t>‹#›</a:t>
            </a:fld>
            <a:endParaRPr lang="en-US"/>
          </a:p>
        </p:txBody>
      </p:sp>
    </p:spTree>
    <p:extLst>
      <p:ext uri="{BB962C8B-B14F-4D97-AF65-F5344CB8AC3E}">
        <p14:creationId xmlns:p14="http://schemas.microsoft.com/office/powerpoint/2010/main" val="517398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0415" y="274639"/>
            <a:ext cx="365453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589" y="274639"/>
            <a:ext cx="1076468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457343-6729-4B13-A730-DAF1C78AF2A2}"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5CB2A-C0C6-45B2-945F-2EB265BE1FC2}" type="slidenum">
              <a:rPr lang="en-US" smtClean="0"/>
              <a:t>‹#›</a:t>
            </a:fld>
            <a:endParaRPr lang="en-US"/>
          </a:p>
        </p:txBody>
      </p:sp>
    </p:spTree>
    <p:extLst>
      <p:ext uri="{BB962C8B-B14F-4D97-AF65-F5344CB8AC3E}">
        <p14:creationId xmlns:p14="http://schemas.microsoft.com/office/powerpoint/2010/main" val="3056853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457343-6729-4B13-A730-DAF1C78AF2A2}"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5CB2A-C0C6-45B2-945F-2EB265BE1FC2}" type="slidenum">
              <a:rPr lang="en-US" smtClean="0"/>
              <a:t>‹#›</a:t>
            </a:fld>
            <a:endParaRPr lang="en-US"/>
          </a:p>
        </p:txBody>
      </p:sp>
    </p:spTree>
    <p:extLst>
      <p:ext uri="{BB962C8B-B14F-4D97-AF65-F5344CB8AC3E}">
        <p14:creationId xmlns:p14="http://schemas.microsoft.com/office/powerpoint/2010/main" val="2736573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457343-6729-4B13-A730-DAF1C78AF2A2}"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5CB2A-C0C6-45B2-945F-2EB265BE1FC2}" type="slidenum">
              <a:rPr lang="en-US" smtClean="0"/>
              <a:t>‹#›</a:t>
            </a:fld>
            <a:endParaRPr lang="en-US"/>
          </a:p>
        </p:txBody>
      </p:sp>
    </p:spTree>
    <p:extLst>
      <p:ext uri="{BB962C8B-B14F-4D97-AF65-F5344CB8AC3E}">
        <p14:creationId xmlns:p14="http://schemas.microsoft.com/office/powerpoint/2010/main" val="2559773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589" y="1600201"/>
            <a:ext cx="720960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5341" y="1600201"/>
            <a:ext cx="720960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457343-6729-4B13-A730-DAF1C78AF2A2}" type="datetimeFigureOut">
              <a:rPr lang="en-US" smtClean="0"/>
              <a:t>11/22/2021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95CB2A-C0C6-45B2-945F-2EB265BE1FC2}" type="slidenum">
              <a:rPr lang="en-US" smtClean="0"/>
              <a:t>‹#›</a:t>
            </a:fld>
            <a:endParaRPr lang="en-US"/>
          </a:p>
        </p:txBody>
      </p:sp>
    </p:spTree>
    <p:extLst>
      <p:ext uri="{BB962C8B-B14F-4D97-AF65-F5344CB8AC3E}">
        <p14:creationId xmlns:p14="http://schemas.microsoft.com/office/powerpoint/2010/main" val="2091645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457343-6729-4B13-A730-DAF1C78AF2A2}" type="datetimeFigureOut">
              <a:rPr lang="en-US" smtClean="0"/>
              <a:t>11/22/2021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95CB2A-C0C6-45B2-945F-2EB265BE1FC2}" type="slidenum">
              <a:rPr lang="en-US" smtClean="0"/>
              <a:t>‹#›</a:t>
            </a:fld>
            <a:endParaRPr lang="en-US"/>
          </a:p>
        </p:txBody>
      </p:sp>
    </p:spTree>
    <p:extLst>
      <p:ext uri="{BB962C8B-B14F-4D97-AF65-F5344CB8AC3E}">
        <p14:creationId xmlns:p14="http://schemas.microsoft.com/office/powerpoint/2010/main" val="2467325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457343-6729-4B13-A730-DAF1C78AF2A2}" type="datetimeFigureOut">
              <a:rPr lang="en-US" smtClean="0"/>
              <a:t>11/22/2021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95CB2A-C0C6-45B2-945F-2EB265BE1FC2}" type="slidenum">
              <a:rPr lang="en-US" smtClean="0"/>
              <a:t>‹#›</a:t>
            </a:fld>
            <a:endParaRPr lang="en-US"/>
          </a:p>
        </p:txBody>
      </p:sp>
    </p:spTree>
    <p:extLst>
      <p:ext uri="{BB962C8B-B14F-4D97-AF65-F5344CB8AC3E}">
        <p14:creationId xmlns:p14="http://schemas.microsoft.com/office/powerpoint/2010/main" val="1315158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57343-6729-4B13-A730-DAF1C78AF2A2}" type="datetimeFigureOut">
              <a:rPr lang="en-US" smtClean="0"/>
              <a:t>11/22/2021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95CB2A-C0C6-45B2-945F-2EB265BE1FC2}" type="slidenum">
              <a:rPr lang="en-US" smtClean="0"/>
              <a:t>‹#›</a:t>
            </a:fld>
            <a:endParaRPr lang="en-US"/>
          </a:p>
        </p:txBody>
      </p:sp>
    </p:spTree>
    <p:extLst>
      <p:ext uri="{BB962C8B-B14F-4D97-AF65-F5344CB8AC3E}">
        <p14:creationId xmlns:p14="http://schemas.microsoft.com/office/powerpoint/2010/main" val="1592686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457343-6729-4B13-A730-DAF1C78AF2A2}" type="datetimeFigureOut">
              <a:rPr lang="en-US" smtClean="0"/>
              <a:t>11/22/2021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95CB2A-C0C6-45B2-945F-2EB265BE1FC2}" type="slidenum">
              <a:rPr lang="en-US" smtClean="0"/>
              <a:t>‹#›</a:t>
            </a:fld>
            <a:endParaRPr lang="en-US"/>
          </a:p>
        </p:txBody>
      </p:sp>
    </p:spTree>
    <p:extLst>
      <p:ext uri="{BB962C8B-B14F-4D97-AF65-F5344CB8AC3E}">
        <p14:creationId xmlns:p14="http://schemas.microsoft.com/office/powerpoint/2010/main" val="1484330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457343-6729-4B13-A730-DAF1C78AF2A2}" type="datetimeFigureOut">
              <a:rPr lang="en-US" smtClean="0"/>
              <a:t>11/22/2021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95CB2A-C0C6-45B2-945F-2EB265BE1FC2}" type="slidenum">
              <a:rPr lang="en-US" smtClean="0"/>
              <a:t>‹#›</a:t>
            </a:fld>
            <a:endParaRPr lang="en-US"/>
          </a:p>
        </p:txBody>
      </p:sp>
    </p:spTree>
    <p:extLst>
      <p:ext uri="{BB962C8B-B14F-4D97-AF65-F5344CB8AC3E}">
        <p14:creationId xmlns:p14="http://schemas.microsoft.com/office/powerpoint/2010/main" val="102724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457343-6729-4B13-A730-DAF1C78AF2A2}" type="datetimeFigureOut">
              <a:rPr lang="en-US" smtClean="0"/>
              <a:t>11/22/2021</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95CB2A-C0C6-45B2-945F-2EB265BE1FC2}" type="slidenum">
              <a:rPr lang="en-US" smtClean="0"/>
              <a:t>‹#›</a:t>
            </a:fld>
            <a:endParaRPr lang="en-US"/>
          </a:p>
        </p:txBody>
      </p:sp>
    </p:spTree>
    <p:extLst>
      <p:ext uri="{BB962C8B-B14F-4D97-AF65-F5344CB8AC3E}">
        <p14:creationId xmlns:p14="http://schemas.microsoft.com/office/powerpoint/2010/main" val="2560920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8.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30.gif"/><Relationship Id="rId12" Type="http://schemas.openxmlformats.org/officeDocument/2006/relationships/image" Target="../media/image3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32.gif"/><Relationship Id="rId5" Type="http://schemas.openxmlformats.org/officeDocument/2006/relationships/audio" Target="../media/audio2.wav"/><Relationship Id="rId10" Type="http://schemas.microsoft.com/office/2007/relationships/hdphoto" Target="../media/hdphoto1.wdp"/><Relationship Id="rId4" Type="http://schemas.openxmlformats.org/officeDocument/2006/relationships/audio" Target="../media/audio1.wav"/><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30.gif"/><Relationship Id="rId12" Type="http://schemas.openxmlformats.org/officeDocument/2006/relationships/image" Target="../media/image3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32.gif"/><Relationship Id="rId5" Type="http://schemas.openxmlformats.org/officeDocument/2006/relationships/audio" Target="../media/audio2.wav"/><Relationship Id="rId10" Type="http://schemas.microsoft.com/office/2007/relationships/hdphoto" Target="../media/hdphoto1.wdp"/><Relationship Id="rId4" Type="http://schemas.openxmlformats.org/officeDocument/2006/relationships/audio" Target="../media/audio1.wav"/><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30.gif"/><Relationship Id="rId12" Type="http://schemas.openxmlformats.org/officeDocument/2006/relationships/image" Target="../media/image3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32.gif"/><Relationship Id="rId5" Type="http://schemas.openxmlformats.org/officeDocument/2006/relationships/audio" Target="../media/audio2.wav"/><Relationship Id="rId10" Type="http://schemas.microsoft.com/office/2007/relationships/hdphoto" Target="../media/hdphoto1.wdp"/><Relationship Id="rId4" Type="http://schemas.openxmlformats.org/officeDocument/2006/relationships/audio" Target="../media/audio1.wav"/><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30.gif"/><Relationship Id="rId12" Type="http://schemas.openxmlformats.org/officeDocument/2006/relationships/image" Target="../media/image3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32.gif"/><Relationship Id="rId5" Type="http://schemas.openxmlformats.org/officeDocument/2006/relationships/audio" Target="../media/audio2.wav"/><Relationship Id="rId10" Type="http://schemas.microsoft.com/office/2007/relationships/hdphoto" Target="../media/hdphoto1.wdp"/><Relationship Id="rId4" Type="http://schemas.openxmlformats.org/officeDocument/2006/relationships/audio" Target="../media/audio1.wav"/><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audio" Target="../media/media1.mp3"/><Relationship Id="rId16"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jp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30.gif"/><Relationship Id="rId12" Type="http://schemas.openxmlformats.org/officeDocument/2006/relationships/image" Target="../media/image3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32.gif"/><Relationship Id="rId5" Type="http://schemas.openxmlformats.org/officeDocument/2006/relationships/audio" Target="../media/audio2.wav"/><Relationship Id="rId10" Type="http://schemas.microsoft.com/office/2007/relationships/hdphoto" Target="../media/hdphoto1.wdp"/><Relationship Id="rId4" Type="http://schemas.openxmlformats.org/officeDocument/2006/relationships/audio" Target="../media/audio1.wav"/><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8.svg"/><Relationship Id="rId1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9.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 xmlns:a16="http://schemas.microsoft.com/office/drawing/2014/main" id="{A0CBB94B-7436-4507-8DB1-67C1476BAA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47562" y="3048000"/>
            <a:ext cx="12193962" cy="3810000"/>
          </a:xfrm>
          <a:prstGeom prst="rect">
            <a:avLst/>
          </a:prstGeom>
        </p:spPr>
      </p:pic>
      <p:pic>
        <p:nvPicPr>
          <p:cNvPr id="5" name="图片 11">
            <a:extLst>
              <a:ext uri="{FF2B5EF4-FFF2-40B4-BE49-F238E27FC236}">
                <a16:creationId xmlns="" xmlns:a16="http://schemas.microsoft.com/office/drawing/2014/main" id="{A0685C41-D465-4512-B9F6-8A38B1A4D0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365" b="88523"/>
          <a:stretch/>
        </p:blipFill>
        <p:spPr>
          <a:xfrm>
            <a:off x="7694906" y="0"/>
            <a:ext cx="4475022" cy="787078"/>
          </a:xfrm>
          <a:prstGeom prst="rect">
            <a:avLst/>
          </a:prstGeom>
        </p:spPr>
      </p:pic>
      <p:pic>
        <p:nvPicPr>
          <p:cNvPr id="6" name="图片 12">
            <a:extLst>
              <a:ext uri="{FF2B5EF4-FFF2-40B4-BE49-F238E27FC236}">
                <a16:creationId xmlns="" xmlns:a16="http://schemas.microsoft.com/office/drawing/2014/main" id="{F7F8C48D-A559-4113-AD18-8377F23E9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365" b="88523"/>
          <a:stretch/>
        </p:blipFill>
        <p:spPr>
          <a:xfrm>
            <a:off x="203147" y="1"/>
            <a:ext cx="7830622" cy="914400"/>
          </a:xfrm>
          <a:prstGeom prst="rect">
            <a:avLst/>
          </a:prstGeom>
        </p:spPr>
      </p:pic>
      <p:sp>
        <p:nvSpPr>
          <p:cNvPr id="3" name="Rectangle 2"/>
          <p:cNvSpPr/>
          <p:nvPr/>
        </p:nvSpPr>
        <p:spPr>
          <a:xfrm>
            <a:off x="3492373" y="76201"/>
            <a:ext cx="5114092" cy="646331"/>
          </a:xfrm>
          <a:prstGeom prst="rect">
            <a:avLst/>
          </a:prstGeom>
          <a:noFill/>
          <a:ln>
            <a:noFill/>
          </a:ln>
        </p:spPr>
        <p:txBody>
          <a:bodyPr wrap="none" lIns="91440" tIns="45720" rIns="91440" bIns="45720">
            <a:spAutoFit/>
          </a:bodyPr>
          <a:lstStyle/>
          <a:p>
            <a:pPr algn="ct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TRƯỜNG THCS NGỌC HỒI</a:t>
            </a:r>
            <a:endPar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TextBox 6"/>
          <p:cNvSpPr txBox="1"/>
          <p:nvPr/>
        </p:nvSpPr>
        <p:spPr>
          <a:xfrm>
            <a:off x="1625177" y="3048000"/>
            <a:ext cx="9344766" cy="1569660"/>
          </a:xfrm>
          <a:prstGeom prst="rect">
            <a:avLst/>
          </a:prstGeom>
          <a:noFill/>
        </p:spPr>
        <p:txBody>
          <a:bodyPr wrap="square" rtlCol="0">
            <a:spAutoFit/>
          </a:bodyPr>
          <a:lstStyle/>
          <a:p>
            <a:pPr algn="ctr"/>
            <a:r>
              <a:rPr lang="en-US" sz="3200" b="1" dirty="0" smtClean="0">
                <a:solidFill>
                  <a:srgbClr val="002060"/>
                </a:solidFill>
                <a:latin typeface="Arial Rounded MT Bold" panose="020F0704030504030204" pitchFamily="34" charset="0"/>
              </a:rPr>
              <a:t>MÔN: LỊCH SỬ </a:t>
            </a:r>
            <a:r>
              <a:rPr lang="en-US" sz="3200" b="1" dirty="0" smtClean="0">
                <a:solidFill>
                  <a:srgbClr val="002060"/>
                </a:solidFill>
                <a:latin typeface="Arial Rounded MT Bold" panose="020F0704030504030204" pitchFamily="34" charset="0"/>
              </a:rPr>
              <a:t>6</a:t>
            </a:r>
            <a:endParaRPr lang="en-US" sz="3200" b="1" dirty="0" smtClean="0">
              <a:solidFill>
                <a:srgbClr val="002060"/>
              </a:solidFill>
              <a:latin typeface="Arial Rounded MT Bold" panose="020F0704030504030204" pitchFamily="34" charset="0"/>
            </a:endParaRPr>
          </a:p>
          <a:p>
            <a:pPr algn="ctr"/>
            <a:endParaRPr lang="en-US" sz="3200" b="1" dirty="0" smtClean="0">
              <a:solidFill>
                <a:srgbClr val="002060"/>
              </a:solidFill>
              <a:latin typeface="Arial Rounded MT Bold" panose="020F0704030504030204" pitchFamily="34" charset="0"/>
            </a:endParaRPr>
          </a:p>
          <a:p>
            <a:pPr algn="ctr"/>
            <a:r>
              <a:rPr lang="en-US" sz="3200" b="1" dirty="0" smtClean="0">
                <a:solidFill>
                  <a:srgbClr val="002060"/>
                </a:solidFill>
                <a:latin typeface="Arial Rounded MT Bold" panose="020F0704030504030204" pitchFamily="34" charset="0"/>
              </a:rPr>
              <a:t>GIÁO VIÊN: NGUYỄN </a:t>
            </a:r>
            <a:r>
              <a:rPr lang="en-US" sz="3200" b="1" dirty="0" smtClean="0">
                <a:solidFill>
                  <a:srgbClr val="002060"/>
                </a:solidFill>
                <a:latin typeface="Arial Rounded MT Bold" panose="020F0704030504030204" pitchFamily="34" charset="0"/>
              </a:rPr>
              <a:t>THÙY LINH</a:t>
            </a:r>
            <a:endParaRPr lang="en-US" sz="3200" b="1" dirty="0">
              <a:solidFill>
                <a:srgbClr val="002060"/>
              </a:solidFill>
              <a:latin typeface="Arial Rounded MT Bold" panose="020F0704030504030204" pitchFamily="34" charset="0"/>
            </a:endParaRPr>
          </a:p>
        </p:txBody>
      </p:sp>
      <p:sp>
        <p:nvSpPr>
          <p:cNvPr id="8" name="Rectangle 7"/>
          <p:cNvSpPr/>
          <p:nvPr/>
        </p:nvSpPr>
        <p:spPr>
          <a:xfrm>
            <a:off x="812588" y="1447800"/>
            <a:ext cx="10868369" cy="2057400"/>
          </a:xfrm>
          <a:prstGeom prst="rect">
            <a:avLst/>
          </a:prstGeom>
          <a:noFill/>
        </p:spPr>
        <p:txBody>
          <a:bodyPr wrap="none" lIns="91440" tIns="45720" rIns="91440" bIns="45720">
            <a:prstTxWarp prst="textDeflateBottom">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dirty="0" smtClean="0">
                <a:ln w="11430"/>
                <a:solidFill>
                  <a:srgbClr val="C00000"/>
                </a:solidFill>
                <a:effectLst>
                  <a:outerShdw blurRad="50800" dist="39000" dir="5460000" algn="tl">
                    <a:srgbClr val="000000">
                      <a:alpha val="38000"/>
                    </a:srgbClr>
                  </a:outerShdw>
                </a:effectLst>
              </a:rPr>
              <a:t>CHÀO MỪNG CÁC EM ĐẾN VỚI TIẾT HỌC</a:t>
            </a:r>
            <a:endParaRPr lang="en-US" sz="5400" b="1" spc="50" dirty="0">
              <a:ln w="11430"/>
              <a:solidFill>
                <a:srgbClr val="C00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0644464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56A336FD-5903-4E04-BC79-89216DF3B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0" y="0"/>
            <a:ext cx="12180015" cy="6858000"/>
          </a:xfrm>
          <a:prstGeom prst="rect">
            <a:avLst/>
          </a:prstGeom>
        </p:spPr>
      </p:pic>
      <p:pic>
        <p:nvPicPr>
          <p:cNvPr id="5" name="图片 4">
            <a:extLst>
              <a:ext uri="{FF2B5EF4-FFF2-40B4-BE49-F238E27FC236}">
                <a16:creationId xmlns="" xmlns:a16="http://schemas.microsoft.com/office/drawing/2014/main" id="{FFEAB154-4D05-4DD1-859C-B318B705D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11310" cy="6858000"/>
          </a:xfrm>
          <a:prstGeom prst="rect">
            <a:avLst/>
          </a:prstGeom>
        </p:spPr>
      </p:pic>
      <p:grpSp>
        <p:nvGrpSpPr>
          <p:cNvPr id="10" name="组合 9">
            <a:extLst>
              <a:ext uri="{FF2B5EF4-FFF2-40B4-BE49-F238E27FC236}">
                <a16:creationId xmlns="" xmlns:a16="http://schemas.microsoft.com/office/drawing/2014/main" id="{EB8D023C-D70B-40C7-B517-D73DD781ED2F}"/>
              </a:ext>
            </a:extLst>
          </p:cNvPr>
          <p:cNvGrpSpPr/>
          <p:nvPr/>
        </p:nvGrpSpPr>
        <p:grpSpPr>
          <a:xfrm>
            <a:off x="1003578" y="1"/>
            <a:ext cx="573351" cy="903085"/>
            <a:chOff x="1003840" y="0"/>
            <a:chExt cx="573500" cy="903085"/>
          </a:xfrm>
        </p:grpSpPr>
        <p:pic>
          <p:nvPicPr>
            <p:cNvPr id="6" name="图片 5">
              <a:extLst>
                <a:ext uri="{FF2B5EF4-FFF2-40B4-BE49-F238E27FC236}">
                  <a16:creationId xmlns="" xmlns:a16="http://schemas.microsoft.com/office/drawing/2014/main" id="{13F4C263-5C82-4D0E-BB96-C680CCE17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840" y="0"/>
              <a:ext cx="408510" cy="903085"/>
            </a:xfrm>
            <a:prstGeom prst="rect">
              <a:avLst/>
            </a:prstGeom>
          </p:spPr>
        </p:pic>
        <p:pic>
          <p:nvPicPr>
            <p:cNvPr id="7" name="图片 6">
              <a:extLst>
                <a:ext uri="{FF2B5EF4-FFF2-40B4-BE49-F238E27FC236}">
                  <a16:creationId xmlns="" xmlns:a16="http://schemas.microsoft.com/office/drawing/2014/main" id="{1CA656A2-A227-4B6D-BF61-A2C65A71F8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902" y="29999"/>
              <a:ext cx="521438" cy="849574"/>
            </a:xfrm>
            <a:prstGeom prst="rect">
              <a:avLst/>
            </a:prstGeom>
          </p:spPr>
        </p:pic>
      </p:grpSp>
      <p:pic>
        <p:nvPicPr>
          <p:cNvPr id="9" name="图片 8">
            <a:extLst>
              <a:ext uri="{FF2B5EF4-FFF2-40B4-BE49-F238E27FC236}">
                <a16:creationId xmlns="" xmlns:a16="http://schemas.microsoft.com/office/drawing/2014/main" id="{64AF9456-50A3-46D1-84BD-427685D10B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63419" y="-324467"/>
            <a:ext cx="1616597" cy="1817778"/>
          </a:xfrm>
          <a:prstGeom prst="rect">
            <a:avLst/>
          </a:prstGeom>
        </p:spPr>
      </p:pic>
      <p:sp>
        <p:nvSpPr>
          <p:cNvPr id="26" name="TextBox 25">
            <a:extLst>
              <a:ext uri="{FF2B5EF4-FFF2-40B4-BE49-F238E27FC236}">
                <a16:creationId xmlns="" xmlns:a16="http://schemas.microsoft.com/office/drawing/2014/main" id="{C15F61CE-F051-4E6D-B318-F42CA1A8DF6E}"/>
              </a:ext>
            </a:extLst>
          </p:cNvPr>
          <p:cNvSpPr txBox="1"/>
          <p:nvPr/>
        </p:nvSpPr>
        <p:spPr>
          <a:xfrm>
            <a:off x="1604450" y="381000"/>
            <a:ext cx="9366761" cy="1569660"/>
          </a:xfrm>
          <a:prstGeom prst="rect">
            <a:avLst/>
          </a:prstGeom>
          <a:noFill/>
        </p:spPr>
        <p:txBody>
          <a:bodyPr wrap="square" rtlCol="0">
            <a:spAutoFit/>
          </a:bodyPr>
          <a:lstStyle/>
          <a:p>
            <a:pPr algn="ctr">
              <a:lnSpc>
                <a:spcPct val="150000"/>
              </a:lnSpc>
            </a:pPr>
            <a:r>
              <a:rPr lang="en-US" sz="3200" dirty="0" err="1" smtClean="0">
                <a:solidFill>
                  <a:srgbClr val="C00000"/>
                </a:solidFill>
                <a:latin typeface="#9Slide05 SVNStandly" pitchFamily="2" charset="0"/>
                <a:ea typeface="Cambria" panose="02040503050406030204" pitchFamily="18" charset="0"/>
              </a:rPr>
              <a:t>Dựa</a:t>
            </a:r>
            <a:r>
              <a:rPr lang="en-US" sz="3200" dirty="0" smtClean="0">
                <a:solidFill>
                  <a:srgbClr val="C00000"/>
                </a:solidFill>
                <a:latin typeface="#9Slide05 SVNStandly" pitchFamily="2" charset="0"/>
                <a:ea typeface="Cambria" panose="02040503050406030204" pitchFamily="18" charset="0"/>
              </a:rPr>
              <a:t> </a:t>
            </a:r>
            <a:r>
              <a:rPr lang="en-US" sz="3200" dirty="0" err="1" smtClean="0">
                <a:solidFill>
                  <a:srgbClr val="C00000"/>
                </a:solidFill>
                <a:latin typeface="#9Slide05 SVNStandly" pitchFamily="2" charset="0"/>
                <a:ea typeface="Cambria" panose="02040503050406030204" pitchFamily="18" charset="0"/>
              </a:rPr>
              <a:t>vào</a:t>
            </a:r>
            <a:r>
              <a:rPr lang="en-US" sz="3200" dirty="0" smtClean="0">
                <a:solidFill>
                  <a:srgbClr val="C00000"/>
                </a:solidFill>
                <a:latin typeface="#9Slide05 SVNStandly" pitchFamily="2" charset="0"/>
                <a:ea typeface="Cambria" panose="02040503050406030204" pitchFamily="18" charset="0"/>
              </a:rPr>
              <a:t> </a:t>
            </a:r>
            <a:r>
              <a:rPr lang="en-US" sz="3200" dirty="0" err="1" smtClean="0">
                <a:solidFill>
                  <a:srgbClr val="C00000"/>
                </a:solidFill>
                <a:latin typeface="#9Slide05 SVNStandly" pitchFamily="2" charset="0"/>
                <a:ea typeface="Cambria" panose="02040503050406030204" pitchFamily="18" charset="0"/>
              </a:rPr>
              <a:t>sơ</a:t>
            </a:r>
            <a:r>
              <a:rPr lang="en-US" sz="3200" dirty="0" smtClean="0">
                <a:solidFill>
                  <a:srgbClr val="C00000"/>
                </a:solidFill>
                <a:latin typeface="#9Slide05 SVNStandly" pitchFamily="2" charset="0"/>
                <a:ea typeface="Cambria" panose="02040503050406030204" pitchFamily="18" charset="0"/>
              </a:rPr>
              <a:t> </a:t>
            </a:r>
            <a:r>
              <a:rPr lang="en-US" sz="3200" dirty="0" err="1" smtClean="0">
                <a:solidFill>
                  <a:srgbClr val="C00000"/>
                </a:solidFill>
                <a:latin typeface="#9Slide05 SVNStandly" pitchFamily="2" charset="0"/>
                <a:ea typeface="Cambria" panose="02040503050406030204" pitchFamily="18" charset="0"/>
              </a:rPr>
              <a:t>đồ</a:t>
            </a:r>
            <a:r>
              <a:rPr lang="en-US" sz="3200" dirty="0" smtClean="0">
                <a:solidFill>
                  <a:srgbClr val="C00000"/>
                </a:solidFill>
                <a:latin typeface="#9Slide05 SVNStandly" pitchFamily="2" charset="0"/>
                <a:ea typeface="Cambria" panose="02040503050406030204" pitchFamily="18" charset="0"/>
              </a:rPr>
              <a:t>, </a:t>
            </a:r>
            <a:r>
              <a:rPr lang="en-US" sz="3200" dirty="0" err="1" smtClean="0">
                <a:solidFill>
                  <a:srgbClr val="C00000"/>
                </a:solidFill>
                <a:latin typeface="#9Slide05 SVNStandly" pitchFamily="2" charset="0"/>
                <a:ea typeface="Cambria" panose="02040503050406030204" pitchFamily="18" charset="0"/>
              </a:rPr>
              <a:t>em</a:t>
            </a:r>
            <a:r>
              <a:rPr lang="en-US" sz="3200" dirty="0" smtClean="0">
                <a:solidFill>
                  <a:srgbClr val="C00000"/>
                </a:solidFill>
                <a:latin typeface="#9Slide05 SVNStandly" pitchFamily="2" charset="0"/>
                <a:ea typeface="Cambria" panose="02040503050406030204" pitchFamily="18" charset="0"/>
              </a:rPr>
              <a:t> </a:t>
            </a:r>
            <a:r>
              <a:rPr lang="en-US" sz="3200" dirty="0" err="1" smtClean="0">
                <a:solidFill>
                  <a:srgbClr val="C00000"/>
                </a:solidFill>
                <a:latin typeface="#9Slide05 SVNStandly" pitchFamily="2" charset="0"/>
                <a:ea typeface="Cambria" panose="02040503050406030204" pitchFamily="18" charset="0"/>
              </a:rPr>
              <a:t>hãy</a:t>
            </a:r>
            <a:r>
              <a:rPr lang="en-US" sz="3200" dirty="0" smtClean="0">
                <a:solidFill>
                  <a:srgbClr val="C00000"/>
                </a:solidFill>
                <a:latin typeface="#9Slide05 SVNStandly" pitchFamily="2" charset="0"/>
                <a:ea typeface="Cambria" panose="02040503050406030204" pitchFamily="18" charset="0"/>
              </a:rPr>
              <a:t> </a:t>
            </a:r>
            <a:r>
              <a:rPr lang="en-US" sz="3200" dirty="0" err="1" smtClean="0">
                <a:solidFill>
                  <a:srgbClr val="C00000"/>
                </a:solidFill>
                <a:latin typeface="#9Slide05 SVNStandly" pitchFamily="2" charset="0"/>
                <a:ea typeface="Cambria" panose="02040503050406030204" pitchFamily="18" charset="0"/>
              </a:rPr>
              <a:t>trình</a:t>
            </a:r>
            <a:r>
              <a:rPr lang="en-US" sz="3200" dirty="0" smtClean="0">
                <a:solidFill>
                  <a:srgbClr val="C00000"/>
                </a:solidFill>
                <a:latin typeface="#9Slide05 SVNStandly" pitchFamily="2" charset="0"/>
                <a:ea typeface="Cambria" panose="02040503050406030204" pitchFamily="18" charset="0"/>
              </a:rPr>
              <a:t> </a:t>
            </a:r>
            <a:r>
              <a:rPr lang="en-US" sz="3200" dirty="0" err="1" smtClean="0">
                <a:solidFill>
                  <a:srgbClr val="C00000"/>
                </a:solidFill>
                <a:latin typeface="#9Slide05 SVNStandly" pitchFamily="2" charset="0"/>
                <a:ea typeface="Cambria" panose="02040503050406030204" pitchFamily="18" charset="0"/>
              </a:rPr>
              <a:t>bày</a:t>
            </a:r>
            <a:r>
              <a:rPr lang="en-US" sz="3200" dirty="0" smtClean="0">
                <a:solidFill>
                  <a:srgbClr val="C00000"/>
                </a:solidFill>
                <a:latin typeface="#9Slide05 SVNStandly" pitchFamily="2" charset="0"/>
                <a:ea typeface="Cambria" panose="02040503050406030204" pitchFamily="18" charset="0"/>
              </a:rPr>
              <a:t> </a:t>
            </a:r>
            <a:r>
              <a:rPr lang="en-US" sz="3200" dirty="0" err="1" smtClean="0">
                <a:solidFill>
                  <a:srgbClr val="C00000"/>
                </a:solidFill>
                <a:latin typeface="#9Slide05 SVNStandly" pitchFamily="2" charset="0"/>
                <a:ea typeface="Cambria" panose="02040503050406030204" pitchFamily="18" charset="0"/>
              </a:rPr>
              <a:t>quá</a:t>
            </a:r>
            <a:r>
              <a:rPr lang="en-US" sz="3200" dirty="0" smtClean="0">
                <a:solidFill>
                  <a:srgbClr val="C00000"/>
                </a:solidFill>
                <a:latin typeface="#9Slide05 SVNStandly" pitchFamily="2" charset="0"/>
                <a:ea typeface="Cambria" panose="02040503050406030204" pitchFamily="18" charset="0"/>
              </a:rPr>
              <a:t> </a:t>
            </a:r>
            <a:r>
              <a:rPr lang="en-US" sz="3200" dirty="0" err="1" smtClean="0">
                <a:solidFill>
                  <a:srgbClr val="C00000"/>
                </a:solidFill>
                <a:latin typeface="#9Slide05 SVNStandly" pitchFamily="2" charset="0"/>
                <a:ea typeface="Cambria" panose="02040503050406030204" pitchFamily="18" charset="0"/>
              </a:rPr>
              <a:t>trình</a:t>
            </a:r>
            <a:r>
              <a:rPr lang="en-US" sz="3200" dirty="0" smtClean="0">
                <a:solidFill>
                  <a:srgbClr val="C00000"/>
                </a:solidFill>
                <a:latin typeface="#9Slide05 SVNStandly" pitchFamily="2" charset="0"/>
                <a:ea typeface="Cambria" panose="02040503050406030204" pitchFamily="18" charset="0"/>
              </a:rPr>
              <a:t> </a:t>
            </a:r>
            <a:r>
              <a:rPr lang="en-US" sz="3200" dirty="0" err="1" smtClean="0">
                <a:solidFill>
                  <a:srgbClr val="C00000"/>
                </a:solidFill>
                <a:latin typeface="#9Slide05 SVNStandly" pitchFamily="2" charset="0"/>
                <a:ea typeface="Cambria" panose="02040503050406030204" pitchFamily="18" charset="0"/>
              </a:rPr>
              <a:t>hình</a:t>
            </a:r>
            <a:r>
              <a:rPr lang="en-US" sz="3200" dirty="0" smtClean="0">
                <a:solidFill>
                  <a:srgbClr val="C00000"/>
                </a:solidFill>
                <a:latin typeface="#9Slide05 SVNStandly" pitchFamily="2" charset="0"/>
                <a:ea typeface="Cambria" panose="02040503050406030204" pitchFamily="18" charset="0"/>
              </a:rPr>
              <a:t> </a:t>
            </a:r>
            <a:r>
              <a:rPr lang="en-US" sz="3200" dirty="0" err="1" smtClean="0">
                <a:solidFill>
                  <a:srgbClr val="C00000"/>
                </a:solidFill>
                <a:latin typeface="#9Slide05 SVNStandly" pitchFamily="2" charset="0"/>
                <a:ea typeface="Cambria" panose="02040503050406030204" pitchFamily="18" charset="0"/>
              </a:rPr>
              <a:t>thành</a:t>
            </a:r>
            <a:r>
              <a:rPr lang="en-US" sz="3200" dirty="0" smtClean="0">
                <a:solidFill>
                  <a:srgbClr val="C00000"/>
                </a:solidFill>
                <a:latin typeface="#9Slide05 SVNStandly" pitchFamily="2" charset="0"/>
                <a:ea typeface="Cambria" panose="02040503050406030204" pitchFamily="18" charset="0"/>
              </a:rPr>
              <a:t> </a:t>
            </a:r>
            <a:r>
              <a:rPr lang="en-US" sz="3200" dirty="0" err="1" smtClean="0">
                <a:solidFill>
                  <a:srgbClr val="C00000"/>
                </a:solidFill>
                <a:latin typeface="#9Slide05 SVNStandly" pitchFamily="2" charset="0"/>
                <a:ea typeface="Cambria" panose="02040503050406030204" pitchFamily="18" charset="0"/>
              </a:rPr>
              <a:t>giai</a:t>
            </a:r>
            <a:r>
              <a:rPr lang="en-US" sz="3200" dirty="0" smtClean="0">
                <a:solidFill>
                  <a:srgbClr val="C00000"/>
                </a:solidFill>
                <a:latin typeface="#9Slide05 SVNStandly" pitchFamily="2" charset="0"/>
                <a:ea typeface="Cambria" panose="02040503050406030204" pitchFamily="18" charset="0"/>
              </a:rPr>
              <a:t> </a:t>
            </a:r>
            <a:r>
              <a:rPr lang="en-US" sz="3200" dirty="0" err="1" smtClean="0">
                <a:solidFill>
                  <a:srgbClr val="C00000"/>
                </a:solidFill>
                <a:latin typeface="#9Slide05 SVNStandly" pitchFamily="2" charset="0"/>
                <a:ea typeface="Cambria" panose="02040503050406030204" pitchFamily="18" charset="0"/>
              </a:rPr>
              <a:t>cấp</a:t>
            </a:r>
            <a:r>
              <a:rPr lang="en-US" sz="3200" dirty="0" smtClean="0">
                <a:solidFill>
                  <a:srgbClr val="C00000"/>
                </a:solidFill>
                <a:latin typeface="#9Slide05 SVNStandly" pitchFamily="2" charset="0"/>
                <a:ea typeface="Cambria" panose="02040503050406030204" pitchFamily="18" charset="0"/>
              </a:rPr>
              <a:t> </a:t>
            </a:r>
            <a:r>
              <a:rPr lang="en-US" sz="3200" dirty="0" err="1" smtClean="0">
                <a:solidFill>
                  <a:srgbClr val="C00000"/>
                </a:solidFill>
                <a:latin typeface="#9Slide05 SVNStandly" pitchFamily="2" charset="0"/>
                <a:ea typeface="Cambria" panose="02040503050406030204" pitchFamily="18" charset="0"/>
              </a:rPr>
              <a:t>địa</a:t>
            </a:r>
            <a:r>
              <a:rPr lang="en-US" sz="3200" dirty="0" smtClean="0">
                <a:solidFill>
                  <a:srgbClr val="C00000"/>
                </a:solidFill>
                <a:latin typeface="#9Slide05 SVNStandly" pitchFamily="2" charset="0"/>
                <a:ea typeface="Cambria" panose="02040503050406030204" pitchFamily="18" charset="0"/>
              </a:rPr>
              <a:t> </a:t>
            </a:r>
            <a:r>
              <a:rPr lang="en-US" sz="3200" dirty="0" err="1" smtClean="0">
                <a:solidFill>
                  <a:srgbClr val="C00000"/>
                </a:solidFill>
                <a:latin typeface="#9Slide05 SVNStandly" pitchFamily="2" charset="0"/>
                <a:ea typeface="Cambria" panose="02040503050406030204" pitchFamily="18" charset="0"/>
              </a:rPr>
              <a:t>chủ</a:t>
            </a:r>
            <a:r>
              <a:rPr lang="en-US" sz="3200" dirty="0" smtClean="0">
                <a:solidFill>
                  <a:srgbClr val="C00000"/>
                </a:solidFill>
                <a:latin typeface="#9Slide05 SVNStandly" pitchFamily="2" charset="0"/>
                <a:ea typeface="Cambria" panose="02040503050406030204" pitchFamily="18" charset="0"/>
              </a:rPr>
              <a:t> </a:t>
            </a:r>
            <a:r>
              <a:rPr lang="en-US" sz="3200" dirty="0" err="1" smtClean="0">
                <a:solidFill>
                  <a:srgbClr val="C00000"/>
                </a:solidFill>
                <a:latin typeface="#9Slide05 SVNStandly" pitchFamily="2" charset="0"/>
                <a:ea typeface="Cambria" panose="02040503050406030204" pitchFamily="18" charset="0"/>
              </a:rPr>
              <a:t>và</a:t>
            </a:r>
            <a:r>
              <a:rPr lang="en-US" sz="3200" dirty="0" smtClean="0">
                <a:solidFill>
                  <a:srgbClr val="C00000"/>
                </a:solidFill>
                <a:latin typeface="#9Slide05 SVNStandly" pitchFamily="2" charset="0"/>
                <a:ea typeface="Cambria" panose="02040503050406030204" pitchFamily="18" charset="0"/>
              </a:rPr>
              <a:t> </a:t>
            </a:r>
            <a:r>
              <a:rPr lang="en-US" sz="3200" dirty="0" err="1" smtClean="0">
                <a:solidFill>
                  <a:srgbClr val="C00000"/>
                </a:solidFill>
                <a:latin typeface="#9Slide05 SVNStandly" pitchFamily="2" charset="0"/>
                <a:ea typeface="Cambria" panose="02040503050406030204" pitchFamily="18" charset="0"/>
              </a:rPr>
              <a:t>tá</a:t>
            </a:r>
            <a:r>
              <a:rPr lang="en-US" sz="3200" dirty="0" smtClean="0">
                <a:solidFill>
                  <a:srgbClr val="C00000"/>
                </a:solidFill>
                <a:latin typeface="#9Slide05 SVNStandly" pitchFamily="2" charset="0"/>
                <a:ea typeface="Cambria" panose="02040503050406030204" pitchFamily="18" charset="0"/>
              </a:rPr>
              <a:t> </a:t>
            </a:r>
            <a:r>
              <a:rPr lang="en-US" sz="3200" dirty="0" err="1" smtClean="0">
                <a:solidFill>
                  <a:srgbClr val="C00000"/>
                </a:solidFill>
                <a:latin typeface="#9Slide05 SVNStandly" pitchFamily="2" charset="0"/>
                <a:ea typeface="Cambria" panose="02040503050406030204" pitchFamily="18" charset="0"/>
              </a:rPr>
              <a:t>điền</a:t>
            </a:r>
            <a:r>
              <a:rPr lang="en-US" sz="3200" dirty="0" smtClean="0">
                <a:solidFill>
                  <a:srgbClr val="C00000"/>
                </a:solidFill>
                <a:latin typeface="#9Slide05 SVNStandly" pitchFamily="2" charset="0"/>
                <a:ea typeface="Cambria" panose="02040503050406030204" pitchFamily="18" charset="0"/>
              </a:rPr>
              <a:t>?  </a:t>
            </a:r>
            <a:endParaRPr lang="en-US" sz="3200" dirty="0">
              <a:solidFill>
                <a:srgbClr val="C00000"/>
              </a:solidFill>
              <a:latin typeface="#9Slide05 SVNStandly" pitchFamily="2" charset="0"/>
              <a:ea typeface="Cambria" panose="02040503050406030204" pitchFamily="18" charset="0"/>
            </a:endParaRPr>
          </a:p>
        </p:txBody>
      </p:sp>
      <p:pic>
        <p:nvPicPr>
          <p:cNvPr id="13" name="Picture 12">
            <a:extLst>
              <a:ext uri="{FF2B5EF4-FFF2-40B4-BE49-F238E27FC236}">
                <a16:creationId xmlns="" xmlns:a16="http://schemas.microsoft.com/office/drawing/2014/main" id="{58778B2F-8EF6-496F-AC47-601064BCC8DD}"/>
              </a:ext>
            </a:extLst>
          </p:cNvPr>
          <p:cNvPicPr>
            <a:picLocks noChangeAspect="1"/>
          </p:cNvPicPr>
          <p:nvPr/>
        </p:nvPicPr>
        <p:blipFill>
          <a:blip r:embed="rId7"/>
          <a:stretch>
            <a:fillRect/>
          </a:stretch>
        </p:blipFill>
        <p:spPr>
          <a:xfrm>
            <a:off x="1576931" y="2486598"/>
            <a:ext cx="9856811" cy="40072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07637238"/>
      </p:ext>
    </p:extLst>
  </p:cSld>
  <p:clrMapOvr>
    <a:masterClrMapping/>
  </p:clrMapOvr>
  <mc:AlternateContent xmlns:mc="http://schemas.openxmlformats.org/markup-compatibility/2006" xmlns:p14="http://schemas.microsoft.com/office/powerpoint/2010/main">
    <mc:Choice Requires="p14">
      <p:transition spd="slow" p14:dur="175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250" fill="hold"/>
                                        <p:tgtEl>
                                          <p:spTgt spid="26"/>
                                        </p:tgtEl>
                                        <p:attrNameLst>
                                          <p:attrName>ppt_w</p:attrName>
                                        </p:attrNameLst>
                                      </p:cBhvr>
                                      <p:tavLst>
                                        <p:tav tm="0">
                                          <p:val>
                                            <p:fltVal val="0"/>
                                          </p:val>
                                        </p:tav>
                                        <p:tav tm="100000">
                                          <p:val>
                                            <p:strVal val="#ppt_w"/>
                                          </p:val>
                                        </p:tav>
                                      </p:tavLst>
                                    </p:anim>
                                    <p:anim calcmode="lin" valueType="num">
                                      <p:cBhvr>
                                        <p:cTn id="8" dur="1250" fill="hold"/>
                                        <p:tgtEl>
                                          <p:spTgt spid="26"/>
                                        </p:tgtEl>
                                        <p:attrNameLst>
                                          <p:attrName>ppt_h</p:attrName>
                                        </p:attrNameLst>
                                      </p:cBhvr>
                                      <p:tavLst>
                                        <p:tav tm="0">
                                          <p:val>
                                            <p:fltVal val="0"/>
                                          </p:val>
                                        </p:tav>
                                        <p:tav tm="100000">
                                          <p:val>
                                            <p:strVal val="#ppt_h"/>
                                          </p:val>
                                        </p:tav>
                                      </p:tavLst>
                                    </p:anim>
                                    <p:animEffect transition="in" filter="fade">
                                      <p:cBhvr>
                                        <p:cTn id="9" dur="125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250" fill="hold"/>
                                        <p:tgtEl>
                                          <p:spTgt spid="13"/>
                                        </p:tgtEl>
                                        <p:attrNameLst>
                                          <p:attrName>ppt_w</p:attrName>
                                        </p:attrNameLst>
                                      </p:cBhvr>
                                      <p:tavLst>
                                        <p:tav tm="0">
                                          <p:val>
                                            <p:fltVal val="0"/>
                                          </p:val>
                                        </p:tav>
                                        <p:tav tm="100000">
                                          <p:val>
                                            <p:strVal val="#ppt_w"/>
                                          </p:val>
                                        </p:tav>
                                      </p:tavLst>
                                    </p:anim>
                                    <p:anim calcmode="lin" valueType="num">
                                      <p:cBhvr>
                                        <p:cTn id="13" dur="1250" fill="hold"/>
                                        <p:tgtEl>
                                          <p:spTgt spid="13"/>
                                        </p:tgtEl>
                                        <p:attrNameLst>
                                          <p:attrName>ppt_h</p:attrName>
                                        </p:attrNameLst>
                                      </p:cBhvr>
                                      <p:tavLst>
                                        <p:tav tm="0">
                                          <p:val>
                                            <p:fltVal val="0"/>
                                          </p:val>
                                        </p:tav>
                                        <p:tav tm="100000">
                                          <p:val>
                                            <p:strVal val="#ppt_h"/>
                                          </p:val>
                                        </p:tav>
                                      </p:tavLst>
                                    </p:anim>
                                    <p:animEffect transition="in" filter="fade">
                                      <p:cBhvr>
                                        <p:cTn id="14"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56A336FD-5903-4E04-BC79-89216DF3B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0" y="0"/>
            <a:ext cx="12180015" cy="6858000"/>
          </a:xfrm>
          <a:prstGeom prst="rect">
            <a:avLst/>
          </a:prstGeom>
        </p:spPr>
      </p:pic>
      <p:pic>
        <p:nvPicPr>
          <p:cNvPr id="5" name="图片 4">
            <a:extLst>
              <a:ext uri="{FF2B5EF4-FFF2-40B4-BE49-F238E27FC236}">
                <a16:creationId xmlns="" xmlns:a16="http://schemas.microsoft.com/office/drawing/2014/main" id="{FFEAB154-4D05-4DD1-859C-B318B705D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11310" cy="6858000"/>
          </a:xfrm>
          <a:prstGeom prst="rect">
            <a:avLst/>
          </a:prstGeom>
        </p:spPr>
      </p:pic>
      <p:grpSp>
        <p:nvGrpSpPr>
          <p:cNvPr id="10" name="组合 9">
            <a:extLst>
              <a:ext uri="{FF2B5EF4-FFF2-40B4-BE49-F238E27FC236}">
                <a16:creationId xmlns="" xmlns:a16="http://schemas.microsoft.com/office/drawing/2014/main" id="{EB8D023C-D70B-40C7-B517-D73DD781ED2F}"/>
              </a:ext>
            </a:extLst>
          </p:cNvPr>
          <p:cNvGrpSpPr/>
          <p:nvPr/>
        </p:nvGrpSpPr>
        <p:grpSpPr>
          <a:xfrm>
            <a:off x="1003578" y="1"/>
            <a:ext cx="573351" cy="903085"/>
            <a:chOff x="1003840" y="0"/>
            <a:chExt cx="573500" cy="903085"/>
          </a:xfrm>
        </p:grpSpPr>
        <p:pic>
          <p:nvPicPr>
            <p:cNvPr id="6" name="图片 5">
              <a:extLst>
                <a:ext uri="{FF2B5EF4-FFF2-40B4-BE49-F238E27FC236}">
                  <a16:creationId xmlns="" xmlns:a16="http://schemas.microsoft.com/office/drawing/2014/main" id="{13F4C263-5C82-4D0E-BB96-C680CCE17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840" y="0"/>
              <a:ext cx="408510" cy="903085"/>
            </a:xfrm>
            <a:prstGeom prst="rect">
              <a:avLst/>
            </a:prstGeom>
          </p:spPr>
        </p:pic>
        <p:pic>
          <p:nvPicPr>
            <p:cNvPr id="7" name="图片 6">
              <a:extLst>
                <a:ext uri="{FF2B5EF4-FFF2-40B4-BE49-F238E27FC236}">
                  <a16:creationId xmlns="" xmlns:a16="http://schemas.microsoft.com/office/drawing/2014/main" id="{1CA656A2-A227-4B6D-BF61-A2C65A71F8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902" y="29999"/>
              <a:ext cx="521438" cy="849574"/>
            </a:xfrm>
            <a:prstGeom prst="rect">
              <a:avLst/>
            </a:prstGeom>
          </p:spPr>
        </p:pic>
      </p:grpSp>
      <p:pic>
        <p:nvPicPr>
          <p:cNvPr id="9" name="图片 8">
            <a:extLst>
              <a:ext uri="{FF2B5EF4-FFF2-40B4-BE49-F238E27FC236}">
                <a16:creationId xmlns="" xmlns:a16="http://schemas.microsoft.com/office/drawing/2014/main" id="{64AF9456-50A3-46D1-84BD-427685D10B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63419" y="-324467"/>
            <a:ext cx="1616597" cy="1817778"/>
          </a:xfrm>
          <a:prstGeom prst="rect">
            <a:avLst/>
          </a:prstGeom>
        </p:spPr>
      </p:pic>
      <p:sp>
        <p:nvSpPr>
          <p:cNvPr id="26" name="TextBox 25">
            <a:extLst>
              <a:ext uri="{FF2B5EF4-FFF2-40B4-BE49-F238E27FC236}">
                <a16:creationId xmlns="" xmlns:a16="http://schemas.microsoft.com/office/drawing/2014/main" id="{C15F61CE-F051-4E6D-B318-F42CA1A8DF6E}"/>
              </a:ext>
            </a:extLst>
          </p:cNvPr>
          <p:cNvSpPr txBox="1"/>
          <p:nvPr/>
        </p:nvSpPr>
        <p:spPr>
          <a:xfrm>
            <a:off x="1111311" y="903086"/>
            <a:ext cx="10926701" cy="4247317"/>
          </a:xfrm>
          <a:prstGeom prst="rect">
            <a:avLst/>
          </a:prstGeom>
          <a:noFill/>
        </p:spPr>
        <p:txBody>
          <a:bodyPr wrap="square" rtlCol="0">
            <a:spAutoFit/>
          </a:bodyPr>
          <a:lstStyle/>
          <a:p>
            <a:pPr algn="just">
              <a:lnSpc>
                <a:spcPct val="150000"/>
              </a:lnSpc>
            </a:pPr>
            <a:r>
              <a:rPr lang="en-US" sz="3600" dirty="0">
                <a:solidFill>
                  <a:schemeClr val="accent2">
                    <a:lumMod val="50000"/>
                  </a:schemeClr>
                </a:solidFill>
                <a:latin typeface="#9Slide07 IcielBaliho Script" pitchFamily="2" charset="0"/>
                <a:ea typeface="Cambria" panose="02040503050406030204" pitchFamily="18" charset="0"/>
              </a:rPr>
              <a:t>* </a:t>
            </a:r>
            <a:r>
              <a:rPr lang="en-US" sz="3600" dirty="0" err="1">
                <a:solidFill>
                  <a:schemeClr val="accent2">
                    <a:lumMod val="50000"/>
                  </a:schemeClr>
                </a:solidFill>
                <a:latin typeface="#9Slide07 IcielBaliho Script" pitchFamily="2" charset="0"/>
                <a:ea typeface="Cambria" panose="02040503050406030204" pitchFamily="18" charset="0"/>
              </a:rPr>
              <a:t>Xã</a:t>
            </a:r>
            <a:r>
              <a:rPr lang="en-US" sz="3600" dirty="0">
                <a:solidFill>
                  <a:schemeClr val="accent2">
                    <a:lumMod val="50000"/>
                  </a:schemeClr>
                </a:solidFill>
                <a:latin typeface="#9Slide07 IcielBaliho Script" pitchFamily="2" charset="0"/>
                <a:ea typeface="Cambria" panose="02040503050406030204" pitchFamily="18" charset="0"/>
              </a:rPr>
              <a:t> </a:t>
            </a:r>
            <a:r>
              <a:rPr lang="en-US" sz="3600" dirty="0" err="1">
                <a:solidFill>
                  <a:schemeClr val="accent2">
                    <a:lumMod val="50000"/>
                  </a:schemeClr>
                </a:solidFill>
                <a:latin typeface="#9Slide07 IcielBaliho Script" pitchFamily="2" charset="0"/>
                <a:ea typeface="Cambria" panose="02040503050406030204" pitchFamily="18" charset="0"/>
              </a:rPr>
              <a:t>hội</a:t>
            </a:r>
            <a:r>
              <a:rPr lang="en-US" sz="3600" dirty="0">
                <a:solidFill>
                  <a:schemeClr val="accent2">
                    <a:lumMod val="50000"/>
                  </a:schemeClr>
                </a:solidFill>
                <a:latin typeface="#9Slide07 IcielBaliho Script" pitchFamily="2" charset="0"/>
                <a:ea typeface="Cambria" panose="02040503050406030204" pitchFamily="18" charset="0"/>
              </a:rPr>
              <a:t>:</a:t>
            </a:r>
          </a:p>
          <a:p>
            <a:pPr algn="just">
              <a:lnSpc>
                <a:spcPct val="150000"/>
              </a:lnSpc>
            </a:pPr>
            <a:r>
              <a:rPr lang="en-US" sz="3600" dirty="0">
                <a:solidFill>
                  <a:schemeClr val="accent2">
                    <a:lumMod val="50000"/>
                  </a:schemeClr>
                </a:solidFill>
                <a:latin typeface="#9Slide07 IcielBaliho Script" pitchFamily="2" charset="0"/>
                <a:ea typeface="Cambria" panose="02040503050406030204" pitchFamily="18" charset="0"/>
              </a:rPr>
              <a:t>- </a:t>
            </a:r>
            <a:r>
              <a:rPr lang="en-US" sz="3600" dirty="0" err="1">
                <a:solidFill>
                  <a:schemeClr val="accent2">
                    <a:lumMod val="50000"/>
                  </a:schemeClr>
                </a:solidFill>
                <a:latin typeface="#9Slide07 IcielBaliho Script" pitchFamily="2" charset="0"/>
                <a:ea typeface="Cambria" panose="02040503050406030204" pitchFamily="18" charset="0"/>
              </a:rPr>
              <a:t>Giai</a:t>
            </a:r>
            <a:r>
              <a:rPr lang="en-US" sz="3600" dirty="0">
                <a:solidFill>
                  <a:schemeClr val="accent2">
                    <a:lumMod val="50000"/>
                  </a:schemeClr>
                </a:solidFill>
                <a:latin typeface="#9Slide07 IcielBaliho Script" pitchFamily="2" charset="0"/>
                <a:ea typeface="Cambria" panose="02040503050406030204" pitchFamily="18" charset="0"/>
              </a:rPr>
              <a:t> </a:t>
            </a:r>
            <a:r>
              <a:rPr lang="en-US" sz="3600" dirty="0" err="1">
                <a:solidFill>
                  <a:schemeClr val="accent2">
                    <a:lumMod val="50000"/>
                  </a:schemeClr>
                </a:solidFill>
                <a:latin typeface="#9Slide07 IcielBaliho Script" pitchFamily="2" charset="0"/>
                <a:ea typeface="Cambria" panose="02040503050406030204" pitchFamily="18" charset="0"/>
              </a:rPr>
              <a:t>cấp</a:t>
            </a:r>
            <a:r>
              <a:rPr lang="en-US" sz="3600" dirty="0">
                <a:solidFill>
                  <a:schemeClr val="accent2">
                    <a:lumMod val="50000"/>
                  </a:schemeClr>
                </a:solidFill>
                <a:latin typeface="#9Slide07 IcielBaliho Script" pitchFamily="2" charset="0"/>
                <a:ea typeface="Cambria" panose="02040503050406030204" pitchFamily="18" charset="0"/>
              </a:rPr>
              <a:t> </a:t>
            </a:r>
            <a:r>
              <a:rPr lang="en-US" sz="3600" dirty="0" err="1">
                <a:solidFill>
                  <a:schemeClr val="accent2">
                    <a:lumMod val="50000"/>
                  </a:schemeClr>
                </a:solidFill>
                <a:latin typeface="#9Slide07 IcielBaliho Script" pitchFamily="2" charset="0"/>
                <a:ea typeface="Cambria" panose="02040503050406030204" pitchFamily="18" charset="0"/>
              </a:rPr>
              <a:t>mới</a:t>
            </a:r>
            <a:r>
              <a:rPr lang="en-US" sz="3600" dirty="0">
                <a:solidFill>
                  <a:schemeClr val="accent2">
                    <a:lumMod val="50000"/>
                  </a:schemeClr>
                </a:solidFill>
                <a:latin typeface="#9Slide07 IcielBaliho Script" pitchFamily="2" charset="0"/>
                <a:ea typeface="Cambria" panose="02040503050406030204" pitchFamily="18" charset="0"/>
              </a:rPr>
              <a:t> </a:t>
            </a:r>
            <a:r>
              <a:rPr lang="en-US" sz="3600" dirty="0" err="1">
                <a:solidFill>
                  <a:schemeClr val="accent2">
                    <a:lumMod val="50000"/>
                  </a:schemeClr>
                </a:solidFill>
                <a:latin typeface="#9Slide07 IcielBaliho Script" pitchFamily="2" charset="0"/>
                <a:ea typeface="Cambria" panose="02040503050406030204" pitchFamily="18" charset="0"/>
              </a:rPr>
              <a:t>hình</a:t>
            </a:r>
            <a:r>
              <a:rPr lang="en-US" sz="3600" dirty="0">
                <a:solidFill>
                  <a:schemeClr val="accent2">
                    <a:lumMod val="50000"/>
                  </a:schemeClr>
                </a:solidFill>
                <a:latin typeface="#9Slide07 IcielBaliho Script" pitchFamily="2" charset="0"/>
                <a:ea typeface="Cambria" panose="02040503050406030204" pitchFamily="18" charset="0"/>
              </a:rPr>
              <a:t> </a:t>
            </a:r>
            <a:r>
              <a:rPr lang="en-US" sz="3600" dirty="0" err="1">
                <a:solidFill>
                  <a:schemeClr val="accent2">
                    <a:lumMod val="50000"/>
                  </a:schemeClr>
                </a:solidFill>
                <a:latin typeface="#9Slide07 IcielBaliho Script" pitchFamily="2" charset="0"/>
                <a:ea typeface="Cambria" panose="02040503050406030204" pitchFamily="18" charset="0"/>
              </a:rPr>
              <a:t>thành</a:t>
            </a:r>
            <a:r>
              <a:rPr lang="en-US" sz="3600" dirty="0">
                <a:solidFill>
                  <a:schemeClr val="accent2">
                    <a:lumMod val="50000"/>
                  </a:schemeClr>
                </a:solidFill>
                <a:latin typeface="#9Slide07 IcielBaliho Script" pitchFamily="2" charset="0"/>
                <a:ea typeface="Cambria" panose="02040503050406030204" pitchFamily="18" charset="0"/>
              </a:rPr>
              <a:t>: </a:t>
            </a:r>
            <a:r>
              <a:rPr lang="en-US" sz="3600" dirty="0" err="1">
                <a:solidFill>
                  <a:schemeClr val="accent2">
                    <a:lumMod val="50000"/>
                  </a:schemeClr>
                </a:solidFill>
                <a:latin typeface="#9Slide07 IcielBaliho Script" pitchFamily="2" charset="0"/>
                <a:ea typeface="Cambria" panose="02040503050406030204" pitchFamily="18" charset="0"/>
              </a:rPr>
              <a:t>Địa</a:t>
            </a:r>
            <a:r>
              <a:rPr lang="en-US" sz="3600" dirty="0">
                <a:solidFill>
                  <a:schemeClr val="accent2">
                    <a:lumMod val="50000"/>
                  </a:schemeClr>
                </a:solidFill>
                <a:latin typeface="#9Slide07 IcielBaliho Script" pitchFamily="2" charset="0"/>
                <a:ea typeface="Cambria" panose="02040503050406030204" pitchFamily="18" charset="0"/>
              </a:rPr>
              <a:t> </a:t>
            </a:r>
            <a:r>
              <a:rPr lang="en-US" sz="3600" dirty="0" err="1">
                <a:solidFill>
                  <a:schemeClr val="accent2">
                    <a:lumMod val="50000"/>
                  </a:schemeClr>
                </a:solidFill>
                <a:latin typeface="#9Slide07 IcielBaliho Script" pitchFamily="2" charset="0"/>
                <a:ea typeface="Cambria" panose="02040503050406030204" pitchFamily="18" charset="0"/>
              </a:rPr>
              <a:t>chủ</a:t>
            </a:r>
            <a:r>
              <a:rPr lang="en-US" sz="3600" dirty="0">
                <a:solidFill>
                  <a:schemeClr val="accent2">
                    <a:lumMod val="50000"/>
                  </a:schemeClr>
                </a:solidFill>
                <a:latin typeface="#9Slide07 IcielBaliho Script" pitchFamily="2" charset="0"/>
                <a:ea typeface="Cambria" panose="02040503050406030204" pitchFamily="18" charset="0"/>
              </a:rPr>
              <a:t> &gt;&lt; </a:t>
            </a:r>
            <a:r>
              <a:rPr lang="en-US" sz="3600" dirty="0" err="1">
                <a:solidFill>
                  <a:schemeClr val="accent2">
                    <a:lumMod val="50000"/>
                  </a:schemeClr>
                </a:solidFill>
                <a:latin typeface="#9Slide07 IcielBaliho Script" pitchFamily="2" charset="0"/>
                <a:ea typeface="Cambria" panose="02040503050406030204" pitchFamily="18" charset="0"/>
              </a:rPr>
              <a:t>Tá</a:t>
            </a:r>
            <a:r>
              <a:rPr lang="en-US" sz="3600" dirty="0">
                <a:solidFill>
                  <a:schemeClr val="accent2">
                    <a:lumMod val="50000"/>
                  </a:schemeClr>
                </a:solidFill>
                <a:latin typeface="#9Slide07 IcielBaliho Script" pitchFamily="2" charset="0"/>
                <a:ea typeface="Cambria" panose="02040503050406030204" pitchFamily="18" charset="0"/>
              </a:rPr>
              <a:t> </a:t>
            </a:r>
            <a:r>
              <a:rPr lang="en-US" sz="3600" dirty="0" err="1">
                <a:solidFill>
                  <a:schemeClr val="accent2">
                    <a:lumMod val="50000"/>
                  </a:schemeClr>
                </a:solidFill>
                <a:latin typeface="#9Slide07 IcielBaliho Script" pitchFamily="2" charset="0"/>
                <a:ea typeface="Cambria" panose="02040503050406030204" pitchFamily="18" charset="0"/>
              </a:rPr>
              <a:t>điền</a:t>
            </a:r>
            <a:r>
              <a:rPr lang="en-US" sz="3600" dirty="0">
                <a:solidFill>
                  <a:schemeClr val="accent2">
                    <a:lumMod val="50000"/>
                  </a:schemeClr>
                </a:solidFill>
                <a:latin typeface="#9Slide07 IcielBaliho Script" pitchFamily="2" charset="0"/>
                <a:ea typeface="Cambria" panose="02040503050406030204" pitchFamily="18" charset="0"/>
              </a:rPr>
              <a:t> (</a:t>
            </a:r>
            <a:r>
              <a:rPr lang="en-US" sz="3600" dirty="0" err="1">
                <a:solidFill>
                  <a:schemeClr val="accent2">
                    <a:lumMod val="50000"/>
                  </a:schemeClr>
                </a:solidFill>
                <a:latin typeface="#9Slide07 IcielBaliho Script" pitchFamily="2" charset="0"/>
                <a:ea typeface="Cambria" panose="02040503050406030204" pitchFamily="18" charset="0"/>
              </a:rPr>
              <a:t>Nông</a:t>
            </a:r>
            <a:r>
              <a:rPr lang="en-US" sz="3600" dirty="0">
                <a:solidFill>
                  <a:schemeClr val="accent2">
                    <a:lumMod val="50000"/>
                  </a:schemeClr>
                </a:solidFill>
                <a:latin typeface="#9Slide07 IcielBaliho Script" pitchFamily="2" charset="0"/>
                <a:ea typeface="Cambria" panose="02040503050406030204" pitchFamily="18" charset="0"/>
              </a:rPr>
              <a:t> </a:t>
            </a:r>
            <a:r>
              <a:rPr lang="en-US" sz="3600" dirty="0" err="1">
                <a:solidFill>
                  <a:schemeClr val="accent2">
                    <a:lumMod val="50000"/>
                  </a:schemeClr>
                </a:solidFill>
                <a:latin typeface="#9Slide07 IcielBaliho Script" pitchFamily="2" charset="0"/>
                <a:ea typeface="Cambria" panose="02040503050406030204" pitchFamily="18" charset="0"/>
              </a:rPr>
              <a:t>dân</a:t>
            </a:r>
            <a:r>
              <a:rPr lang="en-US" sz="3600" dirty="0">
                <a:solidFill>
                  <a:schemeClr val="accent2">
                    <a:lumMod val="50000"/>
                  </a:schemeClr>
                </a:solidFill>
                <a:latin typeface="#9Slide07 IcielBaliho Script" pitchFamily="2" charset="0"/>
                <a:ea typeface="Cambria" panose="02040503050406030204" pitchFamily="18" charset="0"/>
              </a:rPr>
              <a:t> </a:t>
            </a:r>
            <a:r>
              <a:rPr lang="en-US" sz="3600" dirty="0" err="1">
                <a:solidFill>
                  <a:schemeClr val="accent2">
                    <a:lumMod val="50000"/>
                  </a:schemeClr>
                </a:solidFill>
                <a:latin typeface="#9Slide07 IcielBaliho Script" pitchFamily="2" charset="0"/>
                <a:ea typeface="Cambria" panose="02040503050406030204" pitchFamily="18" charset="0"/>
              </a:rPr>
              <a:t>lĩnh</a:t>
            </a:r>
            <a:r>
              <a:rPr lang="en-US" sz="3600" dirty="0">
                <a:solidFill>
                  <a:schemeClr val="accent2">
                    <a:lumMod val="50000"/>
                  </a:schemeClr>
                </a:solidFill>
                <a:latin typeface="#9Slide07 IcielBaliho Script" pitchFamily="2" charset="0"/>
                <a:ea typeface="Cambria" panose="02040503050406030204" pitchFamily="18" charset="0"/>
              </a:rPr>
              <a:t> </a:t>
            </a:r>
            <a:r>
              <a:rPr lang="en-US" sz="3600" dirty="0" err="1">
                <a:solidFill>
                  <a:schemeClr val="accent2">
                    <a:lumMod val="50000"/>
                  </a:schemeClr>
                </a:solidFill>
                <a:latin typeface="#9Slide07 IcielBaliho Script" pitchFamily="2" charset="0"/>
                <a:ea typeface="Cambria" panose="02040503050406030204" pitchFamily="18" charset="0"/>
              </a:rPr>
              <a:t>canh</a:t>
            </a:r>
            <a:r>
              <a:rPr lang="en-US" sz="3600" dirty="0">
                <a:solidFill>
                  <a:schemeClr val="accent2">
                    <a:lumMod val="50000"/>
                  </a:schemeClr>
                </a:solidFill>
                <a:latin typeface="#9Slide07 IcielBaliho Script" pitchFamily="2" charset="0"/>
                <a:ea typeface="Cambria" panose="02040503050406030204" pitchFamily="18" charset="0"/>
              </a:rPr>
              <a:t>)</a:t>
            </a:r>
          </a:p>
          <a:p>
            <a:pPr marL="457200" indent="-457200" algn="just">
              <a:lnSpc>
                <a:spcPct val="150000"/>
              </a:lnSpc>
              <a:buFont typeface="Wingdings" panose="05000000000000000000" pitchFamily="2" charset="2"/>
              <a:buChar char="à"/>
            </a:pPr>
            <a:r>
              <a:rPr lang="en-US" sz="3600" dirty="0">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Quan </a:t>
            </a:r>
            <a:r>
              <a:rPr lang="en-US" sz="3600" dirty="0" err="1">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hệ</a:t>
            </a:r>
            <a:r>
              <a:rPr lang="en-US" sz="3600" dirty="0">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 </a:t>
            </a:r>
            <a:r>
              <a:rPr lang="en-US" sz="3600" dirty="0" err="1">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bóc</a:t>
            </a:r>
            <a:r>
              <a:rPr lang="en-US" sz="3600" dirty="0">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 </a:t>
            </a:r>
            <a:r>
              <a:rPr lang="en-US" sz="3600" dirty="0" err="1">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lột</a:t>
            </a:r>
            <a:r>
              <a:rPr lang="en-US" sz="3600" dirty="0">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 </a:t>
            </a:r>
            <a:r>
              <a:rPr lang="en-US" sz="3600" dirty="0" err="1">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dần</a:t>
            </a:r>
            <a:r>
              <a:rPr lang="en-US" sz="3600" dirty="0">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 </a:t>
            </a:r>
            <a:r>
              <a:rPr lang="en-US" sz="3600" dirty="0" err="1">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được</a:t>
            </a:r>
            <a:r>
              <a:rPr lang="en-US" sz="3600" dirty="0">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 </a:t>
            </a:r>
            <a:r>
              <a:rPr lang="en-US" sz="3600" dirty="0" err="1">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xác</a:t>
            </a:r>
            <a:r>
              <a:rPr lang="en-US" sz="3600" dirty="0">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 </a:t>
            </a:r>
            <a:r>
              <a:rPr lang="en-US" sz="3600" dirty="0" err="1">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lập</a:t>
            </a:r>
            <a:r>
              <a:rPr lang="en-US" sz="3600" dirty="0">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 </a:t>
            </a:r>
            <a:r>
              <a:rPr lang="en-US" sz="3600" dirty="0" err="1">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giữa</a:t>
            </a:r>
            <a:r>
              <a:rPr lang="en-US" sz="3600" dirty="0">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 </a:t>
            </a:r>
            <a:r>
              <a:rPr lang="en-US" sz="3600" dirty="0" err="1">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hai</a:t>
            </a:r>
            <a:r>
              <a:rPr lang="en-US" sz="3600" dirty="0">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 </a:t>
            </a:r>
            <a:r>
              <a:rPr lang="en-US" sz="3600" dirty="0" err="1">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giai</a:t>
            </a:r>
            <a:r>
              <a:rPr lang="en-US" sz="3600" dirty="0">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 </a:t>
            </a:r>
            <a:r>
              <a:rPr lang="en-US" sz="3600" dirty="0" err="1">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cấp</a:t>
            </a:r>
            <a:r>
              <a:rPr lang="en-US" sz="3600" dirty="0">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a:t>
            </a:r>
          </a:p>
          <a:p>
            <a:pPr marL="457200" indent="-457200" algn="just">
              <a:lnSpc>
                <a:spcPct val="150000"/>
              </a:lnSpc>
              <a:buFont typeface="Wingdings" panose="05000000000000000000" pitchFamily="2" charset="2"/>
              <a:buChar char="à"/>
            </a:pPr>
            <a:r>
              <a:rPr lang="en-US" sz="3600" dirty="0" err="1">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Chế</a:t>
            </a:r>
            <a:r>
              <a:rPr lang="en-US" sz="3600" dirty="0">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 </a:t>
            </a:r>
            <a:r>
              <a:rPr lang="en-US" sz="3600" dirty="0" err="1">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độ</a:t>
            </a:r>
            <a:r>
              <a:rPr lang="en-US" sz="3600" dirty="0">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 </a:t>
            </a:r>
            <a:r>
              <a:rPr lang="en-US" sz="3600" dirty="0" err="1">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phong</a:t>
            </a:r>
            <a:r>
              <a:rPr lang="en-US" sz="3600" dirty="0">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 </a:t>
            </a:r>
            <a:r>
              <a:rPr lang="en-US" sz="3600" dirty="0" err="1">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kiến</a:t>
            </a:r>
            <a:r>
              <a:rPr lang="en-US" sz="3600" dirty="0">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 </a:t>
            </a:r>
            <a:r>
              <a:rPr lang="en-US" sz="3600" dirty="0" err="1">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được</a:t>
            </a:r>
            <a:r>
              <a:rPr lang="en-US" sz="3600" dirty="0">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 ra </a:t>
            </a:r>
            <a:r>
              <a:rPr lang="en-US" sz="3600" dirty="0" err="1">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đời</a:t>
            </a:r>
            <a:r>
              <a:rPr lang="en-US" sz="3600" dirty="0">
                <a:solidFill>
                  <a:schemeClr val="accent2">
                    <a:lumMod val="50000"/>
                  </a:schemeClr>
                </a:solidFill>
                <a:latin typeface="#9Slide07 IcielBaliho Script" pitchFamily="2" charset="0"/>
                <a:ea typeface="Cambria" panose="02040503050406030204" pitchFamily="18" charset="0"/>
                <a:sym typeface="Wingdings" panose="05000000000000000000" pitchFamily="2" charset="2"/>
              </a:rPr>
              <a:t>. </a:t>
            </a:r>
            <a:r>
              <a:rPr lang="en-US" sz="3600" dirty="0">
                <a:solidFill>
                  <a:schemeClr val="accent2">
                    <a:lumMod val="50000"/>
                  </a:schemeClr>
                </a:solidFill>
                <a:latin typeface="#9Slide07 IcielBaliho Script" pitchFamily="2" charset="0"/>
                <a:ea typeface="Cambria" panose="02040503050406030204" pitchFamily="18" charset="0"/>
              </a:rPr>
              <a:t> </a:t>
            </a:r>
          </a:p>
        </p:txBody>
      </p:sp>
    </p:spTree>
    <p:extLst>
      <p:ext uri="{BB962C8B-B14F-4D97-AF65-F5344CB8AC3E}">
        <p14:creationId xmlns:p14="http://schemas.microsoft.com/office/powerpoint/2010/main" val="3708211811"/>
      </p:ext>
    </p:extLst>
  </p:cSld>
  <p:clrMapOvr>
    <a:masterClrMapping/>
  </p:clrMapOvr>
  <mc:AlternateContent xmlns:mc="http://schemas.openxmlformats.org/markup-compatibility/2006" xmlns:p14="http://schemas.microsoft.com/office/powerpoint/2010/main">
    <mc:Choice Requires="p14">
      <p:transition spd="slow" p14:dur="175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250" fill="hold"/>
                                        <p:tgtEl>
                                          <p:spTgt spid="26"/>
                                        </p:tgtEl>
                                        <p:attrNameLst>
                                          <p:attrName>ppt_w</p:attrName>
                                        </p:attrNameLst>
                                      </p:cBhvr>
                                      <p:tavLst>
                                        <p:tav tm="0">
                                          <p:val>
                                            <p:fltVal val="0"/>
                                          </p:val>
                                        </p:tav>
                                        <p:tav tm="100000">
                                          <p:val>
                                            <p:strVal val="#ppt_w"/>
                                          </p:val>
                                        </p:tav>
                                      </p:tavLst>
                                    </p:anim>
                                    <p:anim calcmode="lin" valueType="num">
                                      <p:cBhvr>
                                        <p:cTn id="8" dur="1250" fill="hold"/>
                                        <p:tgtEl>
                                          <p:spTgt spid="26"/>
                                        </p:tgtEl>
                                        <p:attrNameLst>
                                          <p:attrName>ppt_h</p:attrName>
                                        </p:attrNameLst>
                                      </p:cBhvr>
                                      <p:tavLst>
                                        <p:tav tm="0">
                                          <p:val>
                                            <p:fltVal val="0"/>
                                          </p:val>
                                        </p:tav>
                                        <p:tav tm="100000">
                                          <p:val>
                                            <p:strVal val="#ppt_h"/>
                                          </p:val>
                                        </p:tav>
                                      </p:tavLst>
                                    </p:anim>
                                    <p:animEffect transition="in" filter="fade">
                                      <p:cBhvr>
                                        <p:cTn id="9" dur="1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56A336FD-5903-4E04-BC79-89216DF3B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0" y="0"/>
            <a:ext cx="12180015" cy="6858000"/>
          </a:xfrm>
          <a:prstGeom prst="rect">
            <a:avLst/>
          </a:prstGeom>
        </p:spPr>
      </p:pic>
      <p:pic>
        <p:nvPicPr>
          <p:cNvPr id="5" name="图片 4">
            <a:extLst>
              <a:ext uri="{FF2B5EF4-FFF2-40B4-BE49-F238E27FC236}">
                <a16:creationId xmlns="" xmlns:a16="http://schemas.microsoft.com/office/drawing/2014/main" id="{FFEAB154-4D05-4DD1-859C-B318B705D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11310" cy="6858000"/>
          </a:xfrm>
          <a:prstGeom prst="rect">
            <a:avLst/>
          </a:prstGeom>
        </p:spPr>
      </p:pic>
      <p:grpSp>
        <p:nvGrpSpPr>
          <p:cNvPr id="10" name="组合 9">
            <a:extLst>
              <a:ext uri="{FF2B5EF4-FFF2-40B4-BE49-F238E27FC236}">
                <a16:creationId xmlns="" xmlns:a16="http://schemas.microsoft.com/office/drawing/2014/main" id="{EB8D023C-D70B-40C7-B517-D73DD781ED2F}"/>
              </a:ext>
            </a:extLst>
          </p:cNvPr>
          <p:cNvGrpSpPr/>
          <p:nvPr/>
        </p:nvGrpSpPr>
        <p:grpSpPr>
          <a:xfrm>
            <a:off x="1003578" y="1"/>
            <a:ext cx="573351" cy="903085"/>
            <a:chOff x="1003840" y="0"/>
            <a:chExt cx="573500" cy="903085"/>
          </a:xfrm>
        </p:grpSpPr>
        <p:pic>
          <p:nvPicPr>
            <p:cNvPr id="6" name="图片 5">
              <a:extLst>
                <a:ext uri="{FF2B5EF4-FFF2-40B4-BE49-F238E27FC236}">
                  <a16:creationId xmlns="" xmlns:a16="http://schemas.microsoft.com/office/drawing/2014/main" id="{13F4C263-5C82-4D0E-BB96-C680CCE17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840" y="0"/>
              <a:ext cx="408510" cy="903085"/>
            </a:xfrm>
            <a:prstGeom prst="rect">
              <a:avLst/>
            </a:prstGeom>
          </p:spPr>
        </p:pic>
        <p:pic>
          <p:nvPicPr>
            <p:cNvPr id="7" name="图片 6">
              <a:extLst>
                <a:ext uri="{FF2B5EF4-FFF2-40B4-BE49-F238E27FC236}">
                  <a16:creationId xmlns="" xmlns:a16="http://schemas.microsoft.com/office/drawing/2014/main" id="{1CA656A2-A227-4B6D-BF61-A2C65A71F8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902" y="29999"/>
              <a:ext cx="521438" cy="849574"/>
            </a:xfrm>
            <a:prstGeom prst="rect">
              <a:avLst/>
            </a:prstGeom>
          </p:spPr>
        </p:pic>
      </p:grpSp>
      <p:pic>
        <p:nvPicPr>
          <p:cNvPr id="9" name="图片 8">
            <a:extLst>
              <a:ext uri="{FF2B5EF4-FFF2-40B4-BE49-F238E27FC236}">
                <a16:creationId xmlns="" xmlns:a16="http://schemas.microsoft.com/office/drawing/2014/main" id="{64AF9456-50A3-46D1-84BD-427685D10B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3969" y="-260278"/>
            <a:ext cx="1976906" cy="2222925"/>
          </a:xfrm>
          <a:prstGeom prst="rect">
            <a:avLst/>
          </a:prstGeom>
        </p:spPr>
      </p:pic>
      <p:pic>
        <p:nvPicPr>
          <p:cNvPr id="19" name="图片 25">
            <a:extLst>
              <a:ext uri="{FF2B5EF4-FFF2-40B4-BE49-F238E27FC236}">
                <a16:creationId xmlns="" xmlns:a16="http://schemas.microsoft.com/office/drawing/2014/main" id="{CD8F850E-C388-4432-A910-044729F749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7587" y="4793824"/>
            <a:ext cx="1066215" cy="2064177"/>
          </a:xfrm>
          <a:prstGeom prst="rect">
            <a:avLst/>
          </a:prstGeom>
        </p:spPr>
      </p:pic>
      <p:pic>
        <p:nvPicPr>
          <p:cNvPr id="3074" name="Picture 2" descr="a lovely chinese cute girl Part 3 – LINE stickers | LINE STOR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578" y="3011852"/>
            <a:ext cx="3563009" cy="356393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4888227" y="723900"/>
            <a:ext cx="5548456" cy="2705100"/>
          </a:xfrm>
          <a:prstGeom prst="wedgeRoundRectCallout">
            <a:avLst>
              <a:gd name="adj1" fmla="val -64464"/>
              <a:gd name="adj2" fmla="val 54049"/>
              <a:gd name="adj3" fmla="val 16667"/>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smtClean="0">
                <a:solidFill>
                  <a:schemeClr val="tx1"/>
                </a:solidFill>
                <a:latin typeface="Calibri" panose="020F0502020204030204" pitchFamily="34" charset="0"/>
                <a:cs typeface="Calibri" panose="020F0502020204030204" pitchFamily="34" charset="0"/>
              </a:rPr>
              <a:t>III. </a:t>
            </a:r>
            <a:r>
              <a:rPr lang="en-US" sz="3600" b="1" dirty="0" err="1" smtClean="0">
                <a:solidFill>
                  <a:schemeClr val="tx1"/>
                </a:solidFill>
                <a:latin typeface="Cambria" panose="02040503050406030204" pitchFamily="18" charset="0"/>
                <a:ea typeface="Cambria" panose="02040503050406030204" pitchFamily="18" charset="0"/>
              </a:rPr>
              <a:t>Trung</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Quốc</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từ</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thời</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nhà</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Hán</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đến</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thời</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nhà</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Tùy</a:t>
            </a:r>
            <a:r>
              <a:rPr lang="en-US" sz="3600" b="1" dirty="0" smtClean="0">
                <a:solidFill>
                  <a:schemeClr val="tx1"/>
                </a:solidFill>
                <a:latin typeface="Cambria" panose="02040503050406030204" pitchFamily="18" charset="0"/>
                <a:ea typeface="Cambria" panose="02040503050406030204" pitchFamily="18" charset="0"/>
              </a:rPr>
              <a:t> (206 TCN – </a:t>
            </a:r>
            <a:r>
              <a:rPr lang="en-US" sz="3600" b="1" dirty="0" err="1" smtClean="0">
                <a:solidFill>
                  <a:schemeClr val="tx1"/>
                </a:solidFill>
                <a:latin typeface="Cambria" panose="02040503050406030204" pitchFamily="18" charset="0"/>
                <a:ea typeface="Cambria" panose="02040503050406030204" pitchFamily="18" charset="0"/>
              </a:rPr>
              <a:t>thế</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kỉ</a:t>
            </a:r>
            <a:r>
              <a:rPr lang="en-US" sz="3600" b="1" dirty="0" smtClean="0">
                <a:solidFill>
                  <a:schemeClr val="tx1"/>
                </a:solidFill>
                <a:latin typeface="Cambria" panose="02040503050406030204" pitchFamily="18" charset="0"/>
                <a:ea typeface="Cambria" panose="02040503050406030204" pitchFamily="18" charset="0"/>
              </a:rPr>
              <a:t> VII)</a:t>
            </a:r>
          </a:p>
        </p:txBody>
      </p:sp>
    </p:spTree>
    <p:extLst>
      <p:ext uri="{BB962C8B-B14F-4D97-AF65-F5344CB8AC3E}">
        <p14:creationId xmlns:p14="http://schemas.microsoft.com/office/powerpoint/2010/main" val="2016576448"/>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56A336FD-5903-4E04-BC79-89216DF3B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0" y="0"/>
            <a:ext cx="12180015" cy="6858000"/>
          </a:xfrm>
          <a:prstGeom prst="rect">
            <a:avLst/>
          </a:prstGeom>
        </p:spPr>
      </p:pic>
      <p:pic>
        <p:nvPicPr>
          <p:cNvPr id="5" name="图片 4">
            <a:extLst>
              <a:ext uri="{FF2B5EF4-FFF2-40B4-BE49-F238E27FC236}">
                <a16:creationId xmlns="" xmlns:a16="http://schemas.microsoft.com/office/drawing/2014/main" id="{FFEAB154-4D05-4DD1-859C-B318B705D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11310" cy="6858000"/>
          </a:xfrm>
          <a:prstGeom prst="rect">
            <a:avLst/>
          </a:prstGeom>
        </p:spPr>
      </p:pic>
      <p:grpSp>
        <p:nvGrpSpPr>
          <p:cNvPr id="10" name="组合 9">
            <a:extLst>
              <a:ext uri="{FF2B5EF4-FFF2-40B4-BE49-F238E27FC236}">
                <a16:creationId xmlns="" xmlns:a16="http://schemas.microsoft.com/office/drawing/2014/main" id="{EB8D023C-D70B-40C7-B517-D73DD781ED2F}"/>
              </a:ext>
            </a:extLst>
          </p:cNvPr>
          <p:cNvGrpSpPr/>
          <p:nvPr/>
        </p:nvGrpSpPr>
        <p:grpSpPr>
          <a:xfrm>
            <a:off x="1003578" y="1"/>
            <a:ext cx="573351" cy="903085"/>
            <a:chOff x="1003840" y="0"/>
            <a:chExt cx="573500" cy="903085"/>
          </a:xfrm>
        </p:grpSpPr>
        <p:pic>
          <p:nvPicPr>
            <p:cNvPr id="6" name="图片 5">
              <a:extLst>
                <a:ext uri="{FF2B5EF4-FFF2-40B4-BE49-F238E27FC236}">
                  <a16:creationId xmlns="" xmlns:a16="http://schemas.microsoft.com/office/drawing/2014/main" id="{13F4C263-5C82-4D0E-BB96-C680CCE17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840" y="0"/>
              <a:ext cx="408510" cy="903085"/>
            </a:xfrm>
            <a:prstGeom prst="rect">
              <a:avLst/>
            </a:prstGeom>
          </p:spPr>
        </p:pic>
        <p:pic>
          <p:nvPicPr>
            <p:cNvPr id="7" name="图片 6">
              <a:extLst>
                <a:ext uri="{FF2B5EF4-FFF2-40B4-BE49-F238E27FC236}">
                  <a16:creationId xmlns="" xmlns:a16="http://schemas.microsoft.com/office/drawing/2014/main" id="{1CA656A2-A227-4B6D-BF61-A2C65A71F8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902" y="29999"/>
              <a:ext cx="521438" cy="849574"/>
            </a:xfrm>
            <a:prstGeom prst="rect">
              <a:avLst/>
            </a:prstGeom>
          </p:spPr>
        </p:pic>
      </p:grpSp>
      <p:pic>
        <p:nvPicPr>
          <p:cNvPr id="9" name="图片 8">
            <a:extLst>
              <a:ext uri="{FF2B5EF4-FFF2-40B4-BE49-F238E27FC236}">
                <a16:creationId xmlns="" xmlns:a16="http://schemas.microsoft.com/office/drawing/2014/main" id="{64AF9456-50A3-46D1-84BD-427685D10B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63419" y="-324467"/>
            <a:ext cx="1616597" cy="1817778"/>
          </a:xfrm>
          <a:prstGeom prst="rect">
            <a:avLst/>
          </a:prstGeom>
        </p:spPr>
      </p:pic>
      <p:sp>
        <p:nvSpPr>
          <p:cNvPr id="26" name="TextBox 25">
            <a:extLst>
              <a:ext uri="{FF2B5EF4-FFF2-40B4-BE49-F238E27FC236}">
                <a16:creationId xmlns="" xmlns:a16="http://schemas.microsoft.com/office/drawing/2014/main" id="{C15F61CE-F051-4E6D-B318-F42CA1A8DF6E}"/>
              </a:ext>
            </a:extLst>
          </p:cNvPr>
          <p:cNvSpPr txBox="1"/>
          <p:nvPr/>
        </p:nvSpPr>
        <p:spPr>
          <a:xfrm>
            <a:off x="1396695" y="615471"/>
            <a:ext cx="10725006" cy="2862322"/>
          </a:xfrm>
          <a:prstGeom prst="rect">
            <a:avLst/>
          </a:prstGeom>
          <a:noFill/>
        </p:spPr>
        <p:txBody>
          <a:bodyPr wrap="square" rtlCol="0">
            <a:spAutoFit/>
          </a:bodyPr>
          <a:lstStyle/>
          <a:p>
            <a:pPr algn="just">
              <a:lnSpc>
                <a:spcPct val="150000"/>
              </a:lnSpc>
            </a:pP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Quan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sát</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sơ</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đồ</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và</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trả</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lời</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các</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câu</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hỏi</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sau</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a:t>
            </a:r>
          </a:p>
          <a:p>
            <a:pPr algn="just">
              <a:lnSpc>
                <a:spcPct val="150000"/>
              </a:lnSpc>
            </a:pP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1.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Giai</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đoạn</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từ</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năm</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206 TCN –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thế</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kỉ</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VII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gắn</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liền</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với</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những</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triều</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đại</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nào</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a:t>
            </a:r>
          </a:p>
          <a:p>
            <a:pPr algn="just">
              <a:lnSpc>
                <a:spcPct val="150000"/>
              </a:lnSpc>
            </a:pP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2.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Triều</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đại</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nào</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kéo</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dài</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nhất</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a:t>
            </a:r>
          </a:p>
          <a:p>
            <a:pPr algn="just">
              <a:lnSpc>
                <a:spcPct val="150000"/>
              </a:lnSpc>
            </a:pP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3.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Triều</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đại</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nào</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tồn</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tại</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ngắn</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 </a:t>
            </a:r>
            <a:r>
              <a:rPr lang="en-US" sz="2400" dirty="0" err="1">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nhất</a:t>
            </a:r>
            <a:r>
              <a:rPr lang="en-US" sz="2400" dirty="0">
                <a:solidFill>
                  <a:srgbClr val="C00000"/>
                </a:solidFill>
                <a:latin typeface="#9Slide05 Pattaya" panose="00000500000000000000" pitchFamily="2" charset="-34"/>
                <a:ea typeface="Cambria" panose="02040503050406030204" pitchFamily="18" charset="0"/>
                <a:cs typeface="#9Slide05 Pattaya" panose="00000500000000000000" pitchFamily="2" charset="-34"/>
              </a:rPr>
              <a:t>?</a:t>
            </a:r>
          </a:p>
        </p:txBody>
      </p:sp>
      <p:sp>
        <p:nvSpPr>
          <p:cNvPr id="11" name="object 240">
            <a:extLst>
              <a:ext uri="{FF2B5EF4-FFF2-40B4-BE49-F238E27FC236}">
                <a16:creationId xmlns="" xmlns:a16="http://schemas.microsoft.com/office/drawing/2014/main" id="{7C45F9BF-C8D4-435A-8A1B-89558D81CD3A}"/>
              </a:ext>
            </a:extLst>
          </p:cNvPr>
          <p:cNvSpPr/>
          <p:nvPr/>
        </p:nvSpPr>
        <p:spPr>
          <a:xfrm>
            <a:off x="1316278" y="3886201"/>
            <a:ext cx="10451743" cy="2521511"/>
          </a:xfrm>
          <a:prstGeom prst="rect">
            <a:avLst/>
          </a:prstGeom>
          <a:blipFill>
            <a:blip r:embed="rId7" cstate="print"/>
            <a:stretch>
              <a:fillRect b="-21432"/>
            </a:stretch>
          </a:blipFill>
        </p:spPr>
        <p:txBody>
          <a:bodyPr wrap="square" lIns="0" tIns="0" rIns="0" bIns="0" rtlCol="0"/>
          <a:lstStyle/>
          <a:p>
            <a:pPr defTabSz="609630"/>
            <a:endParaRPr sz="1200">
              <a:solidFill>
                <a:prstClr val="black"/>
              </a:solidFill>
              <a:latin typeface="Calibri"/>
            </a:endParaRPr>
          </a:p>
        </p:txBody>
      </p:sp>
      <p:sp>
        <p:nvSpPr>
          <p:cNvPr id="3" name="TextBox 2">
            <a:extLst>
              <a:ext uri="{FF2B5EF4-FFF2-40B4-BE49-F238E27FC236}">
                <a16:creationId xmlns="" xmlns:a16="http://schemas.microsoft.com/office/drawing/2014/main" id="{937F05E3-31A1-451E-9F64-668A37B8720F}"/>
              </a:ext>
            </a:extLst>
          </p:cNvPr>
          <p:cNvSpPr txBox="1"/>
          <p:nvPr/>
        </p:nvSpPr>
        <p:spPr>
          <a:xfrm>
            <a:off x="3105249" y="6407713"/>
            <a:ext cx="7821163" cy="461665"/>
          </a:xfrm>
          <a:prstGeom prst="rect">
            <a:avLst/>
          </a:prstGeom>
          <a:noFill/>
        </p:spPr>
        <p:txBody>
          <a:bodyPr wrap="square" rtlCol="0">
            <a:spAutoFit/>
          </a:bodyPr>
          <a:lstStyle/>
          <a:p>
            <a:r>
              <a:rPr lang="en-US" sz="2400" b="1" dirty="0" err="1">
                <a:latin typeface="Cambria" panose="02040503050406030204" pitchFamily="18" charset="0"/>
                <a:ea typeface="Cambria" panose="02040503050406030204" pitchFamily="18" charset="0"/>
              </a:rPr>
              <a:t>Sơ</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đồ</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Trung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Quốc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từ</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đến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Tùy</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6020385"/>
      </p:ext>
    </p:extLst>
  </p:cSld>
  <p:clrMapOvr>
    <a:masterClrMapping/>
  </p:clrMapOvr>
  <mc:AlternateContent xmlns:mc="http://schemas.openxmlformats.org/markup-compatibility/2006" xmlns:p14="http://schemas.microsoft.com/office/powerpoint/2010/main">
    <mc:Choice Requires="p14">
      <p:transition spd="slow" p14:dur="175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1"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56A336FD-5903-4E04-BC79-89216DF3B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0" y="0"/>
            <a:ext cx="12180015" cy="6858000"/>
          </a:xfrm>
          <a:prstGeom prst="rect">
            <a:avLst/>
          </a:prstGeom>
        </p:spPr>
      </p:pic>
      <p:pic>
        <p:nvPicPr>
          <p:cNvPr id="5" name="图片 4">
            <a:extLst>
              <a:ext uri="{FF2B5EF4-FFF2-40B4-BE49-F238E27FC236}">
                <a16:creationId xmlns="" xmlns:a16="http://schemas.microsoft.com/office/drawing/2014/main" id="{FFEAB154-4D05-4DD1-859C-B318B705D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11310" cy="6858000"/>
          </a:xfrm>
          <a:prstGeom prst="rect">
            <a:avLst/>
          </a:prstGeom>
        </p:spPr>
      </p:pic>
      <p:grpSp>
        <p:nvGrpSpPr>
          <p:cNvPr id="10" name="组合 9">
            <a:extLst>
              <a:ext uri="{FF2B5EF4-FFF2-40B4-BE49-F238E27FC236}">
                <a16:creationId xmlns="" xmlns:a16="http://schemas.microsoft.com/office/drawing/2014/main" id="{EB8D023C-D70B-40C7-B517-D73DD781ED2F}"/>
              </a:ext>
            </a:extLst>
          </p:cNvPr>
          <p:cNvGrpSpPr/>
          <p:nvPr/>
        </p:nvGrpSpPr>
        <p:grpSpPr>
          <a:xfrm>
            <a:off x="1003578" y="1"/>
            <a:ext cx="573351" cy="903085"/>
            <a:chOff x="1003840" y="0"/>
            <a:chExt cx="573500" cy="903085"/>
          </a:xfrm>
        </p:grpSpPr>
        <p:pic>
          <p:nvPicPr>
            <p:cNvPr id="6" name="图片 5">
              <a:extLst>
                <a:ext uri="{FF2B5EF4-FFF2-40B4-BE49-F238E27FC236}">
                  <a16:creationId xmlns="" xmlns:a16="http://schemas.microsoft.com/office/drawing/2014/main" id="{13F4C263-5C82-4D0E-BB96-C680CCE17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840" y="0"/>
              <a:ext cx="408510" cy="903085"/>
            </a:xfrm>
            <a:prstGeom prst="rect">
              <a:avLst/>
            </a:prstGeom>
          </p:spPr>
        </p:pic>
        <p:pic>
          <p:nvPicPr>
            <p:cNvPr id="7" name="图片 6">
              <a:extLst>
                <a:ext uri="{FF2B5EF4-FFF2-40B4-BE49-F238E27FC236}">
                  <a16:creationId xmlns="" xmlns:a16="http://schemas.microsoft.com/office/drawing/2014/main" id="{1CA656A2-A227-4B6D-BF61-A2C65A71F8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902" y="29999"/>
              <a:ext cx="521438" cy="849574"/>
            </a:xfrm>
            <a:prstGeom prst="rect">
              <a:avLst/>
            </a:prstGeom>
          </p:spPr>
        </p:pic>
      </p:grpSp>
      <p:pic>
        <p:nvPicPr>
          <p:cNvPr id="9" name="图片 8">
            <a:extLst>
              <a:ext uri="{FF2B5EF4-FFF2-40B4-BE49-F238E27FC236}">
                <a16:creationId xmlns="" xmlns:a16="http://schemas.microsoft.com/office/drawing/2014/main" id="{64AF9456-50A3-46D1-84BD-427685D10B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63419" y="-324467"/>
            <a:ext cx="1616597" cy="1817778"/>
          </a:xfrm>
          <a:prstGeom prst="rect">
            <a:avLst/>
          </a:prstGeom>
        </p:spPr>
      </p:pic>
      <p:sp>
        <p:nvSpPr>
          <p:cNvPr id="26" name="TextBox 25">
            <a:extLst>
              <a:ext uri="{FF2B5EF4-FFF2-40B4-BE49-F238E27FC236}">
                <a16:creationId xmlns="" xmlns:a16="http://schemas.microsoft.com/office/drawing/2014/main" id="{C15F61CE-F051-4E6D-B318-F42CA1A8DF6E}"/>
              </a:ext>
            </a:extLst>
          </p:cNvPr>
          <p:cNvSpPr txBox="1"/>
          <p:nvPr/>
        </p:nvSpPr>
        <p:spPr>
          <a:xfrm>
            <a:off x="1316278" y="751344"/>
            <a:ext cx="10725006" cy="2677656"/>
          </a:xfrm>
          <a:prstGeom prst="rect">
            <a:avLst/>
          </a:prstGeom>
          <a:noFill/>
        </p:spPr>
        <p:txBody>
          <a:bodyPr wrap="square" rtlCol="0">
            <a:spAutoFit/>
          </a:bodyPr>
          <a:lstStyle/>
          <a:p>
            <a:pPr marL="342900" indent="-342900" algn="just">
              <a:lnSpc>
                <a:spcPct val="150000"/>
              </a:lnSpc>
              <a:buFontTx/>
              <a:buChar char="-"/>
            </a:pPr>
            <a:r>
              <a:rPr lang="en-US" sz="2800" spc="-3" dirty="0">
                <a:solidFill>
                  <a:schemeClr val="accent2">
                    <a:lumMod val="50000"/>
                  </a:schemeClr>
                </a:solidFill>
                <a:latin typeface="#9Slide07 IcielBaliho Script" pitchFamily="2" charset="0"/>
                <a:cs typeface="TeXGyreTermes"/>
              </a:rPr>
              <a:t>Sau </a:t>
            </a:r>
            <a:r>
              <a:rPr lang="en-US" sz="2800" spc="-3" dirty="0" err="1">
                <a:solidFill>
                  <a:schemeClr val="accent2">
                    <a:lumMod val="50000"/>
                  </a:schemeClr>
                </a:solidFill>
                <a:latin typeface="#9Slide07 IcielBaliho Script" pitchFamily="2" charset="0"/>
                <a:cs typeface="TeXGyreTermes"/>
              </a:rPr>
              <a:t>nhà</a:t>
            </a:r>
            <a:r>
              <a:rPr lang="en-US" sz="2800" spc="-3" dirty="0">
                <a:solidFill>
                  <a:schemeClr val="accent2">
                    <a:lumMod val="50000"/>
                  </a:schemeClr>
                </a:solidFill>
                <a:latin typeface="#9Slide07 IcielBaliho Script" pitchFamily="2" charset="0"/>
                <a:cs typeface="TeXGyreTermes"/>
              </a:rPr>
              <a:t> </a:t>
            </a:r>
            <a:r>
              <a:rPr lang="en-US" sz="2800" spc="-3" dirty="0" err="1">
                <a:solidFill>
                  <a:schemeClr val="accent2">
                    <a:lumMod val="50000"/>
                  </a:schemeClr>
                </a:solidFill>
                <a:latin typeface="#9Slide07 IcielBaliho Script" pitchFamily="2" charset="0"/>
                <a:cs typeface="TeXGyreTermes"/>
              </a:rPr>
              <a:t>Tần</a:t>
            </a:r>
            <a:r>
              <a:rPr lang="en-US" sz="2800" spc="-3" dirty="0">
                <a:solidFill>
                  <a:schemeClr val="accent2">
                    <a:lumMod val="50000"/>
                  </a:schemeClr>
                </a:solidFill>
                <a:latin typeface="#9Slide07 IcielBaliho Script" pitchFamily="2" charset="0"/>
                <a:cs typeface="TeXGyreTermes"/>
              </a:rPr>
              <a:t> </a:t>
            </a:r>
            <a:r>
              <a:rPr lang="en-US" sz="2800" dirty="0" err="1">
                <a:solidFill>
                  <a:schemeClr val="accent2">
                    <a:lumMod val="50000"/>
                  </a:schemeClr>
                </a:solidFill>
                <a:latin typeface="#9Slide07 IcielBaliho Script" pitchFamily="2" charset="0"/>
                <a:cs typeface="TeXGyreTermes"/>
              </a:rPr>
              <a:t>là</a:t>
            </a:r>
            <a:r>
              <a:rPr lang="en-US" sz="2800" dirty="0">
                <a:solidFill>
                  <a:schemeClr val="accent2">
                    <a:lumMod val="50000"/>
                  </a:schemeClr>
                </a:solidFill>
                <a:latin typeface="#9Slide07 IcielBaliho Script" pitchFamily="2" charset="0"/>
                <a:cs typeface="TeXGyreTermes"/>
              </a:rPr>
              <a:t> </a:t>
            </a:r>
            <a:r>
              <a:rPr lang="en-US" sz="2800" spc="-3" dirty="0" err="1">
                <a:solidFill>
                  <a:schemeClr val="accent2">
                    <a:lumMod val="50000"/>
                  </a:schemeClr>
                </a:solidFill>
                <a:latin typeface="#9Slide07 IcielBaliho Script" pitchFamily="2" charset="0"/>
                <a:cs typeface="TeXGyreTermes"/>
              </a:rPr>
              <a:t>các</a:t>
            </a:r>
            <a:r>
              <a:rPr lang="en-US" sz="2800" spc="-3" dirty="0">
                <a:solidFill>
                  <a:schemeClr val="accent2">
                    <a:lumMod val="50000"/>
                  </a:schemeClr>
                </a:solidFill>
                <a:latin typeface="#9Slide07 IcielBaliho Script" pitchFamily="2" charset="0"/>
                <a:cs typeface="TeXGyreTermes"/>
              </a:rPr>
              <a:t> </a:t>
            </a:r>
            <a:r>
              <a:rPr lang="en-US" sz="2800" spc="-3" dirty="0" err="1">
                <a:solidFill>
                  <a:schemeClr val="accent2">
                    <a:lumMod val="50000"/>
                  </a:schemeClr>
                </a:solidFill>
                <a:latin typeface="#9Slide07 IcielBaliho Script" pitchFamily="2" charset="0"/>
                <a:cs typeface="TeXGyreTermes"/>
              </a:rPr>
              <a:t>triều</a:t>
            </a:r>
            <a:r>
              <a:rPr lang="en-US" sz="2800" spc="-3" dirty="0">
                <a:solidFill>
                  <a:schemeClr val="accent2">
                    <a:lumMod val="50000"/>
                  </a:schemeClr>
                </a:solidFill>
                <a:latin typeface="#9Slide07 IcielBaliho Script" pitchFamily="2" charset="0"/>
                <a:cs typeface="TeXGyreTermes"/>
              </a:rPr>
              <a:t> </a:t>
            </a:r>
            <a:r>
              <a:rPr lang="en-US" sz="2800" spc="-3" dirty="0" err="1">
                <a:solidFill>
                  <a:schemeClr val="accent2">
                    <a:lumMod val="50000"/>
                  </a:schemeClr>
                </a:solidFill>
                <a:latin typeface="#9Slide07 IcielBaliho Script" pitchFamily="2" charset="0"/>
                <a:cs typeface="TeXGyreTermes"/>
              </a:rPr>
              <a:t>đại</a:t>
            </a:r>
            <a:r>
              <a:rPr lang="en-US" sz="2800" spc="-3" dirty="0">
                <a:solidFill>
                  <a:schemeClr val="accent2">
                    <a:lumMod val="50000"/>
                  </a:schemeClr>
                </a:solidFill>
                <a:latin typeface="#9Slide07 IcielBaliho Script" pitchFamily="2" charset="0"/>
                <a:cs typeface="TeXGyreTermes"/>
              </a:rPr>
              <a:t>: </a:t>
            </a:r>
            <a:r>
              <a:rPr lang="en-US" sz="2800" spc="-3" dirty="0" err="1">
                <a:solidFill>
                  <a:schemeClr val="accent2">
                    <a:lumMod val="50000"/>
                  </a:schemeClr>
                </a:solidFill>
                <a:latin typeface="#9Slide07 IcielBaliho Script" pitchFamily="2" charset="0"/>
                <a:cs typeface="TeXGyreTermes"/>
              </a:rPr>
              <a:t>Hán</a:t>
            </a:r>
            <a:r>
              <a:rPr lang="en-US" sz="2800" spc="-3" dirty="0">
                <a:solidFill>
                  <a:schemeClr val="accent2">
                    <a:lumMod val="50000"/>
                  </a:schemeClr>
                </a:solidFill>
                <a:latin typeface="#9Slide07 IcielBaliho Script" pitchFamily="2" charset="0"/>
                <a:cs typeface="TeXGyreTermes"/>
              </a:rPr>
              <a:t>, Tam </a:t>
            </a:r>
            <a:r>
              <a:rPr lang="en-US" sz="2800" spc="-3" dirty="0" err="1">
                <a:solidFill>
                  <a:schemeClr val="accent2">
                    <a:lumMod val="50000"/>
                  </a:schemeClr>
                </a:solidFill>
                <a:latin typeface="#9Slide07 IcielBaliho Script" pitchFamily="2" charset="0"/>
                <a:cs typeface="TeXGyreTermes"/>
              </a:rPr>
              <a:t>Quốc</a:t>
            </a:r>
            <a:r>
              <a:rPr lang="en-US" sz="2800" spc="-3" dirty="0">
                <a:solidFill>
                  <a:schemeClr val="accent2">
                    <a:lumMod val="50000"/>
                  </a:schemeClr>
                </a:solidFill>
                <a:latin typeface="#9Slide07 IcielBaliho Script" pitchFamily="2" charset="0"/>
                <a:cs typeface="TeXGyreTermes"/>
              </a:rPr>
              <a:t>, </a:t>
            </a:r>
            <a:r>
              <a:rPr lang="en-US" sz="2800" spc="-3" dirty="0" err="1">
                <a:solidFill>
                  <a:schemeClr val="accent2">
                    <a:lumMod val="50000"/>
                  </a:schemeClr>
                </a:solidFill>
                <a:latin typeface="#9Slide07 IcielBaliho Script" pitchFamily="2" charset="0"/>
                <a:cs typeface="TeXGyreTermes"/>
              </a:rPr>
              <a:t>Tấn</a:t>
            </a:r>
            <a:r>
              <a:rPr lang="en-US" sz="2800" spc="-3" dirty="0">
                <a:solidFill>
                  <a:schemeClr val="accent2">
                    <a:lumMod val="50000"/>
                  </a:schemeClr>
                </a:solidFill>
                <a:latin typeface="#9Slide07 IcielBaliho Script" pitchFamily="2" charset="0"/>
                <a:cs typeface="TeXGyreTermes"/>
              </a:rPr>
              <a:t>, Nam-</a:t>
            </a:r>
            <a:r>
              <a:rPr lang="en-US" sz="2800" spc="-3" dirty="0" err="1">
                <a:solidFill>
                  <a:schemeClr val="accent2">
                    <a:lumMod val="50000"/>
                  </a:schemeClr>
                </a:solidFill>
                <a:latin typeface="#9Slide07 IcielBaliho Script" pitchFamily="2" charset="0"/>
                <a:cs typeface="TeXGyreTermes"/>
              </a:rPr>
              <a:t>Bắc</a:t>
            </a:r>
            <a:r>
              <a:rPr lang="en-US" sz="2800" spc="-3" dirty="0">
                <a:solidFill>
                  <a:schemeClr val="accent2">
                    <a:lumMod val="50000"/>
                  </a:schemeClr>
                </a:solidFill>
                <a:latin typeface="#9Slide07 IcielBaliho Script" pitchFamily="2" charset="0"/>
                <a:cs typeface="TeXGyreTermes"/>
              </a:rPr>
              <a:t> </a:t>
            </a:r>
            <a:r>
              <a:rPr lang="en-US" sz="2800" spc="-3" dirty="0" err="1">
                <a:solidFill>
                  <a:schemeClr val="accent2">
                    <a:lumMod val="50000"/>
                  </a:schemeClr>
                </a:solidFill>
                <a:latin typeface="#9Slide07 IcielBaliho Script" pitchFamily="2" charset="0"/>
                <a:cs typeface="TeXGyreTermes"/>
              </a:rPr>
              <a:t>triều</a:t>
            </a:r>
            <a:r>
              <a:rPr lang="en-US" sz="2800" spc="-3" dirty="0">
                <a:solidFill>
                  <a:schemeClr val="accent2">
                    <a:lumMod val="50000"/>
                  </a:schemeClr>
                </a:solidFill>
                <a:latin typeface="#9Slide07 IcielBaliho Script" pitchFamily="2" charset="0"/>
                <a:cs typeface="TeXGyreTermes"/>
              </a:rPr>
              <a:t>,</a:t>
            </a:r>
            <a:r>
              <a:rPr lang="en-US" sz="2800" spc="-10" dirty="0">
                <a:solidFill>
                  <a:schemeClr val="accent2">
                    <a:lumMod val="50000"/>
                  </a:schemeClr>
                </a:solidFill>
                <a:latin typeface="#9Slide07 IcielBaliho Script" pitchFamily="2" charset="0"/>
                <a:cs typeface="TeXGyreTermes"/>
              </a:rPr>
              <a:t> </a:t>
            </a:r>
            <a:r>
              <a:rPr lang="en-US" sz="2800" spc="-3" dirty="0" err="1">
                <a:solidFill>
                  <a:schemeClr val="accent2">
                    <a:lumMod val="50000"/>
                  </a:schemeClr>
                </a:solidFill>
                <a:latin typeface="#9Slide07 IcielBaliho Script" pitchFamily="2" charset="0"/>
                <a:cs typeface="TeXGyreTermes"/>
              </a:rPr>
              <a:t>Tùy</a:t>
            </a:r>
            <a:r>
              <a:rPr lang="en-US" sz="2800" spc="-3" dirty="0">
                <a:solidFill>
                  <a:schemeClr val="accent2">
                    <a:lumMod val="50000"/>
                  </a:schemeClr>
                </a:solidFill>
                <a:latin typeface="#9Slide07 IcielBaliho Script" pitchFamily="2" charset="0"/>
                <a:cs typeface="TeXGyreTermes"/>
              </a:rPr>
              <a:t>.</a:t>
            </a:r>
          </a:p>
          <a:p>
            <a:pPr marL="342900" indent="-342900" algn="just">
              <a:lnSpc>
                <a:spcPct val="150000"/>
              </a:lnSpc>
              <a:buFontTx/>
              <a:buChar char="-"/>
            </a:pPr>
            <a:r>
              <a:rPr lang="en-US" sz="2800" spc="-3" dirty="0" err="1">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Nhà</a:t>
            </a:r>
            <a:r>
              <a:rPr lang="en-US" sz="2800" spc="-3" dirty="0">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 </a:t>
            </a:r>
            <a:r>
              <a:rPr lang="en-US" sz="2800" spc="-3" dirty="0" err="1">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Hán</a:t>
            </a:r>
            <a:r>
              <a:rPr lang="en-US" sz="2800" spc="-3" dirty="0">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 </a:t>
            </a:r>
            <a:r>
              <a:rPr lang="en-US" sz="2800" spc="-3" dirty="0" err="1">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là</a:t>
            </a:r>
            <a:r>
              <a:rPr lang="en-US" sz="2800" spc="-3" dirty="0">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 </a:t>
            </a:r>
            <a:r>
              <a:rPr lang="en-US" sz="2800" spc="-3" dirty="0" err="1">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một</a:t>
            </a:r>
            <a:r>
              <a:rPr lang="en-US" sz="2800" spc="-3" dirty="0">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 </a:t>
            </a:r>
            <a:r>
              <a:rPr lang="en-US" sz="2800" spc="-3" dirty="0" err="1">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trong</a:t>
            </a:r>
            <a:r>
              <a:rPr lang="en-US" sz="2800" spc="-3" dirty="0">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 </a:t>
            </a:r>
            <a:r>
              <a:rPr lang="en-US" sz="2800" spc="-3" dirty="0" err="1">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những</a:t>
            </a:r>
            <a:r>
              <a:rPr lang="en-US" sz="2800" spc="-3" dirty="0">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 </a:t>
            </a:r>
            <a:r>
              <a:rPr lang="en-US" sz="2800" spc="-3" dirty="0" err="1">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triều</a:t>
            </a:r>
            <a:r>
              <a:rPr lang="en-US" sz="2800" spc="-3" dirty="0">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 </a:t>
            </a:r>
            <a:r>
              <a:rPr lang="en-US" sz="2800" spc="-3" dirty="0" err="1">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đại</a:t>
            </a:r>
            <a:r>
              <a:rPr lang="en-US" sz="2800" spc="-3" dirty="0">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 </a:t>
            </a:r>
            <a:r>
              <a:rPr lang="en-US" sz="2800" spc="-3" dirty="0" err="1">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thịnh</a:t>
            </a:r>
            <a:r>
              <a:rPr lang="en-US" sz="2800" spc="-3" dirty="0">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 </a:t>
            </a:r>
            <a:r>
              <a:rPr lang="en-US" sz="2800" spc="-3" dirty="0" err="1">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vượng</a:t>
            </a:r>
            <a:r>
              <a:rPr lang="en-US" sz="2800" spc="-3" dirty="0">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 </a:t>
            </a:r>
            <a:r>
              <a:rPr lang="en-US" sz="2800" spc="-3" dirty="0" err="1">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nhất</a:t>
            </a:r>
            <a:r>
              <a:rPr lang="en-US" sz="2800" spc="-3" dirty="0">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 </a:t>
            </a:r>
            <a:r>
              <a:rPr lang="en-US" sz="2800" spc="-3" dirty="0" err="1">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trong</a:t>
            </a:r>
            <a:r>
              <a:rPr lang="en-US" sz="2800" spc="-3" dirty="0">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 </a:t>
            </a:r>
            <a:r>
              <a:rPr lang="en-US" sz="2800" spc="-3" dirty="0" err="1">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lịch</a:t>
            </a:r>
            <a:r>
              <a:rPr lang="en-US" sz="2800" spc="-3" dirty="0">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 </a:t>
            </a:r>
            <a:r>
              <a:rPr lang="en-US" sz="2800" spc="-3" dirty="0" err="1">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sử</a:t>
            </a:r>
            <a:r>
              <a:rPr lang="en-US" sz="2800" spc="-3" dirty="0">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 </a:t>
            </a:r>
            <a:r>
              <a:rPr lang="en-US" sz="2800" spc="-3" dirty="0" err="1">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phong</a:t>
            </a:r>
            <a:r>
              <a:rPr lang="en-US" sz="2800" spc="-3" dirty="0">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 </a:t>
            </a:r>
            <a:r>
              <a:rPr lang="en-US" sz="2800" spc="-3" dirty="0" err="1">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kiến</a:t>
            </a:r>
            <a:r>
              <a:rPr lang="en-US" sz="2800" spc="-3" dirty="0">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 </a:t>
            </a:r>
            <a:r>
              <a:rPr lang="en-US" sz="2800" spc="-3" dirty="0" err="1">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Trung</a:t>
            </a:r>
            <a:r>
              <a:rPr lang="en-US" sz="2800" spc="-3" dirty="0">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 </a:t>
            </a:r>
            <a:r>
              <a:rPr lang="en-US" sz="2800" spc="-3" dirty="0" err="1">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rPr>
              <a:t>Quốc</a:t>
            </a:r>
            <a:endParaRPr lang="en-US" sz="2800" dirty="0">
              <a:solidFill>
                <a:schemeClr val="accent2">
                  <a:lumMod val="50000"/>
                </a:schemeClr>
              </a:solidFill>
              <a:latin typeface="#9Slide07 IcielBaliho Script" pitchFamily="2" charset="0"/>
              <a:ea typeface="Cambria" panose="02040503050406030204" pitchFamily="18" charset="0"/>
              <a:cs typeface="#9Slide05 Pattaya" panose="00000500000000000000" pitchFamily="2" charset="-34"/>
            </a:endParaRPr>
          </a:p>
        </p:txBody>
      </p:sp>
    </p:spTree>
    <p:extLst>
      <p:ext uri="{BB962C8B-B14F-4D97-AF65-F5344CB8AC3E}">
        <p14:creationId xmlns:p14="http://schemas.microsoft.com/office/powerpoint/2010/main" val="194773954"/>
      </p:ext>
    </p:extLst>
  </p:cSld>
  <p:clrMapOvr>
    <a:masterClrMapping/>
  </p:clrMapOvr>
  <mc:AlternateContent xmlns:mc="http://schemas.openxmlformats.org/markup-compatibility/2006" xmlns:p14="http://schemas.microsoft.com/office/powerpoint/2010/main">
    <mc:Choice Requires="p14">
      <p:transition spd="slow" p14:dur="175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750"/>
                                        <p:tgtEl>
                                          <p:spTgt spid="10"/>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75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56A336FD-5903-4E04-BC79-89216DF3B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0" y="0"/>
            <a:ext cx="12180015" cy="6858000"/>
          </a:xfrm>
          <a:prstGeom prst="rect">
            <a:avLst/>
          </a:prstGeom>
        </p:spPr>
      </p:pic>
      <p:pic>
        <p:nvPicPr>
          <p:cNvPr id="5" name="图片 4">
            <a:extLst>
              <a:ext uri="{FF2B5EF4-FFF2-40B4-BE49-F238E27FC236}">
                <a16:creationId xmlns="" xmlns:a16="http://schemas.microsoft.com/office/drawing/2014/main" id="{FFEAB154-4D05-4DD1-859C-B318B705D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11310" cy="6858000"/>
          </a:xfrm>
          <a:prstGeom prst="rect">
            <a:avLst/>
          </a:prstGeom>
        </p:spPr>
      </p:pic>
      <p:grpSp>
        <p:nvGrpSpPr>
          <p:cNvPr id="10" name="组合 9">
            <a:extLst>
              <a:ext uri="{FF2B5EF4-FFF2-40B4-BE49-F238E27FC236}">
                <a16:creationId xmlns="" xmlns:a16="http://schemas.microsoft.com/office/drawing/2014/main" id="{EB8D023C-D70B-40C7-B517-D73DD781ED2F}"/>
              </a:ext>
            </a:extLst>
          </p:cNvPr>
          <p:cNvGrpSpPr/>
          <p:nvPr/>
        </p:nvGrpSpPr>
        <p:grpSpPr>
          <a:xfrm>
            <a:off x="1003578" y="1"/>
            <a:ext cx="573351" cy="903085"/>
            <a:chOff x="1003840" y="0"/>
            <a:chExt cx="573500" cy="903085"/>
          </a:xfrm>
        </p:grpSpPr>
        <p:pic>
          <p:nvPicPr>
            <p:cNvPr id="6" name="图片 5">
              <a:extLst>
                <a:ext uri="{FF2B5EF4-FFF2-40B4-BE49-F238E27FC236}">
                  <a16:creationId xmlns="" xmlns:a16="http://schemas.microsoft.com/office/drawing/2014/main" id="{13F4C263-5C82-4D0E-BB96-C680CCE17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840" y="0"/>
              <a:ext cx="408510" cy="903085"/>
            </a:xfrm>
            <a:prstGeom prst="rect">
              <a:avLst/>
            </a:prstGeom>
          </p:spPr>
        </p:pic>
        <p:pic>
          <p:nvPicPr>
            <p:cNvPr id="7" name="图片 6">
              <a:extLst>
                <a:ext uri="{FF2B5EF4-FFF2-40B4-BE49-F238E27FC236}">
                  <a16:creationId xmlns="" xmlns:a16="http://schemas.microsoft.com/office/drawing/2014/main" id="{1CA656A2-A227-4B6D-BF61-A2C65A71F8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902" y="29999"/>
              <a:ext cx="521438" cy="849574"/>
            </a:xfrm>
            <a:prstGeom prst="rect">
              <a:avLst/>
            </a:prstGeom>
          </p:spPr>
        </p:pic>
      </p:grpSp>
      <p:pic>
        <p:nvPicPr>
          <p:cNvPr id="9" name="图片 8">
            <a:extLst>
              <a:ext uri="{FF2B5EF4-FFF2-40B4-BE49-F238E27FC236}">
                <a16:creationId xmlns="" xmlns:a16="http://schemas.microsoft.com/office/drawing/2014/main" id="{64AF9456-50A3-46D1-84BD-427685D10B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3969" y="-260278"/>
            <a:ext cx="1976906" cy="2222925"/>
          </a:xfrm>
          <a:prstGeom prst="rect">
            <a:avLst/>
          </a:prstGeom>
        </p:spPr>
      </p:pic>
      <p:pic>
        <p:nvPicPr>
          <p:cNvPr id="19" name="图片 25">
            <a:extLst>
              <a:ext uri="{FF2B5EF4-FFF2-40B4-BE49-F238E27FC236}">
                <a16:creationId xmlns="" xmlns:a16="http://schemas.microsoft.com/office/drawing/2014/main" id="{CD8F850E-C388-4432-A910-044729F749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7587" y="4793824"/>
            <a:ext cx="1066215" cy="2064177"/>
          </a:xfrm>
          <a:prstGeom prst="rect">
            <a:avLst/>
          </a:prstGeom>
        </p:spPr>
      </p:pic>
      <p:pic>
        <p:nvPicPr>
          <p:cNvPr id="3074" name="Picture 2" descr="a lovely chinese cute girl Part 3 – LINE stickers | LINE STOR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578" y="3011852"/>
            <a:ext cx="3563009" cy="356393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4888227" y="723900"/>
            <a:ext cx="5548456" cy="2705100"/>
          </a:xfrm>
          <a:prstGeom prst="wedgeRoundRectCallout">
            <a:avLst>
              <a:gd name="adj1" fmla="val -64464"/>
              <a:gd name="adj2" fmla="val 54049"/>
              <a:gd name="adj3" fmla="val 16667"/>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7200" b="1" dirty="0" smtClean="0">
                <a:solidFill>
                  <a:srgbClr val="482614"/>
                </a:solidFill>
                <a:latin typeface="Calibri" panose="020F0502020204030204" pitchFamily="34" charset="0"/>
                <a:cs typeface="Calibri" panose="020F0502020204030204" pitchFamily="34" charset="0"/>
              </a:rPr>
              <a:t>LUYỆN TẬP</a:t>
            </a:r>
            <a:endParaRPr lang="en-US" sz="7200" b="1" dirty="0">
              <a:solidFill>
                <a:srgbClr val="48261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99661543"/>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94644F5-A545-4B7D-8AD9-ECDF06C2151F}"/>
              </a:ext>
            </a:extLst>
          </p:cNvPr>
          <p:cNvSpPr/>
          <p:nvPr/>
        </p:nvSpPr>
        <p:spPr>
          <a:xfrm>
            <a:off x="694584" y="139147"/>
            <a:ext cx="1046921" cy="6579705"/>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302FAFA8-98F9-4E23-85CB-9D5C1B83B83F}"/>
              </a:ext>
            </a:extLst>
          </p:cNvPr>
          <p:cNvSpPr/>
          <p:nvPr/>
        </p:nvSpPr>
        <p:spPr>
          <a:xfrm>
            <a:off x="586168" y="-27710"/>
            <a:ext cx="1260000" cy="6876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6" name="Text Box 118">
            <a:extLst>
              <a:ext uri="{FF2B5EF4-FFF2-40B4-BE49-F238E27FC236}">
                <a16:creationId xmlns="" xmlns:a16="http://schemas.microsoft.com/office/drawing/2014/main" id="{BD631ECB-50FF-4ED1-BB51-68D8EADDE579}"/>
              </a:ext>
            </a:extLst>
          </p:cNvPr>
          <p:cNvSpPr txBox="1">
            <a:spLocks noChangeArrowheads="1"/>
          </p:cNvSpPr>
          <p:nvPr/>
        </p:nvSpPr>
        <p:spPr bwMode="auto">
          <a:xfrm>
            <a:off x="2787077" y="5826215"/>
            <a:ext cx="677001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đúng</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7" name="Text Box 121">
            <a:extLst>
              <a:ext uri="{FF2B5EF4-FFF2-40B4-BE49-F238E27FC236}">
                <a16:creationId xmlns="" xmlns:a16="http://schemas.microsoft.com/office/drawing/2014/main" id="{E55C4547-FB12-4C49-9D1B-28805DDF5494}"/>
              </a:ext>
            </a:extLst>
          </p:cNvPr>
          <p:cNvSpPr txBox="1">
            <a:spLocks noChangeArrowheads="1"/>
          </p:cNvSpPr>
          <p:nvPr/>
        </p:nvSpPr>
        <p:spPr bwMode="auto">
          <a:xfrm>
            <a:off x="2787077" y="5792502"/>
            <a:ext cx="640080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pic>
        <p:nvPicPr>
          <p:cNvPr id="8" name="Picture 2" descr="Khung viền PowerPoint đẹp">
            <a:extLst>
              <a:ext uri="{FF2B5EF4-FFF2-40B4-BE49-F238E27FC236}">
                <a16:creationId xmlns="" xmlns:a16="http://schemas.microsoft.com/office/drawing/2014/main" id="{925DAF4E-A91E-4B67-9DD0-C1AB59B6E0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9644" y="-52063"/>
            <a:ext cx="9524187" cy="29510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6" descr="Picture1">
            <a:extLst>
              <a:ext uri="{FF2B5EF4-FFF2-40B4-BE49-F238E27FC236}">
                <a16:creationId xmlns="" xmlns:a16="http://schemas.microsoft.com/office/drawing/2014/main" id="{7F0FA2B0-031C-4973-B8CF-6079A99BF1E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99523" y="587446"/>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50">
            <a:extLst>
              <a:ext uri="{FF2B5EF4-FFF2-40B4-BE49-F238E27FC236}">
                <a16:creationId xmlns="" xmlns:a16="http://schemas.microsoft.com/office/drawing/2014/main" id="{45E844F2-37E7-4DB0-8326-D2F2054436CD}"/>
              </a:ext>
            </a:extLst>
          </p:cNvPr>
          <p:cNvSpPr/>
          <p:nvPr/>
        </p:nvSpPr>
        <p:spPr>
          <a:xfrm>
            <a:off x="8349790" y="3237254"/>
            <a:ext cx="3147626"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smtClean="0">
                <a:solidFill>
                  <a:schemeClr val="bg1"/>
                </a:solidFill>
                <a:latin typeface="Times New Roman" panose="02020603050405020304" pitchFamily="18" charset="0"/>
                <a:cs typeface="Times New Roman" panose="02020603050405020304" pitchFamily="18" charset="0"/>
              </a:rPr>
              <a:t>218 TCN</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1" name="Rectangle: Rounded Corners 51">
            <a:extLst>
              <a:ext uri="{FF2B5EF4-FFF2-40B4-BE49-F238E27FC236}">
                <a16:creationId xmlns="" xmlns:a16="http://schemas.microsoft.com/office/drawing/2014/main" id="{2C8D4153-E005-4F09-8ACD-294368F2B324}"/>
              </a:ext>
            </a:extLst>
          </p:cNvPr>
          <p:cNvSpPr/>
          <p:nvPr/>
        </p:nvSpPr>
        <p:spPr>
          <a:xfrm>
            <a:off x="8349790" y="4665145"/>
            <a:ext cx="3147626"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smtClean="0">
                <a:solidFill>
                  <a:schemeClr val="bg1"/>
                </a:solidFill>
                <a:latin typeface="Times New Roman" panose="02020603050405020304" pitchFamily="18" charset="0"/>
                <a:cs typeface="Times New Roman" panose="02020603050405020304" pitchFamily="18" charset="0"/>
              </a:rPr>
              <a:t>224 TCN</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 xmlns:a16="http://schemas.microsoft.com/office/drawing/2014/main" id="{010ED24C-E510-4DE5-B89F-239AE671A059}"/>
              </a:ext>
            </a:extLst>
          </p:cNvPr>
          <p:cNvSpPr/>
          <p:nvPr/>
        </p:nvSpPr>
        <p:spPr>
          <a:xfrm>
            <a:off x="2747476" y="347430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tx1"/>
                </a:solidFill>
                <a:latin typeface="Aharoni" panose="02010803020104030203" pitchFamily="2" charset="-79"/>
                <a:cs typeface="Aharoni" panose="02010803020104030203" pitchFamily="2" charset="-79"/>
              </a:rPr>
              <a:t>A</a:t>
            </a:r>
          </a:p>
        </p:txBody>
      </p:sp>
      <p:sp>
        <p:nvSpPr>
          <p:cNvPr id="13" name="Oval 12">
            <a:extLst>
              <a:ext uri="{FF2B5EF4-FFF2-40B4-BE49-F238E27FC236}">
                <a16:creationId xmlns="" xmlns:a16="http://schemas.microsoft.com/office/drawing/2014/main" id="{662BFBA0-1A4A-4442-A43D-981C1EFFE20B}"/>
              </a:ext>
            </a:extLst>
          </p:cNvPr>
          <p:cNvSpPr/>
          <p:nvPr/>
        </p:nvSpPr>
        <p:spPr>
          <a:xfrm>
            <a:off x="7746211" y="4783670"/>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Aharoni" panose="02010803020104030203" pitchFamily="2" charset="-79"/>
                <a:cs typeface="Aharoni" panose="02010803020104030203" pitchFamily="2" charset="-79"/>
              </a:rPr>
              <a:t>D</a:t>
            </a:r>
          </a:p>
        </p:txBody>
      </p:sp>
      <p:sp>
        <p:nvSpPr>
          <p:cNvPr id="14" name="Oval 13">
            <a:extLst>
              <a:ext uri="{FF2B5EF4-FFF2-40B4-BE49-F238E27FC236}">
                <a16:creationId xmlns="" xmlns:a16="http://schemas.microsoft.com/office/drawing/2014/main" id="{41658C25-7390-4556-BC5E-B66395E333EE}"/>
              </a:ext>
            </a:extLst>
          </p:cNvPr>
          <p:cNvSpPr/>
          <p:nvPr/>
        </p:nvSpPr>
        <p:spPr>
          <a:xfrm>
            <a:off x="2787077" y="479662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Aharoni" panose="02010803020104030203" pitchFamily="2" charset="-79"/>
                <a:cs typeface="Aharoni" panose="02010803020104030203" pitchFamily="2" charset="-79"/>
              </a:rPr>
              <a:t>C</a:t>
            </a:r>
          </a:p>
        </p:txBody>
      </p:sp>
      <p:sp>
        <p:nvSpPr>
          <p:cNvPr id="15" name="Oval 14">
            <a:extLst>
              <a:ext uri="{FF2B5EF4-FFF2-40B4-BE49-F238E27FC236}">
                <a16:creationId xmlns="" xmlns:a16="http://schemas.microsoft.com/office/drawing/2014/main" id="{A48DBC7F-4ED8-4E83-99CD-39EDC79DA874}"/>
              </a:ext>
            </a:extLst>
          </p:cNvPr>
          <p:cNvSpPr/>
          <p:nvPr/>
        </p:nvSpPr>
        <p:spPr>
          <a:xfrm>
            <a:off x="7746211" y="3457756"/>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Aharoni" panose="02010803020104030203" pitchFamily="2" charset="-79"/>
                <a:cs typeface="Aharoni" panose="02010803020104030203" pitchFamily="2" charset="-79"/>
              </a:rPr>
              <a:t>B</a:t>
            </a:r>
          </a:p>
        </p:txBody>
      </p:sp>
      <p:sp>
        <p:nvSpPr>
          <p:cNvPr id="16" name="TextBox 15">
            <a:extLst>
              <a:ext uri="{FF2B5EF4-FFF2-40B4-BE49-F238E27FC236}">
                <a16:creationId xmlns="" xmlns:a16="http://schemas.microsoft.com/office/drawing/2014/main" id="{FA95EC97-75F5-494A-97D4-29680E26C24F}"/>
              </a:ext>
            </a:extLst>
          </p:cNvPr>
          <p:cNvSpPr txBox="1"/>
          <p:nvPr/>
        </p:nvSpPr>
        <p:spPr>
          <a:xfrm>
            <a:off x="3713018" y="831273"/>
            <a:ext cx="5126182" cy="916573"/>
          </a:xfrm>
          <a:prstGeom prst="rect">
            <a:avLst/>
          </a:prstGeom>
          <a:noFill/>
        </p:spPr>
        <p:txBody>
          <a:bodyPr wrap="square" rtlCol="0">
            <a:spAutoFit/>
          </a:bodyPr>
          <a:lstStyle/>
          <a:p>
            <a:endParaRPr lang="en-US" dirty="0"/>
          </a:p>
        </p:txBody>
      </p:sp>
      <p:sp>
        <p:nvSpPr>
          <p:cNvPr id="17" name="TextBox 16">
            <a:extLst>
              <a:ext uri="{FF2B5EF4-FFF2-40B4-BE49-F238E27FC236}">
                <a16:creationId xmlns="" xmlns:a16="http://schemas.microsoft.com/office/drawing/2014/main" id="{3571FB0A-124C-4001-A982-10355E214208}"/>
              </a:ext>
            </a:extLst>
          </p:cNvPr>
          <p:cNvSpPr txBox="1"/>
          <p:nvPr/>
        </p:nvSpPr>
        <p:spPr>
          <a:xfrm>
            <a:off x="4145879" y="619464"/>
            <a:ext cx="6026727" cy="1323439"/>
          </a:xfrm>
          <a:prstGeom prst="rect">
            <a:avLst/>
          </a:prstGeom>
          <a:noFill/>
        </p:spPr>
        <p:txBody>
          <a:bodyPr wrap="square" rtlCol="0">
            <a:spAutoFit/>
          </a:bodyPr>
          <a:lstStyle/>
          <a:p>
            <a:pPr algn="ctr"/>
            <a:r>
              <a:rPr lang="en-US" sz="4000" b="1" dirty="0" err="1" smtClean="0">
                <a:latin typeface="Calibri" panose="020F0502020204030204" pitchFamily="34" charset="0"/>
                <a:cs typeface="Calibri" panose="020F0502020204030204" pitchFamily="34" charset="0"/>
              </a:rPr>
              <a:t>Tần</a:t>
            </a:r>
            <a:r>
              <a:rPr lang="en-US" sz="4000" b="1" dirty="0" smtClean="0">
                <a:latin typeface="Calibri" panose="020F0502020204030204" pitchFamily="34" charset="0"/>
                <a:cs typeface="Calibri" panose="020F0502020204030204" pitchFamily="34" charset="0"/>
              </a:rPr>
              <a:t> </a:t>
            </a:r>
            <a:r>
              <a:rPr lang="en-US" sz="4000" b="1" dirty="0" err="1" smtClean="0">
                <a:latin typeface="Calibri" panose="020F0502020204030204" pitchFamily="34" charset="0"/>
                <a:cs typeface="Calibri" panose="020F0502020204030204" pitchFamily="34" charset="0"/>
              </a:rPr>
              <a:t>Thủy</a:t>
            </a:r>
            <a:r>
              <a:rPr lang="en-US" sz="4000" b="1" dirty="0" smtClean="0">
                <a:latin typeface="Calibri" panose="020F0502020204030204" pitchFamily="34" charset="0"/>
                <a:cs typeface="Calibri" panose="020F0502020204030204" pitchFamily="34" charset="0"/>
              </a:rPr>
              <a:t> </a:t>
            </a:r>
            <a:r>
              <a:rPr lang="en-US" sz="4000" b="1" dirty="0" err="1" smtClean="0">
                <a:latin typeface="Calibri" panose="020F0502020204030204" pitchFamily="34" charset="0"/>
                <a:cs typeface="Calibri" panose="020F0502020204030204" pitchFamily="34" charset="0"/>
              </a:rPr>
              <a:t>Hoàng</a:t>
            </a:r>
            <a:r>
              <a:rPr lang="en-US" sz="4000" b="1" dirty="0" smtClean="0">
                <a:latin typeface="Calibri" panose="020F0502020204030204" pitchFamily="34" charset="0"/>
                <a:cs typeface="Calibri" panose="020F0502020204030204" pitchFamily="34" charset="0"/>
              </a:rPr>
              <a:t> </a:t>
            </a:r>
            <a:r>
              <a:rPr lang="en-US" sz="4000" b="1" dirty="0" err="1" smtClean="0">
                <a:latin typeface="Calibri" panose="020F0502020204030204" pitchFamily="34" charset="0"/>
                <a:cs typeface="Calibri" panose="020F0502020204030204" pitchFamily="34" charset="0"/>
              </a:rPr>
              <a:t>thống</a:t>
            </a:r>
            <a:r>
              <a:rPr lang="en-US" sz="4000" b="1" dirty="0" smtClean="0">
                <a:latin typeface="Calibri" panose="020F0502020204030204" pitchFamily="34" charset="0"/>
                <a:cs typeface="Calibri" panose="020F0502020204030204" pitchFamily="34" charset="0"/>
              </a:rPr>
              <a:t> </a:t>
            </a:r>
            <a:r>
              <a:rPr lang="en-US" sz="4000" b="1" dirty="0" err="1" smtClean="0">
                <a:latin typeface="Calibri" panose="020F0502020204030204" pitchFamily="34" charset="0"/>
                <a:cs typeface="Calibri" panose="020F0502020204030204" pitchFamily="34" charset="0"/>
              </a:rPr>
              <a:t>nhất</a:t>
            </a:r>
            <a:r>
              <a:rPr lang="en-US" sz="4000" b="1" dirty="0" smtClean="0">
                <a:latin typeface="Calibri" panose="020F0502020204030204" pitchFamily="34" charset="0"/>
                <a:cs typeface="Calibri" panose="020F0502020204030204" pitchFamily="34" charset="0"/>
              </a:rPr>
              <a:t> </a:t>
            </a:r>
            <a:r>
              <a:rPr lang="en-US" sz="4000" b="1" dirty="0" err="1" smtClean="0">
                <a:latin typeface="Calibri" panose="020F0502020204030204" pitchFamily="34" charset="0"/>
                <a:cs typeface="Calibri" panose="020F0502020204030204" pitchFamily="34" charset="0"/>
              </a:rPr>
              <a:t>đất</a:t>
            </a:r>
            <a:r>
              <a:rPr lang="en-US" sz="4000" b="1" dirty="0" smtClean="0">
                <a:latin typeface="Calibri" panose="020F0502020204030204" pitchFamily="34" charset="0"/>
                <a:cs typeface="Calibri" panose="020F0502020204030204" pitchFamily="34" charset="0"/>
              </a:rPr>
              <a:t> </a:t>
            </a:r>
            <a:r>
              <a:rPr lang="en-US" sz="4000" b="1" dirty="0" err="1" smtClean="0">
                <a:latin typeface="Calibri" panose="020F0502020204030204" pitchFamily="34" charset="0"/>
                <a:cs typeface="Calibri" panose="020F0502020204030204" pitchFamily="34" charset="0"/>
              </a:rPr>
              <a:t>nước</a:t>
            </a:r>
            <a:r>
              <a:rPr lang="en-US" sz="4000" b="1" dirty="0" smtClean="0">
                <a:latin typeface="Calibri" panose="020F0502020204030204" pitchFamily="34" charset="0"/>
                <a:cs typeface="Calibri" panose="020F0502020204030204" pitchFamily="34" charset="0"/>
              </a:rPr>
              <a:t> </a:t>
            </a:r>
            <a:r>
              <a:rPr lang="en-US" sz="4000" b="1" dirty="0" err="1" smtClean="0">
                <a:latin typeface="Calibri" panose="020F0502020204030204" pitchFamily="34" charset="0"/>
                <a:cs typeface="Calibri" panose="020F0502020204030204" pitchFamily="34" charset="0"/>
              </a:rPr>
              <a:t>vào</a:t>
            </a:r>
            <a:r>
              <a:rPr lang="en-US" sz="4000" b="1" dirty="0" smtClean="0">
                <a:latin typeface="Calibri" panose="020F0502020204030204" pitchFamily="34" charset="0"/>
                <a:cs typeface="Calibri" panose="020F0502020204030204" pitchFamily="34" charset="0"/>
              </a:rPr>
              <a:t> </a:t>
            </a:r>
            <a:r>
              <a:rPr lang="en-US" sz="4000" b="1" dirty="0" err="1" smtClean="0">
                <a:latin typeface="Calibri" panose="020F0502020204030204" pitchFamily="34" charset="0"/>
                <a:cs typeface="Calibri" panose="020F0502020204030204" pitchFamily="34" charset="0"/>
              </a:rPr>
              <a:t>năm</a:t>
            </a:r>
            <a:r>
              <a:rPr lang="en-US" sz="4000" b="1" dirty="0" smtClean="0">
                <a:latin typeface="Calibri" panose="020F0502020204030204" pitchFamily="34" charset="0"/>
                <a:cs typeface="Calibri" panose="020F0502020204030204" pitchFamily="34" charset="0"/>
              </a:rPr>
              <a:t> </a:t>
            </a:r>
            <a:r>
              <a:rPr lang="en-US" sz="4000" b="1" dirty="0" err="1" smtClean="0">
                <a:latin typeface="Calibri" panose="020F0502020204030204" pitchFamily="34" charset="0"/>
                <a:cs typeface="Calibri" panose="020F0502020204030204" pitchFamily="34" charset="0"/>
              </a:rPr>
              <a:t>nào</a:t>
            </a:r>
            <a:r>
              <a:rPr lang="en-US" sz="4000" b="1" dirty="0" smtClean="0">
                <a:latin typeface="Calibri" panose="020F0502020204030204" pitchFamily="34" charset="0"/>
                <a:cs typeface="Calibri" panose="020F0502020204030204" pitchFamily="34" charset="0"/>
              </a:rPr>
              <a:t>?</a:t>
            </a:r>
            <a:endParaRPr lang="en-US" sz="4000" dirty="0">
              <a:latin typeface="Calibri" panose="020F0502020204030204" pitchFamily="34" charset="0"/>
              <a:cs typeface="Calibri" panose="020F0502020204030204" pitchFamily="34" charset="0"/>
            </a:endParaRPr>
          </a:p>
        </p:txBody>
      </p:sp>
      <p:sp>
        <p:nvSpPr>
          <p:cNvPr id="18" name="Circle: Hollow 78">
            <a:extLst>
              <a:ext uri="{FF2B5EF4-FFF2-40B4-BE49-F238E27FC236}">
                <a16:creationId xmlns="" xmlns:a16="http://schemas.microsoft.com/office/drawing/2014/main" id="{66F09241-27F7-44D9-8FF4-14CC1B72E454}"/>
              </a:ext>
            </a:extLst>
          </p:cNvPr>
          <p:cNvSpPr/>
          <p:nvPr/>
        </p:nvSpPr>
        <p:spPr>
          <a:xfrm>
            <a:off x="-57782" y="139148"/>
            <a:ext cx="2489981" cy="2471561"/>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9" name="Group 18">
            <a:extLst>
              <a:ext uri="{FF2B5EF4-FFF2-40B4-BE49-F238E27FC236}">
                <a16:creationId xmlns="" xmlns:a16="http://schemas.microsoft.com/office/drawing/2014/main" id="{105A5382-71AD-4247-B946-D72D3CFAC647}"/>
              </a:ext>
            </a:extLst>
          </p:cNvPr>
          <p:cNvGrpSpPr/>
          <p:nvPr/>
        </p:nvGrpSpPr>
        <p:grpSpPr>
          <a:xfrm>
            <a:off x="-76515" y="139147"/>
            <a:ext cx="2527445" cy="2471561"/>
            <a:chOff x="-494973" y="1043791"/>
            <a:chExt cx="3009379" cy="2964766"/>
          </a:xfrm>
        </p:grpSpPr>
        <p:sp>
          <p:nvSpPr>
            <p:cNvPr id="20" name="Sun 19">
              <a:extLst>
                <a:ext uri="{FF2B5EF4-FFF2-40B4-BE49-F238E27FC236}">
                  <a16:creationId xmlns="" xmlns:a16="http://schemas.microsoft.com/office/drawing/2014/main" id="{A804B890-DEB8-4354-A83B-44DBE5FD0D93}"/>
                </a:ext>
              </a:extLst>
            </p:cNvPr>
            <p:cNvSpPr/>
            <p:nvPr/>
          </p:nvSpPr>
          <p:spPr>
            <a:xfrm>
              <a:off x="-494973" y="1043791"/>
              <a:ext cx="3009379" cy="2964766"/>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 xmlns:a16="http://schemas.microsoft.com/office/drawing/2014/main" id="{8B8CFA86-953E-44F5-93BF-BEE2170B9855}"/>
                </a:ext>
              </a:extLst>
            </p:cNvPr>
            <p:cNvSpPr/>
            <p:nvPr/>
          </p:nvSpPr>
          <p:spPr>
            <a:xfrm flipH="1">
              <a:off x="223778" y="1731144"/>
              <a:ext cx="1575127" cy="159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22" name="Flowchart: Connector 21">
            <a:extLst>
              <a:ext uri="{FF2B5EF4-FFF2-40B4-BE49-F238E27FC236}">
                <a16:creationId xmlns="" xmlns:a16="http://schemas.microsoft.com/office/drawing/2014/main" id="{416125C6-AAE5-4236-8CE2-467311D3EFB9}"/>
              </a:ext>
            </a:extLst>
          </p:cNvPr>
          <p:cNvSpPr/>
          <p:nvPr/>
        </p:nvSpPr>
        <p:spPr>
          <a:xfrm>
            <a:off x="545711" y="757545"/>
            <a:ext cx="1280160" cy="12801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 xmlns:a16="http://schemas.microsoft.com/office/drawing/2014/main" id="{5A4D49C5-DE7C-4DB7-959B-DDEB909DC343}"/>
              </a:ext>
            </a:extLst>
          </p:cNvPr>
          <p:cNvSpPr/>
          <p:nvPr/>
        </p:nvSpPr>
        <p:spPr>
          <a:xfrm>
            <a:off x="545711" y="737437"/>
            <a:ext cx="1280160" cy="1300268"/>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 xmlns:a16="http://schemas.microsoft.com/office/drawing/2014/main" id="{AED08271-1954-4F51-837F-EC30FEEDB66C}"/>
              </a:ext>
            </a:extLst>
          </p:cNvPr>
          <p:cNvSpPr/>
          <p:nvPr/>
        </p:nvSpPr>
        <p:spPr>
          <a:xfrm>
            <a:off x="637151" y="838931"/>
            <a:ext cx="1097280" cy="10972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 xmlns:a16="http://schemas.microsoft.com/office/drawing/2014/main" id="{57B3A00E-51EC-45AC-A827-A56A38D64B0B}"/>
              </a:ext>
            </a:extLst>
          </p:cNvPr>
          <p:cNvSpPr txBox="1"/>
          <p:nvPr/>
        </p:nvSpPr>
        <p:spPr>
          <a:xfrm>
            <a:off x="893958" y="783787"/>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1</a:t>
            </a:r>
          </a:p>
        </p:txBody>
      </p:sp>
      <p:sp>
        <p:nvSpPr>
          <p:cNvPr id="26" name="TextBox 25">
            <a:extLst>
              <a:ext uri="{FF2B5EF4-FFF2-40B4-BE49-F238E27FC236}">
                <a16:creationId xmlns="" xmlns:a16="http://schemas.microsoft.com/office/drawing/2014/main" id="{0DC57EC5-5ECB-4877-A851-0D1C6F1AD6DB}"/>
              </a:ext>
            </a:extLst>
          </p:cNvPr>
          <p:cNvSpPr txBox="1"/>
          <p:nvPr/>
        </p:nvSpPr>
        <p:spPr>
          <a:xfrm>
            <a:off x="936989" y="808573"/>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5</a:t>
            </a:r>
          </a:p>
        </p:txBody>
      </p:sp>
      <p:sp>
        <p:nvSpPr>
          <p:cNvPr id="27" name="TextBox 26">
            <a:extLst>
              <a:ext uri="{FF2B5EF4-FFF2-40B4-BE49-F238E27FC236}">
                <a16:creationId xmlns="" xmlns:a16="http://schemas.microsoft.com/office/drawing/2014/main" id="{5A8C26F5-8EFF-4F64-BAD8-3C7DF5253318}"/>
              </a:ext>
            </a:extLst>
          </p:cNvPr>
          <p:cNvSpPr txBox="1"/>
          <p:nvPr/>
        </p:nvSpPr>
        <p:spPr>
          <a:xfrm>
            <a:off x="869348" y="769289"/>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6</a:t>
            </a:r>
          </a:p>
        </p:txBody>
      </p:sp>
      <p:sp>
        <p:nvSpPr>
          <p:cNvPr id="28" name="TextBox 27">
            <a:extLst>
              <a:ext uri="{FF2B5EF4-FFF2-40B4-BE49-F238E27FC236}">
                <a16:creationId xmlns="" xmlns:a16="http://schemas.microsoft.com/office/drawing/2014/main" id="{6A26569D-0BDD-4252-9D4E-B0899986CBA4}"/>
              </a:ext>
            </a:extLst>
          </p:cNvPr>
          <p:cNvSpPr txBox="1"/>
          <p:nvPr/>
        </p:nvSpPr>
        <p:spPr>
          <a:xfrm>
            <a:off x="905944" y="808573"/>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8</a:t>
            </a:r>
          </a:p>
        </p:txBody>
      </p:sp>
      <p:sp>
        <p:nvSpPr>
          <p:cNvPr id="29" name="TextBox 28">
            <a:extLst>
              <a:ext uri="{FF2B5EF4-FFF2-40B4-BE49-F238E27FC236}">
                <a16:creationId xmlns="" xmlns:a16="http://schemas.microsoft.com/office/drawing/2014/main" id="{0A5122A9-9AF1-4B32-84B6-A81E896E762A}"/>
              </a:ext>
            </a:extLst>
          </p:cNvPr>
          <p:cNvSpPr txBox="1"/>
          <p:nvPr/>
        </p:nvSpPr>
        <p:spPr>
          <a:xfrm>
            <a:off x="882888" y="788931"/>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7</a:t>
            </a:r>
          </a:p>
        </p:txBody>
      </p:sp>
      <p:sp>
        <p:nvSpPr>
          <p:cNvPr id="30" name="TextBox 29">
            <a:extLst>
              <a:ext uri="{FF2B5EF4-FFF2-40B4-BE49-F238E27FC236}">
                <a16:creationId xmlns="" xmlns:a16="http://schemas.microsoft.com/office/drawing/2014/main" id="{D4B416C1-0046-4435-9CAB-98AC3410B4B6}"/>
              </a:ext>
            </a:extLst>
          </p:cNvPr>
          <p:cNvSpPr txBox="1"/>
          <p:nvPr/>
        </p:nvSpPr>
        <p:spPr>
          <a:xfrm>
            <a:off x="637151" y="808573"/>
            <a:ext cx="1073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10</a:t>
            </a:r>
          </a:p>
        </p:txBody>
      </p:sp>
      <p:sp>
        <p:nvSpPr>
          <p:cNvPr id="31" name="TextBox 30">
            <a:extLst>
              <a:ext uri="{FF2B5EF4-FFF2-40B4-BE49-F238E27FC236}">
                <a16:creationId xmlns="" xmlns:a16="http://schemas.microsoft.com/office/drawing/2014/main" id="{F08AF2A7-9B60-40E5-BA15-575B8DC006B9}"/>
              </a:ext>
            </a:extLst>
          </p:cNvPr>
          <p:cNvSpPr txBox="1"/>
          <p:nvPr/>
        </p:nvSpPr>
        <p:spPr>
          <a:xfrm>
            <a:off x="914849" y="788931"/>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9</a:t>
            </a:r>
          </a:p>
        </p:txBody>
      </p:sp>
      <p:sp>
        <p:nvSpPr>
          <p:cNvPr id="32" name="TextBox 31">
            <a:extLst>
              <a:ext uri="{FF2B5EF4-FFF2-40B4-BE49-F238E27FC236}">
                <a16:creationId xmlns="" xmlns:a16="http://schemas.microsoft.com/office/drawing/2014/main" id="{637BCED0-3AFC-4B2E-B8B4-66B7DAA94F13}"/>
              </a:ext>
            </a:extLst>
          </p:cNvPr>
          <p:cNvSpPr txBox="1"/>
          <p:nvPr/>
        </p:nvSpPr>
        <p:spPr>
          <a:xfrm>
            <a:off x="858855" y="776538"/>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4</a:t>
            </a:r>
          </a:p>
        </p:txBody>
      </p:sp>
      <p:sp>
        <p:nvSpPr>
          <p:cNvPr id="33" name="TextBox 32">
            <a:extLst>
              <a:ext uri="{FF2B5EF4-FFF2-40B4-BE49-F238E27FC236}">
                <a16:creationId xmlns="" xmlns:a16="http://schemas.microsoft.com/office/drawing/2014/main" id="{351C48C7-AAA3-458D-B021-2FAA555DA526}"/>
              </a:ext>
            </a:extLst>
          </p:cNvPr>
          <p:cNvSpPr txBox="1"/>
          <p:nvPr/>
        </p:nvSpPr>
        <p:spPr>
          <a:xfrm>
            <a:off x="949005" y="769289"/>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3</a:t>
            </a:r>
          </a:p>
        </p:txBody>
      </p:sp>
      <p:sp>
        <p:nvSpPr>
          <p:cNvPr id="34" name="TextBox 33">
            <a:extLst>
              <a:ext uri="{FF2B5EF4-FFF2-40B4-BE49-F238E27FC236}">
                <a16:creationId xmlns="" xmlns:a16="http://schemas.microsoft.com/office/drawing/2014/main" id="{B158F971-2853-4088-82C3-A3D9EDBBB276}"/>
              </a:ext>
            </a:extLst>
          </p:cNvPr>
          <p:cNvSpPr txBox="1"/>
          <p:nvPr/>
        </p:nvSpPr>
        <p:spPr>
          <a:xfrm>
            <a:off x="869348" y="792556"/>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2</a:t>
            </a:r>
          </a:p>
        </p:txBody>
      </p:sp>
      <p:sp>
        <p:nvSpPr>
          <p:cNvPr id="35" name="TextBox 34">
            <a:extLst>
              <a:ext uri="{FF2B5EF4-FFF2-40B4-BE49-F238E27FC236}">
                <a16:creationId xmlns="" xmlns:a16="http://schemas.microsoft.com/office/drawing/2014/main" id="{C4EB5570-325E-402F-8455-D5591CBA56CE}"/>
              </a:ext>
            </a:extLst>
          </p:cNvPr>
          <p:cNvSpPr txBox="1"/>
          <p:nvPr/>
        </p:nvSpPr>
        <p:spPr>
          <a:xfrm>
            <a:off x="810609" y="835726"/>
            <a:ext cx="1242093" cy="1077218"/>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Hết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giờ</a:t>
            </a:r>
            <a:endParaRPr lang="en-US" sz="3200" b="1" dirty="0">
              <a:latin typeface="Times New Roman" panose="02020603050405020304" pitchFamily="18" charset="0"/>
              <a:cs typeface="Times New Roman" panose="02020603050405020304" pitchFamily="18" charset="0"/>
            </a:endParaRPr>
          </a:p>
        </p:txBody>
      </p:sp>
      <p:sp>
        <p:nvSpPr>
          <p:cNvPr id="36" name="Rectangle: Rounded Corners 41">
            <a:extLst>
              <a:ext uri="{FF2B5EF4-FFF2-40B4-BE49-F238E27FC236}">
                <a16:creationId xmlns="" xmlns:a16="http://schemas.microsoft.com/office/drawing/2014/main" id="{17DC954F-049A-4CB6-9277-A19C240C2D3E}"/>
              </a:ext>
            </a:extLst>
          </p:cNvPr>
          <p:cNvSpPr/>
          <p:nvPr/>
        </p:nvSpPr>
        <p:spPr>
          <a:xfrm>
            <a:off x="3403387" y="3300358"/>
            <a:ext cx="3147626" cy="748145"/>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smtClean="0">
                <a:solidFill>
                  <a:schemeClr val="bg1"/>
                </a:solidFill>
                <a:latin typeface="Times New Roman" panose="02020603050405020304" pitchFamily="18" charset="0"/>
                <a:cs typeface="Times New Roman" panose="02020603050405020304" pitchFamily="18" charset="0"/>
              </a:rPr>
              <a:t>216 TCN</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37" name="Rectangle: Rounded Corners 42">
            <a:extLst>
              <a:ext uri="{FF2B5EF4-FFF2-40B4-BE49-F238E27FC236}">
                <a16:creationId xmlns="" xmlns:a16="http://schemas.microsoft.com/office/drawing/2014/main" id="{5539E4C0-AC94-4D8B-9070-D122DDCE4A7E}"/>
              </a:ext>
            </a:extLst>
          </p:cNvPr>
          <p:cNvSpPr/>
          <p:nvPr/>
        </p:nvSpPr>
        <p:spPr>
          <a:xfrm>
            <a:off x="3432219" y="4676667"/>
            <a:ext cx="3147626"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smtClean="0">
                <a:solidFill>
                  <a:schemeClr val="bg1"/>
                </a:solidFill>
                <a:latin typeface="Times New Roman" panose="02020603050405020304" pitchFamily="18" charset="0"/>
                <a:cs typeface="Times New Roman" panose="02020603050405020304" pitchFamily="18" charset="0"/>
              </a:rPr>
              <a:t>221 TCN</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38" name="Text Box 121">
            <a:extLst>
              <a:ext uri="{FF2B5EF4-FFF2-40B4-BE49-F238E27FC236}">
                <a16:creationId xmlns="" xmlns:a16="http://schemas.microsoft.com/office/drawing/2014/main" id="{36DC94BF-C7A5-4F7B-9138-BDD786211FC7}"/>
              </a:ext>
            </a:extLst>
          </p:cNvPr>
          <p:cNvSpPr txBox="1">
            <a:spLocks noChangeArrowheads="1"/>
          </p:cNvSpPr>
          <p:nvPr/>
        </p:nvSpPr>
        <p:spPr bwMode="auto">
          <a:xfrm>
            <a:off x="2842279" y="5809666"/>
            <a:ext cx="650744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39" name="Text Box 121">
            <a:extLst>
              <a:ext uri="{FF2B5EF4-FFF2-40B4-BE49-F238E27FC236}">
                <a16:creationId xmlns="" xmlns:a16="http://schemas.microsoft.com/office/drawing/2014/main" id="{291A04FA-25DC-469B-BFE0-5879C80A7F67}"/>
              </a:ext>
            </a:extLst>
          </p:cNvPr>
          <p:cNvSpPr txBox="1">
            <a:spLocks noChangeArrowheads="1"/>
          </p:cNvSpPr>
          <p:nvPr/>
        </p:nvSpPr>
        <p:spPr bwMode="auto">
          <a:xfrm>
            <a:off x="2739090" y="5758789"/>
            <a:ext cx="640080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pic>
        <p:nvPicPr>
          <p:cNvPr id="40" name="Tieng-dong-ho-tich-tac-www_tiengdong_com">
            <a:hlinkClick r:id="" action="ppaction://media"/>
            <a:extLst>
              <a:ext uri="{FF2B5EF4-FFF2-40B4-BE49-F238E27FC236}">
                <a16:creationId xmlns="" xmlns:a16="http://schemas.microsoft.com/office/drawing/2014/main" id="{8EADAA77-FB26-4A69-802A-541C84A6299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7144" y="783787"/>
            <a:ext cx="609600" cy="609600"/>
          </a:xfrm>
          <a:prstGeom prst="rect">
            <a:avLst/>
          </a:prstGeom>
        </p:spPr>
      </p:pic>
      <p:pic>
        <p:nvPicPr>
          <p:cNvPr id="41" name="Picture 2" descr="게임 인터페이스 시작 버튼을 압살했다 형판 갈색에 대한 스톡 벡터 아트 및 기타 이미지 - iStock">
            <a:extLst>
              <a:ext uri="{FF2B5EF4-FFF2-40B4-BE49-F238E27FC236}">
                <a16:creationId xmlns="" xmlns:a16="http://schemas.microsoft.com/office/drawing/2014/main" id="{ABEDF29E-23DB-4504-B486-6D2EC7D168B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73524" y="1853182"/>
            <a:ext cx="334984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73">
            <a:extLst>
              <a:ext uri="{FF2B5EF4-FFF2-40B4-BE49-F238E27FC236}">
                <a16:creationId xmlns="" xmlns:a16="http://schemas.microsoft.com/office/drawing/2014/main" id="{16F55502-0B94-4015-9D33-54F5F90C0CD5}"/>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830985" y="5254204"/>
            <a:ext cx="1173137"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 descr="Index of /classrooms/ID2_Fall_2015/Cindy_Reyes-Cortes/Unit  1/Hueys_css/Images">
            <a:extLst>
              <a:ext uri="{FF2B5EF4-FFF2-40B4-BE49-F238E27FC236}">
                <a16:creationId xmlns="" xmlns:a16="http://schemas.microsoft.com/office/drawing/2014/main" id="{F9211EB8-BE7C-452B-8147-F560D58C835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6350" y="4417927"/>
            <a:ext cx="1939636" cy="1242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52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18"/>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75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750"/>
                                        <p:tgtEl>
                                          <p:spTgt spid="41"/>
                                        </p:tgtEl>
                                      </p:cBhvr>
                                    </p:animEffect>
                                  </p:childTnLst>
                                </p:cTn>
                              </p:par>
                              <p:par>
                                <p:cTn id="23" presetID="10"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750"/>
                                        <p:tgtEl>
                                          <p:spTgt spid="4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75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75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75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750"/>
                                        <p:tgtEl>
                                          <p:spTgt spid="13"/>
                                        </p:tgtEl>
                                      </p:cBhvr>
                                    </p:animEffect>
                                  </p:childTnLst>
                                </p:cTn>
                              </p:par>
                              <p:par>
                                <p:cTn id="41" presetID="10"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750"/>
                                        <p:tgtEl>
                                          <p:spTgt spid="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75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750"/>
                                        <p:tgtEl>
                                          <p:spTgt spid="3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750"/>
                                        <p:tgtEl>
                                          <p:spTgt spid="3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750"/>
                                        <p:tgtEl>
                                          <p:spTgt spid="10"/>
                                        </p:tgtEl>
                                      </p:cBhvr>
                                    </p:animEffect>
                                  </p:childTnLst>
                                </p:cTn>
                              </p:par>
                            </p:childTnLst>
                          </p:cTn>
                        </p:par>
                        <p:par>
                          <p:cTn id="56" fill="hold">
                            <p:stCondLst>
                              <p:cond delay="2500"/>
                            </p:stCondLst>
                            <p:childTnLst>
                              <p:par>
                                <p:cTn id="57" presetID="8" presetClass="emph" presetSubtype="0" repeatCount="indefinite" fill="hold" nodeType="afterEffect">
                                  <p:stCondLst>
                                    <p:cond delay="0"/>
                                  </p:stCondLst>
                                  <p:childTnLst>
                                    <p:animRot by="21600000">
                                      <p:cBhvr>
                                        <p:cTn id="58" dur="2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36"/>
                                        </p:tgtEl>
                                        <p:attrNameLst>
                                          <p:attrName>ppt_w</p:attrName>
                                        </p:attrNameLst>
                                      </p:cBhvr>
                                      <p:tavLst>
                                        <p:tav tm="0">
                                          <p:val>
                                            <p:strVal val="ppt_w"/>
                                          </p:val>
                                        </p:tav>
                                        <p:tav tm="100000">
                                          <p:val>
                                            <p:fltVal val="0"/>
                                          </p:val>
                                        </p:tav>
                                      </p:tavLst>
                                    </p:anim>
                                    <p:anim calcmode="lin" valueType="num">
                                      <p:cBhvr>
                                        <p:cTn id="64" dur="500"/>
                                        <p:tgtEl>
                                          <p:spTgt spid="36"/>
                                        </p:tgtEl>
                                        <p:attrNameLst>
                                          <p:attrName>ppt_h</p:attrName>
                                        </p:attrNameLst>
                                      </p:cBhvr>
                                      <p:tavLst>
                                        <p:tav tm="0">
                                          <p:val>
                                            <p:strVal val="ppt_h"/>
                                          </p:val>
                                        </p:tav>
                                        <p:tav tm="100000">
                                          <p:val>
                                            <p:fltVal val="0"/>
                                          </p:val>
                                        </p:tav>
                                      </p:tavLst>
                                    </p:anim>
                                    <p:animEffect transition="out" filter="fade">
                                      <p:cBhvr>
                                        <p:cTn id="65" dur="500"/>
                                        <p:tgtEl>
                                          <p:spTgt spid="36"/>
                                        </p:tgtEl>
                                      </p:cBhvr>
                                    </p:animEffect>
                                    <p:set>
                                      <p:cBhvr>
                                        <p:cTn id="66"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bomb.wav"/>
                                        </p:tgtEl>
                                      </p:cMediaNode>
                                    </p:audio>
                                  </p:subTnLst>
                                </p:cTn>
                              </p:par>
                            </p:childTnLst>
                          </p:cTn>
                        </p:par>
                        <p:par>
                          <p:cTn id="67" fill="hold">
                            <p:stCondLst>
                              <p:cond delay="500"/>
                            </p:stCondLst>
                            <p:childTnLst>
                              <p:par>
                                <p:cTn id="68" presetID="42" presetClass="entr" presetSubtype="0" fill="hold" grpId="0" nodeType="after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250"/>
                                        <p:tgtEl>
                                          <p:spTgt spid="38"/>
                                        </p:tgtEl>
                                      </p:cBhvr>
                                    </p:animEffect>
                                    <p:anim calcmode="lin" valueType="num">
                                      <p:cBhvr>
                                        <p:cTn id="71" dur="250" fill="hold"/>
                                        <p:tgtEl>
                                          <p:spTgt spid="38"/>
                                        </p:tgtEl>
                                        <p:attrNameLst>
                                          <p:attrName>ppt_x</p:attrName>
                                        </p:attrNameLst>
                                      </p:cBhvr>
                                      <p:tavLst>
                                        <p:tav tm="0">
                                          <p:val>
                                            <p:strVal val="#ppt_x"/>
                                          </p:val>
                                        </p:tav>
                                        <p:tav tm="100000">
                                          <p:val>
                                            <p:strVal val="#ppt_x"/>
                                          </p:val>
                                        </p:tav>
                                      </p:tavLst>
                                    </p:anim>
                                    <p:anim calcmode="lin" valueType="num">
                                      <p:cBhvr>
                                        <p:cTn id="72" dur="250" fill="hold"/>
                                        <p:tgtEl>
                                          <p:spTgt spid="38"/>
                                        </p:tgtEl>
                                        <p:attrNameLst>
                                          <p:attrName>ppt_y</p:attrName>
                                        </p:attrNameLst>
                                      </p:cBhvr>
                                      <p:tavLst>
                                        <p:tav tm="0">
                                          <p:val>
                                            <p:strVal val="#ppt_y+.1"/>
                                          </p:val>
                                        </p:tav>
                                        <p:tav tm="100000">
                                          <p:val>
                                            <p:strVal val="#ppt_y"/>
                                          </p:val>
                                        </p:tav>
                                      </p:tavLst>
                                    </p:anim>
                                  </p:childTnLst>
                                </p:cTn>
                              </p:par>
                            </p:childTnLst>
                          </p:cTn>
                        </p:par>
                        <p:par>
                          <p:cTn id="73" fill="hold">
                            <p:stCondLst>
                              <p:cond delay="750"/>
                            </p:stCondLst>
                            <p:childTnLst>
                              <p:par>
                                <p:cTn id="74" presetID="53" presetClass="exit" presetSubtype="32" fill="hold" grpId="1" nodeType="afterEffect">
                                  <p:stCondLst>
                                    <p:cond delay="2250"/>
                                  </p:stCondLst>
                                  <p:childTnLst>
                                    <p:anim calcmode="lin" valueType="num">
                                      <p:cBhvr>
                                        <p:cTn id="75" dur="5000"/>
                                        <p:tgtEl>
                                          <p:spTgt spid="38"/>
                                        </p:tgtEl>
                                        <p:attrNameLst>
                                          <p:attrName>ppt_w</p:attrName>
                                        </p:attrNameLst>
                                      </p:cBhvr>
                                      <p:tavLst>
                                        <p:tav tm="0">
                                          <p:val>
                                            <p:strVal val="ppt_w"/>
                                          </p:val>
                                        </p:tav>
                                        <p:tav tm="100000">
                                          <p:val>
                                            <p:fltVal val="0"/>
                                          </p:val>
                                        </p:tav>
                                      </p:tavLst>
                                    </p:anim>
                                    <p:anim calcmode="lin" valueType="num">
                                      <p:cBhvr>
                                        <p:cTn id="76" dur="5000"/>
                                        <p:tgtEl>
                                          <p:spTgt spid="38"/>
                                        </p:tgtEl>
                                        <p:attrNameLst>
                                          <p:attrName>ppt_h</p:attrName>
                                        </p:attrNameLst>
                                      </p:cBhvr>
                                      <p:tavLst>
                                        <p:tav tm="0">
                                          <p:val>
                                            <p:strVal val="ppt_h"/>
                                          </p:val>
                                        </p:tav>
                                        <p:tav tm="100000">
                                          <p:val>
                                            <p:fltVal val="0"/>
                                          </p:val>
                                        </p:tav>
                                      </p:tavLst>
                                    </p:anim>
                                    <p:animEffect transition="out" filter="fade">
                                      <p:cBhvr>
                                        <p:cTn id="77" dur="5000"/>
                                        <p:tgtEl>
                                          <p:spTgt spid="38"/>
                                        </p:tgtEl>
                                      </p:cBhvr>
                                    </p:animEffect>
                                    <p:set>
                                      <p:cBhvr>
                                        <p:cTn id="78" dur="1" fill="hold">
                                          <p:stCondLst>
                                            <p:cond delay="4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53" presetClass="exit" presetSubtype="32" fill="hold" grpId="1" nodeType="clickEffect">
                                  <p:stCondLst>
                                    <p:cond delay="0"/>
                                  </p:stCondLst>
                                  <p:childTnLst>
                                    <p:anim calcmode="lin" valueType="num">
                                      <p:cBhvr>
                                        <p:cTn id="83" dur="500"/>
                                        <p:tgtEl>
                                          <p:spTgt spid="10"/>
                                        </p:tgtEl>
                                        <p:attrNameLst>
                                          <p:attrName>ppt_w</p:attrName>
                                        </p:attrNameLst>
                                      </p:cBhvr>
                                      <p:tavLst>
                                        <p:tav tm="0">
                                          <p:val>
                                            <p:strVal val="ppt_w"/>
                                          </p:val>
                                        </p:tav>
                                        <p:tav tm="100000">
                                          <p:val>
                                            <p:fltVal val="0"/>
                                          </p:val>
                                        </p:tav>
                                      </p:tavLst>
                                    </p:anim>
                                    <p:anim calcmode="lin" valueType="num">
                                      <p:cBhvr>
                                        <p:cTn id="84" dur="500"/>
                                        <p:tgtEl>
                                          <p:spTgt spid="10"/>
                                        </p:tgtEl>
                                        <p:attrNameLst>
                                          <p:attrName>ppt_h</p:attrName>
                                        </p:attrNameLst>
                                      </p:cBhvr>
                                      <p:tavLst>
                                        <p:tav tm="0">
                                          <p:val>
                                            <p:strVal val="ppt_h"/>
                                          </p:val>
                                        </p:tav>
                                        <p:tav tm="100000">
                                          <p:val>
                                            <p:fltVal val="0"/>
                                          </p:val>
                                        </p:tav>
                                      </p:tavLst>
                                    </p:anim>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4" name="bomb.wav"/>
                                        </p:tgtEl>
                                      </p:cMediaNode>
                                    </p:audio>
                                  </p:subTnLst>
                                </p:cTn>
                              </p:par>
                            </p:childTnLst>
                          </p:cTn>
                        </p:par>
                        <p:par>
                          <p:cTn id="87" fill="hold">
                            <p:stCondLst>
                              <p:cond delay="500"/>
                            </p:stCondLst>
                            <p:childTnLst>
                              <p:par>
                                <p:cTn id="88" presetID="42" presetClass="entr" presetSubtype="0" fill="hold" grpId="0" nodeType="after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fade">
                                      <p:cBhvr>
                                        <p:cTn id="90" dur="250"/>
                                        <p:tgtEl>
                                          <p:spTgt spid="7"/>
                                        </p:tgtEl>
                                      </p:cBhvr>
                                    </p:animEffect>
                                    <p:anim calcmode="lin" valueType="num">
                                      <p:cBhvr>
                                        <p:cTn id="91" dur="250" fill="hold"/>
                                        <p:tgtEl>
                                          <p:spTgt spid="7"/>
                                        </p:tgtEl>
                                        <p:attrNameLst>
                                          <p:attrName>ppt_x</p:attrName>
                                        </p:attrNameLst>
                                      </p:cBhvr>
                                      <p:tavLst>
                                        <p:tav tm="0">
                                          <p:val>
                                            <p:strVal val="#ppt_x"/>
                                          </p:val>
                                        </p:tav>
                                        <p:tav tm="100000">
                                          <p:val>
                                            <p:strVal val="#ppt_x"/>
                                          </p:val>
                                        </p:tav>
                                      </p:tavLst>
                                    </p:anim>
                                    <p:anim calcmode="lin" valueType="num">
                                      <p:cBhvr>
                                        <p:cTn id="92" dur="250" fill="hold"/>
                                        <p:tgtEl>
                                          <p:spTgt spid="7"/>
                                        </p:tgtEl>
                                        <p:attrNameLst>
                                          <p:attrName>ppt_y</p:attrName>
                                        </p:attrNameLst>
                                      </p:cBhvr>
                                      <p:tavLst>
                                        <p:tav tm="0">
                                          <p:val>
                                            <p:strVal val="#ppt_y+.1"/>
                                          </p:val>
                                        </p:tav>
                                        <p:tav tm="100000">
                                          <p:val>
                                            <p:strVal val="#ppt_y"/>
                                          </p:val>
                                        </p:tav>
                                      </p:tavLst>
                                    </p:anim>
                                  </p:childTnLst>
                                </p:cTn>
                              </p:par>
                            </p:childTnLst>
                          </p:cTn>
                        </p:par>
                        <p:par>
                          <p:cTn id="93" fill="hold">
                            <p:stCondLst>
                              <p:cond delay="750"/>
                            </p:stCondLst>
                            <p:childTnLst>
                              <p:par>
                                <p:cTn id="94" presetID="53" presetClass="exit" presetSubtype="32" fill="hold" grpId="1" nodeType="afterEffect">
                                  <p:stCondLst>
                                    <p:cond delay="2250"/>
                                  </p:stCondLst>
                                  <p:childTnLst>
                                    <p:anim calcmode="lin" valueType="num">
                                      <p:cBhvr>
                                        <p:cTn id="95" dur="5000"/>
                                        <p:tgtEl>
                                          <p:spTgt spid="7"/>
                                        </p:tgtEl>
                                        <p:attrNameLst>
                                          <p:attrName>ppt_w</p:attrName>
                                        </p:attrNameLst>
                                      </p:cBhvr>
                                      <p:tavLst>
                                        <p:tav tm="0">
                                          <p:val>
                                            <p:strVal val="ppt_w"/>
                                          </p:val>
                                        </p:tav>
                                        <p:tav tm="100000">
                                          <p:val>
                                            <p:fltVal val="0"/>
                                          </p:val>
                                        </p:tav>
                                      </p:tavLst>
                                    </p:anim>
                                    <p:anim calcmode="lin" valueType="num">
                                      <p:cBhvr>
                                        <p:cTn id="96" dur="5000"/>
                                        <p:tgtEl>
                                          <p:spTgt spid="7"/>
                                        </p:tgtEl>
                                        <p:attrNameLst>
                                          <p:attrName>ppt_h</p:attrName>
                                        </p:attrNameLst>
                                      </p:cBhvr>
                                      <p:tavLst>
                                        <p:tav tm="0">
                                          <p:val>
                                            <p:strVal val="ppt_h"/>
                                          </p:val>
                                        </p:tav>
                                        <p:tav tm="100000">
                                          <p:val>
                                            <p:fltVal val="0"/>
                                          </p:val>
                                        </p:tav>
                                      </p:tavLst>
                                    </p:anim>
                                    <p:animEffect transition="out" filter="fade">
                                      <p:cBhvr>
                                        <p:cTn id="97" dur="5000"/>
                                        <p:tgtEl>
                                          <p:spTgt spid="7"/>
                                        </p:tgtEl>
                                      </p:cBhvr>
                                    </p:animEffect>
                                    <p:set>
                                      <p:cBhvr>
                                        <p:cTn id="98" dur="1" fill="hold">
                                          <p:stCondLst>
                                            <p:cond delay="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9" restart="whenNotActive" fill="hold" evtFilter="cancelBubble" nodeType="interactiveSeq">
                <p:stCondLst>
                  <p:cond evt="onClick" delay="0">
                    <p:tgtEl>
                      <p:spTgt spid="13"/>
                    </p:tgtEl>
                  </p:cond>
                </p:stCondLst>
                <p:endSync evt="end" delay="0">
                  <p:rtn val="all"/>
                </p:endSync>
                <p:childTnLst>
                  <p:par>
                    <p:cTn id="100" fill="hold">
                      <p:stCondLst>
                        <p:cond delay="0"/>
                      </p:stCondLst>
                      <p:childTnLst>
                        <p:par>
                          <p:cTn id="101" fill="hold">
                            <p:stCondLst>
                              <p:cond delay="0"/>
                            </p:stCondLst>
                            <p:childTnLst>
                              <p:par>
                                <p:cTn id="102" presetID="53" presetClass="exit" presetSubtype="32" fill="hold" grpId="1" nodeType="clickEffect">
                                  <p:stCondLst>
                                    <p:cond delay="0"/>
                                  </p:stCondLst>
                                  <p:childTnLst>
                                    <p:anim calcmode="lin" valueType="num">
                                      <p:cBhvr>
                                        <p:cTn id="103" dur="500"/>
                                        <p:tgtEl>
                                          <p:spTgt spid="11"/>
                                        </p:tgtEl>
                                        <p:attrNameLst>
                                          <p:attrName>ppt_w</p:attrName>
                                        </p:attrNameLst>
                                      </p:cBhvr>
                                      <p:tavLst>
                                        <p:tav tm="0">
                                          <p:val>
                                            <p:strVal val="ppt_w"/>
                                          </p:val>
                                        </p:tav>
                                        <p:tav tm="100000">
                                          <p:val>
                                            <p:fltVal val="0"/>
                                          </p:val>
                                        </p:tav>
                                      </p:tavLst>
                                    </p:anim>
                                    <p:anim calcmode="lin" valueType="num">
                                      <p:cBhvr>
                                        <p:cTn id="104" dur="500"/>
                                        <p:tgtEl>
                                          <p:spTgt spid="11"/>
                                        </p:tgtEl>
                                        <p:attrNameLst>
                                          <p:attrName>ppt_h</p:attrName>
                                        </p:attrNameLst>
                                      </p:cBhvr>
                                      <p:tavLst>
                                        <p:tav tm="0">
                                          <p:val>
                                            <p:strVal val="ppt_h"/>
                                          </p:val>
                                        </p:tav>
                                        <p:tav tm="100000">
                                          <p:val>
                                            <p:fltVal val="0"/>
                                          </p:val>
                                        </p:tav>
                                      </p:tavLst>
                                    </p:anim>
                                    <p:animEffect transition="out" filter="fade">
                                      <p:cBhvr>
                                        <p:cTn id="105" dur="500"/>
                                        <p:tgtEl>
                                          <p:spTgt spid="11"/>
                                        </p:tgtEl>
                                      </p:cBhvr>
                                    </p:animEffect>
                                    <p:set>
                                      <p:cBhvr>
                                        <p:cTn id="106"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4" name="bomb.wav"/>
                                        </p:tgtEl>
                                      </p:cMediaNode>
                                    </p:audio>
                                  </p:subTnLst>
                                </p:cTn>
                              </p:par>
                              <p:par>
                                <p:cTn id="107" presetID="42" presetClass="entr" presetSubtype="0" fill="hold" grpId="0" nodeType="with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fade">
                                      <p:cBhvr>
                                        <p:cTn id="109" dur="1000"/>
                                        <p:tgtEl>
                                          <p:spTgt spid="39"/>
                                        </p:tgtEl>
                                      </p:cBhvr>
                                    </p:animEffect>
                                    <p:anim calcmode="lin" valueType="num">
                                      <p:cBhvr>
                                        <p:cTn id="110" dur="1000" fill="hold"/>
                                        <p:tgtEl>
                                          <p:spTgt spid="39"/>
                                        </p:tgtEl>
                                        <p:attrNameLst>
                                          <p:attrName>ppt_x</p:attrName>
                                        </p:attrNameLst>
                                      </p:cBhvr>
                                      <p:tavLst>
                                        <p:tav tm="0">
                                          <p:val>
                                            <p:strVal val="#ppt_x"/>
                                          </p:val>
                                        </p:tav>
                                        <p:tav tm="100000">
                                          <p:val>
                                            <p:strVal val="#ppt_x"/>
                                          </p:val>
                                        </p:tav>
                                      </p:tavLst>
                                    </p:anim>
                                    <p:anim calcmode="lin" valueType="num">
                                      <p:cBhvr>
                                        <p:cTn id="111" dur="1000" fill="hold"/>
                                        <p:tgtEl>
                                          <p:spTgt spid="39"/>
                                        </p:tgtEl>
                                        <p:attrNameLst>
                                          <p:attrName>ppt_y</p:attrName>
                                        </p:attrNameLst>
                                      </p:cBhvr>
                                      <p:tavLst>
                                        <p:tav tm="0">
                                          <p:val>
                                            <p:strVal val="#ppt_y+.1"/>
                                          </p:val>
                                        </p:tav>
                                        <p:tav tm="100000">
                                          <p:val>
                                            <p:strVal val="#ppt_y"/>
                                          </p:val>
                                        </p:tav>
                                      </p:tavLst>
                                    </p:anim>
                                  </p:childTnLst>
                                </p:cTn>
                              </p:par>
                            </p:childTnLst>
                          </p:cTn>
                        </p:par>
                        <p:par>
                          <p:cTn id="112" fill="hold">
                            <p:stCondLst>
                              <p:cond delay="1000"/>
                            </p:stCondLst>
                            <p:childTnLst>
                              <p:par>
                                <p:cTn id="113" presetID="53" presetClass="exit" presetSubtype="32" fill="hold" grpId="1" nodeType="afterEffect">
                                  <p:stCondLst>
                                    <p:cond delay="1000"/>
                                  </p:stCondLst>
                                  <p:childTnLst>
                                    <p:anim calcmode="lin" valueType="num">
                                      <p:cBhvr>
                                        <p:cTn id="114" dur="5000"/>
                                        <p:tgtEl>
                                          <p:spTgt spid="39"/>
                                        </p:tgtEl>
                                        <p:attrNameLst>
                                          <p:attrName>ppt_w</p:attrName>
                                        </p:attrNameLst>
                                      </p:cBhvr>
                                      <p:tavLst>
                                        <p:tav tm="0">
                                          <p:val>
                                            <p:strVal val="ppt_w"/>
                                          </p:val>
                                        </p:tav>
                                        <p:tav tm="100000">
                                          <p:val>
                                            <p:fltVal val="0"/>
                                          </p:val>
                                        </p:tav>
                                      </p:tavLst>
                                    </p:anim>
                                    <p:anim calcmode="lin" valueType="num">
                                      <p:cBhvr>
                                        <p:cTn id="115" dur="5000"/>
                                        <p:tgtEl>
                                          <p:spTgt spid="39"/>
                                        </p:tgtEl>
                                        <p:attrNameLst>
                                          <p:attrName>ppt_h</p:attrName>
                                        </p:attrNameLst>
                                      </p:cBhvr>
                                      <p:tavLst>
                                        <p:tav tm="0">
                                          <p:val>
                                            <p:strVal val="ppt_h"/>
                                          </p:val>
                                        </p:tav>
                                        <p:tav tm="100000">
                                          <p:val>
                                            <p:fltVal val="0"/>
                                          </p:val>
                                        </p:tav>
                                      </p:tavLst>
                                    </p:anim>
                                    <p:animEffect transition="out" filter="fade">
                                      <p:cBhvr>
                                        <p:cTn id="116" dur="5000"/>
                                        <p:tgtEl>
                                          <p:spTgt spid="39"/>
                                        </p:tgtEl>
                                      </p:cBhvr>
                                    </p:animEffect>
                                    <p:set>
                                      <p:cBhvr>
                                        <p:cTn id="117" dur="1" fill="hold">
                                          <p:stCondLst>
                                            <p:cond delay="4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18" restart="whenNotActive" fill="hold" evtFilter="cancelBubble" nodeType="interactiveSeq">
                <p:stCondLst>
                  <p:cond evt="onClick" delay="0">
                    <p:tgtEl>
                      <p:spTgt spid="14"/>
                    </p:tgtEl>
                  </p:cond>
                </p:stCondLst>
                <p:endSync evt="end" delay="0">
                  <p:rtn val="all"/>
                </p:endSync>
                <p:childTnLst>
                  <p:par>
                    <p:cTn id="119" fill="hold">
                      <p:stCondLst>
                        <p:cond delay="0"/>
                      </p:stCondLst>
                      <p:childTnLst>
                        <p:par>
                          <p:cTn id="120" fill="hold">
                            <p:stCondLst>
                              <p:cond delay="0"/>
                            </p:stCondLst>
                            <p:childTnLst>
                              <p:par>
                                <p:cTn id="121" presetID="21" presetClass="emph" presetSubtype="0" fill="hold" grpId="1" nodeType="clickEffect">
                                  <p:stCondLst>
                                    <p:cond delay="0"/>
                                  </p:stCondLst>
                                  <p:childTnLst>
                                    <p:animClr clrSpc="hsl" dir="cw">
                                      <p:cBhvr override="childStyle">
                                        <p:cTn id="122" dur="500" fill="hold"/>
                                        <p:tgtEl>
                                          <p:spTgt spid="37"/>
                                        </p:tgtEl>
                                        <p:attrNameLst>
                                          <p:attrName>style.color</p:attrName>
                                        </p:attrNameLst>
                                      </p:cBhvr>
                                      <p:by>
                                        <p:hsl h="7200000" s="0" l="0"/>
                                      </p:by>
                                    </p:animClr>
                                    <p:animClr clrSpc="hsl" dir="cw">
                                      <p:cBhvr>
                                        <p:cTn id="123" dur="500" fill="hold"/>
                                        <p:tgtEl>
                                          <p:spTgt spid="37"/>
                                        </p:tgtEl>
                                        <p:attrNameLst>
                                          <p:attrName>fillcolor</p:attrName>
                                        </p:attrNameLst>
                                      </p:cBhvr>
                                      <p:by>
                                        <p:hsl h="7200000" s="0" l="0"/>
                                      </p:by>
                                    </p:animClr>
                                    <p:animClr clrSpc="hsl" dir="cw">
                                      <p:cBhvr>
                                        <p:cTn id="124" dur="500" fill="hold"/>
                                        <p:tgtEl>
                                          <p:spTgt spid="37"/>
                                        </p:tgtEl>
                                        <p:attrNameLst>
                                          <p:attrName>stroke.color</p:attrName>
                                        </p:attrNameLst>
                                      </p:cBhvr>
                                      <p:by>
                                        <p:hsl h="7200000" s="0" l="0"/>
                                      </p:by>
                                    </p:animClr>
                                    <p:set>
                                      <p:cBhvr>
                                        <p:cTn id="125" dur="500" fill="hold"/>
                                        <p:tgtEl>
                                          <p:spTgt spid="37"/>
                                        </p:tgtEl>
                                        <p:attrNameLst>
                                          <p:attrName>fill.type</p:attrName>
                                        </p:attrNameLst>
                                      </p:cBhvr>
                                      <p:to>
                                        <p:strVal val="solid"/>
                                      </p:to>
                                    </p:set>
                                  </p:childTnLst>
                                  <p:subTnLst>
                                    <p:audio>
                                      <p:cMediaNode>
                                        <p:cTn display="0" masterRel="sameClick">
                                          <p:stCondLst>
                                            <p:cond evt="begin" delay="0">
                                              <p:tn val="121"/>
                                            </p:cond>
                                          </p:stCondLst>
                                          <p:endCondLst>
                                            <p:cond evt="onStopAudio" delay="0">
                                              <p:tgtEl>
                                                <p:sldTgt/>
                                              </p:tgtEl>
                                            </p:cond>
                                          </p:endCondLst>
                                        </p:cTn>
                                        <p:tgtEl>
                                          <p:sndTgt r:embed="rId5" name="applause.wav"/>
                                        </p:tgtEl>
                                      </p:cMediaNode>
                                    </p:audio>
                                  </p:subTnLst>
                                </p:cTn>
                              </p:par>
                            </p:childTnLst>
                          </p:cTn>
                        </p:par>
                        <p:par>
                          <p:cTn id="126" fill="hold">
                            <p:stCondLst>
                              <p:cond delay="500"/>
                            </p:stCondLst>
                            <p:childTnLst>
                              <p:par>
                                <p:cTn id="127" presetID="42" presetClass="entr" presetSubtype="0" fill="hold" grpId="0" nodeType="afterEffect">
                                  <p:stCondLst>
                                    <p:cond delay="0"/>
                                  </p:stCondLst>
                                  <p:childTnLst>
                                    <p:set>
                                      <p:cBhvr>
                                        <p:cTn id="128" dur="1" fill="hold">
                                          <p:stCondLst>
                                            <p:cond delay="0"/>
                                          </p:stCondLst>
                                        </p:cTn>
                                        <p:tgtEl>
                                          <p:spTgt spid="6"/>
                                        </p:tgtEl>
                                        <p:attrNameLst>
                                          <p:attrName>style.visibility</p:attrName>
                                        </p:attrNameLst>
                                      </p:cBhvr>
                                      <p:to>
                                        <p:strVal val="visible"/>
                                      </p:to>
                                    </p:set>
                                    <p:animEffect transition="in" filter="fade">
                                      <p:cBhvr>
                                        <p:cTn id="129" dur="10"/>
                                        <p:tgtEl>
                                          <p:spTgt spid="6"/>
                                        </p:tgtEl>
                                      </p:cBhvr>
                                    </p:animEffect>
                                    <p:anim calcmode="lin" valueType="num">
                                      <p:cBhvr>
                                        <p:cTn id="130" dur="10" fill="hold"/>
                                        <p:tgtEl>
                                          <p:spTgt spid="6"/>
                                        </p:tgtEl>
                                        <p:attrNameLst>
                                          <p:attrName>ppt_x</p:attrName>
                                        </p:attrNameLst>
                                      </p:cBhvr>
                                      <p:tavLst>
                                        <p:tav tm="0">
                                          <p:val>
                                            <p:strVal val="#ppt_x"/>
                                          </p:val>
                                        </p:tav>
                                        <p:tav tm="100000">
                                          <p:val>
                                            <p:strVal val="#ppt_x"/>
                                          </p:val>
                                        </p:tav>
                                      </p:tavLst>
                                    </p:anim>
                                    <p:anim calcmode="lin" valueType="num">
                                      <p:cBhvr>
                                        <p:cTn id="131" dur="1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
                  </p:tgtEl>
                </p:cond>
              </p:nextCondLst>
            </p:seq>
            <p:seq concurrent="1" nextAc="seek">
              <p:cTn id="132" restart="whenNotActive" fill="hold" evtFilter="cancelBubble" nodeType="interactiveSeq">
                <p:stCondLst>
                  <p:cond evt="onClick" delay="0">
                    <p:tgtEl>
                      <p:spTgt spid="41"/>
                    </p:tgtEl>
                  </p:cond>
                </p:stCondLst>
                <p:endSync evt="end" delay="0">
                  <p:rtn val="all"/>
                </p:endSync>
                <p:childTnLst>
                  <p:par>
                    <p:cTn id="133" fill="hold">
                      <p:stCondLst>
                        <p:cond delay="0"/>
                      </p:stCondLst>
                      <p:childTnLst>
                        <p:par>
                          <p:cTn id="134" fill="hold">
                            <p:stCondLst>
                              <p:cond delay="0"/>
                            </p:stCondLst>
                            <p:childTnLst>
                              <p:par>
                                <p:cTn id="135" presetID="1" presetClass="mediacall" presetSubtype="0" fill="hold" nodeType="withEffect">
                                  <p:stCondLst>
                                    <p:cond delay="0"/>
                                  </p:stCondLst>
                                  <p:childTnLst>
                                    <p:cmd type="call" cmd="playFrom(0.0)">
                                      <p:cBhvr>
                                        <p:cTn id="136" dur="60003" fill="hold"/>
                                        <p:tgtEl>
                                          <p:spTgt spid="40"/>
                                        </p:tgtEl>
                                      </p:cBhvr>
                                    </p:cmd>
                                  </p:childTnLst>
                                </p:cTn>
                              </p:par>
                              <p:par>
                                <p:cTn id="137" presetID="21" presetClass="entr" presetSubtype="1" repeatCount="10000" fill="hold" grpId="0" nodeType="with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wheel(1)">
                                      <p:cBhvr>
                                        <p:cTn id="139" dur="1000"/>
                                        <p:tgtEl>
                                          <p:spTgt spid="24"/>
                                        </p:tgtEl>
                                      </p:cBhvr>
                                    </p:animEffect>
                                  </p:childTnLst>
                                </p:cTn>
                              </p:par>
                              <p:par>
                                <p:cTn id="140" presetID="21" presetClass="entr" presetSubtype="1" repeatCount="10000" fill="hold" grpId="0" nodeType="withEffect">
                                  <p:stCondLst>
                                    <p:cond delay="0"/>
                                  </p:stCondLst>
                                  <p:childTnLst>
                                    <p:set>
                                      <p:cBhvr>
                                        <p:cTn id="141" dur="1" fill="hold">
                                          <p:stCondLst>
                                            <p:cond delay="0"/>
                                          </p:stCondLst>
                                        </p:cTn>
                                        <p:tgtEl>
                                          <p:spTgt spid="23"/>
                                        </p:tgtEl>
                                        <p:attrNameLst>
                                          <p:attrName>style.visibility</p:attrName>
                                        </p:attrNameLst>
                                      </p:cBhvr>
                                      <p:to>
                                        <p:strVal val="visible"/>
                                      </p:to>
                                    </p:set>
                                    <p:animEffect transition="in" filter="wheel(1)">
                                      <p:cBhvr>
                                        <p:cTn id="142" dur="1000"/>
                                        <p:tgtEl>
                                          <p:spTgt spid="23"/>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30"/>
                                        </p:tgtEl>
                                        <p:attrNameLst>
                                          <p:attrName>style.visibility</p:attrName>
                                        </p:attrNameLst>
                                      </p:cBhvr>
                                      <p:to>
                                        <p:strVal val="visible"/>
                                      </p:to>
                                    </p:set>
                                    <p:animEffect transition="in" filter="fade">
                                      <p:cBhvr>
                                        <p:cTn id="145" dur="1000"/>
                                        <p:tgtEl>
                                          <p:spTgt spid="30"/>
                                        </p:tgtEl>
                                      </p:cBhvr>
                                    </p:animEffect>
                                  </p:childTnLst>
                                </p:cTn>
                              </p:par>
                              <p:par>
                                <p:cTn id="146" presetID="10" presetClass="exit" presetSubtype="0" fill="hold" grpId="1" nodeType="withEffect">
                                  <p:stCondLst>
                                    <p:cond delay="1000"/>
                                  </p:stCondLst>
                                  <p:childTnLst>
                                    <p:animEffect transition="out" filter="fade">
                                      <p:cBhvr>
                                        <p:cTn id="147" dur="250"/>
                                        <p:tgtEl>
                                          <p:spTgt spid="30"/>
                                        </p:tgtEl>
                                      </p:cBhvr>
                                    </p:animEffect>
                                    <p:set>
                                      <p:cBhvr>
                                        <p:cTn id="148" dur="1" fill="hold">
                                          <p:stCondLst>
                                            <p:cond delay="249"/>
                                          </p:stCondLst>
                                        </p:cTn>
                                        <p:tgtEl>
                                          <p:spTgt spid="30"/>
                                        </p:tgtEl>
                                        <p:attrNameLst>
                                          <p:attrName>style.visibility</p:attrName>
                                        </p:attrNameLst>
                                      </p:cBhvr>
                                      <p:to>
                                        <p:strVal val="hidden"/>
                                      </p:to>
                                    </p:set>
                                  </p:childTnLst>
                                </p:cTn>
                              </p:par>
                              <p:par>
                                <p:cTn id="149" presetID="10" presetClass="entr" presetSubtype="0" fill="hold" grpId="0" nodeType="withEffect">
                                  <p:stCondLst>
                                    <p:cond delay="1000"/>
                                  </p:stCondLst>
                                  <p:childTnLst>
                                    <p:set>
                                      <p:cBhvr>
                                        <p:cTn id="150" dur="1" fill="hold">
                                          <p:stCondLst>
                                            <p:cond delay="0"/>
                                          </p:stCondLst>
                                        </p:cTn>
                                        <p:tgtEl>
                                          <p:spTgt spid="31"/>
                                        </p:tgtEl>
                                        <p:attrNameLst>
                                          <p:attrName>style.visibility</p:attrName>
                                        </p:attrNameLst>
                                      </p:cBhvr>
                                      <p:to>
                                        <p:strVal val="visible"/>
                                      </p:to>
                                    </p:set>
                                    <p:animEffect transition="in" filter="fade">
                                      <p:cBhvr>
                                        <p:cTn id="151" dur="1000"/>
                                        <p:tgtEl>
                                          <p:spTgt spid="31"/>
                                        </p:tgtEl>
                                      </p:cBhvr>
                                    </p:animEffect>
                                  </p:childTnLst>
                                </p:cTn>
                              </p:par>
                              <p:par>
                                <p:cTn id="152" presetID="10" presetClass="exit" presetSubtype="0" fill="hold" grpId="1" nodeType="withEffect">
                                  <p:stCondLst>
                                    <p:cond delay="2000"/>
                                  </p:stCondLst>
                                  <p:childTnLst>
                                    <p:animEffect transition="out" filter="fade">
                                      <p:cBhvr>
                                        <p:cTn id="153" dur="250"/>
                                        <p:tgtEl>
                                          <p:spTgt spid="31"/>
                                        </p:tgtEl>
                                      </p:cBhvr>
                                    </p:animEffect>
                                    <p:set>
                                      <p:cBhvr>
                                        <p:cTn id="154" dur="1" fill="hold">
                                          <p:stCondLst>
                                            <p:cond delay="249"/>
                                          </p:stCondLst>
                                        </p:cTn>
                                        <p:tgtEl>
                                          <p:spTgt spid="31"/>
                                        </p:tgtEl>
                                        <p:attrNameLst>
                                          <p:attrName>style.visibility</p:attrName>
                                        </p:attrNameLst>
                                      </p:cBhvr>
                                      <p:to>
                                        <p:strVal val="hidden"/>
                                      </p:to>
                                    </p:set>
                                  </p:childTnLst>
                                </p:cTn>
                              </p:par>
                              <p:par>
                                <p:cTn id="155" presetID="10" presetClass="entr" presetSubtype="0" fill="hold" grpId="0" nodeType="withEffect">
                                  <p:stCondLst>
                                    <p:cond delay="2000"/>
                                  </p:stCondLst>
                                  <p:childTnLst>
                                    <p:set>
                                      <p:cBhvr>
                                        <p:cTn id="156" dur="1" fill="hold">
                                          <p:stCondLst>
                                            <p:cond delay="0"/>
                                          </p:stCondLst>
                                        </p:cTn>
                                        <p:tgtEl>
                                          <p:spTgt spid="28"/>
                                        </p:tgtEl>
                                        <p:attrNameLst>
                                          <p:attrName>style.visibility</p:attrName>
                                        </p:attrNameLst>
                                      </p:cBhvr>
                                      <p:to>
                                        <p:strVal val="visible"/>
                                      </p:to>
                                    </p:set>
                                    <p:animEffect transition="in" filter="fade">
                                      <p:cBhvr>
                                        <p:cTn id="157" dur="1000"/>
                                        <p:tgtEl>
                                          <p:spTgt spid="28"/>
                                        </p:tgtEl>
                                      </p:cBhvr>
                                    </p:animEffect>
                                  </p:childTnLst>
                                </p:cTn>
                              </p:par>
                              <p:par>
                                <p:cTn id="158" presetID="10" presetClass="exit" presetSubtype="0" fill="hold" grpId="1" nodeType="withEffect">
                                  <p:stCondLst>
                                    <p:cond delay="3000"/>
                                  </p:stCondLst>
                                  <p:childTnLst>
                                    <p:animEffect transition="out" filter="fade">
                                      <p:cBhvr>
                                        <p:cTn id="159" dur="250"/>
                                        <p:tgtEl>
                                          <p:spTgt spid="28"/>
                                        </p:tgtEl>
                                      </p:cBhvr>
                                    </p:animEffect>
                                    <p:set>
                                      <p:cBhvr>
                                        <p:cTn id="160" dur="1" fill="hold">
                                          <p:stCondLst>
                                            <p:cond delay="249"/>
                                          </p:stCondLst>
                                        </p:cTn>
                                        <p:tgtEl>
                                          <p:spTgt spid="28"/>
                                        </p:tgtEl>
                                        <p:attrNameLst>
                                          <p:attrName>style.visibility</p:attrName>
                                        </p:attrNameLst>
                                      </p:cBhvr>
                                      <p:to>
                                        <p:strVal val="hidden"/>
                                      </p:to>
                                    </p:set>
                                  </p:childTnLst>
                                </p:cTn>
                              </p:par>
                              <p:par>
                                <p:cTn id="161" presetID="10" presetClass="entr" presetSubtype="0" fill="hold" grpId="0" nodeType="withEffect">
                                  <p:stCondLst>
                                    <p:cond delay="3000"/>
                                  </p:stCondLst>
                                  <p:childTnLst>
                                    <p:set>
                                      <p:cBhvr>
                                        <p:cTn id="162" dur="1" fill="hold">
                                          <p:stCondLst>
                                            <p:cond delay="0"/>
                                          </p:stCondLst>
                                        </p:cTn>
                                        <p:tgtEl>
                                          <p:spTgt spid="29"/>
                                        </p:tgtEl>
                                        <p:attrNameLst>
                                          <p:attrName>style.visibility</p:attrName>
                                        </p:attrNameLst>
                                      </p:cBhvr>
                                      <p:to>
                                        <p:strVal val="visible"/>
                                      </p:to>
                                    </p:set>
                                    <p:animEffect transition="in" filter="fade">
                                      <p:cBhvr>
                                        <p:cTn id="163" dur="1000"/>
                                        <p:tgtEl>
                                          <p:spTgt spid="29"/>
                                        </p:tgtEl>
                                      </p:cBhvr>
                                    </p:animEffect>
                                  </p:childTnLst>
                                </p:cTn>
                              </p:par>
                              <p:par>
                                <p:cTn id="164" presetID="10" presetClass="exit" presetSubtype="0" fill="hold" grpId="1" nodeType="withEffect">
                                  <p:stCondLst>
                                    <p:cond delay="4000"/>
                                  </p:stCondLst>
                                  <p:childTnLst>
                                    <p:animEffect transition="out" filter="fade">
                                      <p:cBhvr>
                                        <p:cTn id="165" dur="250"/>
                                        <p:tgtEl>
                                          <p:spTgt spid="29"/>
                                        </p:tgtEl>
                                      </p:cBhvr>
                                    </p:animEffect>
                                    <p:set>
                                      <p:cBhvr>
                                        <p:cTn id="166" dur="1" fill="hold">
                                          <p:stCondLst>
                                            <p:cond delay="249"/>
                                          </p:stCondLst>
                                        </p:cTn>
                                        <p:tgtEl>
                                          <p:spTgt spid="29"/>
                                        </p:tgtEl>
                                        <p:attrNameLst>
                                          <p:attrName>style.visibility</p:attrName>
                                        </p:attrNameLst>
                                      </p:cBhvr>
                                      <p:to>
                                        <p:strVal val="hidden"/>
                                      </p:to>
                                    </p:set>
                                  </p:childTnLst>
                                </p:cTn>
                              </p:par>
                              <p:par>
                                <p:cTn id="167" presetID="10" presetClass="entr" presetSubtype="0" fill="hold" grpId="0" nodeType="withEffect">
                                  <p:stCondLst>
                                    <p:cond delay="4000"/>
                                  </p:stCondLst>
                                  <p:childTnLst>
                                    <p:set>
                                      <p:cBhvr>
                                        <p:cTn id="168" dur="1" fill="hold">
                                          <p:stCondLst>
                                            <p:cond delay="0"/>
                                          </p:stCondLst>
                                        </p:cTn>
                                        <p:tgtEl>
                                          <p:spTgt spid="27"/>
                                        </p:tgtEl>
                                        <p:attrNameLst>
                                          <p:attrName>style.visibility</p:attrName>
                                        </p:attrNameLst>
                                      </p:cBhvr>
                                      <p:to>
                                        <p:strVal val="visible"/>
                                      </p:to>
                                    </p:set>
                                    <p:animEffect transition="in" filter="fade">
                                      <p:cBhvr>
                                        <p:cTn id="169" dur="1000"/>
                                        <p:tgtEl>
                                          <p:spTgt spid="27"/>
                                        </p:tgtEl>
                                      </p:cBhvr>
                                    </p:animEffect>
                                  </p:childTnLst>
                                </p:cTn>
                              </p:par>
                              <p:par>
                                <p:cTn id="170" presetID="10" presetClass="exit" presetSubtype="0" fill="hold" grpId="1" nodeType="withEffect">
                                  <p:stCondLst>
                                    <p:cond delay="5000"/>
                                  </p:stCondLst>
                                  <p:childTnLst>
                                    <p:animEffect transition="out" filter="fade">
                                      <p:cBhvr>
                                        <p:cTn id="171" dur="250"/>
                                        <p:tgtEl>
                                          <p:spTgt spid="27"/>
                                        </p:tgtEl>
                                      </p:cBhvr>
                                    </p:animEffect>
                                    <p:set>
                                      <p:cBhvr>
                                        <p:cTn id="172" dur="1" fill="hold">
                                          <p:stCondLst>
                                            <p:cond delay="249"/>
                                          </p:stCondLst>
                                        </p:cTn>
                                        <p:tgtEl>
                                          <p:spTgt spid="27"/>
                                        </p:tgtEl>
                                        <p:attrNameLst>
                                          <p:attrName>style.visibility</p:attrName>
                                        </p:attrNameLst>
                                      </p:cBhvr>
                                      <p:to>
                                        <p:strVal val="hidden"/>
                                      </p:to>
                                    </p:set>
                                  </p:childTnLst>
                                </p:cTn>
                              </p:par>
                              <p:par>
                                <p:cTn id="173" presetID="10" presetClass="entr" presetSubtype="0" fill="hold" grpId="0" nodeType="withEffect">
                                  <p:stCondLst>
                                    <p:cond delay="5000"/>
                                  </p:stCondLst>
                                  <p:childTnLst>
                                    <p:set>
                                      <p:cBhvr>
                                        <p:cTn id="174" dur="1" fill="hold">
                                          <p:stCondLst>
                                            <p:cond delay="0"/>
                                          </p:stCondLst>
                                        </p:cTn>
                                        <p:tgtEl>
                                          <p:spTgt spid="26"/>
                                        </p:tgtEl>
                                        <p:attrNameLst>
                                          <p:attrName>style.visibility</p:attrName>
                                        </p:attrNameLst>
                                      </p:cBhvr>
                                      <p:to>
                                        <p:strVal val="visible"/>
                                      </p:to>
                                    </p:set>
                                    <p:animEffect transition="in" filter="fade">
                                      <p:cBhvr>
                                        <p:cTn id="175" dur="1000"/>
                                        <p:tgtEl>
                                          <p:spTgt spid="26"/>
                                        </p:tgtEl>
                                      </p:cBhvr>
                                    </p:animEffect>
                                  </p:childTnLst>
                                </p:cTn>
                              </p:par>
                              <p:par>
                                <p:cTn id="176" presetID="10" presetClass="exit" presetSubtype="0" fill="hold" grpId="1" nodeType="withEffect">
                                  <p:stCondLst>
                                    <p:cond delay="6000"/>
                                  </p:stCondLst>
                                  <p:childTnLst>
                                    <p:animEffect transition="out" filter="fade">
                                      <p:cBhvr>
                                        <p:cTn id="177" dur="250"/>
                                        <p:tgtEl>
                                          <p:spTgt spid="26"/>
                                        </p:tgtEl>
                                      </p:cBhvr>
                                    </p:animEffect>
                                    <p:set>
                                      <p:cBhvr>
                                        <p:cTn id="178" dur="1" fill="hold">
                                          <p:stCondLst>
                                            <p:cond delay="249"/>
                                          </p:stCondLst>
                                        </p:cTn>
                                        <p:tgtEl>
                                          <p:spTgt spid="26"/>
                                        </p:tgtEl>
                                        <p:attrNameLst>
                                          <p:attrName>style.visibility</p:attrName>
                                        </p:attrNameLst>
                                      </p:cBhvr>
                                      <p:to>
                                        <p:strVal val="hidden"/>
                                      </p:to>
                                    </p:set>
                                  </p:childTnLst>
                                </p:cTn>
                              </p:par>
                              <p:par>
                                <p:cTn id="179" presetID="10" presetClass="entr" presetSubtype="0" fill="hold" grpId="0" nodeType="withEffect">
                                  <p:stCondLst>
                                    <p:cond delay="6000"/>
                                  </p:stCondLst>
                                  <p:childTnLst>
                                    <p:set>
                                      <p:cBhvr>
                                        <p:cTn id="180" dur="1" fill="hold">
                                          <p:stCondLst>
                                            <p:cond delay="0"/>
                                          </p:stCondLst>
                                        </p:cTn>
                                        <p:tgtEl>
                                          <p:spTgt spid="32"/>
                                        </p:tgtEl>
                                        <p:attrNameLst>
                                          <p:attrName>style.visibility</p:attrName>
                                        </p:attrNameLst>
                                      </p:cBhvr>
                                      <p:to>
                                        <p:strVal val="visible"/>
                                      </p:to>
                                    </p:set>
                                    <p:animEffect transition="in" filter="fade">
                                      <p:cBhvr>
                                        <p:cTn id="181" dur="1000"/>
                                        <p:tgtEl>
                                          <p:spTgt spid="32"/>
                                        </p:tgtEl>
                                      </p:cBhvr>
                                    </p:animEffect>
                                  </p:childTnLst>
                                </p:cTn>
                              </p:par>
                              <p:par>
                                <p:cTn id="182" presetID="10" presetClass="exit" presetSubtype="0" fill="hold" grpId="1" nodeType="withEffect">
                                  <p:stCondLst>
                                    <p:cond delay="7000"/>
                                  </p:stCondLst>
                                  <p:childTnLst>
                                    <p:animEffect transition="out" filter="fade">
                                      <p:cBhvr>
                                        <p:cTn id="183" dur="250"/>
                                        <p:tgtEl>
                                          <p:spTgt spid="32"/>
                                        </p:tgtEl>
                                      </p:cBhvr>
                                    </p:animEffect>
                                    <p:set>
                                      <p:cBhvr>
                                        <p:cTn id="184" dur="1" fill="hold">
                                          <p:stCondLst>
                                            <p:cond delay="249"/>
                                          </p:stCondLst>
                                        </p:cTn>
                                        <p:tgtEl>
                                          <p:spTgt spid="32"/>
                                        </p:tgtEl>
                                        <p:attrNameLst>
                                          <p:attrName>style.visibility</p:attrName>
                                        </p:attrNameLst>
                                      </p:cBhvr>
                                      <p:to>
                                        <p:strVal val="hidden"/>
                                      </p:to>
                                    </p:set>
                                  </p:childTnLst>
                                </p:cTn>
                              </p:par>
                              <p:par>
                                <p:cTn id="185" presetID="10" presetClass="entr" presetSubtype="0" fill="hold" grpId="0" nodeType="withEffect">
                                  <p:stCondLst>
                                    <p:cond delay="7000"/>
                                  </p:stCondLst>
                                  <p:childTnLst>
                                    <p:set>
                                      <p:cBhvr>
                                        <p:cTn id="186" dur="1" fill="hold">
                                          <p:stCondLst>
                                            <p:cond delay="0"/>
                                          </p:stCondLst>
                                        </p:cTn>
                                        <p:tgtEl>
                                          <p:spTgt spid="33"/>
                                        </p:tgtEl>
                                        <p:attrNameLst>
                                          <p:attrName>style.visibility</p:attrName>
                                        </p:attrNameLst>
                                      </p:cBhvr>
                                      <p:to>
                                        <p:strVal val="visible"/>
                                      </p:to>
                                    </p:set>
                                    <p:animEffect transition="in" filter="fade">
                                      <p:cBhvr>
                                        <p:cTn id="187" dur="1000"/>
                                        <p:tgtEl>
                                          <p:spTgt spid="33"/>
                                        </p:tgtEl>
                                      </p:cBhvr>
                                    </p:animEffect>
                                  </p:childTnLst>
                                </p:cTn>
                              </p:par>
                              <p:par>
                                <p:cTn id="188" presetID="10" presetClass="exit" presetSubtype="0" fill="hold" grpId="1" nodeType="withEffect">
                                  <p:stCondLst>
                                    <p:cond delay="8000"/>
                                  </p:stCondLst>
                                  <p:childTnLst>
                                    <p:animEffect transition="out" filter="fade">
                                      <p:cBhvr>
                                        <p:cTn id="189" dur="250"/>
                                        <p:tgtEl>
                                          <p:spTgt spid="33"/>
                                        </p:tgtEl>
                                      </p:cBhvr>
                                    </p:animEffect>
                                    <p:set>
                                      <p:cBhvr>
                                        <p:cTn id="190" dur="1" fill="hold">
                                          <p:stCondLst>
                                            <p:cond delay="249"/>
                                          </p:stCondLst>
                                        </p:cTn>
                                        <p:tgtEl>
                                          <p:spTgt spid="33"/>
                                        </p:tgtEl>
                                        <p:attrNameLst>
                                          <p:attrName>style.visibility</p:attrName>
                                        </p:attrNameLst>
                                      </p:cBhvr>
                                      <p:to>
                                        <p:strVal val="hidden"/>
                                      </p:to>
                                    </p:set>
                                  </p:childTnLst>
                                </p:cTn>
                              </p:par>
                              <p:par>
                                <p:cTn id="191" presetID="10" presetClass="entr" presetSubtype="0" fill="hold" grpId="0" nodeType="withEffect">
                                  <p:stCondLst>
                                    <p:cond delay="8000"/>
                                  </p:stCondLst>
                                  <p:childTnLst>
                                    <p:set>
                                      <p:cBhvr>
                                        <p:cTn id="192" dur="1" fill="hold">
                                          <p:stCondLst>
                                            <p:cond delay="0"/>
                                          </p:stCondLst>
                                        </p:cTn>
                                        <p:tgtEl>
                                          <p:spTgt spid="34"/>
                                        </p:tgtEl>
                                        <p:attrNameLst>
                                          <p:attrName>style.visibility</p:attrName>
                                        </p:attrNameLst>
                                      </p:cBhvr>
                                      <p:to>
                                        <p:strVal val="visible"/>
                                      </p:to>
                                    </p:set>
                                    <p:animEffect transition="in" filter="fade">
                                      <p:cBhvr>
                                        <p:cTn id="193" dur="1000"/>
                                        <p:tgtEl>
                                          <p:spTgt spid="34"/>
                                        </p:tgtEl>
                                      </p:cBhvr>
                                    </p:animEffect>
                                  </p:childTnLst>
                                </p:cTn>
                              </p:par>
                              <p:par>
                                <p:cTn id="194" presetID="10" presetClass="exit" presetSubtype="0" fill="hold" grpId="1" nodeType="withEffect">
                                  <p:stCondLst>
                                    <p:cond delay="9000"/>
                                  </p:stCondLst>
                                  <p:childTnLst>
                                    <p:animEffect transition="out" filter="fade">
                                      <p:cBhvr>
                                        <p:cTn id="195" dur="250"/>
                                        <p:tgtEl>
                                          <p:spTgt spid="34"/>
                                        </p:tgtEl>
                                      </p:cBhvr>
                                    </p:animEffect>
                                    <p:set>
                                      <p:cBhvr>
                                        <p:cTn id="196" dur="1" fill="hold">
                                          <p:stCondLst>
                                            <p:cond delay="249"/>
                                          </p:stCondLst>
                                        </p:cTn>
                                        <p:tgtEl>
                                          <p:spTgt spid="34"/>
                                        </p:tgtEl>
                                        <p:attrNameLst>
                                          <p:attrName>style.visibility</p:attrName>
                                        </p:attrNameLst>
                                      </p:cBhvr>
                                      <p:to>
                                        <p:strVal val="hidden"/>
                                      </p:to>
                                    </p:set>
                                  </p:childTnLst>
                                </p:cTn>
                              </p:par>
                              <p:par>
                                <p:cTn id="197" presetID="10" presetClass="entr" presetSubtype="0" fill="hold" grpId="0" nodeType="withEffect">
                                  <p:stCondLst>
                                    <p:cond delay="9000"/>
                                  </p:stCondLst>
                                  <p:childTnLst>
                                    <p:set>
                                      <p:cBhvr>
                                        <p:cTn id="198" dur="1" fill="hold">
                                          <p:stCondLst>
                                            <p:cond delay="0"/>
                                          </p:stCondLst>
                                        </p:cTn>
                                        <p:tgtEl>
                                          <p:spTgt spid="25"/>
                                        </p:tgtEl>
                                        <p:attrNameLst>
                                          <p:attrName>style.visibility</p:attrName>
                                        </p:attrNameLst>
                                      </p:cBhvr>
                                      <p:to>
                                        <p:strVal val="visible"/>
                                      </p:to>
                                    </p:set>
                                    <p:animEffect transition="in" filter="fade">
                                      <p:cBhvr>
                                        <p:cTn id="199" dur="1000"/>
                                        <p:tgtEl>
                                          <p:spTgt spid="25"/>
                                        </p:tgtEl>
                                      </p:cBhvr>
                                    </p:animEffect>
                                  </p:childTnLst>
                                </p:cTn>
                              </p:par>
                              <p:par>
                                <p:cTn id="200" presetID="10" presetClass="exit" presetSubtype="0" fill="hold" grpId="1" nodeType="withEffect">
                                  <p:stCondLst>
                                    <p:cond delay="10000"/>
                                  </p:stCondLst>
                                  <p:childTnLst>
                                    <p:animEffect transition="out" filter="fade">
                                      <p:cBhvr>
                                        <p:cTn id="201" dur="250"/>
                                        <p:tgtEl>
                                          <p:spTgt spid="25"/>
                                        </p:tgtEl>
                                      </p:cBhvr>
                                    </p:animEffect>
                                    <p:set>
                                      <p:cBhvr>
                                        <p:cTn id="202" dur="1" fill="hold">
                                          <p:stCondLst>
                                            <p:cond delay="249"/>
                                          </p:stCondLst>
                                        </p:cTn>
                                        <p:tgtEl>
                                          <p:spTgt spid="25"/>
                                        </p:tgtEl>
                                        <p:attrNameLst>
                                          <p:attrName>style.visibility</p:attrName>
                                        </p:attrNameLst>
                                      </p:cBhvr>
                                      <p:to>
                                        <p:strVal val="hidden"/>
                                      </p:to>
                                    </p:set>
                                  </p:childTnLst>
                                </p:cTn>
                              </p:par>
                              <p:par>
                                <p:cTn id="203" presetID="10" presetClass="entr" presetSubtype="0" fill="hold" grpId="0" nodeType="withEffect">
                                  <p:stCondLst>
                                    <p:cond delay="10000"/>
                                  </p:stCondLst>
                                  <p:childTnLst>
                                    <p:set>
                                      <p:cBhvr>
                                        <p:cTn id="204" dur="1" fill="hold">
                                          <p:stCondLst>
                                            <p:cond delay="0"/>
                                          </p:stCondLst>
                                        </p:cTn>
                                        <p:tgtEl>
                                          <p:spTgt spid="35"/>
                                        </p:tgtEl>
                                        <p:attrNameLst>
                                          <p:attrName>style.visibility</p:attrName>
                                        </p:attrNameLst>
                                      </p:cBhvr>
                                      <p:to>
                                        <p:strVal val="visible"/>
                                      </p:to>
                                    </p:set>
                                    <p:animEffect transition="in" filter="fade">
                                      <p:cBhvr>
                                        <p:cTn id="205" dur="4250"/>
                                        <p:tgtEl>
                                          <p:spTgt spid="35"/>
                                        </p:tgtEl>
                                      </p:cBhvr>
                                    </p:animEffect>
                                  </p:childTnLst>
                                </p:cTn>
                              </p:par>
                            </p:childTnLst>
                          </p:cTn>
                        </p:par>
                      </p:childTnLst>
                    </p:cTn>
                  </p:par>
                </p:childTnLst>
              </p:cTn>
              <p:nextCondLst>
                <p:cond evt="onClick" delay="0">
                  <p:tgtEl>
                    <p:spTgt spid="41"/>
                  </p:tgtEl>
                </p:cond>
              </p:nextCondLst>
            </p:seq>
            <p:seq concurrent="1" nextAc="seek">
              <p:cTn id="206" restart="whenNotActive" fill="hold" evtFilter="cancelBubble" nodeType="interactiveSeq">
                <p:stCondLst>
                  <p:cond evt="onClick" delay="0">
                    <p:tgtEl>
                      <p:spTgt spid="43"/>
                    </p:tgtEl>
                  </p:cond>
                </p:stCondLst>
                <p:endSync evt="end" delay="0">
                  <p:rtn val="all"/>
                </p:endSync>
                <p:childTnLst>
                  <p:par>
                    <p:cTn id="207" fill="hold">
                      <p:stCondLst>
                        <p:cond delay="0"/>
                      </p:stCondLst>
                      <p:childTnLst>
                        <p:par>
                          <p:cTn id="208" fill="hold">
                            <p:stCondLst>
                              <p:cond delay="0"/>
                            </p:stCondLst>
                            <p:childTnLst>
                              <p:par>
                                <p:cTn id="209" presetID="3" presetClass="mediacall" presetSubtype="0" fill="hold" nodeType="clickEffect">
                                  <p:stCondLst>
                                    <p:cond delay="0"/>
                                  </p:stCondLst>
                                  <p:childTnLst>
                                    <p:cmd type="call" cmd="stop">
                                      <p:cBhvr>
                                        <p:cTn id="210" dur="1" fill="hold"/>
                                        <p:tgtEl>
                                          <p:spTgt spid="40"/>
                                        </p:tgtEl>
                                      </p:cBhvr>
                                    </p:cmd>
                                  </p:childTnLst>
                                </p:cTn>
                              </p:par>
                            </p:childTnLst>
                          </p:cTn>
                        </p:par>
                      </p:childTnLst>
                    </p:cTn>
                  </p:par>
                </p:childTnLst>
              </p:cTn>
              <p:nextCondLst>
                <p:cond evt="onClick" delay="0">
                  <p:tgtEl>
                    <p:spTgt spid="43"/>
                  </p:tgtEl>
                </p:cond>
              </p:nextCondLst>
            </p:seq>
            <p:audio>
              <p:cMediaNode vol="80000">
                <p:cTn id="211" fill="hold" display="0">
                  <p:stCondLst>
                    <p:cond delay="indefinite"/>
                  </p:stCondLst>
                  <p:endCondLst>
                    <p:cond evt="onStopAudio" delay="0">
                      <p:tgtEl>
                        <p:sldTgt/>
                      </p:tgtEl>
                    </p:cond>
                  </p:endCondLst>
                </p:cTn>
                <p:tgtEl>
                  <p:spTgt spid="40"/>
                </p:tgtEl>
              </p:cMediaNode>
            </p:audio>
          </p:childTnLst>
        </p:cTn>
      </p:par>
    </p:tnLst>
    <p:bldLst>
      <p:bldP spid="5" grpId="0" animBg="1"/>
      <p:bldP spid="6" grpId="0"/>
      <p:bldP spid="7" grpId="0"/>
      <p:bldP spid="7" grpId="1"/>
      <p:bldP spid="10" grpId="0" animBg="1"/>
      <p:bldP spid="10" grpId="1" animBg="1"/>
      <p:bldP spid="11" grpId="0" animBg="1"/>
      <p:bldP spid="11" grpId="1" animBg="1"/>
      <p:bldP spid="12" grpId="0" animBg="1"/>
      <p:bldP spid="13" grpId="0" animBg="1"/>
      <p:bldP spid="14" grpId="0" animBg="1"/>
      <p:bldP spid="15" grpId="0" animBg="1"/>
      <p:bldP spid="17" grpId="0"/>
      <p:bldP spid="18" grpId="0" animBg="1"/>
      <p:bldP spid="18" grpId="1" animBg="1"/>
      <p:bldP spid="23" grpId="0" animBg="1"/>
      <p:bldP spid="24" grpId="0" animBg="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6" grpId="0" animBg="1"/>
      <p:bldP spid="36" grpId="1" animBg="1"/>
      <p:bldP spid="37" grpId="0" animBg="1"/>
      <p:bldP spid="37" grpId="1" animBg="1"/>
      <p:bldP spid="38" grpId="0"/>
      <p:bldP spid="38" grpId="1"/>
      <p:bldP spid="39" grpId="0"/>
      <p:bldP spid="3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94644F5-A545-4B7D-8AD9-ECDF06C2151F}"/>
              </a:ext>
            </a:extLst>
          </p:cNvPr>
          <p:cNvSpPr/>
          <p:nvPr/>
        </p:nvSpPr>
        <p:spPr>
          <a:xfrm>
            <a:off x="694404" y="139148"/>
            <a:ext cx="1046648" cy="6579705"/>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302FAFA8-98F9-4E23-85CB-9D5C1B83B83F}"/>
              </a:ext>
            </a:extLst>
          </p:cNvPr>
          <p:cNvSpPr/>
          <p:nvPr/>
        </p:nvSpPr>
        <p:spPr>
          <a:xfrm>
            <a:off x="586015" y="-27710"/>
            <a:ext cx="1259672" cy="6876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8" name="Text Box 118">
            <a:extLst>
              <a:ext uri="{FF2B5EF4-FFF2-40B4-BE49-F238E27FC236}">
                <a16:creationId xmlns="" xmlns:a16="http://schemas.microsoft.com/office/drawing/2014/main" id="{BD631ECB-50FF-4ED1-BB51-68D8EADDE579}"/>
              </a:ext>
            </a:extLst>
          </p:cNvPr>
          <p:cNvSpPr txBox="1">
            <a:spLocks noChangeArrowheads="1"/>
          </p:cNvSpPr>
          <p:nvPr/>
        </p:nvSpPr>
        <p:spPr bwMode="auto">
          <a:xfrm>
            <a:off x="2786352" y="5826215"/>
            <a:ext cx="67682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đúng</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10" name="Text Box 121">
            <a:extLst>
              <a:ext uri="{FF2B5EF4-FFF2-40B4-BE49-F238E27FC236}">
                <a16:creationId xmlns="" xmlns:a16="http://schemas.microsoft.com/office/drawing/2014/main" id="{E55C4547-FB12-4C49-9D1B-28805DDF5494}"/>
              </a:ext>
            </a:extLst>
          </p:cNvPr>
          <p:cNvSpPr txBox="1">
            <a:spLocks noChangeArrowheads="1"/>
          </p:cNvSpPr>
          <p:nvPr/>
        </p:nvSpPr>
        <p:spPr bwMode="auto">
          <a:xfrm>
            <a:off x="2746761" y="5862534"/>
            <a:ext cx="63991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pic>
        <p:nvPicPr>
          <p:cNvPr id="11" name="Picture 2" descr="Khung viền PowerPoint đẹp">
            <a:extLst>
              <a:ext uri="{FF2B5EF4-FFF2-40B4-BE49-F238E27FC236}">
                <a16:creationId xmlns="" xmlns:a16="http://schemas.microsoft.com/office/drawing/2014/main" id="{925DAF4E-A91E-4B67-9DD0-C1AB59B6E0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9066" y="-52063"/>
            <a:ext cx="9521707" cy="29510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 xmlns:a16="http://schemas.microsoft.com/office/drawing/2014/main" id="{7F0FA2B0-031C-4973-B8CF-6079A99BF1E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98768" y="587446"/>
            <a:ext cx="693557"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a:extLst>
              <a:ext uri="{FF2B5EF4-FFF2-40B4-BE49-F238E27FC236}">
                <a16:creationId xmlns="" xmlns:a16="http://schemas.microsoft.com/office/drawing/2014/main" id="{45E844F2-37E7-4DB0-8326-D2F2054436CD}"/>
              </a:ext>
            </a:extLst>
          </p:cNvPr>
          <p:cNvSpPr/>
          <p:nvPr/>
        </p:nvSpPr>
        <p:spPr>
          <a:xfrm>
            <a:off x="8456612" y="4542818"/>
            <a:ext cx="3146806" cy="748145"/>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err="1" smtClean="0">
                <a:solidFill>
                  <a:schemeClr val="bg1"/>
                </a:solidFill>
                <a:latin typeface="Times New Roman" panose="02020603050405020304" pitchFamily="18" charset="0"/>
                <a:cs typeface="Times New Roman" panose="02020603050405020304" pitchFamily="18" charset="0"/>
              </a:rPr>
              <a:t>Tất</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cả</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đáp</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án</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52" name="Rectangle: Rounded Corners 51">
            <a:extLst>
              <a:ext uri="{FF2B5EF4-FFF2-40B4-BE49-F238E27FC236}">
                <a16:creationId xmlns="" xmlns:a16="http://schemas.microsoft.com/office/drawing/2014/main" id="{2C8D4153-E005-4F09-8ACD-294368F2B324}"/>
              </a:ext>
            </a:extLst>
          </p:cNvPr>
          <p:cNvSpPr/>
          <p:nvPr/>
        </p:nvSpPr>
        <p:spPr>
          <a:xfrm>
            <a:off x="8347616" y="3142821"/>
            <a:ext cx="3146806" cy="748145"/>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err="1" smtClean="0">
                <a:solidFill>
                  <a:schemeClr val="bg1"/>
                </a:solidFill>
                <a:latin typeface="Times New Roman" panose="02020603050405020304" pitchFamily="18" charset="0"/>
                <a:cs typeface="Times New Roman" panose="02020603050405020304" pitchFamily="18" charset="0"/>
              </a:rPr>
              <a:t>Nông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dân</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giàu</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có</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54" name="Oval 53">
            <a:extLst>
              <a:ext uri="{FF2B5EF4-FFF2-40B4-BE49-F238E27FC236}">
                <a16:creationId xmlns="" xmlns:a16="http://schemas.microsoft.com/office/drawing/2014/main" id="{010ED24C-E510-4DE5-B89F-239AE671A059}"/>
              </a:ext>
            </a:extLst>
          </p:cNvPr>
          <p:cNvSpPr/>
          <p:nvPr/>
        </p:nvSpPr>
        <p:spPr>
          <a:xfrm>
            <a:off x="2746761" y="3474303"/>
            <a:ext cx="49878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tx1"/>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 xmlns:a16="http://schemas.microsoft.com/office/drawing/2014/main" id="{662BFBA0-1A4A-4442-A43D-981C1EFFE20B}"/>
              </a:ext>
            </a:extLst>
          </p:cNvPr>
          <p:cNvSpPr/>
          <p:nvPr/>
        </p:nvSpPr>
        <p:spPr>
          <a:xfrm>
            <a:off x="7601212" y="3355779"/>
            <a:ext cx="49878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Aharoni" panose="02010803020104030203" pitchFamily="2" charset="-79"/>
                <a:cs typeface="Aharoni" panose="02010803020104030203" pitchFamily="2" charset="-79"/>
              </a:rPr>
              <a:t>B</a:t>
            </a:r>
          </a:p>
        </p:txBody>
      </p:sp>
      <p:sp>
        <p:nvSpPr>
          <p:cNvPr id="56" name="Oval 55">
            <a:extLst>
              <a:ext uri="{FF2B5EF4-FFF2-40B4-BE49-F238E27FC236}">
                <a16:creationId xmlns="" xmlns:a16="http://schemas.microsoft.com/office/drawing/2014/main" id="{41658C25-7390-4556-BC5E-B66395E333EE}"/>
              </a:ext>
            </a:extLst>
          </p:cNvPr>
          <p:cNvSpPr/>
          <p:nvPr/>
        </p:nvSpPr>
        <p:spPr>
          <a:xfrm>
            <a:off x="2786351" y="4796623"/>
            <a:ext cx="49878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Aharoni" panose="02010803020104030203" pitchFamily="2" charset="-79"/>
                <a:cs typeface="Aharoni" panose="02010803020104030203" pitchFamily="2" charset="-79"/>
              </a:rPr>
              <a:t>C</a:t>
            </a:r>
          </a:p>
        </p:txBody>
      </p:sp>
      <p:sp>
        <p:nvSpPr>
          <p:cNvPr id="57" name="Oval 56">
            <a:extLst>
              <a:ext uri="{FF2B5EF4-FFF2-40B4-BE49-F238E27FC236}">
                <a16:creationId xmlns="" xmlns:a16="http://schemas.microsoft.com/office/drawing/2014/main" id="{A48DBC7F-4ED8-4E83-99CD-39EDC79DA874}"/>
              </a:ext>
            </a:extLst>
          </p:cNvPr>
          <p:cNvSpPr/>
          <p:nvPr/>
        </p:nvSpPr>
        <p:spPr>
          <a:xfrm>
            <a:off x="7732171" y="4743109"/>
            <a:ext cx="49878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Aharoni" panose="02010803020104030203" pitchFamily="2" charset="-79"/>
                <a:cs typeface="Aharoni" panose="02010803020104030203" pitchFamily="2" charset="-79"/>
              </a:rPr>
              <a:t>D</a:t>
            </a:r>
          </a:p>
        </p:txBody>
      </p:sp>
      <p:sp>
        <p:nvSpPr>
          <p:cNvPr id="58" name="TextBox 57">
            <a:extLst>
              <a:ext uri="{FF2B5EF4-FFF2-40B4-BE49-F238E27FC236}">
                <a16:creationId xmlns="" xmlns:a16="http://schemas.microsoft.com/office/drawing/2014/main" id="{FA95EC97-75F5-494A-97D4-29680E26C24F}"/>
              </a:ext>
            </a:extLst>
          </p:cNvPr>
          <p:cNvSpPr txBox="1"/>
          <p:nvPr/>
        </p:nvSpPr>
        <p:spPr>
          <a:xfrm>
            <a:off x="3712051" y="831274"/>
            <a:ext cx="5124847" cy="369332"/>
          </a:xfrm>
          <a:prstGeom prst="rect">
            <a:avLst/>
          </a:prstGeom>
          <a:noFill/>
        </p:spPr>
        <p:txBody>
          <a:bodyPr wrap="square" rtlCol="0">
            <a:spAutoFit/>
          </a:bodyPr>
          <a:lstStyle/>
          <a:p>
            <a:endParaRPr lang="en-US" dirty="0"/>
          </a:p>
        </p:txBody>
      </p:sp>
      <p:sp>
        <p:nvSpPr>
          <p:cNvPr id="60" name="TextBox 59">
            <a:extLst>
              <a:ext uri="{FF2B5EF4-FFF2-40B4-BE49-F238E27FC236}">
                <a16:creationId xmlns="" xmlns:a16="http://schemas.microsoft.com/office/drawing/2014/main" id="{3571FB0A-124C-4001-A982-10355E214208}"/>
              </a:ext>
            </a:extLst>
          </p:cNvPr>
          <p:cNvSpPr txBox="1"/>
          <p:nvPr/>
        </p:nvSpPr>
        <p:spPr>
          <a:xfrm>
            <a:off x="3895861" y="1617616"/>
            <a:ext cx="6025158" cy="707886"/>
          </a:xfrm>
          <a:prstGeom prst="rect">
            <a:avLst/>
          </a:prstGeom>
          <a:noFill/>
        </p:spPr>
        <p:txBody>
          <a:bodyPr wrap="square" rtlCol="0">
            <a:spAutoFit/>
          </a:bodyPr>
          <a:lstStyle/>
          <a:p>
            <a:endParaRPr lang="en-US" sz="4000" dirty="0">
              <a:latin typeface="Times New Roman" panose="02020603050405020304" pitchFamily="18" charset="0"/>
              <a:cs typeface="Times New Roman" panose="02020603050405020304" pitchFamily="18" charset="0"/>
            </a:endParaRPr>
          </a:p>
        </p:txBody>
      </p:sp>
      <p:sp>
        <p:nvSpPr>
          <p:cNvPr id="79" name="Circle: Hollow 78">
            <a:extLst>
              <a:ext uri="{FF2B5EF4-FFF2-40B4-BE49-F238E27FC236}">
                <a16:creationId xmlns="" xmlns:a16="http://schemas.microsoft.com/office/drawing/2014/main" id="{66F09241-27F7-44D9-8FF4-14CC1B72E454}"/>
              </a:ext>
            </a:extLst>
          </p:cNvPr>
          <p:cNvSpPr/>
          <p:nvPr/>
        </p:nvSpPr>
        <p:spPr>
          <a:xfrm>
            <a:off x="-57767" y="139149"/>
            <a:ext cx="2489333" cy="2471561"/>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80" name="Group 79">
            <a:extLst>
              <a:ext uri="{FF2B5EF4-FFF2-40B4-BE49-F238E27FC236}">
                <a16:creationId xmlns="" xmlns:a16="http://schemas.microsoft.com/office/drawing/2014/main" id="{105A5382-71AD-4247-B946-D72D3CFAC647}"/>
              </a:ext>
            </a:extLst>
          </p:cNvPr>
          <p:cNvGrpSpPr/>
          <p:nvPr/>
        </p:nvGrpSpPr>
        <p:grpSpPr>
          <a:xfrm>
            <a:off x="-76495" y="139148"/>
            <a:ext cx="2526787" cy="2471561"/>
            <a:chOff x="-494973" y="1043791"/>
            <a:chExt cx="3009379" cy="2964766"/>
          </a:xfrm>
        </p:grpSpPr>
        <p:sp>
          <p:nvSpPr>
            <p:cNvPr id="81" name="Sun 80">
              <a:extLst>
                <a:ext uri="{FF2B5EF4-FFF2-40B4-BE49-F238E27FC236}">
                  <a16:creationId xmlns="" xmlns:a16="http://schemas.microsoft.com/office/drawing/2014/main" id="{A804B890-DEB8-4354-A83B-44DBE5FD0D93}"/>
                </a:ext>
              </a:extLst>
            </p:cNvPr>
            <p:cNvSpPr/>
            <p:nvPr/>
          </p:nvSpPr>
          <p:spPr>
            <a:xfrm>
              <a:off x="-494973" y="1043791"/>
              <a:ext cx="3009379" cy="2964766"/>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 xmlns:a16="http://schemas.microsoft.com/office/drawing/2014/main" id="{8B8CFA86-953E-44F5-93BF-BEE2170B9855}"/>
                </a:ext>
              </a:extLst>
            </p:cNvPr>
            <p:cNvSpPr/>
            <p:nvPr/>
          </p:nvSpPr>
          <p:spPr>
            <a:xfrm flipH="1">
              <a:off x="223778" y="1731144"/>
              <a:ext cx="1575127" cy="159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83" name="Flowchart: Connector 82">
            <a:extLst>
              <a:ext uri="{FF2B5EF4-FFF2-40B4-BE49-F238E27FC236}">
                <a16:creationId xmlns="" xmlns:a16="http://schemas.microsoft.com/office/drawing/2014/main" id="{416125C6-AAE5-4236-8CE2-467311D3EFB9}"/>
              </a:ext>
            </a:extLst>
          </p:cNvPr>
          <p:cNvSpPr/>
          <p:nvPr/>
        </p:nvSpPr>
        <p:spPr>
          <a:xfrm>
            <a:off x="545569" y="757545"/>
            <a:ext cx="1279827" cy="12801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Connector 83">
            <a:extLst>
              <a:ext uri="{FF2B5EF4-FFF2-40B4-BE49-F238E27FC236}">
                <a16:creationId xmlns="" xmlns:a16="http://schemas.microsoft.com/office/drawing/2014/main" id="{5A4D49C5-DE7C-4DB7-959B-DDEB909DC343}"/>
              </a:ext>
            </a:extLst>
          </p:cNvPr>
          <p:cNvSpPr/>
          <p:nvPr/>
        </p:nvSpPr>
        <p:spPr>
          <a:xfrm>
            <a:off x="545569" y="737437"/>
            <a:ext cx="1279827" cy="1300268"/>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owchart: Connector 84">
            <a:extLst>
              <a:ext uri="{FF2B5EF4-FFF2-40B4-BE49-F238E27FC236}">
                <a16:creationId xmlns="" xmlns:a16="http://schemas.microsoft.com/office/drawing/2014/main" id="{AED08271-1954-4F51-837F-EC30FEEDB66C}"/>
              </a:ext>
            </a:extLst>
          </p:cNvPr>
          <p:cNvSpPr/>
          <p:nvPr/>
        </p:nvSpPr>
        <p:spPr>
          <a:xfrm>
            <a:off x="636985" y="838931"/>
            <a:ext cx="1096994" cy="10972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 xmlns:a16="http://schemas.microsoft.com/office/drawing/2014/main" id="{57B3A00E-51EC-45AC-A827-A56A38D64B0B}"/>
              </a:ext>
            </a:extLst>
          </p:cNvPr>
          <p:cNvSpPr txBox="1"/>
          <p:nvPr/>
        </p:nvSpPr>
        <p:spPr>
          <a:xfrm>
            <a:off x="893726" y="783787"/>
            <a:ext cx="699065"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1</a:t>
            </a:r>
          </a:p>
        </p:txBody>
      </p:sp>
      <p:sp>
        <p:nvSpPr>
          <p:cNvPr id="87" name="TextBox 86">
            <a:extLst>
              <a:ext uri="{FF2B5EF4-FFF2-40B4-BE49-F238E27FC236}">
                <a16:creationId xmlns="" xmlns:a16="http://schemas.microsoft.com/office/drawing/2014/main" id="{0DC57EC5-5ECB-4877-A851-0D1C6F1AD6DB}"/>
              </a:ext>
            </a:extLst>
          </p:cNvPr>
          <p:cNvSpPr txBox="1"/>
          <p:nvPr/>
        </p:nvSpPr>
        <p:spPr>
          <a:xfrm>
            <a:off x="936745" y="808573"/>
            <a:ext cx="699065"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5</a:t>
            </a:r>
          </a:p>
        </p:txBody>
      </p:sp>
      <p:sp>
        <p:nvSpPr>
          <p:cNvPr id="88" name="TextBox 87">
            <a:extLst>
              <a:ext uri="{FF2B5EF4-FFF2-40B4-BE49-F238E27FC236}">
                <a16:creationId xmlns="" xmlns:a16="http://schemas.microsoft.com/office/drawing/2014/main" id="{5A8C26F5-8EFF-4F64-BAD8-3C7DF5253318}"/>
              </a:ext>
            </a:extLst>
          </p:cNvPr>
          <p:cNvSpPr txBox="1"/>
          <p:nvPr/>
        </p:nvSpPr>
        <p:spPr>
          <a:xfrm>
            <a:off x="869122" y="769289"/>
            <a:ext cx="699065"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6</a:t>
            </a:r>
          </a:p>
        </p:txBody>
      </p:sp>
      <p:sp>
        <p:nvSpPr>
          <p:cNvPr id="89" name="TextBox 88">
            <a:extLst>
              <a:ext uri="{FF2B5EF4-FFF2-40B4-BE49-F238E27FC236}">
                <a16:creationId xmlns="" xmlns:a16="http://schemas.microsoft.com/office/drawing/2014/main" id="{6A26569D-0BDD-4252-9D4E-B0899986CBA4}"/>
              </a:ext>
            </a:extLst>
          </p:cNvPr>
          <p:cNvSpPr txBox="1"/>
          <p:nvPr/>
        </p:nvSpPr>
        <p:spPr>
          <a:xfrm>
            <a:off x="905709" y="808573"/>
            <a:ext cx="699065"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8</a:t>
            </a:r>
          </a:p>
        </p:txBody>
      </p:sp>
      <p:sp>
        <p:nvSpPr>
          <p:cNvPr id="90" name="TextBox 89">
            <a:extLst>
              <a:ext uri="{FF2B5EF4-FFF2-40B4-BE49-F238E27FC236}">
                <a16:creationId xmlns="" xmlns:a16="http://schemas.microsoft.com/office/drawing/2014/main" id="{0A5122A9-9AF1-4B32-84B6-A81E896E762A}"/>
              </a:ext>
            </a:extLst>
          </p:cNvPr>
          <p:cNvSpPr txBox="1"/>
          <p:nvPr/>
        </p:nvSpPr>
        <p:spPr>
          <a:xfrm>
            <a:off x="882659" y="788931"/>
            <a:ext cx="699065"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7</a:t>
            </a:r>
          </a:p>
        </p:txBody>
      </p:sp>
      <p:sp>
        <p:nvSpPr>
          <p:cNvPr id="91" name="TextBox 90">
            <a:extLst>
              <a:ext uri="{FF2B5EF4-FFF2-40B4-BE49-F238E27FC236}">
                <a16:creationId xmlns="" xmlns:a16="http://schemas.microsoft.com/office/drawing/2014/main" id="{D4B416C1-0046-4435-9CAB-98AC3410B4B6}"/>
              </a:ext>
            </a:extLst>
          </p:cNvPr>
          <p:cNvSpPr txBox="1"/>
          <p:nvPr/>
        </p:nvSpPr>
        <p:spPr>
          <a:xfrm>
            <a:off x="636985" y="808573"/>
            <a:ext cx="1072968"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10</a:t>
            </a:r>
          </a:p>
        </p:txBody>
      </p:sp>
      <p:sp>
        <p:nvSpPr>
          <p:cNvPr id="92" name="TextBox 91">
            <a:extLst>
              <a:ext uri="{FF2B5EF4-FFF2-40B4-BE49-F238E27FC236}">
                <a16:creationId xmlns="" xmlns:a16="http://schemas.microsoft.com/office/drawing/2014/main" id="{F08AF2A7-9B60-40E5-BA15-575B8DC006B9}"/>
              </a:ext>
            </a:extLst>
          </p:cNvPr>
          <p:cNvSpPr txBox="1"/>
          <p:nvPr/>
        </p:nvSpPr>
        <p:spPr>
          <a:xfrm>
            <a:off x="914611" y="788931"/>
            <a:ext cx="699065"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9</a:t>
            </a:r>
          </a:p>
        </p:txBody>
      </p:sp>
      <p:sp>
        <p:nvSpPr>
          <p:cNvPr id="93" name="TextBox 92">
            <a:extLst>
              <a:ext uri="{FF2B5EF4-FFF2-40B4-BE49-F238E27FC236}">
                <a16:creationId xmlns="" xmlns:a16="http://schemas.microsoft.com/office/drawing/2014/main" id="{637BCED0-3AFC-4B2E-B8B4-66B7DAA94F13}"/>
              </a:ext>
            </a:extLst>
          </p:cNvPr>
          <p:cNvSpPr txBox="1"/>
          <p:nvPr/>
        </p:nvSpPr>
        <p:spPr>
          <a:xfrm>
            <a:off x="858632" y="776538"/>
            <a:ext cx="699065"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4</a:t>
            </a:r>
          </a:p>
        </p:txBody>
      </p:sp>
      <p:sp>
        <p:nvSpPr>
          <p:cNvPr id="94" name="TextBox 93">
            <a:extLst>
              <a:ext uri="{FF2B5EF4-FFF2-40B4-BE49-F238E27FC236}">
                <a16:creationId xmlns="" xmlns:a16="http://schemas.microsoft.com/office/drawing/2014/main" id="{351C48C7-AAA3-458D-B021-2FAA555DA526}"/>
              </a:ext>
            </a:extLst>
          </p:cNvPr>
          <p:cNvSpPr txBox="1"/>
          <p:nvPr/>
        </p:nvSpPr>
        <p:spPr>
          <a:xfrm>
            <a:off x="948758" y="769289"/>
            <a:ext cx="699065"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3</a:t>
            </a:r>
          </a:p>
        </p:txBody>
      </p:sp>
      <p:sp>
        <p:nvSpPr>
          <p:cNvPr id="95" name="TextBox 94">
            <a:extLst>
              <a:ext uri="{FF2B5EF4-FFF2-40B4-BE49-F238E27FC236}">
                <a16:creationId xmlns="" xmlns:a16="http://schemas.microsoft.com/office/drawing/2014/main" id="{B158F971-2853-4088-82C3-A3D9EDBBB276}"/>
              </a:ext>
            </a:extLst>
          </p:cNvPr>
          <p:cNvSpPr txBox="1"/>
          <p:nvPr/>
        </p:nvSpPr>
        <p:spPr>
          <a:xfrm>
            <a:off x="869122" y="792556"/>
            <a:ext cx="699065"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2</a:t>
            </a:r>
          </a:p>
        </p:txBody>
      </p:sp>
      <p:sp>
        <p:nvSpPr>
          <p:cNvPr id="96" name="TextBox 95">
            <a:extLst>
              <a:ext uri="{FF2B5EF4-FFF2-40B4-BE49-F238E27FC236}">
                <a16:creationId xmlns="" xmlns:a16="http://schemas.microsoft.com/office/drawing/2014/main" id="{C4EB5570-325E-402F-8455-D5591CBA56CE}"/>
              </a:ext>
            </a:extLst>
          </p:cNvPr>
          <p:cNvSpPr txBox="1"/>
          <p:nvPr/>
        </p:nvSpPr>
        <p:spPr>
          <a:xfrm>
            <a:off x="810398" y="835726"/>
            <a:ext cx="1241770" cy="1077218"/>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Hết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giờ</a:t>
            </a:r>
            <a:endParaRPr lang="en-US" sz="3200" b="1" dirty="0">
              <a:latin typeface="Times New Roman" panose="02020603050405020304" pitchFamily="18" charset="0"/>
              <a:cs typeface="Times New Roman" panose="02020603050405020304" pitchFamily="18" charset="0"/>
            </a:endParaRPr>
          </a:p>
        </p:txBody>
      </p:sp>
      <p:sp>
        <p:nvSpPr>
          <p:cNvPr id="42" name="Rectangle: Rounded Corners 41">
            <a:extLst>
              <a:ext uri="{FF2B5EF4-FFF2-40B4-BE49-F238E27FC236}">
                <a16:creationId xmlns="" xmlns:a16="http://schemas.microsoft.com/office/drawing/2014/main" id="{17DC954F-049A-4CB6-9277-A19C240C2D3E}"/>
              </a:ext>
            </a:extLst>
          </p:cNvPr>
          <p:cNvSpPr/>
          <p:nvPr/>
        </p:nvSpPr>
        <p:spPr>
          <a:xfrm>
            <a:off x="3402501" y="3300359"/>
            <a:ext cx="3146806" cy="748145"/>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err="1" smtClean="0">
                <a:solidFill>
                  <a:schemeClr val="bg1"/>
                </a:solidFill>
                <a:latin typeface="Times New Roman" panose="02020603050405020304" pitchFamily="18" charset="0"/>
                <a:cs typeface="Times New Roman" panose="02020603050405020304" pitchFamily="18" charset="0"/>
              </a:rPr>
              <a:t>Quý</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tộc</a:t>
            </a:r>
            <a:r>
              <a:rPr lang="en-US" sz="3200" b="1" dirty="0" smtClean="0">
                <a:solidFill>
                  <a:schemeClr val="bg1"/>
                </a:solidFill>
                <a:latin typeface="Times New Roman" panose="02020603050405020304" pitchFamily="18" charset="0"/>
                <a:cs typeface="Times New Roman" panose="02020603050405020304" pitchFamily="18" charset="0"/>
              </a:rPr>
              <a:t> </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43" name="Rectangle: Rounded Corners 42">
            <a:extLst>
              <a:ext uri="{FF2B5EF4-FFF2-40B4-BE49-F238E27FC236}">
                <a16:creationId xmlns="" xmlns:a16="http://schemas.microsoft.com/office/drawing/2014/main" id="{5539E4C0-AC94-4D8B-9070-D122DDCE4A7E}"/>
              </a:ext>
            </a:extLst>
          </p:cNvPr>
          <p:cNvSpPr/>
          <p:nvPr/>
        </p:nvSpPr>
        <p:spPr>
          <a:xfrm>
            <a:off x="3431325" y="4676668"/>
            <a:ext cx="3146806" cy="748145"/>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err="1" smtClean="0">
                <a:solidFill>
                  <a:schemeClr val="bg1"/>
                </a:solidFill>
                <a:latin typeface="Times New Roman" panose="02020603050405020304" pitchFamily="18" charset="0"/>
                <a:cs typeface="Times New Roman" panose="02020603050405020304" pitchFamily="18" charset="0"/>
              </a:rPr>
              <a:t>Quan</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smtClean="0">
                <a:solidFill>
                  <a:schemeClr val="bg1"/>
                </a:solidFill>
                <a:latin typeface="Times New Roman" panose="02020603050405020304" pitchFamily="18" charset="0"/>
                <a:cs typeface="Times New Roman" panose="02020603050405020304" pitchFamily="18" charset="0"/>
              </a:rPr>
              <a:t>lại</a:t>
            </a:r>
            <a:r>
              <a:rPr lang="en-US" sz="3200" b="1" dirty="0" smtClean="0">
                <a:solidFill>
                  <a:schemeClr val="bg1"/>
                </a:solidFill>
                <a:latin typeface="Times New Roman" panose="02020603050405020304" pitchFamily="18" charset="0"/>
                <a:cs typeface="Times New Roman" panose="02020603050405020304" pitchFamily="18" charset="0"/>
              </a:rPr>
              <a:t> </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44" name="Text Box 121">
            <a:extLst>
              <a:ext uri="{FF2B5EF4-FFF2-40B4-BE49-F238E27FC236}">
                <a16:creationId xmlns="" xmlns:a16="http://schemas.microsoft.com/office/drawing/2014/main" id="{36DC94BF-C7A5-4F7B-9138-BDD786211FC7}"/>
              </a:ext>
            </a:extLst>
          </p:cNvPr>
          <p:cNvSpPr txBox="1">
            <a:spLocks noChangeArrowheads="1"/>
          </p:cNvSpPr>
          <p:nvPr/>
        </p:nvSpPr>
        <p:spPr bwMode="auto">
          <a:xfrm>
            <a:off x="2786352" y="5882093"/>
            <a:ext cx="650574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46" name="Text Box 121">
            <a:extLst>
              <a:ext uri="{FF2B5EF4-FFF2-40B4-BE49-F238E27FC236}">
                <a16:creationId xmlns="" xmlns:a16="http://schemas.microsoft.com/office/drawing/2014/main" id="{291A04FA-25DC-469B-BFE0-5879C80A7F67}"/>
              </a:ext>
            </a:extLst>
          </p:cNvPr>
          <p:cNvSpPr txBox="1">
            <a:spLocks noChangeArrowheads="1"/>
          </p:cNvSpPr>
          <p:nvPr/>
        </p:nvSpPr>
        <p:spPr bwMode="auto">
          <a:xfrm>
            <a:off x="2746761" y="5870571"/>
            <a:ext cx="63991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pic>
        <p:nvPicPr>
          <p:cNvPr id="2" name="Tieng-dong-ho-tich-tac-www_tiengdong_com">
            <a:hlinkClick r:id="" action="ppaction://media"/>
            <a:extLst>
              <a:ext uri="{FF2B5EF4-FFF2-40B4-BE49-F238E27FC236}">
                <a16:creationId xmlns="" xmlns:a16="http://schemas.microsoft.com/office/drawing/2014/main" id="{8EADAA77-FB26-4A69-802A-541C84A6299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6941" y="783787"/>
            <a:ext cx="609441" cy="609600"/>
          </a:xfrm>
          <a:prstGeom prst="rect">
            <a:avLst/>
          </a:prstGeom>
        </p:spPr>
      </p:pic>
      <p:pic>
        <p:nvPicPr>
          <p:cNvPr id="40" name="Picture 2" descr="게임 인터페이스 시작 버튼을 압살했다 형판 갈색에 대한 스톡 벡터 아트 및 기타 이미지 - iStock">
            <a:extLst>
              <a:ext uri="{FF2B5EF4-FFF2-40B4-BE49-F238E27FC236}">
                <a16:creationId xmlns="" xmlns:a16="http://schemas.microsoft.com/office/drawing/2014/main" id="{ABEDF29E-23DB-4504-B486-6D2EC7D168B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73374" y="1853183"/>
            <a:ext cx="3348975" cy="368068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73">
            <a:extLst>
              <a:ext uri="{FF2B5EF4-FFF2-40B4-BE49-F238E27FC236}">
                <a16:creationId xmlns="" xmlns:a16="http://schemas.microsoft.com/office/drawing/2014/main" id="{16F55502-0B94-4015-9D33-54F5F90C0CD5}"/>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830509" y="5254205"/>
            <a:ext cx="1172831"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Index of /classrooms/ID2_Fall_2015/Cindy_Reyes-Cortes/Unit  1/Hueys_css/Images">
            <a:extLst>
              <a:ext uri="{FF2B5EF4-FFF2-40B4-BE49-F238E27FC236}">
                <a16:creationId xmlns="" xmlns:a16="http://schemas.microsoft.com/office/drawing/2014/main" id="{F9211EB8-BE7C-452B-8147-F560D58C835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6286" y="4417928"/>
            <a:ext cx="1939131" cy="124257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 xmlns:a16="http://schemas.microsoft.com/office/drawing/2014/main" id="{75B22383-3A66-4DB0-8CC9-D1C9947C24CA}"/>
              </a:ext>
            </a:extLst>
          </p:cNvPr>
          <p:cNvSpPr txBox="1"/>
          <p:nvPr/>
        </p:nvSpPr>
        <p:spPr>
          <a:xfrm>
            <a:off x="3708932" y="593684"/>
            <a:ext cx="7423817" cy="1754326"/>
          </a:xfrm>
          <a:prstGeom prst="rect">
            <a:avLst/>
          </a:prstGeom>
          <a:noFill/>
        </p:spPr>
        <p:txBody>
          <a:bodyPr wrap="square">
            <a:spAutoFit/>
          </a:bodyPr>
          <a:lstStyle/>
          <a:p>
            <a:pPr algn="l"/>
            <a:r>
              <a:rPr lang="en-US" sz="3600" b="1" i="0" dirty="0" err="1" smtClean="0">
                <a:effectLst/>
                <a:latin typeface="Times New Roman" panose="02020603050405020304" pitchFamily="18" charset="0"/>
                <a:cs typeface="Times New Roman" panose="02020603050405020304" pitchFamily="18" charset="0"/>
              </a:rPr>
              <a:t>Giai</a:t>
            </a:r>
            <a:r>
              <a:rPr lang="en-US" sz="3600" b="1" i="0" dirty="0" smtClean="0">
                <a:effectLst/>
                <a:latin typeface="Times New Roman" panose="02020603050405020304" pitchFamily="18" charset="0"/>
                <a:cs typeface="Times New Roman" panose="02020603050405020304" pitchFamily="18" charset="0"/>
              </a:rPr>
              <a:t> </a:t>
            </a:r>
            <a:r>
              <a:rPr lang="en-US" sz="3600" b="1" i="0" dirty="0" err="1" smtClean="0">
                <a:effectLst/>
                <a:latin typeface="Times New Roman" panose="02020603050405020304" pitchFamily="18" charset="0"/>
                <a:cs typeface="Times New Roman" panose="02020603050405020304" pitchFamily="18" charset="0"/>
              </a:rPr>
              <a:t>cấp</a:t>
            </a:r>
            <a:r>
              <a:rPr lang="en-US" sz="3600" b="1" i="0" dirty="0" smtClean="0">
                <a:effectLst/>
                <a:latin typeface="Times New Roman" panose="02020603050405020304" pitchFamily="18" charset="0"/>
                <a:cs typeface="Times New Roman" panose="02020603050405020304" pitchFamily="18" charset="0"/>
              </a:rPr>
              <a:t> </a:t>
            </a:r>
            <a:r>
              <a:rPr lang="en-US" sz="3600" b="1" i="0" dirty="0" err="1" smtClean="0">
                <a:effectLst/>
                <a:latin typeface="Times New Roman" panose="02020603050405020304" pitchFamily="18" charset="0"/>
                <a:cs typeface="Times New Roman" panose="02020603050405020304" pitchFamily="18" charset="0"/>
              </a:rPr>
              <a:t>địa</a:t>
            </a:r>
            <a:r>
              <a:rPr lang="en-US" sz="3600" b="1" i="0" dirty="0" smtClean="0">
                <a:effectLst/>
                <a:latin typeface="Times New Roman" panose="02020603050405020304" pitchFamily="18" charset="0"/>
                <a:cs typeface="Times New Roman" panose="02020603050405020304" pitchFamily="18" charset="0"/>
              </a:rPr>
              <a:t> </a:t>
            </a:r>
            <a:r>
              <a:rPr lang="en-US" sz="3600" b="1" i="0" dirty="0" err="1" smtClean="0">
                <a:effectLst/>
                <a:latin typeface="Times New Roman" panose="02020603050405020304" pitchFamily="18" charset="0"/>
                <a:cs typeface="Times New Roman" panose="02020603050405020304" pitchFamily="18" charset="0"/>
              </a:rPr>
              <a:t>chủ</a:t>
            </a:r>
            <a:r>
              <a:rPr lang="en-US" sz="3600" b="1" i="0" dirty="0" smtClean="0">
                <a:effectLst/>
                <a:latin typeface="Times New Roman" panose="02020603050405020304" pitchFamily="18" charset="0"/>
                <a:cs typeface="Times New Roman" panose="02020603050405020304" pitchFamily="18" charset="0"/>
              </a:rPr>
              <a:t> </a:t>
            </a:r>
            <a:r>
              <a:rPr lang="en-US" sz="3600" b="1" i="0" dirty="0" err="1" smtClean="0">
                <a:effectLst/>
                <a:latin typeface="Times New Roman" panose="02020603050405020304" pitchFamily="18" charset="0"/>
                <a:cs typeface="Times New Roman" panose="02020603050405020304" pitchFamily="18" charset="0"/>
              </a:rPr>
              <a:t>xuất</a:t>
            </a:r>
            <a:r>
              <a:rPr lang="en-US" sz="3600" b="1" i="0" dirty="0" smtClean="0">
                <a:effectLst/>
                <a:latin typeface="Times New Roman" panose="02020603050405020304" pitchFamily="18" charset="0"/>
                <a:cs typeface="Times New Roman" panose="02020603050405020304" pitchFamily="18" charset="0"/>
              </a:rPr>
              <a:t> </a:t>
            </a:r>
            <a:r>
              <a:rPr lang="en-US" sz="3600" b="1" i="0" dirty="0" err="1" smtClean="0">
                <a:effectLst/>
                <a:latin typeface="Times New Roman" panose="02020603050405020304" pitchFamily="18" charset="0"/>
                <a:cs typeface="Times New Roman" panose="02020603050405020304" pitchFamily="18" charset="0"/>
              </a:rPr>
              <a:t>thân</a:t>
            </a:r>
            <a:r>
              <a:rPr lang="en-US" sz="3600" b="1" i="0" dirty="0" smtClean="0">
                <a:effectLst/>
                <a:latin typeface="Times New Roman" panose="02020603050405020304" pitchFamily="18" charset="0"/>
                <a:cs typeface="Times New Roman" panose="02020603050405020304" pitchFamily="18" charset="0"/>
              </a:rPr>
              <a:t> </a:t>
            </a:r>
            <a:r>
              <a:rPr lang="en-US" sz="3600" b="1" i="0" dirty="0" err="1" smtClean="0">
                <a:effectLst/>
                <a:latin typeface="Times New Roman" panose="02020603050405020304" pitchFamily="18" charset="0"/>
                <a:cs typeface="Times New Roman" panose="02020603050405020304" pitchFamily="18" charset="0"/>
              </a:rPr>
              <a:t>từ</a:t>
            </a:r>
            <a:r>
              <a:rPr lang="en-US" sz="3600" b="1" i="0" dirty="0" smtClean="0">
                <a:effectLst/>
                <a:latin typeface="Times New Roman" panose="02020603050405020304" pitchFamily="18" charset="0"/>
                <a:cs typeface="Times New Roman" panose="02020603050405020304" pitchFamily="18" charset="0"/>
              </a:rPr>
              <a:t> </a:t>
            </a:r>
            <a:r>
              <a:rPr lang="en-US" sz="3600" b="1" i="0" dirty="0" err="1" smtClean="0">
                <a:effectLst/>
                <a:latin typeface="Times New Roman" panose="02020603050405020304" pitchFamily="18" charset="0"/>
                <a:cs typeface="Times New Roman" panose="02020603050405020304" pitchFamily="18" charset="0"/>
              </a:rPr>
              <a:t>tầng</a:t>
            </a:r>
            <a:r>
              <a:rPr lang="en-US" sz="3600" b="1" i="0" dirty="0" smtClean="0">
                <a:effectLst/>
                <a:latin typeface="Times New Roman" panose="02020603050405020304" pitchFamily="18" charset="0"/>
                <a:cs typeface="Times New Roman" panose="02020603050405020304" pitchFamily="18" charset="0"/>
              </a:rPr>
              <a:t> </a:t>
            </a:r>
            <a:r>
              <a:rPr lang="en-US" sz="3600" b="1" i="0" dirty="0" err="1" smtClean="0">
                <a:effectLst/>
                <a:latin typeface="Times New Roman" panose="02020603050405020304" pitchFamily="18" charset="0"/>
                <a:cs typeface="Times New Roman" panose="02020603050405020304" pitchFamily="18" charset="0"/>
              </a:rPr>
              <a:t>lớp</a:t>
            </a:r>
            <a:r>
              <a:rPr lang="en-US" sz="3600" b="1" i="0" dirty="0" smtClean="0">
                <a:effectLst/>
                <a:latin typeface="Times New Roman" panose="02020603050405020304" pitchFamily="18" charset="0"/>
                <a:cs typeface="Times New Roman" panose="02020603050405020304" pitchFamily="18" charset="0"/>
              </a:rPr>
              <a:t> </a:t>
            </a:r>
            <a:r>
              <a:rPr lang="en-US" sz="3600" b="1" i="0" dirty="0" err="1" smtClean="0">
                <a:effectLst/>
                <a:latin typeface="Times New Roman" panose="02020603050405020304" pitchFamily="18" charset="0"/>
                <a:cs typeface="Times New Roman" panose="02020603050405020304" pitchFamily="18" charset="0"/>
              </a:rPr>
              <a:t>nào</a:t>
            </a:r>
            <a:r>
              <a:rPr lang="en-US" sz="3600" b="1" i="0" dirty="0" smtClean="0">
                <a:effectLst/>
                <a:latin typeface="Times New Roman" panose="02020603050405020304" pitchFamily="18" charset="0"/>
                <a:cs typeface="Times New Roman" panose="02020603050405020304" pitchFamily="18" charset="0"/>
              </a:rPr>
              <a:t>?</a:t>
            </a:r>
            <a:endParaRPr lang="en-US" sz="3600" b="0" i="0" dirty="0">
              <a:effectLst/>
              <a:latin typeface="Times New Roman" panose="02020603050405020304" pitchFamily="18" charset="0"/>
              <a:cs typeface="Times New Roman" panose="02020603050405020304" pitchFamily="18" charset="0"/>
            </a:endParaRPr>
          </a:p>
          <a:p>
            <a:r>
              <a:rPr lang="en-US" b="0" i="0" dirty="0">
                <a:effectLst/>
                <a:latin typeface="Arial" panose="020B0604020202020204" pitchFamily="34" charset="0"/>
              </a:rPr>
              <a:t/>
            </a:r>
            <a:br>
              <a:rPr lang="en-US" b="0" i="0" dirty="0">
                <a:effectLst/>
                <a:latin typeface="Arial" panose="020B0604020202020204" pitchFamily="34" charset="0"/>
              </a:rPr>
            </a:br>
            <a:endParaRPr lang="en-US" dirty="0"/>
          </a:p>
        </p:txBody>
      </p:sp>
    </p:spTree>
    <p:extLst>
      <p:ext uri="{BB962C8B-B14F-4D97-AF65-F5344CB8AC3E}">
        <p14:creationId xmlns:p14="http://schemas.microsoft.com/office/powerpoint/2010/main" val="282309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750"/>
                                        <p:tgtEl>
                                          <p:spTgt spid="40"/>
                                        </p:tgtEl>
                                      </p:cBhvr>
                                    </p:animEffect>
                                  </p:childTnLst>
                                </p:cTn>
                              </p:par>
                              <p:par>
                                <p:cTn id="23" presetID="10" presetClass="entr" presetSubtype="0"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fade">
                                      <p:cBhvr>
                                        <p:cTn id="25" dur="750"/>
                                        <p:tgtEl>
                                          <p:spTgt spid="51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randombar(horizontal)">
                                      <p:cBhvr>
                                        <p:cTn id="28" dur="500"/>
                                        <p:tgtEl>
                                          <p:spTgt spid="45"/>
                                        </p:tgtEl>
                                      </p:cBhvr>
                                    </p:animEffect>
                                  </p:childTnLst>
                                </p:cTn>
                              </p:par>
                              <p:par>
                                <p:cTn id="29" presetID="14" presetClass="entr" presetSubtype="10" fill="hold" grpId="0" nodeType="withEffect" nodePh="1">
                                  <p:stCondLst>
                                    <p:cond delay="0"/>
                                  </p:stCondLst>
                                  <p:endCondLst>
                                    <p:cond evt="begin" delay="0">
                                      <p:tn val="29"/>
                                    </p:cond>
                                  </p:endCondLst>
                                  <p:childTnLst>
                                    <p:set>
                                      <p:cBhvr>
                                        <p:cTn id="30" dur="1" fill="hold">
                                          <p:stCondLst>
                                            <p:cond delay="0"/>
                                          </p:stCondLst>
                                        </p:cTn>
                                        <p:tgtEl>
                                          <p:spTgt spid="60"/>
                                        </p:tgtEl>
                                        <p:attrNameLst>
                                          <p:attrName>style.visibility</p:attrName>
                                        </p:attrNameLst>
                                      </p:cBhvr>
                                      <p:to>
                                        <p:strVal val="visible"/>
                                      </p:to>
                                    </p:set>
                                    <p:animEffect transition="in" filter="randombar(horizontal)">
                                      <p:cBhvr>
                                        <p:cTn id="31" dur="500"/>
                                        <p:tgtEl>
                                          <p:spTgt spid="6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750"/>
                                        <p:tgtEl>
                                          <p:spTgt spid="5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750"/>
                                        <p:tgtEl>
                                          <p:spTgt spid="5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750"/>
                                        <p:tgtEl>
                                          <p:spTgt spid="5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750"/>
                                        <p:tgtEl>
                                          <p:spTgt spid="55"/>
                                        </p:tgtEl>
                                      </p:cBhvr>
                                    </p:animEffect>
                                  </p:childTnLst>
                                </p:cTn>
                              </p:par>
                              <p:par>
                                <p:cTn id="44" presetID="10"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750"/>
                                        <p:tgtEl>
                                          <p:spTgt spid="1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750"/>
                                        <p:tgtEl>
                                          <p:spTgt spid="5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750"/>
                                        <p:tgtEl>
                                          <p:spTgt spid="4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750"/>
                                        <p:tgtEl>
                                          <p:spTgt spid="4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750"/>
                                        <p:tgtEl>
                                          <p:spTgt spid="51"/>
                                        </p:tgtEl>
                                      </p:cBhvr>
                                    </p:animEffect>
                                  </p:childTnLst>
                                </p:cTn>
                              </p:par>
                            </p:childTnLst>
                          </p:cTn>
                        </p:par>
                        <p:par>
                          <p:cTn id="59" fill="hold">
                            <p:stCondLst>
                              <p:cond delay="2500"/>
                            </p:stCondLst>
                            <p:childTnLst>
                              <p:par>
                                <p:cTn id="60" presetID="8" presetClass="emph" presetSubtype="0" repeatCount="indefinite" fill="hold" nodeType="afterEffect">
                                  <p:stCondLst>
                                    <p:cond delay="0"/>
                                  </p:stCondLst>
                                  <p:childTnLst>
                                    <p:animRot by="21600000">
                                      <p:cBhvr>
                                        <p:cTn id="61" dur="20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54"/>
                    </p:tgtEl>
                  </p:cond>
                </p:stCondLst>
                <p:endSync evt="end" delay="0">
                  <p:rtn val="all"/>
                </p:endSync>
                <p:childTnLst>
                  <p:par>
                    <p:cTn id="63" fill="hold">
                      <p:stCondLst>
                        <p:cond delay="0"/>
                      </p:stCondLst>
                      <p:childTnLst>
                        <p:par>
                          <p:cTn id="64" fill="hold">
                            <p:stCondLst>
                              <p:cond delay="0"/>
                            </p:stCondLst>
                            <p:childTnLst>
                              <p:par>
                                <p:cTn id="65" presetID="53" presetClass="exit" presetSubtype="32" fill="hold" grpId="1" nodeType="clickEffect">
                                  <p:stCondLst>
                                    <p:cond delay="0"/>
                                  </p:stCondLst>
                                  <p:childTnLst>
                                    <p:anim calcmode="lin" valueType="num">
                                      <p:cBhvr>
                                        <p:cTn id="66" dur="750"/>
                                        <p:tgtEl>
                                          <p:spTgt spid="42"/>
                                        </p:tgtEl>
                                        <p:attrNameLst>
                                          <p:attrName>ppt_w</p:attrName>
                                        </p:attrNameLst>
                                      </p:cBhvr>
                                      <p:tavLst>
                                        <p:tav tm="0">
                                          <p:val>
                                            <p:strVal val="ppt_w"/>
                                          </p:val>
                                        </p:tav>
                                        <p:tav tm="100000">
                                          <p:val>
                                            <p:fltVal val="0"/>
                                          </p:val>
                                        </p:tav>
                                      </p:tavLst>
                                    </p:anim>
                                    <p:anim calcmode="lin" valueType="num">
                                      <p:cBhvr>
                                        <p:cTn id="67" dur="750"/>
                                        <p:tgtEl>
                                          <p:spTgt spid="42"/>
                                        </p:tgtEl>
                                        <p:attrNameLst>
                                          <p:attrName>ppt_h</p:attrName>
                                        </p:attrNameLst>
                                      </p:cBhvr>
                                      <p:tavLst>
                                        <p:tav tm="0">
                                          <p:val>
                                            <p:strVal val="ppt_h"/>
                                          </p:val>
                                        </p:tav>
                                        <p:tav tm="100000">
                                          <p:val>
                                            <p:fltVal val="0"/>
                                          </p:val>
                                        </p:tav>
                                      </p:tavLst>
                                    </p:anim>
                                    <p:animEffect transition="out" filter="fade">
                                      <p:cBhvr>
                                        <p:cTn id="68" dur="750"/>
                                        <p:tgtEl>
                                          <p:spTgt spid="42"/>
                                        </p:tgtEl>
                                      </p:cBhvr>
                                    </p:animEffect>
                                    <p:set>
                                      <p:cBhvr>
                                        <p:cTn id="69" dur="1" fill="hold">
                                          <p:stCondLst>
                                            <p:cond delay="749"/>
                                          </p:stCondLst>
                                        </p:cTn>
                                        <p:tgtEl>
                                          <p:spTgt spid="42"/>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4" name="bomb.wav"/>
                                        </p:tgtEl>
                                      </p:cMediaNode>
                                    </p:audio>
                                  </p:subTnLst>
                                </p:cTn>
                              </p:par>
                            </p:childTnLst>
                          </p:cTn>
                        </p:par>
                        <p:par>
                          <p:cTn id="70" fill="hold">
                            <p:stCondLst>
                              <p:cond delay="750"/>
                            </p:stCondLst>
                            <p:childTnLst>
                              <p:par>
                                <p:cTn id="71" presetID="42" presetClass="entr" presetSubtype="0" fill="hold" grpId="0" nodeType="after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250"/>
                                        <p:tgtEl>
                                          <p:spTgt spid="44"/>
                                        </p:tgtEl>
                                      </p:cBhvr>
                                    </p:animEffect>
                                    <p:anim calcmode="lin" valueType="num">
                                      <p:cBhvr>
                                        <p:cTn id="74" dur="250" fill="hold"/>
                                        <p:tgtEl>
                                          <p:spTgt spid="44"/>
                                        </p:tgtEl>
                                        <p:attrNameLst>
                                          <p:attrName>ppt_x</p:attrName>
                                        </p:attrNameLst>
                                      </p:cBhvr>
                                      <p:tavLst>
                                        <p:tav tm="0">
                                          <p:val>
                                            <p:strVal val="#ppt_x"/>
                                          </p:val>
                                        </p:tav>
                                        <p:tav tm="100000">
                                          <p:val>
                                            <p:strVal val="#ppt_x"/>
                                          </p:val>
                                        </p:tav>
                                      </p:tavLst>
                                    </p:anim>
                                    <p:anim calcmode="lin" valueType="num">
                                      <p:cBhvr>
                                        <p:cTn id="75" dur="250" fill="hold"/>
                                        <p:tgtEl>
                                          <p:spTgt spid="44"/>
                                        </p:tgtEl>
                                        <p:attrNameLst>
                                          <p:attrName>ppt_y</p:attrName>
                                        </p:attrNameLst>
                                      </p:cBhvr>
                                      <p:tavLst>
                                        <p:tav tm="0">
                                          <p:val>
                                            <p:strVal val="#ppt_y+.1"/>
                                          </p:val>
                                        </p:tav>
                                        <p:tav tm="100000">
                                          <p:val>
                                            <p:strVal val="#ppt_y"/>
                                          </p:val>
                                        </p:tav>
                                      </p:tavLst>
                                    </p:anim>
                                  </p:childTnLst>
                                </p:cTn>
                              </p:par>
                            </p:childTnLst>
                          </p:cTn>
                        </p:par>
                        <p:par>
                          <p:cTn id="76" fill="hold">
                            <p:stCondLst>
                              <p:cond delay="1000"/>
                            </p:stCondLst>
                            <p:childTnLst>
                              <p:par>
                                <p:cTn id="77" presetID="53" presetClass="exit" presetSubtype="32" fill="hold" grpId="1" nodeType="afterEffect">
                                  <p:stCondLst>
                                    <p:cond delay="2250"/>
                                  </p:stCondLst>
                                  <p:childTnLst>
                                    <p:anim calcmode="lin" valueType="num">
                                      <p:cBhvr>
                                        <p:cTn id="78" dur="5000"/>
                                        <p:tgtEl>
                                          <p:spTgt spid="44"/>
                                        </p:tgtEl>
                                        <p:attrNameLst>
                                          <p:attrName>ppt_w</p:attrName>
                                        </p:attrNameLst>
                                      </p:cBhvr>
                                      <p:tavLst>
                                        <p:tav tm="0">
                                          <p:val>
                                            <p:strVal val="ppt_w"/>
                                          </p:val>
                                        </p:tav>
                                        <p:tav tm="100000">
                                          <p:val>
                                            <p:fltVal val="0"/>
                                          </p:val>
                                        </p:tav>
                                      </p:tavLst>
                                    </p:anim>
                                    <p:anim calcmode="lin" valueType="num">
                                      <p:cBhvr>
                                        <p:cTn id="79" dur="5000"/>
                                        <p:tgtEl>
                                          <p:spTgt spid="44"/>
                                        </p:tgtEl>
                                        <p:attrNameLst>
                                          <p:attrName>ppt_h</p:attrName>
                                        </p:attrNameLst>
                                      </p:cBhvr>
                                      <p:tavLst>
                                        <p:tav tm="0">
                                          <p:val>
                                            <p:strVal val="ppt_h"/>
                                          </p:val>
                                        </p:tav>
                                        <p:tav tm="100000">
                                          <p:val>
                                            <p:fltVal val="0"/>
                                          </p:val>
                                        </p:tav>
                                      </p:tavLst>
                                    </p:anim>
                                    <p:animEffect transition="out" filter="fade">
                                      <p:cBhvr>
                                        <p:cTn id="80" dur="5000"/>
                                        <p:tgtEl>
                                          <p:spTgt spid="44"/>
                                        </p:tgtEl>
                                      </p:cBhvr>
                                    </p:animEffect>
                                    <p:set>
                                      <p:cBhvr>
                                        <p:cTn id="81"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82" restart="whenNotActive" fill="hold" evtFilter="cancelBubble" nodeType="interactiveSeq">
                <p:stCondLst>
                  <p:cond evt="onClick" delay="0">
                    <p:tgtEl>
                      <p:spTgt spid="57"/>
                    </p:tgtEl>
                  </p:cond>
                </p:stCondLst>
                <p:endSync evt="end" delay="0">
                  <p:rtn val="all"/>
                </p:endSync>
                <p:childTnLst>
                  <p:par>
                    <p:cTn id="83" fill="hold">
                      <p:stCondLst>
                        <p:cond delay="0"/>
                      </p:stCondLst>
                      <p:childTnLst>
                        <p:par>
                          <p:cTn id="84" fill="hold">
                            <p:stCondLst>
                              <p:cond delay="0"/>
                            </p:stCondLst>
                            <p:childTnLst>
                              <p:par>
                                <p:cTn id="85" presetID="21" presetClass="emph" presetSubtype="0" fill="hold" grpId="1" nodeType="clickEffect">
                                  <p:stCondLst>
                                    <p:cond delay="0"/>
                                  </p:stCondLst>
                                  <p:childTnLst>
                                    <p:animClr clrSpc="hsl" dir="cw">
                                      <p:cBhvr override="childStyle">
                                        <p:cTn id="86" dur="500" fill="hold"/>
                                        <p:tgtEl>
                                          <p:spTgt spid="51"/>
                                        </p:tgtEl>
                                        <p:attrNameLst>
                                          <p:attrName>style.color</p:attrName>
                                        </p:attrNameLst>
                                      </p:cBhvr>
                                      <p:by>
                                        <p:hsl h="7200000" s="0" l="0"/>
                                      </p:by>
                                    </p:animClr>
                                    <p:animClr clrSpc="hsl" dir="cw">
                                      <p:cBhvr>
                                        <p:cTn id="87" dur="500" fill="hold"/>
                                        <p:tgtEl>
                                          <p:spTgt spid="51"/>
                                        </p:tgtEl>
                                        <p:attrNameLst>
                                          <p:attrName>fillcolor</p:attrName>
                                        </p:attrNameLst>
                                      </p:cBhvr>
                                      <p:by>
                                        <p:hsl h="7200000" s="0" l="0"/>
                                      </p:by>
                                    </p:animClr>
                                    <p:animClr clrSpc="hsl" dir="cw">
                                      <p:cBhvr>
                                        <p:cTn id="88" dur="500" fill="hold"/>
                                        <p:tgtEl>
                                          <p:spTgt spid="51"/>
                                        </p:tgtEl>
                                        <p:attrNameLst>
                                          <p:attrName>stroke.color</p:attrName>
                                        </p:attrNameLst>
                                      </p:cBhvr>
                                      <p:by>
                                        <p:hsl h="7200000" s="0" l="0"/>
                                      </p:by>
                                    </p:animClr>
                                    <p:set>
                                      <p:cBhvr>
                                        <p:cTn id="89" dur="500" fill="hold"/>
                                        <p:tgtEl>
                                          <p:spTgt spid="51"/>
                                        </p:tgtEl>
                                        <p:attrNameLst>
                                          <p:attrName>fill.type</p:attrName>
                                        </p:attrNameLst>
                                      </p:cBhvr>
                                      <p:to>
                                        <p:strVal val="solid"/>
                                      </p:to>
                                    </p:set>
                                  </p:childTnLst>
                                  <p:subTnLst>
                                    <p:audio>
                                      <p:cMediaNode>
                                        <p:cTn display="0" masterRel="sameClick">
                                          <p:stCondLst>
                                            <p:cond evt="begin" delay="0">
                                              <p:tn val="85"/>
                                            </p:cond>
                                          </p:stCondLst>
                                          <p:endCondLst>
                                            <p:cond evt="onStopAudio" delay="0">
                                              <p:tgtEl>
                                                <p:sldTgt/>
                                              </p:tgtEl>
                                            </p:cond>
                                          </p:endCondLst>
                                        </p:cTn>
                                        <p:tgtEl>
                                          <p:sndTgt r:embed="rId5" name="applause.wav"/>
                                        </p:tgtEl>
                                      </p:cMediaNode>
                                    </p:audio>
                                  </p:subTnLst>
                                </p:cTn>
                              </p:par>
                            </p:childTnLst>
                          </p:cTn>
                        </p:par>
                        <p:par>
                          <p:cTn id="90" fill="hold">
                            <p:stCondLst>
                              <p:cond delay="500"/>
                            </p:stCondLst>
                            <p:childTnLst>
                              <p:par>
                                <p:cTn id="91" presetID="42" presetClass="entr" presetSubtype="0" fill="hold" grpId="0" nodeType="after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fade">
                                      <p:cBhvr>
                                        <p:cTn id="93" dur="10"/>
                                        <p:tgtEl>
                                          <p:spTgt spid="8"/>
                                        </p:tgtEl>
                                      </p:cBhvr>
                                    </p:animEffect>
                                    <p:anim calcmode="lin" valueType="num">
                                      <p:cBhvr>
                                        <p:cTn id="94" dur="10" fill="hold"/>
                                        <p:tgtEl>
                                          <p:spTgt spid="8"/>
                                        </p:tgtEl>
                                        <p:attrNameLst>
                                          <p:attrName>ppt_x</p:attrName>
                                        </p:attrNameLst>
                                      </p:cBhvr>
                                      <p:tavLst>
                                        <p:tav tm="0">
                                          <p:val>
                                            <p:strVal val="#ppt_x"/>
                                          </p:val>
                                        </p:tav>
                                        <p:tav tm="100000">
                                          <p:val>
                                            <p:strVal val="#ppt_x"/>
                                          </p:val>
                                        </p:tav>
                                      </p:tavLst>
                                    </p:anim>
                                    <p:anim calcmode="lin" valueType="num">
                                      <p:cBhvr>
                                        <p:cTn id="95"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7"/>
                  </p:tgtEl>
                </p:cond>
              </p:nextCondLst>
            </p:seq>
            <p:seq concurrent="1" nextAc="seek">
              <p:cTn id="96" restart="whenNotActive" fill="hold" evtFilter="cancelBubble" nodeType="interactiveSeq">
                <p:stCondLst>
                  <p:cond evt="onClick" delay="0">
                    <p:tgtEl>
                      <p:spTgt spid="55"/>
                    </p:tgtEl>
                  </p:cond>
                </p:stCondLst>
                <p:endSync evt="end" delay="0">
                  <p:rtn val="all"/>
                </p:endSync>
                <p:childTnLst>
                  <p:par>
                    <p:cTn id="97" fill="hold">
                      <p:stCondLst>
                        <p:cond delay="0"/>
                      </p:stCondLst>
                      <p:childTnLst>
                        <p:par>
                          <p:cTn id="98" fill="hold">
                            <p:stCondLst>
                              <p:cond delay="0"/>
                            </p:stCondLst>
                            <p:childTnLst>
                              <p:par>
                                <p:cTn id="99" presetID="53" presetClass="exit" presetSubtype="32" fill="hold" grpId="1" nodeType="clickEffect">
                                  <p:stCondLst>
                                    <p:cond delay="0"/>
                                  </p:stCondLst>
                                  <p:childTnLst>
                                    <p:anim calcmode="lin" valueType="num">
                                      <p:cBhvr>
                                        <p:cTn id="100" dur="500"/>
                                        <p:tgtEl>
                                          <p:spTgt spid="52"/>
                                        </p:tgtEl>
                                        <p:attrNameLst>
                                          <p:attrName>ppt_w</p:attrName>
                                        </p:attrNameLst>
                                      </p:cBhvr>
                                      <p:tavLst>
                                        <p:tav tm="0">
                                          <p:val>
                                            <p:strVal val="ppt_w"/>
                                          </p:val>
                                        </p:tav>
                                        <p:tav tm="100000">
                                          <p:val>
                                            <p:fltVal val="0"/>
                                          </p:val>
                                        </p:tav>
                                      </p:tavLst>
                                    </p:anim>
                                    <p:anim calcmode="lin" valueType="num">
                                      <p:cBhvr>
                                        <p:cTn id="101" dur="500"/>
                                        <p:tgtEl>
                                          <p:spTgt spid="52"/>
                                        </p:tgtEl>
                                        <p:attrNameLst>
                                          <p:attrName>ppt_h</p:attrName>
                                        </p:attrNameLst>
                                      </p:cBhvr>
                                      <p:tavLst>
                                        <p:tav tm="0">
                                          <p:val>
                                            <p:strVal val="ppt_h"/>
                                          </p:val>
                                        </p:tav>
                                        <p:tav tm="100000">
                                          <p:val>
                                            <p:fltVal val="0"/>
                                          </p:val>
                                        </p:tav>
                                      </p:tavLst>
                                    </p:anim>
                                    <p:animEffect transition="out" filter="fade">
                                      <p:cBhvr>
                                        <p:cTn id="102" dur="500"/>
                                        <p:tgtEl>
                                          <p:spTgt spid="52"/>
                                        </p:tgtEl>
                                      </p:cBhvr>
                                    </p:animEffect>
                                    <p:set>
                                      <p:cBhvr>
                                        <p:cTn id="103"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par>
                                <p:cTn id="104" presetID="42" presetClass="entr" presetSubtype="0"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Effect transition="in" filter="fade">
                                      <p:cBhvr>
                                        <p:cTn id="106" dur="1000"/>
                                        <p:tgtEl>
                                          <p:spTgt spid="46"/>
                                        </p:tgtEl>
                                      </p:cBhvr>
                                    </p:animEffect>
                                    <p:anim calcmode="lin" valueType="num">
                                      <p:cBhvr>
                                        <p:cTn id="107" dur="1000" fill="hold"/>
                                        <p:tgtEl>
                                          <p:spTgt spid="46"/>
                                        </p:tgtEl>
                                        <p:attrNameLst>
                                          <p:attrName>ppt_x</p:attrName>
                                        </p:attrNameLst>
                                      </p:cBhvr>
                                      <p:tavLst>
                                        <p:tav tm="0">
                                          <p:val>
                                            <p:strVal val="#ppt_x"/>
                                          </p:val>
                                        </p:tav>
                                        <p:tav tm="100000">
                                          <p:val>
                                            <p:strVal val="#ppt_x"/>
                                          </p:val>
                                        </p:tav>
                                      </p:tavLst>
                                    </p:anim>
                                    <p:anim calcmode="lin" valueType="num">
                                      <p:cBhvr>
                                        <p:cTn id="108" dur="1000" fill="hold"/>
                                        <p:tgtEl>
                                          <p:spTgt spid="46"/>
                                        </p:tgtEl>
                                        <p:attrNameLst>
                                          <p:attrName>ppt_y</p:attrName>
                                        </p:attrNameLst>
                                      </p:cBhvr>
                                      <p:tavLst>
                                        <p:tav tm="0">
                                          <p:val>
                                            <p:strVal val="#ppt_y+.1"/>
                                          </p:val>
                                        </p:tav>
                                        <p:tav tm="100000">
                                          <p:val>
                                            <p:strVal val="#ppt_y"/>
                                          </p:val>
                                        </p:tav>
                                      </p:tavLst>
                                    </p:anim>
                                  </p:childTnLst>
                                </p:cTn>
                              </p:par>
                            </p:childTnLst>
                          </p:cTn>
                        </p:par>
                        <p:par>
                          <p:cTn id="109" fill="hold">
                            <p:stCondLst>
                              <p:cond delay="1000"/>
                            </p:stCondLst>
                            <p:childTnLst>
                              <p:par>
                                <p:cTn id="110" presetID="53" presetClass="exit" presetSubtype="32" fill="hold" grpId="1" nodeType="afterEffect">
                                  <p:stCondLst>
                                    <p:cond delay="1000"/>
                                  </p:stCondLst>
                                  <p:childTnLst>
                                    <p:anim calcmode="lin" valueType="num">
                                      <p:cBhvr>
                                        <p:cTn id="111" dur="5000"/>
                                        <p:tgtEl>
                                          <p:spTgt spid="46"/>
                                        </p:tgtEl>
                                        <p:attrNameLst>
                                          <p:attrName>ppt_w</p:attrName>
                                        </p:attrNameLst>
                                      </p:cBhvr>
                                      <p:tavLst>
                                        <p:tav tm="0">
                                          <p:val>
                                            <p:strVal val="ppt_w"/>
                                          </p:val>
                                        </p:tav>
                                        <p:tav tm="100000">
                                          <p:val>
                                            <p:fltVal val="0"/>
                                          </p:val>
                                        </p:tav>
                                      </p:tavLst>
                                    </p:anim>
                                    <p:anim calcmode="lin" valueType="num">
                                      <p:cBhvr>
                                        <p:cTn id="112" dur="5000"/>
                                        <p:tgtEl>
                                          <p:spTgt spid="46"/>
                                        </p:tgtEl>
                                        <p:attrNameLst>
                                          <p:attrName>ppt_h</p:attrName>
                                        </p:attrNameLst>
                                      </p:cBhvr>
                                      <p:tavLst>
                                        <p:tav tm="0">
                                          <p:val>
                                            <p:strVal val="ppt_h"/>
                                          </p:val>
                                        </p:tav>
                                        <p:tav tm="100000">
                                          <p:val>
                                            <p:fltVal val="0"/>
                                          </p:val>
                                        </p:tav>
                                      </p:tavLst>
                                    </p:anim>
                                    <p:animEffect transition="out" filter="fade">
                                      <p:cBhvr>
                                        <p:cTn id="113" dur="5000"/>
                                        <p:tgtEl>
                                          <p:spTgt spid="46"/>
                                        </p:tgtEl>
                                      </p:cBhvr>
                                    </p:animEffect>
                                    <p:set>
                                      <p:cBhvr>
                                        <p:cTn id="114"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5" restart="whenNotActive" fill="hold" evtFilter="cancelBubble" nodeType="interactiveSeq">
                <p:stCondLst>
                  <p:cond evt="onClick" delay="0">
                    <p:tgtEl>
                      <p:spTgt spid="56"/>
                    </p:tgtEl>
                  </p:cond>
                </p:stCondLst>
                <p:endSync evt="end" delay="0">
                  <p:rtn val="all"/>
                </p:endSync>
                <p:childTnLst>
                  <p:par>
                    <p:cTn id="116" fill="hold">
                      <p:stCondLst>
                        <p:cond delay="0"/>
                      </p:stCondLst>
                      <p:childTnLst>
                        <p:par>
                          <p:cTn id="117" fill="hold">
                            <p:stCondLst>
                              <p:cond delay="0"/>
                            </p:stCondLst>
                            <p:childTnLst>
                              <p:par>
                                <p:cTn id="118" presetID="53" presetClass="exit" presetSubtype="32" fill="hold" grpId="1" nodeType="clickEffect">
                                  <p:stCondLst>
                                    <p:cond delay="0"/>
                                  </p:stCondLst>
                                  <p:childTnLst>
                                    <p:anim calcmode="lin" valueType="num">
                                      <p:cBhvr>
                                        <p:cTn id="119" dur="500"/>
                                        <p:tgtEl>
                                          <p:spTgt spid="43"/>
                                        </p:tgtEl>
                                        <p:attrNameLst>
                                          <p:attrName>ppt_w</p:attrName>
                                        </p:attrNameLst>
                                      </p:cBhvr>
                                      <p:tavLst>
                                        <p:tav tm="0">
                                          <p:val>
                                            <p:strVal val="ppt_w"/>
                                          </p:val>
                                        </p:tav>
                                        <p:tav tm="100000">
                                          <p:val>
                                            <p:fltVal val="0"/>
                                          </p:val>
                                        </p:tav>
                                      </p:tavLst>
                                    </p:anim>
                                    <p:anim calcmode="lin" valueType="num">
                                      <p:cBhvr>
                                        <p:cTn id="120" dur="500"/>
                                        <p:tgtEl>
                                          <p:spTgt spid="43"/>
                                        </p:tgtEl>
                                        <p:attrNameLst>
                                          <p:attrName>ppt_h</p:attrName>
                                        </p:attrNameLst>
                                      </p:cBhvr>
                                      <p:tavLst>
                                        <p:tav tm="0">
                                          <p:val>
                                            <p:strVal val="ppt_h"/>
                                          </p:val>
                                        </p:tav>
                                        <p:tav tm="100000">
                                          <p:val>
                                            <p:fltVal val="0"/>
                                          </p:val>
                                        </p:tav>
                                      </p:tavLst>
                                    </p:anim>
                                    <p:animEffect transition="out" filter="fade">
                                      <p:cBhvr>
                                        <p:cTn id="121" dur="500"/>
                                        <p:tgtEl>
                                          <p:spTgt spid="43"/>
                                        </p:tgtEl>
                                      </p:cBhvr>
                                    </p:animEffect>
                                    <p:set>
                                      <p:cBhvr>
                                        <p:cTn id="122"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118"/>
                                            </p:cond>
                                          </p:stCondLst>
                                          <p:endCondLst>
                                            <p:cond evt="onStopAudio" delay="0">
                                              <p:tgtEl>
                                                <p:sldTgt/>
                                              </p:tgtEl>
                                            </p:cond>
                                          </p:endCondLst>
                                        </p:cTn>
                                        <p:tgtEl>
                                          <p:sndTgt r:embed="rId4" name="bomb.wav"/>
                                        </p:tgtEl>
                                      </p:cMediaNode>
                                    </p:audio>
                                  </p:subTnLst>
                                </p:cTn>
                              </p:par>
                            </p:childTnLst>
                          </p:cTn>
                        </p:par>
                        <p:par>
                          <p:cTn id="123" fill="hold">
                            <p:stCondLst>
                              <p:cond delay="500"/>
                            </p:stCondLst>
                            <p:childTnLst>
                              <p:par>
                                <p:cTn id="124" presetID="42" presetClass="entr" presetSubtype="0" fill="hold" grpId="0" nodeType="afterEffect">
                                  <p:stCondLst>
                                    <p:cond delay="0"/>
                                  </p:stCondLst>
                                  <p:childTnLst>
                                    <p:set>
                                      <p:cBhvr>
                                        <p:cTn id="125" dur="1" fill="hold">
                                          <p:stCondLst>
                                            <p:cond delay="0"/>
                                          </p:stCondLst>
                                        </p:cTn>
                                        <p:tgtEl>
                                          <p:spTgt spid="10"/>
                                        </p:tgtEl>
                                        <p:attrNameLst>
                                          <p:attrName>style.visibility</p:attrName>
                                        </p:attrNameLst>
                                      </p:cBhvr>
                                      <p:to>
                                        <p:strVal val="visible"/>
                                      </p:to>
                                    </p:set>
                                    <p:animEffect transition="in" filter="fade">
                                      <p:cBhvr>
                                        <p:cTn id="126" dur="250"/>
                                        <p:tgtEl>
                                          <p:spTgt spid="10"/>
                                        </p:tgtEl>
                                      </p:cBhvr>
                                    </p:animEffect>
                                    <p:anim calcmode="lin" valueType="num">
                                      <p:cBhvr>
                                        <p:cTn id="127" dur="250" fill="hold"/>
                                        <p:tgtEl>
                                          <p:spTgt spid="10"/>
                                        </p:tgtEl>
                                        <p:attrNameLst>
                                          <p:attrName>ppt_x</p:attrName>
                                        </p:attrNameLst>
                                      </p:cBhvr>
                                      <p:tavLst>
                                        <p:tav tm="0">
                                          <p:val>
                                            <p:strVal val="#ppt_x"/>
                                          </p:val>
                                        </p:tav>
                                        <p:tav tm="100000">
                                          <p:val>
                                            <p:strVal val="#ppt_x"/>
                                          </p:val>
                                        </p:tav>
                                      </p:tavLst>
                                    </p:anim>
                                    <p:anim calcmode="lin" valueType="num">
                                      <p:cBhvr>
                                        <p:cTn id="128" dur="250" fill="hold"/>
                                        <p:tgtEl>
                                          <p:spTgt spid="10"/>
                                        </p:tgtEl>
                                        <p:attrNameLst>
                                          <p:attrName>ppt_y</p:attrName>
                                        </p:attrNameLst>
                                      </p:cBhvr>
                                      <p:tavLst>
                                        <p:tav tm="0">
                                          <p:val>
                                            <p:strVal val="#ppt_y+.1"/>
                                          </p:val>
                                        </p:tav>
                                        <p:tav tm="100000">
                                          <p:val>
                                            <p:strVal val="#ppt_y"/>
                                          </p:val>
                                        </p:tav>
                                      </p:tavLst>
                                    </p:anim>
                                  </p:childTnLst>
                                </p:cTn>
                              </p:par>
                            </p:childTnLst>
                          </p:cTn>
                        </p:par>
                        <p:par>
                          <p:cTn id="129" fill="hold">
                            <p:stCondLst>
                              <p:cond delay="750"/>
                            </p:stCondLst>
                            <p:childTnLst>
                              <p:par>
                                <p:cTn id="130" presetID="53" presetClass="exit" presetSubtype="32" fill="hold" grpId="1" nodeType="afterEffect">
                                  <p:stCondLst>
                                    <p:cond delay="2250"/>
                                  </p:stCondLst>
                                  <p:childTnLst>
                                    <p:anim calcmode="lin" valueType="num">
                                      <p:cBhvr>
                                        <p:cTn id="131" dur="5000"/>
                                        <p:tgtEl>
                                          <p:spTgt spid="10"/>
                                        </p:tgtEl>
                                        <p:attrNameLst>
                                          <p:attrName>ppt_w</p:attrName>
                                        </p:attrNameLst>
                                      </p:cBhvr>
                                      <p:tavLst>
                                        <p:tav tm="0">
                                          <p:val>
                                            <p:strVal val="ppt_w"/>
                                          </p:val>
                                        </p:tav>
                                        <p:tav tm="100000">
                                          <p:val>
                                            <p:fltVal val="0"/>
                                          </p:val>
                                        </p:tav>
                                      </p:tavLst>
                                    </p:anim>
                                    <p:anim calcmode="lin" valueType="num">
                                      <p:cBhvr>
                                        <p:cTn id="132" dur="5000"/>
                                        <p:tgtEl>
                                          <p:spTgt spid="10"/>
                                        </p:tgtEl>
                                        <p:attrNameLst>
                                          <p:attrName>ppt_h</p:attrName>
                                        </p:attrNameLst>
                                      </p:cBhvr>
                                      <p:tavLst>
                                        <p:tav tm="0">
                                          <p:val>
                                            <p:strVal val="ppt_h"/>
                                          </p:val>
                                        </p:tav>
                                        <p:tav tm="100000">
                                          <p:val>
                                            <p:fltVal val="0"/>
                                          </p:val>
                                        </p:tav>
                                      </p:tavLst>
                                    </p:anim>
                                    <p:animEffect transition="out" filter="fade">
                                      <p:cBhvr>
                                        <p:cTn id="133" dur="5000"/>
                                        <p:tgtEl>
                                          <p:spTgt spid="10"/>
                                        </p:tgtEl>
                                      </p:cBhvr>
                                    </p:animEffect>
                                    <p:set>
                                      <p:cBhvr>
                                        <p:cTn id="134"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6"/>
                  </p:tgtEl>
                </p:cond>
              </p:nextCondLst>
            </p:seq>
            <p:audio>
              <p:cMediaNode vol="80000">
                <p:cTn id="135" fill="hold" display="0">
                  <p:stCondLst>
                    <p:cond delay="indefinite"/>
                  </p:stCondLst>
                  <p:endCondLst>
                    <p:cond evt="onStopAudio" delay="0">
                      <p:tgtEl>
                        <p:sldTgt/>
                      </p:tgtEl>
                    </p:cond>
                  </p:endCondLst>
                </p:cTn>
                <p:tgtEl>
                  <p:spTgt spid="2"/>
                </p:tgtEl>
              </p:cMediaNode>
            </p:audio>
            <p:seq concurrent="1" nextAc="seek">
              <p:cTn id="136" restart="whenNotActive" fill="hold" evtFilter="cancelBubble" nodeType="interactiveSeq">
                <p:stCondLst>
                  <p:cond evt="onClick" delay="0">
                    <p:tgtEl>
                      <p:spTgt spid="40"/>
                    </p:tgtEl>
                  </p:cond>
                </p:stCondLst>
                <p:endSync evt="end" delay="0">
                  <p:rtn val="all"/>
                </p:endSync>
                <p:childTnLst>
                  <p:par>
                    <p:cTn id="137" fill="hold">
                      <p:stCondLst>
                        <p:cond delay="0"/>
                      </p:stCondLst>
                      <p:childTnLst>
                        <p:par>
                          <p:cTn id="138" fill="hold">
                            <p:stCondLst>
                              <p:cond delay="0"/>
                            </p:stCondLst>
                            <p:childTnLst>
                              <p:par>
                                <p:cTn id="139" presetID="1" presetClass="mediacall" presetSubtype="0" fill="hold" nodeType="withEffect">
                                  <p:stCondLst>
                                    <p:cond delay="0"/>
                                  </p:stCondLst>
                                  <p:childTnLst>
                                    <p:cmd type="call" cmd="playFrom(0.0)">
                                      <p:cBhvr>
                                        <p:cTn id="140" dur="61681" fill="hold"/>
                                        <p:tgtEl>
                                          <p:spTgt spid="2"/>
                                        </p:tgtEl>
                                      </p:cBhvr>
                                    </p:cmd>
                                  </p:childTnLst>
                                </p:cTn>
                              </p:par>
                              <p:par>
                                <p:cTn id="141" presetID="21" presetClass="entr" presetSubtype="1" repeatCount="10000" fill="hold" grpId="0" nodeType="withEffect">
                                  <p:stCondLst>
                                    <p:cond delay="0"/>
                                  </p:stCondLst>
                                  <p:childTnLst>
                                    <p:set>
                                      <p:cBhvr>
                                        <p:cTn id="142" dur="1" fill="hold">
                                          <p:stCondLst>
                                            <p:cond delay="0"/>
                                          </p:stCondLst>
                                        </p:cTn>
                                        <p:tgtEl>
                                          <p:spTgt spid="85"/>
                                        </p:tgtEl>
                                        <p:attrNameLst>
                                          <p:attrName>style.visibility</p:attrName>
                                        </p:attrNameLst>
                                      </p:cBhvr>
                                      <p:to>
                                        <p:strVal val="visible"/>
                                      </p:to>
                                    </p:set>
                                    <p:animEffect transition="in" filter="wheel(1)">
                                      <p:cBhvr>
                                        <p:cTn id="143" dur="1000"/>
                                        <p:tgtEl>
                                          <p:spTgt spid="85"/>
                                        </p:tgtEl>
                                      </p:cBhvr>
                                    </p:animEffect>
                                  </p:childTnLst>
                                </p:cTn>
                              </p:par>
                              <p:par>
                                <p:cTn id="144" presetID="21" presetClass="entr" presetSubtype="1" repeatCount="10000" fill="hold" grpId="0" nodeType="withEffect">
                                  <p:stCondLst>
                                    <p:cond delay="0"/>
                                  </p:stCondLst>
                                  <p:childTnLst>
                                    <p:set>
                                      <p:cBhvr>
                                        <p:cTn id="145" dur="1" fill="hold">
                                          <p:stCondLst>
                                            <p:cond delay="0"/>
                                          </p:stCondLst>
                                        </p:cTn>
                                        <p:tgtEl>
                                          <p:spTgt spid="84"/>
                                        </p:tgtEl>
                                        <p:attrNameLst>
                                          <p:attrName>style.visibility</p:attrName>
                                        </p:attrNameLst>
                                      </p:cBhvr>
                                      <p:to>
                                        <p:strVal val="visible"/>
                                      </p:to>
                                    </p:set>
                                    <p:animEffect transition="in" filter="wheel(1)">
                                      <p:cBhvr>
                                        <p:cTn id="146" dur="1000"/>
                                        <p:tgtEl>
                                          <p:spTgt spid="84"/>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91"/>
                                        </p:tgtEl>
                                        <p:attrNameLst>
                                          <p:attrName>style.visibility</p:attrName>
                                        </p:attrNameLst>
                                      </p:cBhvr>
                                      <p:to>
                                        <p:strVal val="visible"/>
                                      </p:to>
                                    </p:set>
                                    <p:animEffect transition="in" filter="fade">
                                      <p:cBhvr>
                                        <p:cTn id="149" dur="1000"/>
                                        <p:tgtEl>
                                          <p:spTgt spid="91"/>
                                        </p:tgtEl>
                                      </p:cBhvr>
                                    </p:animEffect>
                                  </p:childTnLst>
                                </p:cTn>
                              </p:par>
                              <p:par>
                                <p:cTn id="150" presetID="10" presetClass="exit" presetSubtype="0" fill="hold" grpId="1" nodeType="withEffect">
                                  <p:stCondLst>
                                    <p:cond delay="1000"/>
                                  </p:stCondLst>
                                  <p:childTnLst>
                                    <p:animEffect transition="out" filter="fade">
                                      <p:cBhvr>
                                        <p:cTn id="151" dur="250"/>
                                        <p:tgtEl>
                                          <p:spTgt spid="91"/>
                                        </p:tgtEl>
                                      </p:cBhvr>
                                    </p:animEffect>
                                    <p:set>
                                      <p:cBhvr>
                                        <p:cTn id="152" dur="1" fill="hold">
                                          <p:stCondLst>
                                            <p:cond delay="249"/>
                                          </p:stCondLst>
                                        </p:cTn>
                                        <p:tgtEl>
                                          <p:spTgt spid="91"/>
                                        </p:tgtEl>
                                        <p:attrNameLst>
                                          <p:attrName>style.visibility</p:attrName>
                                        </p:attrNameLst>
                                      </p:cBhvr>
                                      <p:to>
                                        <p:strVal val="hidden"/>
                                      </p:to>
                                    </p:set>
                                  </p:childTnLst>
                                </p:cTn>
                              </p:par>
                              <p:par>
                                <p:cTn id="153" presetID="10" presetClass="entr" presetSubtype="0" fill="hold" grpId="0" nodeType="withEffect">
                                  <p:stCondLst>
                                    <p:cond delay="1000"/>
                                  </p:stCondLst>
                                  <p:childTnLst>
                                    <p:set>
                                      <p:cBhvr>
                                        <p:cTn id="154" dur="1" fill="hold">
                                          <p:stCondLst>
                                            <p:cond delay="0"/>
                                          </p:stCondLst>
                                        </p:cTn>
                                        <p:tgtEl>
                                          <p:spTgt spid="92"/>
                                        </p:tgtEl>
                                        <p:attrNameLst>
                                          <p:attrName>style.visibility</p:attrName>
                                        </p:attrNameLst>
                                      </p:cBhvr>
                                      <p:to>
                                        <p:strVal val="visible"/>
                                      </p:to>
                                    </p:set>
                                    <p:animEffect transition="in" filter="fade">
                                      <p:cBhvr>
                                        <p:cTn id="155" dur="1000"/>
                                        <p:tgtEl>
                                          <p:spTgt spid="92"/>
                                        </p:tgtEl>
                                      </p:cBhvr>
                                    </p:animEffect>
                                  </p:childTnLst>
                                </p:cTn>
                              </p:par>
                              <p:par>
                                <p:cTn id="156" presetID="10" presetClass="exit" presetSubtype="0" fill="hold" grpId="1" nodeType="withEffect">
                                  <p:stCondLst>
                                    <p:cond delay="2000"/>
                                  </p:stCondLst>
                                  <p:childTnLst>
                                    <p:animEffect transition="out" filter="fade">
                                      <p:cBhvr>
                                        <p:cTn id="157" dur="250"/>
                                        <p:tgtEl>
                                          <p:spTgt spid="92"/>
                                        </p:tgtEl>
                                      </p:cBhvr>
                                    </p:animEffect>
                                    <p:set>
                                      <p:cBhvr>
                                        <p:cTn id="158" dur="1" fill="hold">
                                          <p:stCondLst>
                                            <p:cond delay="249"/>
                                          </p:stCondLst>
                                        </p:cTn>
                                        <p:tgtEl>
                                          <p:spTgt spid="92"/>
                                        </p:tgtEl>
                                        <p:attrNameLst>
                                          <p:attrName>style.visibility</p:attrName>
                                        </p:attrNameLst>
                                      </p:cBhvr>
                                      <p:to>
                                        <p:strVal val="hidden"/>
                                      </p:to>
                                    </p:set>
                                  </p:childTnLst>
                                </p:cTn>
                              </p:par>
                              <p:par>
                                <p:cTn id="159" presetID="10" presetClass="entr" presetSubtype="0" fill="hold" grpId="0" nodeType="withEffect">
                                  <p:stCondLst>
                                    <p:cond delay="2000"/>
                                  </p:stCondLst>
                                  <p:childTnLst>
                                    <p:set>
                                      <p:cBhvr>
                                        <p:cTn id="160" dur="1" fill="hold">
                                          <p:stCondLst>
                                            <p:cond delay="0"/>
                                          </p:stCondLst>
                                        </p:cTn>
                                        <p:tgtEl>
                                          <p:spTgt spid="89"/>
                                        </p:tgtEl>
                                        <p:attrNameLst>
                                          <p:attrName>style.visibility</p:attrName>
                                        </p:attrNameLst>
                                      </p:cBhvr>
                                      <p:to>
                                        <p:strVal val="visible"/>
                                      </p:to>
                                    </p:set>
                                    <p:animEffect transition="in" filter="fade">
                                      <p:cBhvr>
                                        <p:cTn id="161" dur="1000"/>
                                        <p:tgtEl>
                                          <p:spTgt spid="89"/>
                                        </p:tgtEl>
                                      </p:cBhvr>
                                    </p:animEffect>
                                  </p:childTnLst>
                                </p:cTn>
                              </p:par>
                              <p:par>
                                <p:cTn id="162" presetID="10" presetClass="exit" presetSubtype="0" fill="hold" grpId="1" nodeType="withEffect">
                                  <p:stCondLst>
                                    <p:cond delay="3000"/>
                                  </p:stCondLst>
                                  <p:childTnLst>
                                    <p:animEffect transition="out" filter="fade">
                                      <p:cBhvr>
                                        <p:cTn id="163" dur="250"/>
                                        <p:tgtEl>
                                          <p:spTgt spid="89"/>
                                        </p:tgtEl>
                                      </p:cBhvr>
                                    </p:animEffect>
                                    <p:set>
                                      <p:cBhvr>
                                        <p:cTn id="164" dur="1" fill="hold">
                                          <p:stCondLst>
                                            <p:cond delay="249"/>
                                          </p:stCondLst>
                                        </p:cTn>
                                        <p:tgtEl>
                                          <p:spTgt spid="89"/>
                                        </p:tgtEl>
                                        <p:attrNameLst>
                                          <p:attrName>style.visibility</p:attrName>
                                        </p:attrNameLst>
                                      </p:cBhvr>
                                      <p:to>
                                        <p:strVal val="hidden"/>
                                      </p:to>
                                    </p:set>
                                  </p:childTnLst>
                                </p:cTn>
                              </p:par>
                              <p:par>
                                <p:cTn id="165" presetID="10" presetClass="entr" presetSubtype="0" fill="hold" grpId="0" nodeType="withEffect">
                                  <p:stCondLst>
                                    <p:cond delay="3000"/>
                                  </p:stCondLst>
                                  <p:childTnLst>
                                    <p:set>
                                      <p:cBhvr>
                                        <p:cTn id="166" dur="1" fill="hold">
                                          <p:stCondLst>
                                            <p:cond delay="0"/>
                                          </p:stCondLst>
                                        </p:cTn>
                                        <p:tgtEl>
                                          <p:spTgt spid="90"/>
                                        </p:tgtEl>
                                        <p:attrNameLst>
                                          <p:attrName>style.visibility</p:attrName>
                                        </p:attrNameLst>
                                      </p:cBhvr>
                                      <p:to>
                                        <p:strVal val="visible"/>
                                      </p:to>
                                    </p:set>
                                    <p:animEffect transition="in" filter="fade">
                                      <p:cBhvr>
                                        <p:cTn id="167" dur="1000"/>
                                        <p:tgtEl>
                                          <p:spTgt spid="90"/>
                                        </p:tgtEl>
                                      </p:cBhvr>
                                    </p:animEffect>
                                  </p:childTnLst>
                                </p:cTn>
                              </p:par>
                              <p:par>
                                <p:cTn id="168" presetID="10" presetClass="exit" presetSubtype="0" fill="hold" grpId="1" nodeType="withEffect">
                                  <p:stCondLst>
                                    <p:cond delay="4000"/>
                                  </p:stCondLst>
                                  <p:childTnLst>
                                    <p:animEffect transition="out" filter="fade">
                                      <p:cBhvr>
                                        <p:cTn id="169" dur="250"/>
                                        <p:tgtEl>
                                          <p:spTgt spid="90"/>
                                        </p:tgtEl>
                                      </p:cBhvr>
                                    </p:animEffect>
                                    <p:set>
                                      <p:cBhvr>
                                        <p:cTn id="170" dur="1" fill="hold">
                                          <p:stCondLst>
                                            <p:cond delay="249"/>
                                          </p:stCondLst>
                                        </p:cTn>
                                        <p:tgtEl>
                                          <p:spTgt spid="90"/>
                                        </p:tgtEl>
                                        <p:attrNameLst>
                                          <p:attrName>style.visibility</p:attrName>
                                        </p:attrNameLst>
                                      </p:cBhvr>
                                      <p:to>
                                        <p:strVal val="hidden"/>
                                      </p:to>
                                    </p:set>
                                  </p:childTnLst>
                                </p:cTn>
                              </p:par>
                              <p:par>
                                <p:cTn id="171" presetID="10" presetClass="entr" presetSubtype="0" fill="hold" grpId="0" nodeType="withEffect">
                                  <p:stCondLst>
                                    <p:cond delay="4000"/>
                                  </p:stCondLst>
                                  <p:childTnLst>
                                    <p:set>
                                      <p:cBhvr>
                                        <p:cTn id="172" dur="1" fill="hold">
                                          <p:stCondLst>
                                            <p:cond delay="0"/>
                                          </p:stCondLst>
                                        </p:cTn>
                                        <p:tgtEl>
                                          <p:spTgt spid="88"/>
                                        </p:tgtEl>
                                        <p:attrNameLst>
                                          <p:attrName>style.visibility</p:attrName>
                                        </p:attrNameLst>
                                      </p:cBhvr>
                                      <p:to>
                                        <p:strVal val="visible"/>
                                      </p:to>
                                    </p:set>
                                    <p:animEffect transition="in" filter="fade">
                                      <p:cBhvr>
                                        <p:cTn id="173" dur="1000"/>
                                        <p:tgtEl>
                                          <p:spTgt spid="88"/>
                                        </p:tgtEl>
                                      </p:cBhvr>
                                    </p:animEffect>
                                  </p:childTnLst>
                                </p:cTn>
                              </p:par>
                              <p:par>
                                <p:cTn id="174" presetID="10" presetClass="exit" presetSubtype="0" fill="hold" grpId="1" nodeType="withEffect">
                                  <p:stCondLst>
                                    <p:cond delay="5000"/>
                                  </p:stCondLst>
                                  <p:childTnLst>
                                    <p:animEffect transition="out" filter="fade">
                                      <p:cBhvr>
                                        <p:cTn id="175" dur="250"/>
                                        <p:tgtEl>
                                          <p:spTgt spid="88"/>
                                        </p:tgtEl>
                                      </p:cBhvr>
                                    </p:animEffect>
                                    <p:set>
                                      <p:cBhvr>
                                        <p:cTn id="176" dur="1" fill="hold">
                                          <p:stCondLst>
                                            <p:cond delay="249"/>
                                          </p:stCondLst>
                                        </p:cTn>
                                        <p:tgtEl>
                                          <p:spTgt spid="88"/>
                                        </p:tgtEl>
                                        <p:attrNameLst>
                                          <p:attrName>style.visibility</p:attrName>
                                        </p:attrNameLst>
                                      </p:cBhvr>
                                      <p:to>
                                        <p:strVal val="hidden"/>
                                      </p:to>
                                    </p:set>
                                  </p:childTnLst>
                                </p:cTn>
                              </p:par>
                              <p:par>
                                <p:cTn id="177" presetID="10" presetClass="entr" presetSubtype="0" fill="hold" grpId="0" nodeType="withEffect">
                                  <p:stCondLst>
                                    <p:cond delay="5000"/>
                                  </p:stCondLst>
                                  <p:childTnLst>
                                    <p:set>
                                      <p:cBhvr>
                                        <p:cTn id="178" dur="1" fill="hold">
                                          <p:stCondLst>
                                            <p:cond delay="0"/>
                                          </p:stCondLst>
                                        </p:cTn>
                                        <p:tgtEl>
                                          <p:spTgt spid="87"/>
                                        </p:tgtEl>
                                        <p:attrNameLst>
                                          <p:attrName>style.visibility</p:attrName>
                                        </p:attrNameLst>
                                      </p:cBhvr>
                                      <p:to>
                                        <p:strVal val="visible"/>
                                      </p:to>
                                    </p:set>
                                    <p:animEffect transition="in" filter="fade">
                                      <p:cBhvr>
                                        <p:cTn id="179" dur="1000"/>
                                        <p:tgtEl>
                                          <p:spTgt spid="87"/>
                                        </p:tgtEl>
                                      </p:cBhvr>
                                    </p:animEffect>
                                  </p:childTnLst>
                                </p:cTn>
                              </p:par>
                              <p:par>
                                <p:cTn id="180" presetID="10" presetClass="exit" presetSubtype="0" fill="hold" grpId="1" nodeType="withEffect">
                                  <p:stCondLst>
                                    <p:cond delay="6000"/>
                                  </p:stCondLst>
                                  <p:childTnLst>
                                    <p:animEffect transition="out" filter="fade">
                                      <p:cBhvr>
                                        <p:cTn id="181" dur="250"/>
                                        <p:tgtEl>
                                          <p:spTgt spid="87"/>
                                        </p:tgtEl>
                                      </p:cBhvr>
                                    </p:animEffect>
                                    <p:set>
                                      <p:cBhvr>
                                        <p:cTn id="182" dur="1" fill="hold">
                                          <p:stCondLst>
                                            <p:cond delay="249"/>
                                          </p:stCondLst>
                                        </p:cTn>
                                        <p:tgtEl>
                                          <p:spTgt spid="87"/>
                                        </p:tgtEl>
                                        <p:attrNameLst>
                                          <p:attrName>style.visibility</p:attrName>
                                        </p:attrNameLst>
                                      </p:cBhvr>
                                      <p:to>
                                        <p:strVal val="hidden"/>
                                      </p:to>
                                    </p:set>
                                  </p:childTnLst>
                                </p:cTn>
                              </p:par>
                              <p:par>
                                <p:cTn id="183" presetID="10" presetClass="entr" presetSubtype="0" fill="hold" grpId="0" nodeType="withEffect">
                                  <p:stCondLst>
                                    <p:cond delay="6000"/>
                                  </p:stCondLst>
                                  <p:childTnLst>
                                    <p:set>
                                      <p:cBhvr>
                                        <p:cTn id="184" dur="1" fill="hold">
                                          <p:stCondLst>
                                            <p:cond delay="0"/>
                                          </p:stCondLst>
                                        </p:cTn>
                                        <p:tgtEl>
                                          <p:spTgt spid="93"/>
                                        </p:tgtEl>
                                        <p:attrNameLst>
                                          <p:attrName>style.visibility</p:attrName>
                                        </p:attrNameLst>
                                      </p:cBhvr>
                                      <p:to>
                                        <p:strVal val="visible"/>
                                      </p:to>
                                    </p:set>
                                    <p:animEffect transition="in" filter="fade">
                                      <p:cBhvr>
                                        <p:cTn id="185" dur="1000"/>
                                        <p:tgtEl>
                                          <p:spTgt spid="93"/>
                                        </p:tgtEl>
                                      </p:cBhvr>
                                    </p:animEffect>
                                  </p:childTnLst>
                                </p:cTn>
                              </p:par>
                              <p:par>
                                <p:cTn id="186" presetID="10" presetClass="exit" presetSubtype="0" fill="hold" grpId="1" nodeType="withEffect">
                                  <p:stCondLst>
                                    <p:cond delay="7000"/>
                                  </p:stCondLst>
                                  <p:childTnLst>
                                    <p:animEffect transition="out" filter="fade">
                                      <p:cBhvr>
                                        <p:cTn id="187" dur="250"/>
                                        <p:tgtEl>
                                          <p:spTgt spid="93"/>
                                        </p:tgtEl>
                                      </p:cBhvr>
                                    </p:animEffect>
                                    <p:set>
                                      <p:cBhvr>
                                        <p:cTn id="188" dur="1" fill="hold">
                                          <p:stCondLst>
                                            <p:cond delay="249"/>
                                          </p:stCondLst>
                                        </p:cTn>
                                        <p:tgtEl>
                                          <p:spTgt spid="93"/>
                                        </p:tgtEl>
                                        <p:attrNameLst>
                                          <p:attrName>style.visibility</p:attrName>
                                        </p:attrNameLst>
                                      </p:cBhvr>
                                      <p:to>
                                        <p:strVal val="hidden"/>
                                      </p:to>
                                    </p:set>
                                  </p:childTnLst>
                                </p:cTn>
                              </p:par>
                              <p:par>
                                <p:cTn id="189" presetID="10" presetClass="entr" presetSubtype="0" fill="hold" grpId="0" nodeType="withEffect">
                                  <p:stCondLst>
                                    <p:cond delay="7000"/>
                                  </p:stCondLst>
                                  <p:childTnLst>
                                    <p:set>
                                      <p:cBhvr>
                                        <p:cTn id="190" dur="1" fill="hold">
                                          <p:stCondLst>
                                            <p:cond delay="0"/>
                                          </p:stCondLst>
                                        </p:cTn>
                                        <p:tgtEl>
                                          <p:spTgt spid="94"/>
                                        </p:tgtEl>
                                        <p:attrNameLst>
                                          <p:attrName>style.visibility</p:attrName>
                                        </p:attrNameLst>
                                      </p:cBhvr>
                                      <p:to>
                                        <p:strVal val="visible"/>
                                      </p:to>
                                    </p:set>
                                    <p:animEffect transition="in" filter="fade">
                                      <p:cBhvr>
                                        <p:cTn id="191" dur="1000"/>
                                        <p:tgtEl>
                                          <p:spTgt spid="94"/>
                                        </p:tgtEl>
                                      </p:cBhvr>
                                    </p:animEffect>
                                  </p:childTnLst>
                                </p:cTn>
                              </p:par>
                              <p:par>
                                <p:cTn id="192" presetID="10" presetClass="exit" presetSubtype="0" fill="hold" grpId="1" nodeType="withEffect">
                                  <p:stCondLst>
                                    <p:cond delay="8000"/>
                                  </p:stCondLst>
                                  <p:childTnLst>
                                    <p:animEffect transition="out" filter="fade">
                                      <p:cBhvr>
                                        <p:cTn id="193" dur="250"/>
                                        <p:tgtEl>
                                          <p:spTgt spid="94"/>
                                        </p:tgtEl>
                                      </p:cBhvr>
                                    </p:animEffect>
                                    <p:set>
                                      <p:cBhvr>
                                        <p:cTn id="194" dur="1" fill="hold">
                                          <p:stCondLst>
                                            <p:cond delay="249"/>
                                          </p:stCondLst>
                                        </p:cTn>
                                        <p:tgtEl>
                                          <p:spTgt spid="94"/>
                                        </p:tgtEl>
                                        <p:attrNameLst>
                                          <p:attrName>style.visibility</p:attrName>
                                        </p:attrNameLst>
                                      </p:cBhvr>
                                      <p:to>
                                        <p:strVal val="hidden"/>
                                      </p:to>
                                    </p:set>
                                  </p:childTnLst>
                                </p:cTn>
                              </p:par>
                              <p:par>
                                <p:cTn id="195" presetID="10" presetClass="entr" presetSubtype="0" fill="hold" grpId="0" nodeType="withEffect">
                                  <p:stCondLst>
                                    <p:cond delay="8000"/>
                                  </p:stCondLst>
                                  <p:childTnLst>
                                    <p:set>
                                      <p:cBhvr>
                                        <p:cTn id="196" dur="1" fill="hold">
                                          <p:stCondLst>
                                            <p:cond delay="0"/>
                                          </p:stCondLst>
                                        </p:cTn>
                                        <p:tgtEl>
                                          <p:spTgt spid="95"/>
                                        </p:tgtEl>
                                        <p:attrNameLst>
                                          <p:attrName>style.visibility</p:attrName>
                                        </p:attrNameLst>
                                      </p:cBhvr>
                                      <p:to>
                                        <p:strVal val="visible"/>
                                      </p:to>
                                    </p:set>
                                    <p:animEffect transition="in" filter="fade">
                                      <p:cBhvr>
                                        <p:cTn id="197" dur="1000"/>
                                        <p:tgtEl>
                                          <p:spTgt spid="95"/>
                                        </p:tgtEl>
                                      </p:cBhvr>
                                    </p:animEffect>
                                  </p:childTnLst>
                                </p:cTn>
                              </p:par>
                              <p:par>
                                <p:cTn id="198" presetID="10" presetClass="exit" presetSubtype="0" fill="hold" grpId="1" nodeType="withEffect">
                                  <p:stCondLst>
                                    <p:cond delay="9000"/>
                                  </p:stCondLst>
                                  <p:childTnLst>
                                    <p:animEffect transition="out" filter="fade">
                                      <p:cBhvr>
                                        <p:cTn id="199" dur="250"/>
                                        <p:tgtEl>
                                          <p:spTgt spid="95"/>
                                        </p:tgtEl>
                                      </p:cBhvr>
                                    </p:animEffect>
                                    <p:set>
                                      <p:cBhvr>
                                        <p:cTn id="200" dur="1" fill="hold">
                                          <p:stCondLst>
                                            <p:cond delay="249"/>
                                          </p:stCondLst>
                                        </p:cTn>
                                        <p:tgtEl>
                                          <p:spTgt spid="95"/>
                                        </p:tgtEl>
                                        <p:attrNameLst>
                                          <p:attrName>style.visibility</p:attrName>
                                        </p:attrNameLst>
                                      </p:cBhvr>
                                      <p:to>
                                        <p:strVal val="hidden"/>
                                      </p:to>
                                    </p:set>
                                  </p:childTnLst>
                                </p:cTn>
                              </p:par>
                              <p:par>
                                <p:cTn id="201" presetID="10" presetClass="entr" presetSubtype="0" fill="hold" grpId="0" nodeType="withEffect">
                                  <p:stCondLst>
                                    <p:cond delay="9000"/>
                                  </p:stCondLst>
                                  <p:childTnLst>
                                    <p:set>
                                      <p:cBhvr>
                                        <p:cTn id="202" dur="1" fill="hold">
                                          <p:stCondLst>
                                            <p:cond delay="0"/>
                                          </p:stCondLst>
                                        </p:cTn>
                                        <p:tgtEl>
                                          <p:spTgt spid="86"/>
                                        </p:tgtEl>
                                        <p:attrNameLst>
                                          <p:attrName>style.visibility</p:attrName>
                                        </p:attrNameLst>
                                      </p:cBhvr>
                                      <p:to>
                                        <p:strVal val="visible"/>
                                      </p:to>
                                    </p:set>
                                    <p:animEffect transition="in" filter="fade">
                                      <p:cBhvr>
                                        <p:cTn id="203" dur="1000"/>
                                        <p:tgtEl>
                                          <p:spTgt spid="86"/>
                                        </p:tgtEl>
                                      </p:cBhvr>
                                    </p:animEffect>
                                  </p:childTnLst>
                                </p:cTn>
                              </p:par>
                              <p:par>
                                <p:cTn id="204" presetID="10" presetClass="exit" presetSubtype="0" fill="hold" grpId="1" nodeType="withEffect">
                                  <p:stCondLst>
                                    <p:cond delay="10000"/>
                                  </p:stCondLst>
                                  <p:childTnLst>
                                    <p:animEffect transition="out" filter="fade">
                                      <p:cBhvr>
                                        <p:cTn id="205" dur="250"/>
                                        <p:tgtEl>
                                          <p:spTgt spid="86"/>
                                        </p:tgtEl>
                                      </p:cBhvr>
                                    </p:animEffect>
                                    <p:set>
                                      <p:cBhvr>
                                        <p:cTn id="206" dur="1" fill="hold">
                                          <p:stCondLst>
                                            <p:cond delay="249"/>
                                          </p:stCondLst>
                                        </p:cTn>
                                        <p:tgtEl>
                                          <p:spTgt spid="86"/>
                                        </p:tgtEl>
                                        <p:attrNameLst>
                                          <p:attrName>style.visibility</p:attrName>
                                        </p:attrNameLst>
                                      </p:cBhvr>
                                      <p:to>
                                        <p:strVal val="hidden"/>
                                      </p:to>
                                    </p:set>
                                  </p:childTnLst>
                                </p:cTn>
                              </p:par>
                              <p:par>
                                <p:cTn id="207" presetID="10" presetClass="entr" presetSubtype="0" fill="hold" grpId="0" nodeType="withEffect">
                                  <p:stCondLst>
                                    <p:cond delay="10000"/>
                                  </p:stCondLst>
                                  <p:childTnLst>
                                    <p:set>
                                      <p:cBhvr>
                                        <p:cTn id="208" dur="1" fill="hold">
                                          <p:stCondLst>
                                            <p:cond delay="0"/>
                                          </p:stCondLst>
                                        </p:cTn>
                                        <p:tgtEl>
                                          <p:spTgt spid="96"/>
                                        </p:tgtEl>
                                        <p:attrNameLst>
                                          <p:attrName>style.visibility</p:attrName>
                                        </p:attrNameLst>
                                      </p:cBhvr>
                                      <p:to>
                                        <p:strVal val="visible"/>
                                      </p:to>
                                    </p:set>
                                    <p:animEffect transition="in" filter="fade">
                                      <p:cBhvr>
                                        <p:cTn id="209" dur="4250"/>
                                        <p:tgtEl>
                                          <p:spTgt spid="96"/>
                                        </p:tgtEl>
                                      </p:cBhvr>
                                    </p:animEffect>
                                  </p:childTnLst>
                                </p:cTn>
                              </p:par>
                            </p:childTnLst>
                          </p:cTn>
                        </p:par>
                      </p:childTnLst>
                    </p:cTn>
                  </p:par>
                </p:childTnLst>
              </p:cTn>
              <p:nextCondLst>
                <p:cond evt="onClick" delay="0">
                  <p:tgtEl>
                    <p:spTgt spid="40"/>
                  </p:tgtEl>
                </p:cond>
              </p:nextCondLst>
            </p:seq>
            <p:seq concurrent="1" nextAc="seek">
              <p:cTn id="210" restart="whenNotActive" fill="hold" evtFilter="cancelBubble" nodeType="interactiveSeq">
                <p:stCondLst>
                  <p:cond evt="onClick" delay="0">
                    <p:tgtEl>
                      <p:spTgt spid="5122"/>
                    </p:tgtEl>
                  </p:cond>
                </p:stCondLst>
                <p:endSync evt="end" delay="0">
                  <p:rtn val="all"/>
                </p:endSync>
                <p:childTnLst>
                  <p:par>
                    <p:cTn id="211" fill="hold">
                      <p:stCondLst>
                        <p:cond delay="0"/>
                      </p:stCondLst>
                      <p:childTnLst>
                        <p:par>
                          <p:cTn id="212" fill="hold">
                            <p:stCondLst>
                              <p:cond delay="0"/>
                            </p:stCondLst>
                            <p:childTnLst>
                              <p:par>
                                <p:cTn id="213" presetID="3" presetClass="mediacall" presetSubtype="0" fill="hold" nodeType="clickEffect">
                                  <p:stCondLst>
                                    <p:cond delay="0"/>
                                  </p:stCondLst>
                                  <p:childTnLst>
                                    <p:cmd type="call" cmd="stop">
                                      <p:cBhvr>
                                        <p:cTn id="214" dur="1" fill="hold"/>
                                        <p:tgtEl>
                                          <p:spTgt spid="2"/>
                                        </p:tgtEl>
                                      </p:cBhvr>
                                    </p:cmd>
                                  </p:childTnLst>
                                </p:cTn>
                              </p:par>
                            </p:childTnLst>
                          </p:cTn>
                        </p:par>
                      </p:childTnLst>
                    </p:cTn>
                  </p:par>
                </p:childTnLst>
              </p:cTn>
              <p:nextCondLst>
                <p:cond evt="onClick" delay="0">
                  <p:tgtEl>
                    <p:spTgt spid="5122"/>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84" grpId="0" animBg="1"/>
      <p:bldP spid="85" grpId="0" animBg="1"/>
      <p:bldP spid="86" grpId="0"/>
      <p:bldP spid="86" grpId="1"/>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42" grpId="0" animBg="1"/>
      <p:bldP spid="42" grpId="1" animBg="1"/>
      <p:bldP spid="43" grpId="0" animBg="1"/>
      <p:bldP spid="43" grpId="1" animBg="1"/>
      <p:bldP spid="44" grpId="0"/>
      <p:bldP spid="44" grpId="1"/>
      <p:bldP spid="46" grpId="0"/>
      <p:bldP spid="46" grpId="1"/>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94644F5-A545-4B7D-8AD9-ECDF06C2151F}"/>
              </a:ext>
            </a:extLst>
          </p:cNvPr>
          <p:cNvSpPr/>
          <p:nvPr/>
        </p:nvSpPr>
        <p:spPr>
          <a:xfrm>
            <a:off x="694584" y="139147"/>
            <a:ext cx="1046921" cy="6579705"/>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302FAFA8-98F9-4E23-85CB-9D5C1B83B83F}"/>
              </a:ext>
            </a:extLst>
          </p:cNvPr>
          <p:cNvSpPr/>
          <p:nvPr/>
        </p:nvSpPr>
        <p:spPr>
          <a:xfrm>
            <a:off x="586168" y="-27710"/>
            <a:ext cx="1260000" cy="6876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6" name="Text Box 118">
            <a:extLst>
              <a:ext uri="{FF2B5EF4-FFF2-40B4-BE49-F238E27FC236}">
                <a16:creationId xmlns="" xmlns:a16="http://schemas.microsoft.com/office/drawing/2014/main" id="{BD631ECB-50FF-4ED1-BB51-68D8EADDE579}"/>
              </a:ext>
            </a:extLst>
          </p:cNvPr>
          <p:cNvSpPr txBox="1">
            <a:spLocks noChangeArrowheads="1"/>
          </p:cNvSpPr>
          <p:nvPr/>
        </p:nvSpPr>
        <p:spPr bwMode="auto">
          <a:xfrm>
            <a:off x="2787077" y="5826215"/>
            <a:ext cx="677001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đúng</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7" name="Text Box 121">
            <a:extLst>
              <a:ext uri="{FF2B5EF4-FFF2-40B4-BE49-F238E27FC236}">
                <a16:creationId xmlns="" xmlns:a16="http://schemas.microsoft.com/office/drawing/2014/main" id="{E55C4547-FB12-4C49-9D1B-28805DDF5494}"/>
              </a:ext>
            </a:extLst>
          </p:cNvPr>
          <p:cNvSpPr txBox="1">
            <a:spLocks noChangeArrowheads="1"/>
          </p:cNvSpPr>
          <p:nvPr/>
        </p:nvSpPr>
        <p:spPr bwMode="auto">
          <a:xfrm>
            <a:off x="2787077" y="5792502"/>
            <a:ext cx="640080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pic>
        <p:nvPicPr>
          <p:cNvPr id="8" name="Picture 2" descr="Khung viền PowerPoint đẹp">
            <a:extLst>
              <a:ext uri="{FF2B5EF4-FFF2-40B4-BE49-F238E27FC236}">
                <a16:creationId xmlns="" xmlns:a16="http://schemas.microsoft.com/office/drawing/2014/main" id="{925DAF4E-A91E-4B67-9DD0-C1AB59B6E0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9644" y="-52063"/>
            <a:ext cx="9524187" cy="29510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6" descr="Picture1">
            <a:extLst>
              <a:ext uri="{FF2B5EF4-FFF2-40B4-BE49-F238E27FC236}">
                <a16:creationId xmlns="" xmlns:a16="http://schemas.microsoft.com/office/drawing/2014/main" id="{7F0FA2B0-031C-4973-B8CF-6079A99BF1E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99523" y="587446"/>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50">
            <a:extLst>
              <a:ext uri="{FF2B5EF4-FFF2-40B4-BE49-F238E27FC236}">
                <a16:creationId xmlns="" xmlns:a16="http://schemas.microsoft.com/office/drawing/2014/main" id="{45E844F2-37E7-4DB0-8326-D2F2054436CD}"/>
              </a:ext>
            </a:extLst>
          </p:cNvPr>
          <p:cNvSpPr/>
          <p:nvPr/>
        </p:nvSpPr>
        <p:spPr>
          <a:xfrm>
            <a:off x="8349790" y="3237254"/>
            <a:ext cx="3147626"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smtClean="0">
                <a:solidFill>
                  <a:schemeClr val="bg1"/>
                </a:solidFill>
                <a:latin typeface="Times New Roman" panose="02020603050405020304" pitchFamily="18" charset="0"/>
                <a:cs typeface="Times New Roman" panose="02020603050405020304" pitchFamily="18" charset="0"/>
              </a:rPr>
              <a:t>26</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1" name="Rectangle: Rounded Corners 51">
            <a:extLst>
              <a:ext uri="{FF2B5EF4-FFF2-40B4-BE49-F238E27FC236}">
                <a16:creationId xmlns="" xmlns:a16="http://schemas.microsoft.com/office/drawing/2014/main" id="{2C8D4153-E005-4F09-8ACD-294368F2B324}"/>
              </a:ext>
            </a:extLst>
          </p:cNvPr>
          <p:cNvSpPr/>
          <p:nvPr/>
        </p:nvSpPr>
        <p:spPr>
          <a:xfrm>
            <a:off x="8349790" y="4665145"/>
            <a:ext cx="3147626"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smtClean="0">
                <a:solidFill>
                  <a:schemeClr val="bg1"/>
                </a:solidFill>
                <a:latin typeface="Times New Roman" panose="02020603050405020304" pitchFamily="18" charset="0"/>
                <a:cs typeface="Times New Roman" panose="02020603050405020304" pitchFamily="18" charset="0"/>
              </a:rPr>
              <a:t>46</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 xmlns:a16="http://schemas.microsoft.com/office/drawing/2014/main" id="{010ED24C-E510-4DE5-B89F-239AE671A059}"/>
              </a:ext>
            </a:extLst>
          </p:cNvPr>
          <p:cNvSpPr/>
          <p:nvPr/>
        </p:nvSpPr>
        <p:spPr>
          <a:xfrm>
            <a:off x="2747476" y="347430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tx1"/>
                </a:solidFill>
                <a:latin typeface="Aharoni" panose="02010803020104030203" pitchFamily="2" charset="-79"/>
                <a:cs typeface="Aharoni" panose="02010803020104030203" pitchFamily="2" charset="-79"/>
              </a:rPr>
              <a:t>A</a:t>
            </a:r>
          </a:p>
        </p:txBody>
      </p:sp>
      <p:sp>
        <p:nvSpPr>
          <p:cNvPr id="13" name="Oval 12">
            <a:extLst>
              <a:ext uri="{FF2B5EF4-FFF2-40B4-BE49-F238E27FC236}">
                <a16:creationId xmlns="" xmlns:a16="http://schemas.microsoft.com/office/drawing/2014/main" id="{662BFBA0-1A4A-4442-A43D-981C1EFFE20B}"/>
              </a:ext>
            </a:extLst>
          </p:cNvPr>
          <p:cNvSpPr/>
          <p:nvPr/>
        </p:nvSpPr>
        <p:spPr>
          <a:xfrm>
            <a:off x="7746211" y="4783670"/>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Aharoni" panose="02010803020104030203" pitchFamily="2" charset="-79"/>
                <a:cs typeface="Aharoni" panose="02010803020104030203" pitchFamily="2" charset="-79"/>
              </a:rPr>
              <a:t>D</a:t>
            </a:r>
          </a:p>
        </p:txBody>
      </p:sp>
      <p:sp>
        <p:nvSpPr>
          <p:cNvPr id="14" name="Oval 13">
            <a:extLst>
              <a:ext uri="{FF2B5EF4-FFF2-40B4-BE49-F238E27FC236}">
                <a16:creationId xmlns="" xmlns:a16="http://schemas.microsoft.com/office/drawing/2014/main" id="{41658C25-7390-4556-BC5E-B66395E333EE}"/>
              </a:ext>
            </a:extLst>
          </p:cNvPr>
          <p:cNvSpPr/>
          <p:nvPr/>
        </p:nvSpPr>
        <p:spPr>
          <a:xfrm>
            <a:off x="2787077" y="479662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Aharoni" panose="02010803020104030203" pitchFamily="2" charset="-79"/>
                <a:cs typeface="Aharoni" panose="02010803020104030203" pitchFamily="2" charset="-79"/>
              </a:rPr>
              <a:t>C</a:t>
            </a:r>
          </a:p>
        </p:txBody>
      </p:sp>
      <p:sp>
        <p:nvSpPr>
          <p:cNvPr id="15" name="Oval 14">
            <a:extLst>
              <a:ext uri="{FF2B5EF4-FFF2-40B4-BE49-F238E27FC236}">
                <a16:creationId xmlns="" xmlns:a16="http://schemas.microsoft.com/office/drawing/2014/main" id="{A48DBC7F-4ED8-4E83-99CD-39EDC79DA874}"/>
              </a:ext>
            </a:extLst>
          </p:cNvPr>
          <p:cNvSpPr/>
          <p:nvPr/>
        </p:nvSpPr>
        <p:spPr>
          <a:xfrm>
            <a:off x="7746211" y="3457756"/>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Aharoni" panose="02010803020104030203" pitchFamily="2" charset="-79"/>
                <a:cs typeface="Aharoni" panose="02010803020104030203" pitchFamily="2" charset="-79"/>
              </a:rPr>
              <a:t>B</a:t>
            </a:r>
          </a:p>
        </p:txBody>
      </p:sp>
      <p:sp>
        <p:nvSpPr>
          <p:cNvPr id="16" name="TextBox 15">
            <a:extLst>
              <a:ext uri="{FF2B5EF4-FFF2-40B4-BE49-F238E27FC236}">
                <a16:creationId xmlns="" xmlns:a16="http://schemas.microsoft.com/office/drawing/2014/main" id="{FA95EC97-75F5-494A-97D4-29680E26C24F}"/>
              </a:ext>
            </a:extLst>
          </p:cNvPr>
          <p:cNvSpPr txBox="1"/>
          <p:nvPr/>
        </p:nvSpPr>
        <p:spPr>
          <a:xfrm>
            <a:off x="3713018" y="831273"/>
            <a:ext cx="5126182" cy="916573"/>
          </a:xfrm>
          <a:prstGeom prst="rect">
            <a:avLst/>
          </a:prstGeom>
          <a:noFill/>
        </p:spPr>
        <p:txBody>
          <a:bodyPr wrap="square" rtlCol="0">
            <a:spAutoFit/>
          </a:bodyPr>
          <a:lstStyle/>
          <a:p>
            <a:endParaRPr lang="en-US" dirty="0"/>
          </a:p>
        </p:txBody>
      </p:sp>
      <p:sp>
        <p:nvSpPr>
          <p:cNvPr id="17" name="TextBox 16">
            <a:extLst>
              <a:ext uri="{FF2B5EF4-FFF2-40B4-BE49-F238E27FC236}">
                <a16:creationId xmlns="" xmlns:a16="http://schemas.microsoft.com/office/drawing/2014/main" id="{3571FB0A-124C-4001-A982-10355E214208}"/>
              </a:ext>
            </a:extLst>
          </p:cNvPr>
          <p:cNvSpPr txBox="1"/>
          <p:nvPr/>
        </p:nvSpPr>
        <p:spPr>
          <a:xfrm>
            <a:off x="4145879" y="619464"/>
            <a:ext cx="6026727" cy="1323439"/>
          </a:xfrm>
          <a:prstGeom prst="rect">
            <a:avLst/>
          </a:prstGeom>
          <a:noFill/>
        </p:spPr>
        <p:txBody>
          <a:bodyPr wrap="square" rtlCol="0">
            <a:spAutoFit/>
          </a:bodyPr>
          <a:lstStyle/>
          <a:p>
            <a:pPr algn="ctr"/>
            <a:r>
              <a:rPr lang="en-US" sz="4000" b="1" dirty="0" err="1" smtClean="0">
                <a:latin typeface="Calibri" panose="020F0502020204030204" pitchFamily="34" charset="0"/>
                <a:cs typeface="Calibri" panose="020F0502020204030204" pitchFamily="34" charset="0"/>
              </a:rPr>
              <a:t>Nhà</a:t>
            </a:r>
            <a:r>
              <a:rPr lang="en-US" sz="4000" b="1" dirty="0" smtClean="0">
                <a:latin typeface="Calibri" panose="020F0502020204030204" pitchFamily="34" charset="0"/>
                <a:cs typeface="Calibri" panose="020F0502020204030204" pitchFamily="34" charset="0"/>
              </a:rPr>
              <a:t> </a:t>
            </a:r>
            <a:r>
              <a:rPr lang="en-US" sz="4000" b="1" dirty="0" err="1" smtClean="0">
                <a:latin typeface="Calibri" panose="020F0502020204030204" pitchFamily="34" charset="0"/>
                <a:cs typeface="Calibri" panose="020F0502020204030204" pitchFamily="34" charset="0"/>
              </a:rPr>
              <a:t>Tần</a:t>
            </a:r>
            <a:r>
              <a:rPr lang="en-US" sz="4000" b="1" dirty="0" smtClean="0">
                <a:latin typeface="Calibri" panose="020F0502020204030204" pitchFamily="34" charset="0"/>
                <a:cs typeface="Calibri" panose="020F0502020204030204" pitchFamily="34" charset="0"/>
              </a:rPr>
              <a:t> </a:t>
            </a:r>
            <a:r>
              <a:rPr lang="en-US" sz="4000" b="1" dirty="0" err="1" smtClean="0">
                <a:latin typeface="Calibri" panose="020F0502020204030204" pitchFamily="34" charset="0"/>
                <a:cs typeface="Calibri" panose="020F0502020204030204" pitchFamily="34" charset="0"/>
              </a:rPr>
              <a:t>đã</a:t>
            </a:r>
            <a:r>
              <a:rPr lang="en-US" sz="4000" b="1" dirty="0" smtClean="0">
                <a:latin typeface="Calibri" panose="020F0502020204030204" pitchFamily="34" charset="0"/>
                <a:cs typeface="Calibri" panose="020F0502020204030204" pitchFamily="34" charset="0"/>
              </a:rPr>
              <a:t> chia </a:t>
            </a:r>
            <a:r>
              <a:rPr lang="en-US" sz="4000" b="1" dirty="0" err="1" smtClean="0">
                <a:latin typeface="Calibri" panose="020F0502020204030204" pitchFamily="34" charset="0"/>
                <a:cs typeface="Calibri" panose="020F0502020204030204" pitchFamily="34" charset="0"/>
              </a:rPr>
              <a:t>cả</a:t>
            </a:r>
            <a:r>
              <a:rPr lang="en-US" sz="4000" b="1" dirty="0" smtClean="0">
                <a:latin typeface="Calibri" panose="020F0502020204030204" pitchFamily="34" charset="0"/>
                <a:cs typeface="Calibri" panose="020F0502020204030204" pitchFamily="34" charset="0"/>
              </a:rPr>
              <a:t> </a:t>
            </a:r>
            <a:r>
              <a:rPr lang="en-US" sz="4000" b="1" dirty="0" err="1" smtClean="0">
                <a:latin typeface="Calibri" panose="020F0502020204030204" pitchFamily="34" charset="0"/>
                <a:cs typeface="Calibri" panose="020F0502020204030204" pitchFamily="34" charset="0"/>
              </a:rPr>
              <a:t>nước</a:t>
            </a:r>
            <a:r>
              <a:rPr lang="en-US" sz="4000" b="1" dirty="0" smtClean="0">
                <a:latin typeface="Calibri" panose="020F0502020204030204" pitchFamily="34" charset="0"/>
                <a:cs typeface="Calibri" panose="020F0502020204030204" pitchFamily="34" charset="0"/>
              </a:rPr>
              <a:t> </a:t>
            </a:r>
            <a:r>
              <a:rPr lang="en-US" sz="4000" b="1" dirty="0" err="1" smtClean="0">
                <a:latin typeface="Calibri" panose="020F0502020204030204" pitchFamily="34" charset="0"/>
                <a:cs typeface="Calibri" panose="020F0502020204030204" pitchFamily="34" charset="0"/>
              </a:rPr>
              <a:t>làm</a:t>
            </a:r>
            <a:r>
              <a:rPr lang="en-US" sz="4000" b="1" dirty="0" smtClean="0">
                <a:latin typeface="Calibri" panose="020F0502020204030204" pitchFamily="34" charset="0"/>
                <a:cs typeface="Calibri" panose="020F0502020204030204" pitchFamily="34" charset="0"/>
              </a:rPr>
              <a:t> </a:t>
            </a:r>
            <a:r>
              <a:rPr lang="en-US" sz="4000" b="1" dirty="0" err="1" smtClean="0">
                <a:latin typeface="Calibri" panose="020F0502020204030204" pitchFamily="34" charset="0"/>
                <a:cs typeface="Calibri" panose="020F0502020204030204" pitchFamily="34" charset="0"/>
              </a:rPr>
              <a:t>bao</a:t>
            </a:r>
            <a:r>
              <a:rPr lang="en-US" sz="4000" b="1" dirty="0" smtClean="0">
                <a:latin typeface="Calibri" panose="020F0502020204030204" pitchFamily="34" charset="0"/>
                <a:cs typeface="Calibri" panose="020F0502020204030204" pitchFamily="34" charset="0"/>
              </a:rPr>
              <a:t> </a:t>
            </a:r>
            <a:r>
              <a:rPr lang="en-US" sz="4000" b="1" dirty="0" err="1" smtClean="0">
                <a:latin typeface="Calibri" panose="020F0502020204030204" pitchFamily="34" charset="0"/>
                <a:cs typeface="Calibri" panose="020F0502020204030204" pitchFamily="34" charset="0"/>
              </a:rPr>
              <a:t>nhiêu</a:t>
            </a:r>
            <a:r>
              <a:rPr lang="en-US" sz="4000" b="1" dirty="0" smtClean="0">
                <a:latin typeface="Calibri" panose="020F0502020204030204" pitchFamily="34" charset="0"/>
                <a:cs typeface="Calibri" panose="020F0502020204030204" pitchFamily="34" charset="0"/>
              </a:rPr>
              <a:t> </a:t>
            </a:r>
            <a:r>
              <a:rPr lang="en-US" sz="4000" b="1" dirty="0" err="1" smtClean="0">
                <a:latin typeface="Calibri" panose="020F0502020204030204" pitchFamily="34" charset="0"/>
                <a:cs typeface="Calibri" panose="020F0502020204030204" pitchFamily="34" charset="0"/>
              </a:rPr>
              <a:t>quận</a:t>
            </a:r>
            <a:r>
              <a:rPr lang="en-US" sz="4000" b="1" dirty="0" smtClean="0">
                <a:latin typeface="Calibri" panose="020F0502020204030204" pitchFamily="34" charset="0"/>
                <a:cs typeface="Calibri" panose="020F0502020204030204" pitchFamily="34" charset="0"/>
              </a:rPr>
              <a:t> </a:t>
            </a:r>
            <a:r>
              <a:rPr lang="en-US" sz="4000" b="1" dirty="0" err="1" smtClean="0">
                <a:latin typeface="Calibri" panose="020F0502020204030204" pitchFamily="34" charset="0"/>
                <a:cs typeface="Calibri" panose="020F0502020204030204" pitchFamily="34" charset="0"/>
              </a:rPr>
              <a:t>huyện</a:t>
            </a:r>
            <a:endParaRPr lang="en-US" sz="4000" dirty="0">
              <a:latin typeface="Calibri" panose="020F0502020204030204" pitchFamily="34" charset="0"/>
              <a:cs typeface="Calibri" panose="020F0502020204030204" pitchFamily="34" charset="0"/>
            </a:endParaRPr>
          </a:p>
        </p:txBody>
      </p:sp>
      <p:sp>
        <p:nvSpPr>
          <p:cNvPr id="18" name="Circle: Hollow 78">
            <a:extLst>
              <a:ext uri="{FF2B5EF4-FFF2-40B4-BE49-F238E27FC236}">
                <a16:creationId xmlns="" xmlns:a16="http://schemas.microsoft.com/office/drawing/2014/main" id="{66F09241-27F7-44D9-8FF4-14CC1B72E454}"/>
              </a:ext>
            </a:extLst>
          </p:cNvPr>
          <p:cNvSpPr/>
          <p:nvPr/>
        </p:nvSpPr>
        <p:spPr>
          <a:xfrm>
            <a:off x="-57782" y="139148"/>
            <a:ext cx="2489981" cy="2471561"/>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9" name="Group 18">
            <a:extLst>
              <a:ext uri="{FF2B5EF4-FFF2-40B4-BE49-F238E27FC236}">
                <a16:creationId xmlns="" xmlns:a16="http://schemas.microsoft.com/office/drawing/2014/main" id="{105A5382-71AD-4247-B946-D72D3CFAC647}"/>
              </a:ext>
            </a:extLst>
          </p:cNvPr>
          <p:cNvGrpSpPr/>
          <p:nvPr/>
        </p:nvGrpSpPr>
        <p:grpSpPr>
          <a:xfrm>
            <a:off x="-76515" y="139147"/>
            <a:ext cx="2527445" cy="2471561"/>
            <a:chOff x="-494973" y="1043791"/>
            <a:chExt cx="3009379" cy="2964766"/>
          </a:xfrm>
        </p:grpSpPr>
        <p:sp>
          <p:nvSpPr>
            <p:cNvPr id="20" name="Sun 19">
              <a:extLst>
                <a:ext uri="{FF2B5EF4-FFF2-40B4-BE49-F238E27FC236}">
                  <a16:creationId xmlns="" xmlns:a16="http://schemas.microsoft.com/office/drawing/2014/main" id="{A804B890-DEB8-4354-A83B-44DBE5FD0D93}"/>
                </a:ext>
              </a:extLst>
            </p:cNvPr>
            <p:cNvSpPr/>
            <p:nvPr/>
          </p:nvSpPr>
          <p:spPr>
            <a:xfrm>
              <a:off x="-494973" y="1043791"/>
              <a:ext cx="3009379" cy="2964766"/>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 xmlns:a16="http://schemas.microsoft.com/office/drawing/2014/main" id="{8B8CFA86-953E-44F5-93BF-BEE2170B9855}"/>
                </a:ext>
              </a:extLst>
            </p:cNvPr>
            <p:cNvSpPr/>
            <p:nvPr/>
          </p:nvSpPr>
          <p:spPr>
            <a:xfrm flipH="1">
              <a:off x="223778" y="1731144"/>
              <a:ext cx="1575127" cy="159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22" name="Flowchart: Connector 21">
            <a:extLst>
              <a:ext uri="{FF2B5EF4-FFF2-40B4-BE49-F238E27FC236}">
                <a16:creationId xmlns="" xmlns:a16="http://schemas.microsoft.com/office/drawing/2014/main" id="{416125C6-AAE5-4236-8CE2-467311D3EFB9}"/>
              </a:ext>
            </a:extLst>
          </p:cNvPr>
          <p:cNvSpPr/>
          <p:nvPr/>
        </p:nvSpPr>
        <p:spPr>
          <a:xfrm>
            <a:off x="545711" y="757545"/>
            <a:ext cx="1280160" cy="12801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 xmlns:a16="http://schemas.microsoft.com/office/drawing/2014/main" id="{5A4D49C5-DE7C-4DB7-959B-DDEB909DC343}"/>
              </a:ext>
            </a:extLst>
          </p:cNvPr>
          <p:cNvSpPr/>
          <p:nvPr/>
        </p:nvSpPr>
        <p:spPr>
          <a:xfrm>
            <a:off x="545711" y="737437"/>
            <a:ext cx="1280160" cy="1300268"/>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 xmlns:a16="http://schemas.microsoft.com/office/drawing/2014/main" id="{AED08271-1954-4F51-837F-EC30FEEDB66C}"/>
              </a:ext>
            </a:extLst>
          </p:cNvPr>
          <p:cNvSpPr/>
          <p:nvPr/>
        </p:nvSpPr>
        <p:spPr>
          <a:xfrm>
            <a:off x="637151" y="838931"/>
            <a:ext cx="1097280" cy="10972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 xmlns:a16="http://schemas.microsoft.com/office/drawing/2014/main" id="{57B3A00E-51EC-45AC-A827-A56A38D64B0B}"/>
              </a:ext>
            </a:extLst>
          </p:cNvPr>
          <p:cNvSpPr txBox="1"/>
          <p:nvPr/>
        </p:nvSpPr>
        <p:spPr>
          <a:xfrm>
            <a:off x="893958" y="783787"/>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1</a:t>
            </a:r>
          </a:p>
        </p:txBody>
      </p:sp>
      <p:sp>
        <p:nvSpPr>
          <p:cNvPr id="26" name="TextBox 25">
            <a:extLst>
              <a:ext uri="{FF2B5EF4-FFF2-40B4-BE49-F238E27FC236}">
                <a16:creationId xmlns="" xmlns:a16="http://schemas.microsoft.com/office/drawing/2014/main" id="{0DC57EC5-5ECB-4877-A851-0D1C6F1AD6DB}"/>
              </a:ext>
            </a:extLst>
          </p:cNvPr>
          <p:cNvSpPr txBox="1"/>
          <p:nvPr/>
        </p:nvSpPr>
        <p:spPr>
          <a:xfrm>
            <a:off x="936989" y="808573"/>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5</a:t>
            </a:r>
          </a:p>
        </p:txBody>
      </p:sp>
      <p:sp>
        <p:nvSpPr>
          <p:cNvPr id="27" name="TextBox 26">
            <a:extLst>
              <a:ext uri="{FF2B5EF4-FFF2-40B4-BE49-F238E27FC236}">
                <a16:creationId xmlns="" xmlns:a16="http://schemas.microsoft.com/office/drawing/2014/main" id="{5A8C26F5-8EFF-4F64-BAD8-3C7DF5253318}"/>
              </a:ext>
            </a:extLst>
          </p:cNvPr>
          <p:cNvSpPr txBox="1"/>
          <p:nvPr/>
        </p:nvSpPr>
        <p:spPr>
          <a:xfrm>
            <a:off x="869348" y="769289"/>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6</a:t>
            </a:r>
          </a:p>
        </p:txBody>
      </p:sp>
      <p:sp>
        <p:nvSpPr>
          <p:cNvPr id="28" name="TextBox 27">
            <a:extLst>
              <a:ext uri="{FF2B5EF4-FFF2-40B4-BE49-F238E27FC236}">
                <a16:creationId xmlns="" xmlns:a16="http://schemas.microsoft.com/office/drawing/2014/main" id="{6A26569D-0BDD-4252-9D4E-B0899986CBA4}"/>
              </a:ext>
            </a:extLst>
          </p:cNvPr>
          <p:cNvSpPr txBox="1"/>
          <p:nvPr/>
        </p:nvSpPr>
        <p:spPr>
          <a:xfrm>
            <a:off x="905944" y="808573"/>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8</a:t>
            </a:r>
          </a:p>
        </p:txBody>
      </p:sp>
      <p:sp>
        <p:nvSpPr>
          <p:cNvPr id="29" name="TextBox 28">
            <a:extLst>
              <a:ext uri="{FF2B5EF4-FFF2-40B4-BE49-F238E27FC236}">
                <a16:creationId xmlns="" xmlns:a16="http://schemas.microsoft.com/office/drawing/2014/main" id="{0A5122A9-9AF1-4B32-84B6-A81E896E762A}"/>
              </a:ext>
            </a:extLst>
          </p:cNvPr>
          <p:cNvSpPr txBox="1"/>
          <p:nvPr/>
        </p:nvSpPr>
        <p:spPr>
          <a:xfrm>
            <a:off x="882888" y="788931"/>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7</a:t>
            </a:r>
          </a:p>
        </p:txBody>
      </p:sp>
      <p:sp>
        <p:nvSpPr>
          <p:cNvPr id="30" name="TextBox 29">
            <a:extLst>
              <a:ext uri="{FF2B5EF4-FFF2-40B4-BE49-F238E27FC236}">
                <a16:creationId xmlns="" xmlns:a16="http://schemas.microsoft.com/office/drawing/2014/main" id="{D4B416C1-0046-4435-9CAB-98AC3410B4B6}"/>
              </a:ext>
            </a:extLst>
          </p:cNvPr>
          <p:cNvSpPr txBox="1"/>
          <p:nvPr/>
        </p:nvSpPr>
        <p:spPr>
          <a:xfrm>
            <a:off x="637151" y="808573"/>
            <a:ext cx="1073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10</a:t>
            </a:r>
          </a:p>
        </p:txBody>
      </p:sp>
      <p:sp>
        <p:nvSpPr>
          <p:cNvPr id="31" name="TextBox 30">
            <a:extLst>
              <a:ext uri="{FF2B5EF4-FFF2-40B4-BE49-F238E27FC236}">
                <a16:creationId xmlns="" xmlns:a16="http://schemas.microsoft.com/office/drawing/2014/main" id="{F08AF2A7-9B60-40E5-BA15-575B8DC006B9}"/>
              </a:ext>
            </a:extLst>
          </p:cNvPr>
          <p:cNvSpPr txBox="1"/>
          <p:nvPr/>
        </p:nvSpPr>
        <p:spPr>
          <a:xfrm>
            <a:off x="914849" y="788931"/>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9</a:t>
            </a:r>
          </a:p>
        </p:txBody>
      </p:sp>
      <p:sp>
        <p:nvSpPr>
          <p:cNvPr id="32" name="TextBox 31">
            <a:extLst>
              <a:ext uri="{FF2B5EF4-FFF2-40B4-BE49-F238E27FC236}">
                <a16:creationId xmlns="" xmlns:a16="http://schemas.microsoft.com/office/drawing/2014/main" id="{637BCED0-3AFC-4B2E-B8B4-66B7DAA94F13}"/>
              </a:ext>
            </a:extLst>
          </p:cNvPr>
          <p:cNvSpPr txBox="1"/>
          <p:nvPr/>
        </p:nvSpPr>
        <p:spPr>
          <a:xfrm>
            <a:off x="858855" y="776538"/>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4</a:t>
            </a:r>
          </a:p>
        </p:txBody>
      </p:sp>
      <p:sp>
        <p:nvSpPr>
          <p:cNvPr id="33" name="TextBox 32">
            <a:extLst>
              <a:ext uri="{FF2B5EF4-FFF2-40B4-BE49-F238E27FC236}">
                <a16:creationId xmlns="" xmlns:a16="http://schemas.microsoft.com/office/drawing/2014/main" id="{351C48C7-AAA3-458D-B021-2FAA555DA526}"/>
              </a:ext>
            </a:extLst>
          </p:cNvPr>
          <p:cNvSpPr txBox="1"/>
          <p:nvPr/>
        </p:nvSpPr>
        <p:spPr>
          <a:xfrm>
            <a:off x="949005" y="769289"/>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3</a:t>
            </a:r>
          </a:p>
        </p:txBody>
      </p:sp>
      <p:sp>
        <p:nvSpPr>
          <p:cNvPr id="34" name="TextBox 33">
            <a:extLst>
              <a:ext uri="{FF2B5EF4-FFF2-40B4-BE49-F238E27FC236}">
                <a16:creationId xmlns="" xmlns:a16="http://schemas.microsoft.com/office/drawing/2014/main" id="{B158F971-2853-4088-82C3-A3D9EDBBB276}"/>
              </a:ext>
            </a:extLst>
          </p:cNvPr>
          <p:cNvSpPr txBox="1"/>
          <p:nvPr/>
        </p:nvSpPr>
        <p:spPr>
          <a:xfrm>
            <a:off x="869348" y="792556"/>
            <a:ext cx="699247"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2</a:t>
            </a:r>
          </a:p>
        </p:txBody>
      </p:sp>
      <p:sp>
        <p:nvSpPr>
          <p:cNvPr id="35" name="TextBox 34">
            <a:extLst>
              <a:ext uri="{FF2B5EF4-FFF2-40B4-BE49-F238E27FC236}">
                <a16:creationId xmlns="" xmlns:a16="http://schemas.microsoft.com/office/drawing/2014/main" id="{C4EB5570-325E-402F-8455-D5591CBA56CE}"/>
              </a:ext>
            </a:extLst>
          </p:cNvPr>
          <p:cNvSpPr txBox="1"/>
          <p:nvPr/>
        </p:nvSpPr>
        <p:spPr>
          <a:xfrm>
            <a:off x="810609" y="835726"/>
            <a:ext cx="1242093" cy="1077218"/>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Hết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giờ</a:t>
            </a:r>
            <a:endParaRPr lang="en-US" sz="3200" b="1" dirty="0">
              <a:latin typeface="Times New Roman" panose="02020603050405020304" pitchFamily="18" charset="0"/>
              <a:cs typeface="Times New Roman" panose="02020603050405020304" pitchFamily="18" charset="0"/>
            </a:endParaRPr>
          </a:p>
        </p:txBody>
      </p:sp>
      <p:sp>
        <p:nvSpPr>
          <p:cNvPr id="36" name="Rectangle: Rounded Corners 41">
            <a:extLst>
              <a:ext uri="{FF2B5EF4-FFF2-40B4-BE49-F238E27FC236}">
                <a16:creationId xmlns="" xmlns:a16="http://schemas.microsoft.com/office/drawing/2014/main" id="{17DC954F-049A-4CB6-9277-A19C240C2D3E}"/>
              </a:ext>
            </a:extLst>
          </p:cNvPr>
          <p:cNvSpPr/>
          <p:nvPr/>
        </p:nvSpPr>
        <p:spPr>
          <a:xfrm>
            <a:off x="3403387" y="3300358"/>
            <a:ext cx="3147626" cy="748145"/>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dirty="0" smtClean="0">
                <a:solidFill>
                  <a:schemeClr val="bg1"/>
                </a:solidFill>
                <a:latin typeface="Times New Roman" panose="02020603050405020304" pitchFamily="18" charset="0"/>
                <a:cs typeface="Times New Roman" panose="02020603050405020304" pitchFamily="18" charset="0"/>
              </a:rPr>
              <a:t>16</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37" name="Rectangle: Rounded Corners 42">
            <a:extLst>
              <a:ext uri="{FF2B5EF4-FFF2-40B4-BE49-F238E27FC236}">
                <a16:creationId xmlns="" xmlns:a16="http://schemas.microsoft.com/office/drawing/2014/main" id="{5539E4C0-AC94-4D8B-9070-D122DDCE4A7E}"/>
              </a:ext>
            </a:extLst>
          </p:cNvPr>
          <p:cNvSpPr/>
          <p:nvPr/>
        </p:nvSpPr>
        <p:spPr>
          <a:xfrm>
            <a:off x="3432219" y="4676667"/>
            <a:ext cx="3147626" cy="74814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smtClean="0">
                <a:solidFill>
                  <a:schemeClr val="bg1"/>
                </a:solidFill>
                <a:latin typeface="Times New Roman" panose="02020603050405020304" pitchFamily="18" charset="0"/>
                <a:cs typeface="Times New Roman" panose="02020603050405020304" pitchFamily="18" charset="0"/>
              </a:rPr>
              <a:t>36</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38" name="Text Box 121">
            <a:extLst>
              <a:ext uri="{FF2B5EF4-FFF2-40B4-BE49-F238E27FC236}">
                <a16:creationId xmlns="" xmlns:a16="http://schemas.microsoft.com/office/drawing/2014/main" id="{36DC94BF-C7A5-4F7B-9138-BDD786211FC7}"/>
              </a:ext>
            </a:extLst>
          </p:cNvPr>
          <p:cNvSpPr txBox="1">
            <a:spLocks noChangeArrowheads="1"/>
          </p:cNvSpPr>
          <p:nvPr/>
        </p:nvSpPr>
        <p:spPr bwMode="auto">
          <a:xfrm>
            <a:off x="2842279" y="5809666"/>
            <a:ext cx="650744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39" name="Text Box 121">
            <a:extLst>
              <a:ext uri="{FF2B5EF4-FFF2-40B4-BE49-F238E27FC236}">
                <a16:creationId xmlns="" xmlns:a16="http://schemas.microsoft.com/office/drawing/2014/main" id="{291A04FA-25DC-469B-BFE0-5879C80A7F67}"/>
              </a:ext>
            </a:extLst>
          </p:cNvPr>
          <p:cNvSpPr txBox="1">
            <a:spLocks noChangeArrowheads="1"/>
          </p:cNvSpPr>
          <p:nvPr/>
        </p:nvSpPr>
        <p:spPr bwMode="auto">
          <a:xfrm>
            <a:off x="2739090" y="5758789"/>
            <a:ext cx="640080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pic>
        <p:nvPicPr>
          <p:cNvPr id="40" name="Tieng-dong-ho-tich-tac-www_tiengdong_com">
            <a:hlinkClick r:id="" action="ppaction://media"/>
            <a:extLst>
              <a:ext uri="{FF2B5EF4-FFF2-40B4-BE49-F238E27FC236}">
                <a16:creationId xmlns="" xmlns:a16="http://schemas.microsoft.com/office/drawing/2014/main" id="{8EADAA77-FB26-4A69-802A-541C84A6299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7144" y="783787"/>
            <a:ext cx="609600" cy="609600"/>
          </a:xfrm>
          <a:prstGeom prst="rect">
            <a:avLst/>
          </a:prstGeom>
        </p:spPr>
      </p:pic>
      <p:pic>
        <p:nvPicPr>
          <p:cNvPr id="41" name="Picture 2" descr="게임 인터페이스 시작 버튼을 압살했다 형판 갈색에 대한 스톡 벡터 아트 및 기타 이미지 - iStock">
            <a:extLst>
              <a:ext uri="{FF2B5EF4-FFF2-40B4-BE49-F238E27FC236}">
                <a16:creationId xmlns="" xmlns:a16="http://schemas.microsoft.com/office/drawing/2014/main" id="{ABEDF29E-23DB-4504-B486-6D2EC7D168B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73524" y="1853182"/>
            <a:ext cx="334984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73">
            <a:extLst>
              <a:ext uri="{FF2B5EF4-FFF2-40B4-BE49-F238E27FC236}">
                <a16:creationId xmlns="" xmlns:a16="http://schemas.microsoft.com/office/drawing/2014/main" id="{16F55502-0B94-4015-9D33-54F5F90C0CD5}"/>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830985" y="5254204"/>
            <a:ext cx="1173137"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 descr="Index of /classrooms/ID2_Fall_2015/Cindy_Reyes-Cortes/Unit  1/Hueys_css/Images">
            <a:extLst>
              <a:ext uri="{FF2B5EF4-FFF2-40B4-BE49-F238E27FC236}">
                <a16:creationId xmlns="" xmlns:a16="http://schemas.microsoft.com/office/drawing/2014/main" id="{F9211EB8-BE7C-452B-8147-F560D58C835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6350" y="4417927"/>
            <a:ext cx="1939636" cy="1242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42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18"/>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75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750"/>
                                        <p:tgtEl>
                                          <p:spTgt spid="41"/>
                                        </p:tgtEl>
                                      </p:cBhvr>
                                    </p:animEffect>
                                  </p:childTnLst>
                                </p:cTn>
                              </p:par>
                              <p:par>
                                <p:cTn id="23" presetID="10"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750"/>
                                        <p:tgtEl>
                                          <p:spTgt spid="4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75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75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75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750"/>
                                        <p:tgtEl>
                                          <p:spTgt spid="13"/>
                                        </p:tgtEl>
                                      </p:cBhvr>
                                    </p:animEffect>
                                  </p:childTnLst>
                                </p:cTn>
                              </p:par>
                              <p:par>
                                <p:cTn id="41" presetID="10"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750"/>
                                        <p:tgtEl>
                                          <p:spTgt spid="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75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750"/>
                                        <p:tgtEl>
                                          <p:spTgt spid="3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750"/>
                                        <p:tgtEl>
                                          <p:spTgt spid="3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750"/>
                                        <p:tgtEl>
                                          <p:spTgt spid="10"/>
                                        </p:tgtEl>
                                      </p:cBhvr>
                                    </p:animEffect>
                                  </p:childTnLst>
                                </p:cTn>
                              </p:par>
                            </p:childTnLst>
                          </p:cTn>
                        </p:par>
                        <p:par>
                          <p:cTn id="56" fill="hold">
                            <p:stCondLst>
                              <p:cond delay="2500"/>
                            </p:stCondLst>
                            <p:childTnLst>
                              <p:par>
                                <p:cTn id="57" presetID="8" presetClass="emph" presetSubtype="0" repeatCount="indefinite" fill="hold" nodeType="afterEffect">
                                  <p:stCondLst>
                                    <p:cond delay="0"/>
                                  </p:stCondLst>
                                  <p:childTnLst>
                                    <p:animRot by="21600000">
                                      <p:cBhvr>
                                        <p:cTn id="58" dur="2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36"/>
                                        </p:tgtEl>
                                        <p:attrNameLst>
                                          <p:attrName>ppt_w</p:attrName>
                                        </p:attrNameLst>
                                      </p:cBhvr>
                                      <p:tavLst>
                                        <p:tav tm="0">
                                          <p:val>
                                            <p:strVal val="ppt_w"/>
                                          </p:val>
                                        </p:tav>
                                        <p:tav tm="100000">
                                          <p:val>
                                            <p:fltVal val="0"/>
                                          </p:val>
                                        </p:tav>
                                      </p:tavLst>
                                    </p:anim>
                                    <p:anim calcmode="lin" valueType="num">
                                      <p:cBhvr>
                                        <p:cTn id="64" dur="500"/>
                                        <p:tgtEl>
                                          <p:spTgt spid="36"/>
                                        </p:tgtEl>
                                        <p:attrNameLst>
                                          <p:attrName>ppt_h</p:attrName>
                                        </p:attrNameLst>
                                      </p:cBhvr>
                                      <p:tavLst>
                                        <p:tav tm="0">
                                          <p:val>
                                            <p:strVal val="ppt_h"/>
                                          </p:val>
                                        </p:tav>
                                        <p:tav tm="100000">
                                          <p:val>
                                            <p:fltVal val="0"/>
                                          </p:val>
                                        </p:tav>
                                      </p:tavLst>
                                    </p:anim>
                                    <p:animEffect transition="out" filter="fade">
                                      <p:cBhvr>
                                        <p:cTn id="65" dur="500"/>
                                        <p:tgtEl>
                                          <p:spTgt spid="36"/>
                                        </p:tgtEl>
                                      </p:cBhvr>
                                    </p:animEffect>
                                    <p:set>
                                      <p:cBhvr>
                                        <p:cTn id="66"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bomb.wav"/>
                                        </p:tgtEl>
                                      </p:cMediaNode>
                                    </p:audio>
                                  </p:subTnLst>
                                </p:cTn>
                              </p:par>
                            </p:childTnLst>
                          </p:cTn>
                        </p:par>
                        <p:par>
                          <p:cTn id="67" fill="hold">
                            <p:stCondLst>
                              <p:cond delay="500"/>
                            </p:stCondLst>
                            <p:childTnLst>
                              <p:par>
                                <p:cTn id="68" presetID="42" presetClass="entr" presetSubtype="0" fill="hold" grpId="0" nodeType="after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250"/>
                                        <p:tgtEl>
                                          <p:spTgt spid="38"/>
                                        </p:tgtEl>
                                      </p:cBhvr>
                                    </p:animEffect>
                                    <p:anim calcmode="lin" valueType="num">
                                      <p:cBhvr>
                                        <p:cTn id="71" dur="250" fill="hold"/>
                                        <p:tgtEl>
                                          <p:spTgt spid="38"/>
                                        </p:tgtEl>
                                        <p:attrNameLst>
                                          <p:attrName>ppt_x</p:attrName>
                                        </p:attrNameLst>
                                      </p:cBhvr>
                                      <p:tavLst>
                                        <p:tav tm="0">
                                          <p:val>
                                            <p:strVal val="#ppt_x"/>
                                          </p:val>
                                        </p:tav>
                                        <p:tav tm="100000">
                                          <p:val>
                                            <p:strVal val="#ppt_x"/>
                                          </p:val>
                                        </p:tav>
                                      </p:tavLst>
                                    </p:anim>
                                    <p:anim calcmode="lin" valueType="num">
                                      <p:cBhvr>
                                        <p:cTn id="72" dur="250" fill="hold"/>
                                        <p:tgtEl>
                                          <p:spTgt spid="38"/>
                                        </p:tgtEl>
                                        <p:attrNameLst>
                                          <p:attrName>ppt_y</p:attrName>
                                        </p:attrNameLst>
                                      </p:cBhvr>
                                      <p:tavLst>
                                        <p:tav tm="0">
                                          <p:val>
                                            <p:strVal val="#ppt_y+.1"/>
                                          </p:val>
                                        </p:tav>
                                        <p:tav tm="100000">
                                          <p:val>
                                            <p:strVal val="#ppt_y"/>
                                          </p:val>
                                        </p:tav>
                                      </p:tavLst>
                                    </p:anim>
                                  </p:childTnLst>
                                </p:cTn>
                              </p:par>
                            </p:childTnLst>
                          </p:cTn>
                        </p:par>
                        <p:par>
                          <p:cTn id="73" fill="hold">
                            <p:stCondLst>
                              <p:cond delay="750"/>
                            </p:stCondLst>
                            <p:childTnLst>
                              <p:par>
                                <p:cTn id="74" presetID="53" presetClass="exit" presetSubtype="32" fill="hold" grpId="1" nodeType="afterEffect">
                                  <p:stCondLst>
                                    <p:cond delay="2250"/>
                                  </p:stCondLst>
                                  <p:childTnLst>
                                    <p:anim calcmode="lin" valueType="num">
                                      <p:cBhvr>
                                        <p:cTn id="75" dur="5000"/>
                                        <p:tgtEl>
                                          <p:spTgt spid="38"/>
                                        </p:tgtEl>
                                        <p:attrNameLst>
                                          <p:attrName>ppt_w</p:attrName>
                                        </p:attrNameLst>
                                      </p:cBhvr>
                                      <p:tavLst>
                                        <p:tav tm="0">
                                          <p:val>
                                            <p:strVal val="ppt_w"/>
                                          </p:val>
                                        </p:tav>
                                        <p:tav tm="100000">
                                          <p:val>
                                            <p:fltVal val="0"/>
                                          </p:val>
                                        </p:tav>
                                      </p:tavLst>
                                    </p:anim>
                                    <p:anim calcmode="lin" valueType="num">
                                      <p:cBhvr>
                                        <p:cTn id="76" dur="5000"/>
                                        <p:tgtEl>
                                          <p:spTgt spid="38"/>
                                        </p:tgtEl>
                                        <p:attrNameLst>
                                          <p:attrName>ppt_h</p:attrName>
                                        </p:attrNameLst>
                                      </p:cBhvr>
                                      <p:tavLst>
                                        <p:tav tm="0">
                                          <p:val>
                                            <p:strVal val="ppt_h"/>
                                          </p:val>
                                        </p:tav>
                                        <p:tav tm="100000">
                                          <p:val>
                                            <p:fltVal val="0"/>
                                          </p:val>
                                        </p:tav>
                                      </p:tavLst>
                                    </p:anim>
                                    <p:animEffect transition="out" filter="fade">
                                      <p:cBhvr>
                                        <p:cTn id="77" dur="5000"/>
                                        <p:tgtEl>
                                          <p:spTgt spid="38"/>
                                        </p:tgtEl>
                                      </p:cBhvr>
                                    </p:animEffect>
                                    <p:set>
                                      <p:cBhvr>
                                        <p:cTn id="78" dur="1" fill="hold">
                                          <p:stCondLst>
                                            <p:cond delay="4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53" presetClass="exit" presetSubtype="32" fill="hold" grpId="1" nodeType="clickEffect">
                                  <p:stCondLst>
                                    <p:cond delay="0"/>
                                  </p:stCondLst>
                                  <p:childTnLst>
                                    <p:anim calcmode="lin" valueType="num">
                                      <p:cBhvr>
                                        <p:cTn id="83" dur="500"/>
                                        <p:tgtEl>
                                          <p:spTgt spid="10"/>
                                        </p:tgtEl>
                                        <p:attrNameLst>
                                          <p:attrName>ppt_w</p:attrName>
                                        </p:attrNameLst>
                                      </p:cBhvr>
                                      <p:tavLst>
                                        <p:tav tm="0">
                                          <p:val>
                                            <p:strVal val="ppt_w"/>
                                          </p:val>
                                        </p:tav>
                                        <p:tav tm="100000">
                                          <p:val>
                                            <p:fltVal val="0"/>
                                          </p:val>
                                        </p:tav>
                                      </p:tavLst>
                                    </p:anim>
                                    <p:anim calcmode="lin" valueType="num">
                                      <p:cBhvr>
                                        <p:cTn id="84" dur="500"/>
                                        <p:tgtEl>
                                          <p:spTgt spid="10"/>
                                        </p:tgtEl>
                                        <p:attrNameLst>
                                          <p:attrName>ppt_h</p:attrName>
                                        </p:attrNameLst>
                                      </p:cBhvr>
                                      <p:tavLst>
                                        <p:tav tm="0">
                                          <p:val>
                                            <p:strVal val="ppt_h"/>
                                          </p:val>
                                        </p:tav>
                                        <p:tav tm="100000">
                                          <p:val>
                                            <p:fltVal val="0"/>
                                          </p:val>
                                        </p:tav>
                                      </p:tavLst>
                                    </p:anim>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4" name="bomb.wav"/>
                                        </p:tgtEl>
                                      </p:cMediaNode>
                                    </p:audio>
                                  </p:subTnLst>
                                </p:cTn>
                              </p:par>
                            </p:childTnLst>
                          </p:cTn>
                        </p:par>
                        <p:par>
                          <p:cTn id="87" fill="hold">
                            <p:stCondLst>
                              <p:cond delay="500"/>
                            </p:stCondLst>
                            <p:childTnLst>
                              <p:par>
                                <p:cTn id="88" presetID="42" presetClass="entr" presetSubtype="0" fill="hold" grpId="0" nodeType="after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fade">
                                      <p:cBhvr>
                                        <p:cTn id="90" dur="250"/>
                                        <p:tgtEl>
                                          <p:spTgt spid="7"/>
                                        </p:tgtEl>
                                      </p:cBhvr>
                                    </p:animEffect>
                                    <p:anim calcmode="lin" valueType="num">
                                      <p:cBhvr>
                                        <p:cTn id="91" dur="250" fill="hold"/>
                                        <p:tgtEl>
                                          <p:spTgt spid="7"/>
                                        </p:tgtEl>
                                        <p:attrNameLst>
                                          <p:attrName>ppt_x</p:attrName>
                                        </p:attrNameLst>
                                      </p:cBhvr>
                                      <p:tavLst>
                                        <p:tav tm="0">
                                          <p:val>
                                            <p:strVal val="#ppt_x"/>
                                          </p:val>
                                        </p:tav>
                                        <p:tav tm="100000">
                                          <p:val>
                                            <p:strVal val="#ppt_x"/>
                                          </p:val>
                                        </p:tav>
                                      </p:tavLst>
                                    </p:anim>
                                    <p:anim calcmode="lin" valueType="num">
                                      <p:cBhvr>
                                        <p:cTn id="92" dur="250" fill="hold"/>
                                        <p:tgtEl>
                                          <p:spTgt spid="7"/>
                                        </p:tgtEl>
                                        <p:attrNameLst>
                                          <p:attrName>ppt_y</p:attrName>
                                        </p:attrNameLst>
                                      </p:cBhvr>
                                      <p:tavLst>
                                        <p:tav tm="0">
                                          <p:val>
                                            <p:strVal val="#ppt_y+.1"/>
                                          </p:val>
                                        </p:tav>
                                        <p:tav tm="100000">
                                          <p:val>
                                            <p:strVal val="#ppt_y"/>
                                          </p:val>
                                        </p:tav>
                                      </p:tavLst>
                                    </p:anim>
                                  </p:childTnLst>
                                </p:cTn>
                              </p:par>
                            </p:childTnLst>
                          </p:cTn>
                        </p:par>
                        <p:par>
                          <p:cTn id="93" fill="hold">
                            <p:stCondLst>
                              <p:cond delay="750"/>
                            </p:stCondLst>
                            <p:childTnLst>
                              <p:par>
                                <p:cTn id="94" presetID="53" presetClass="exit" presetSubtype="32" fill="hold" grpId="1" nodeType="afterEffect">
                                  <p:stCondLst>
                                    <p:cond delay="2250"/>
                                  </p:stCondLst>
                                  <p:childTnLst>
                                    <p:anim calcmode="lin" valueType="num">
                                      <p:cBhvr>
                                        <p:cTn id="95" dur="5000"/>
                                        <p:tgtEl>
                                          <p:spTgt spid="7"/>
                                        </p:tgtEl>
                                        <p:attrNameLst>
                                          <p:attrName>ppt_w</p:attrName>
                                        </p:attrNameLst>
                                      </p:cBhvr>
                                      <p:tavLst>
                                        <p:tav tm="0">
                                          <p:val>
                                            <p:strVal val="ppt_w"/>
                                          </p:val>
                                        </p:tav>
                                        <p:tav tm="100000">
                                          <p:val>
                                            <p:fltVal val="0"/>
                                          </p:val>
                                        </p:tav>
                                      </p:tavLst>
                                    </p:anim>
                                    <p:anim calcmode="lin" valueType="num">
                                      <p:cBhvr>
                                        <p:cTn id="96" dur="5000"/>
                                        <p:tgtEl>
                                          <p:spTgt spid="7"/>
                                        </p:tgtEl>
                                        <p:attrNameLst>
                                          <p:attrName>ppt_h</p:attrName>
                                        </p:attrNameLst>
                                      </p:cBhvr>
                                      <p:tavLst>
                                        <p:tav tm="0">
                                          <p:val>
                                            <p:strVal val="ppt_h"/>
                                          </p:val>
                                        </p:tav>
                                        <p:tav tm="100000">
                                          <p:val>
                                            <p:fltVal val="0"/>
                                          </p:val>
                                        </p:tav>
                                      </p:tavLst>
                                    </p:anim>
                                    <p:animEffect transition="out" filter="fade">
                                      <p:cBhvr>
                                        <p:cTn id="97" dur="5000"/>
                                        <p:tgtEl>
                                          <p:spTgt spid="7"/>
                                        </p:tgtEl>
                                      </p:cBhvr>
                                    </p:animEffect>
                                    <p:set>
                                      <p:cBhvr>
                                        <p:cTn id="98" dur="1" fill="hold">
                                          <p:stCondLst>
                                            <p:cond delay="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9" restart="whenNotActive" fill="hold" evtFilter="cancelBubble" nodeType="interactiveSeq">
                <p:stCondLst>
                  <p:cond evt="onClick" delay="0">
                    <p:tgtEl>
                      <p:spTgt spid="13"/>
                    </p:tgtEl>
                  </p:cond>
                </p:stCondLst>
                <p:endSync evt="end" delay="0">
                  <p:rtn val="all"/>
                </p:endSync>
                <p:childTnLst>
                  <p:par>
                    <p:cTn id="100" fill="hold">
                      <p:stCondLst>
                        <p:cond delay="0"/>
                      </p:stCondLst>
                      <p:childTnLst>
                        <p:par>
                          <p:cTn id="101" fill="hold">
                            <p:stCondLst>
                              <p:cond delay="0"/>
                            </p:stCondLst>
                            <p:childTnLst>
                              <p:par>
                                <p:cTn id="102" presetID="53" presetClass="exit" presetSubtype="32" fill="hold" grpId="1" nodeType="clickEffect">
                                  <p:stCondLst>
                                    <p:cond delay="0"/>
                                  </p:stCondLst>
                                  <p:childTnLst>
                                    <p:anim calcmode="lin" valueType="num">
                                      <p:cBhvr>
                                        <p:cTn id="103" dur="500"/>
                                        <p:tgtEl>
                                          <p:spTgt spid="11"/>
                                        </p:tgtEl>
                                        <p:attrNameLst>
                                          <p:attrName>ppt_w</p:attrName>
                                        </p:attrNameLst>
                                      </p:cBhvr>
                                      <p:tavLst>
                                        <p:tav tm="0">
                                          <p:val>
                                            <p:strVal val="ppt_w"/>
                                          </p:val>
                                        </p:tav>
                                        <p:tav tm="100000">
                                          <p:val>
                                            <p:fltVal val="0"/>
                                          </p:val>
                                        </p:tav>
                                      </p:tavLst>
                                    </p:anim>
                                    <p:anim calcmode="lin" valueType="num">
                                      <p:cBhvr>
                                        <p:cTn id="104" dur="500"/>
                                        <p:tgtEl>
                                          <p:spTgt spid="11"/>
                                        </p:tgtEl>
                                        <p:attrNameLst>
                                          <p:attrName>ppt_h</p:attrName>
                                        </p:attrNameLst>
                                      </p:cBhvr>
                                      <p:tavLst>
                                        <p:tav tm="0">
                                          <p:val>
                                            <p:strVal val="ppt_h"/>
                                          </p:val>
                                        </p:tav>
                                        <p:tav tm="100000">
                                          <p:val>
                                            <p:fltVal val="0"/>
                                          </p:val>
                                        </p:tav>
                                      </p:tavLst>
                                    </p:anim>
                                    <p:animEffect transition="out" filter="fade">
                                      <p:cBhvr>
                                        <p:cTn id="105" dur="500"/>
                                        <p:tgtEl>
                                          <p:spTgt spid="11"/>
                                        </p:tgtEl>
                                      </p:cBhvr>
                                    </p:animEffect>
                                    <p:set>
                                      <p:cBhvr>
                                        <p:cTn id="106"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4" name="bomb.wav"/>
                                        </p:tgtEl>
                                      </p:cMediaNode>
                                    </p:audio>
                                  </p:subTnLst>
                                </p:cTn>
                              </p:par>
                              <p:par>
                                <p:cTn id="107" presetID="42" presetClass="entr" presetSubtype="0" fill="hold" grpId="0" nodeType="with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fade">
                                      <p:cBhvr>
                                        <p:cTn id="109" dur="1000"/>
                                        <p:tgtEl>
                                          <p:spTgt spid="39"/>
                                        </p:tgtEl>
                                      </p:cBhvr>
                                    </p:animEffect>
                                    <p:anim calcmode="lin" valueType="num">
                                      <p:cBhvr>
                                        <p:cTn id="110" dur="1000" fill="hold"/>
                                        <p:tgtEl>
                                          <p:spTgt spid="39"/>
                                        </p:tgtEl>
                                        <p:attrNameLst>
                                          <p:attrName>ppt_x</p:attrName>
                                        </p:attrNameLst>
                                      </p:cBhvr>
                                      <p:tavLst>
                                        <p:tav tm="0">
                                          <p:val>
                                            <p:strVal val="#ppt_x"/>
                                          </p:val>
                                        </p:tav>
                                        <p:tav tm="100000">
                                          <p:val>
                                            <p:strVal val="#ppt_x"/>
                                          </p:val>
                                        </p:tav>
                                      </p:tavLst>
                                    </p:anim>
                                    <p:anim calcmode="lin" valueType="num">
                                      <p:cBhvr>
                                        <p:cTn id="111" dur="1000" fill="hold"/>
                                        <p:tgtEl>
                                          <p:spTgt spid="39"/>
                                        </p:tgtEl>
                                        <p:attrNameLst>
                                          <p:attrName>ppt_y</p:attrName>
                                        </p:attrNameLst>
                                      </p:cBhvr>
                                      <p:tavLst>
                                        <p:tav tm="0">
                                          <p:val>
                                            <p:strVal val="#ppt_y+.1"/>
                                          </p:val>
                                        </p:tav>
                                        <p:tav tm="100000">
                                          <p:val>
                                            <p:strVal val="#ppt_y"/>
                                          </p:val>
                                        </p:tav>
                                      </p:tavLst>
                                    </p:anim>
                                  </p:childTnLst>
                                </p:cTn>
                              </p:par>
                            </p:childTnLst>
                          </p:cTn>
                        </p:par>
                        <p:par>
                          <p:cTn id="112" fill="hold">
                            <p:stCondLst>
                              <p:cond delay="1000"/>
                            </p:stCondLst>
                            <p:childTnLst>
                              <p:par>
                                <p:cTn id="113" presetID="53" presetClass="exit" presetSubtype="32" fill="hold" grpId="1" nodeType="afterEffect">
                                  <p:stCondLst>
                                    <p:cond delay="1000"/>
                                  </p:stCondLst>
                                  <p:childTnLst>
                                    <p:anim calcmode="lin" valueType="num">
                                      <p:cBhvr>
                                        <p:cTn id="114" dur="5000"/>
                                        <p:tgtEl>
                                          <p:spTgt spid="39"/>
                                        </p:tgtEl>
                                        <p:attrNameLst>
                                          <p:attrName>ppt_w</p:attrName>
                                        </p:attrNameLst>
                                      </p:cBhvr>
                                      <p:tavLst>
                                        <p:tav tm="0">
                                          <p:val>
                                            <p:strVal val="ppt_w"/>
                                          </p:val>
                                        </p:tav>
                                        <p:tav tm="100000">
                                          <p:val>
                                            <p:fltVal val="0"/>
                                          </p:val>
                                        </p:tav>
                                      </p:tavLst>
                                    </p:anim>
                                    <p:anim calcmode="lin" valueType="num">
                                      <p:cBhvr>
                                        <p:cTn id="115" dur="5000"/>
                                        <p:tgtEl>
                                          <p:spTgt spid="39"/>
                                        </p:tgtEl>
                                        <p:attrNameLst>
                                          <p:attrName>ppt_h</p:attrName>
                                        </p:attrNameLst>
                                      </p:cBhvr>
                                      <p:tavLst>
                                        <p:tav tm="0">
                                          <p:val>
                                            <p:strVal val="ppt_h"/>
                                          </p:val>
                                        </p:tav>
                                        <p:tav tm="100000">
                                          <p:val>
                                            <p:fltVal val="0"/>
                                          </p:val>
                                        </p:tav>
                                      </p:tavLst>
                                    </p:anim>
                                    <p:animEffect transition="out" filter="fade">
                                      <p:cBhvr>
                                        <p:cTn id="116" dur="5000"/>
                                        <p:tgtEl>
                                          <p:spTgt spid="39"/>
                                        </p:tgtEl>
                                      </p:cBhvr>
                                    </p:animEffect>
                                    <p:set>
                                      <p:cBhvr>
                                        <p:cTn id="117" dur="1" fill="hold">
                                          <p:stCondLst>
                                            <p:cond delay="4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18" restart="whenNotActive" fill="hold" evtFilter="cancelBubble" nodeType="interactiveSeq">
                <p:stCondLst>
                  <p:cond evt="onClick" delay="0">
                    <p:tgtEl>
                      <p:spTgt spid="14"/>
                    </p:tgtEl>
                  </p:cond>
                </p:stCondLst>
                <p:endSync evt="end" delay="0">
                  <p:rtn val="all"/>
                </p:endSync>
                <p:childTnLst>
                  <p:par>
                    <p:cTn id="119" fill="hold">
                      <p:stCondLst>
                        <p:cond delay="0"/>
                      </p:stCondLst>
                      <p:childTnLst>
                        <p:par>
                          <p:cTn id="120" fill="hold">
                            <p:stCondLst>
                              <p:cond delay="0"/>
                            </p:stCondLst>
                            <p:childTnLst>
                              <p:par>
                                <p:cTn id="121" presetID="21" presetClass="emph" presetSubtype="0" fill="hold" grpId="1" nodeType="clickEffect">
                                  <p:stCondLst>
                                    <p:cond delay="0"/>
                                  </p:stCondLst>
                                  <p:childTnLst>
                                    <p:animClr clrSpc="hsl" dir="cw">
                                      <p:cBhvr override="childStyle">
                                        <p:cTn id="122" dur="500" fill="hold"/>
                                        <p:tgtEl>
                                          <p:spTgt spid="37"/>
                                        </p:tgtEl>
                                        <p:attrNameLst>
                                          <p:attrName>style.color</p:attrName>
                                        </p:attrNameLst>
                                      </p:cBhvr>
                                      <p:by>
                                        <p:hsl h="7200000" s="0" l="0"/>
                                      </p:by>
                                    </p:animClr>
                                    <p:animClr clrSpc="hsl" dir="cw">
                                      <p:cBhvr>
                                        <p:cTn id="123" dur="500" fill="hold"/>
                                        <p:tgtEl>
                                          <p:spTgt spid="37"/>
                                        </p:tgtEl>
                                        <p:attrNameLst>
                                          <p:attrName>fillcolor</p:attrName>
                                        </p:attrNameLst>
                                      </p:cBhvr>
                                      <p:by>
                                        <p:hsl h="7200000" s="0" l="0"/>
                                      </p:by>
                                    </p:animClr>
                                    <p:animClr clrSpc="hsl" dir="cw">
                                      <p:cBhvr>
                                        <p:cTn id="124" dur="500" fill="hold"/>
                                        <p:tgtEl>
                                          <p:spTgt spid="37"/>
                                        </p:tgtEl>
                                        <p:attrNameLst>
                                          <p:attrName>stroke.color</p:attrName>
                                        </p:attrNameLst>
                                      </p:cBhvr>
                                      <p:by>
                                        <p:hsl h="7200000" s="0" l="0"/>
                                      </p:by>
                                    </p:animClr>
                                    <p:set>
                                      <p:cBhvr>
                                        <p:cTn id="125" dur="500" fill="hold"/>
                                        <p:tgtEl>
                                          <p:spTgt spid="37"/>
                                        </p:tgtEl>
                                        <p:attrNameLst>
                                          <p:attrName>fill.type</p:attrName>
                                        </p:attrNameLst>
                                      </p:cBhvr>
                                      <p:to>
                                        <p:strVal val="solid"/>
                                      </p:to>
                                    </p:set>
                                  </p:childTnLst>
                                  <p:subTnLst>
                                    <p:audio>
                                      <p:cMediaNode>
                                        <p:cTn display="0" masterRel="sameClick">
                                          <p:stCondLst>
                                            <p:cond evt="begin" delay="0">
                                              <p:tn val="121"/>
                                            </p:cond>
                                          </p:stCondLst>
                                          <p:endCondLst>
                                            <p:cond evt="onStopAudio" delay="0">
                                              <p:tgtEl>
                                                <p:sldTgt/>
                                              </p:tgtEl>
                                            </p:cond>
                                          </p:endCondLst>
                                        </p:cTn>
                                        <p:tgtEl>
                                          <p:sndTgt r:embed="rId5" name="applause.wav"/>
                                        </p:tgtEl>
                                      </p:cMediaNode>
                                    </p:audio>
                                  </p:subTnLst>
                                </p:cTn>
                              </p:par>
                            </p:childTnLst>
                          </p:cTn>
                        </p:par>
                        <p:par>
                          <p:cTn id="126" fill="hold">
                            <p:stCondLst>
                              <p:cond delay="500"/>
                            </p:stCondLst>
                            <p:childTnLst>
                              <p:par>
                                <p:cTn id="127" presetID="42" presetClass="entr" presetSubtype="0" fill="hold" grpId="0" nodeType="afterEffect">
                                  <p:stCondLst>
                                    <p:cond delay="0"/>
                                  </p:stCondLst>
                                  <p:childTnLst>
                                    <p:set>
                                      <p:cBhvr>
                                        <p:cTn id="128" dur="1" fill="hold">
                                          <p:stCondLst>
                                            <p:cond delay="0"/>
                                          </p:stCondLst>
                                        </p:cTn>
                                        <p:tgtEl>
                                          <p:spTgt spid="6"/>
                                        </p:tgtEl>
                                        <p:attrNameLst>
                                          <p:attrName>style.visibility</p:attrName>
                                        </p:attrNameLst>
                                      </p:cBhvr>
                                      <p:to>
                                        <p:strVal val="visible"/>
                                      </p:to>
                                    </p:set>
                                    <p:animEffect transition="in" filter="fade">
                                      <p:cBhvr>
                                        <p:cTn id="129" dur="10"/>
                                        <p:tgtEl>
                                          <p:spTgt spid="6"/>
                                        </p:tgtEl>
                                      </p:cBhvr>
                                    </p:animEffect>
                                    <p:anim calcmode="lin" valueType="num">
                                      <p:cBhvr>
                                        <p:cTn id="130" dur="10" fill="hold"/>
                                        <p:tgtEl>
                                          <p:spTgt spid="6"/>
                                        </p:tgtEl>
                                        <p:attrNameLst>
                                          <p:attrName>ppt_x</p:attrName>
                                        </p:attrNameLst>
                                      </p:cBhvr>
                                      <p:tavLst>
                                        <p:tav tm="0">
                                          <p:val>
                                            <p:strVal val="#ppt_x"/>
                                          </p:val>
                                        </p:tav>
                                        <p:tav tm="100000">
                                          <p:val>
                                            <p:strVal val="#ppt_x"/>
                                          </p:val>
                                        </p:tav>
                                      </p:tavLst>
                                    </p:anim>
                                    <p:anim calcmode="lin" valueType="num">
                                      <p:cBhvr>
                                        <p:cTn id="131" dur="1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
                  </p:tgtEl>
                </p:cond>
              </p:nextCondLst>
            </p:seq>
            <p:seq concurrent="1" nextAc="seek">
              <p:cTn id="132" restart="whenNotActive" fill="hold" evtFilter="cancelBubble" nodeType="interactiveSeq">
                <p:stCondLst>
                  <p:cond evt="onClick" delay="0">
                    <p:tgtEl>
                      <p:spTgt spid="41"/>
                    </p:tgtEl>
                  </p:cond>
                </p:stCondLst>
                <p:endSync evt="end" delay="0">
                  <p:rtn val="all"/>
                </p:endSync>
                <p:childTnLst>
                  <p:par>
                    <p:cTn id="133" fill="hold">
                      <p:stCondLst>
                        <p:cond delay="0"/>
                      </p:stCondLst>
                      <p:childTnLst>
                        <p:par>
                          <p:cTn id="134" fill="hold">
                            <p:stCondLst>
                              <p:cond delay="0"/>
                            </p:stCondLst>
                            <p:childTnLst>
                              <p:par>
                                <p:cTn id="135" presetID="1" presetClass="mediacall" presetSubtype="0" fill="hold" nodeType="withEffect">
                                  <p:stCondLst>
                                    <p:cond delay="0"/>
                                  </p:stCondLst>
                                  <p:childTnLst>
                                    <p:cmd type="call" cmd="playFrom(0.0)">
                                      <p:cBhvr>
                                        <p:cTn id="136" dur="60003" fill="hold"/>
                                        <p:tgtEl>
                                          <p:spTgt spid="40"/>
                                        </p:tgtEl>
                                      </p:cBhvr>
                                    </p:cmd>
                                  </p:childTnLst>
                                </p:cTn>
                              </p:par>
                              <p:par>
                                <p:cTn id="137" presetID="21" presetClass="entr" presetSubtype="1" repeatCount="10000" fill="hold" grpId="0" nodeType="with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wheel(1)">
                                      <p:cBhvr>
                                        <p:cTn id="139" dur="1000"/>
                                        <p:tgtEl>
                                          <p:spTgt spid="24"/>
                                        </p:tgtEl>
                                      </p:cBhvr>
                                    </p:animEffect>
                                  </p:childTnLst>
                                </p:cTn>
                              </p:par>
                              <p:par>
                                <p:cTn id="140" presetID="21" presetClass="entr" presetSubtype="1" repeatCount="10000" fill="hold" grpId="0" nodeType="withEffect">
                                  <p:stCondLst>
                                    <p:cond delay="0"/>
                                  </p:stCondLst>
                                  <p:childTnLst>
                                    <p:set>
                                      <p:cBhvr>
                                        <p:cTn id="141" dur="1" fill="hold">
                                          <p:stCondLst>
                                            <p:cond delay="0"/>
                                          </p:stCondLst>
                                        </p:cTn>
                                        <p:tgtEl>
                                          <p:spTgt spid="23"/>
                                        </p:tgtEl>
                                        <p:attrNameLst>
                                          <p:attrName>style.visibility</p:attrName>
                                        </p:attrNameLst>
                                      </p:cBhvr>
                                      <p:to>
                                        <p:strVal val="visible"/>
                                      </p:to>
                                    </p:set>
                                    <p:animEffect transition="in" filter="wheel(1)">
                                      <p:cBhvr>
                                        <p:cTn id="142" dur="1000"/>
                                        <p:tgtEl>
                                          <p:spTgt spid="23"/>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30"/>
                                        </p:tgtEl>
                                        <p:attrNameLst>
                                          <p:attrName>style.visibility</p:attrName>
                                        </p:attrNameLst>
                                      </p:cBhvr>
                                      <p:to>
                                        <p:strVal val="visible"/>
                                      </p:to>
                                    </p:set>
                                    <p:animEffect transition="in" filter="fade">
                                      <p:cBhvr>
                                        <p:cTn id="145" dur="1000"/>
                                        <p:tgtEl>
                                          <p:spTgt spid="30"/>
                                        </p:tgtEl>
                                      </p:cBhvr>
                                    </p:animEffect>
                                  </p:childTnLst>
                                </p:cTn>
                              </p:par>
                              <p:par>
                                <p:cTn id="146" presetID="10" presetClass="exit" presetSubtype="0" fill="hold" grpId="1" nodeType="withEffect">
                                  <p:stCondLst>
                                    <p:cond delay="1000"/>
                                  </p:stCondLst>
                                  <p:childTnLst>
                                    <p:animEffect transition="out" filter="fade">
                                      <p:cBhvr>
                                        <p:cTn id="147" dur="250"/>
                                        <p:tgtEl>
                                          <p:spTgt spid="30"/>
                                        </p:tgtEl>
                                      </p:cBhvr>
                                    </p:animEffect>
                                    <p:set>
                                      <p:cBhvr>
                                        <p:cTn id="148" dur="1" fill="hold">
                                          <p:stCondLst>
                                            <p:cond delay="249"/>
                                          </p:stCondLst>
                                        </p:cTn>
                                        <p:tgtEl>
                                          <p:spTgt spid="30"/>
                                        </p:tgtEl>
                                        <p:attrNameLst>
                                          <p:attrName>style.visibility</p:attrName>
                                        </p:attrNameLst>
                                      </p:cBhvr>
                                      <p:to>
                                        <p:strVal val="hidden"/>
                                      </p:to>
                                    </p:set>
                                  </p:childTnLst>
                                </p:cTn>
                              </p:par>
                              <p:par>
                                <p:cTn id="149" presetID="10" presetClass="entr" presetSubtype="0" fill="hold" grpId="0" nodeType="withEffect">
                                  <p:stCondLst>
                                    <p:cond delay="1000"/>
                                  </p:stCondLst>
                                  <p:childTnLst>
                                    <p:set>
                                      <p:cBhvr>
                                        <p:cTn id="150" dur="1" fill="hold">
                                          <p:stCondLst>
                                            <p:cond delay="0"/>
                                          </p:stCondLst>
                                        </p:cTn>
                                        <p:tgtEl>
                                          <p:spTgt spid="31"/>
                                        </p:tgtEl>
                                        <p:attrNameLst>
                                          <p:attrName>style.visibility</p:attrName>
                                        </p:attrNameLst>
                                      </p:cBhvr>
                                      <p:to>
                                        <p:strVal val="visible"/>
                                      </p:to>
                                    </p:set>
                                    <p:animEffect transition="in" filter="fade">
                                      <p:cBhvr>
                                        <p:cTn id="151" dur="1000"/>
                                        <p:tgtEl>
                                          <p:spTgt spid="31"/>
                                        </p:tgtEl>
                                      </p:cBhvr>
                                    </p:animEffect>
                                  </p:childTnLst>
                                </p:cTn>
                              </p:par>
                              <p:par>
                                <p:cTn id="152" presetID="10" presetClass="exit" presetSubtype="0" fill="hold" grpId="1" nodeType="withEffect">
                                  <p:stCondLst>
                                    <p:cond delay="2000"/>
                                  </p:stCondLst>
                                  <p:childTnLst>
                                    <p:animEffect transition="out" filter="fade">
                                      <p:cBhvr>
                                        <p:cTn id="153" dur="250"/>
                                        <p:tgtEl>
                                          <p:spTgt spid="31"/>
                                        </p:tgtEl>
                                      </p:cBhvr>
                                    </p:animEffect>
                                    <p:set>
                                      <p:cBhvr>
                                        <p:cTn id="154" dur="1" fill="hold">
                                          <p:stCondLst>
                                            <p:cond delay="249"/>
                                          </p:stCondLst>
                                        </p:cTn>
                                        <p:tgtEl>
                                          <p:spTgt spid="31"/>
                                        </p:tgtEl>
                                        <p:attrNameLst>
                                          <p:attrName>style.visibility</p:attrName>
                                        </p:attrNameLst>
                                      </p:cBhvr>
                                      <p:to>
                                        <p:strVal val="hidden"/>
                                      </p:to>
                                    </p:set>
                                  </p:childTnLst>
                                </p:cTn>
                              </p:par>
                              <p:par>
                                <p:cTn id="155" presetID="10" presetClass="entr" presetSubtype="0" fill="hold" grpId="0" nodeType="withEffect">
                                  <p:stCondLst>
                                    <p:cond delay="2000"/>
                                  </p:stCondLst>
                                  <p:childTnLst>
                                    <p:set>
                                      <p:cBhvr>
                                        <p:cTn id="156" dur="1" fill="hold">
                                          <p:stCondLst>
                                            <p:cond delay="0"/>
                                          </p:stCondLst>
                                        </p:cTn>
                                        <p:tgtEl>
                                          <p:spTgt spid="28"/>
                                        </p:tgtEl>
                                        <p:attrNameLst>
                                          <p:attrName>style.visibility</p:attrName>
                                        </p:attrNameLst>
                                      </p:cBhvr>
                                      <p:to>
                                        <p:strVal val="visible"/>
                                      </p:to>
                                    </p:set>
                                    <p:animEffect transition="in" filter="fade">
                                      <p:cBhvr>
                                        <p:cTn id="157" dur="1000"/>
                                        <p:tgtEl>
                                          <p:spTgt spid="28"/>
                                        </p:tgtEl>
                                      </p:cBhvr>
                                    </p:animEffect>
                                  </p:childTnLst>
                                </p:cTn>
                              </p:par>
                              <p:par>
                                <p:cTn id="158" presetID="10" presetClass="exit" presetSubtype="0" fill="hold" grpId="1" nodeType="withEffect">
                                  <p:stCondLst>
                                    <p:cond delay="3000"/>
                                  </p:stCondLst>
                                  <p:childTnLst>
                                    <p:animEffect transition="out" filter="fade">
                                      <p:cBhvr>
                                        <p:cTn id="159" dur="250"/>
                                        <p:tgtEl>
                                          <p:spTgt spid="28"/>
                                        </p:tgtEl>
                                      </p:cBhvr>
                                    </p:animEffect>
                                    <p:set>
                                      <p:cBhvr>
                                        <p:cTn id="160" dur="1" fill="hold">
                                          <p:stCondLst>
                                            <p:cond delay="249"/>
                                          </p:stCondLst>
                                        </p:cTn>
                                        <p:tgtEl>
                                          <p:spTgt spid="28"/>
                                        </p:tgtEl>
                                        <p:attrNameLst>
                                          <p:attrName>style.visibility</p:attrName>
                                        </p:attrNameLst>
                                      </p:cBhvr>
                                      <p:to>
                                        <p:strVal val="hidden"/>
                                      </p:to>
                                    </p:set>
                                  </p:childTnLst>
                                </p:cTn>
                              </p:par>
                              <p:par>
                                <p:cTn id="161" presetID="10" presetClass="entr" presetSubtype="0" fill="hold" grpId="0" nodeType="withEffect">
                                  <p:stCondLst>
                                    <p:cond delay="3000"/>
                                  </p:stCondLst>
                                  <p:childTnLst>
                                    <p:set>
                                      <p:cBhvr>
                                        <p:cTn id="162" dur="1" fill="hold">
                                          <p:stCondLst>
                                            <p:cond delay="0"/>
                                          </p:stCondLst>
                                        </p:cTn>
                                        <p:tgtEl>
                                          <p:spTgt spid="29"/>
                                        </p:tgtEl>
                                        <p:attrNameLst>
                                          <p:attrName>style.visibility</p:attrName>
                                        </p:attrNameLst>
                                      </p:cBhvr>
                                      <p:to>
                                        <p:strVal val="visible"/>
                                      </p:to>
                                    </p:set>
                                    <p:animEffect transition="in" filter="fade">
                                      <p:cBhvr>
                                        <p:cTn id="163" dur="1000"/>
                                        <p:tgtEl>
                                          <p:spTgt spid="29"/>
                                        </p:tgtEl>
                                      </p:cBhvr>
                                    </p:animEffect>
                                  </p:childTnLst>
                                </p:cTn>
                              </p:par>
                              <p:par>
                                <p:cTn id="164" presetID="10" presetClass="exit" presetSubtype="0" fill="hold" grpId="1" nodeType="withEffect">
                                  <p:stCondLst>
                                    <p:cond delay="4000"/>
                                  </p:stCondLst>
                                  <p:childTnLst>
                                    <p:animEffect transition="out" filter="fade">
                                      <p:cBhvr>
                                        <p:cTn id="165" dur="250"/>
                                        <p:tgtEl>
                                          <p:spTgt spid="29"/>
                                        </p:tgtEl>
                                      </p:cBhvr>
                                    </p:animEffect>
                                    <p:set>
                                      <p:cBhvr>
                                        <p:cTn id="166" dur="1" fill="hold">
                                          <p:stCondLst>
                                            <p:cond delay="249"/>
                                          </p:stCondLst>
                                        </p:cTn>
                                        <p:tgtEl>
                                          <p:spTgt spid="29"/>
                                        </p:tgtEl>
                                        <p:attrNameLst>
                                          <p:attrName>style.visibility</p:attrName>
                                        </p:attrNameLst>
                                      </p:cBhvr>
                                      <p:to>
                                        <p:strVal val="hidden"/>
                                      </p:to>
                                    </p:set>
                                  </p:childTnLst>
                                </p:cTn>
                              </p:par>
                              <p:par>
                                <p:cTn id="167" presetID="10" presetClass="entr" presetSubtype="0" fill="hold" grpId="0" nodeType="withEffect">
                                  <p:stCondLst>
                                    <p:cond delay="4000"/>
                                  </p:stCondLst>
                                  <p:childTnLst>
                                    <p:set>
                                      <p:cBhvr>
                                        <p:cTn id="168" dur="1" fill="hold">
                                          <p:stCondLst>
                                            <p:cond delay="0"/>
                                          </p:stCondLst>
                                        </p:cTn>
                                        <p:tgtEl>
                                          <p:spTgt spid="27"/>
                                        </p:tgtEl>
                                        <p:attrNameLst>
                                          <p:attrName>style.visibility</p:attrName>
                                        </p:attrNameLst>
                                      </p:cBhvr>
                                      <p:to>
                                        <p:strVal val="visible"/>
                                      </p:to>
                                    </p:set>
                                    <p:animEffect transition="in" filter="fade">
                                      <p:cBhvr>
                                        <p:cTn id="169" dur="1000"/>
                                        <p:tgtEl>
                                          <p:spTgt spid="27"/>
                                        </p:tgtEl>
                                      </p:cBhvr>
                                    </p:animEffect>
                                  </p:childTnLst>
                                </p:cTn>
                              </p:par>
                              <p:par>
                                <p:cTn id="170" presetID="10" presetClass="exit" presetSubtype="0" fill="hold" grpId="1" nodeType="withEffect">
                                  <p:stCondLst>
                                    <p:cond delay="5000"/>
                                  </p:stCondLst>
                                  <p:childTnLst>
                                    <p:animEffect transition="out" filter="fade">
                                      <p:cBhvr>
                                        <p:cTn id="171" dur="250"/>
                                        <p:tgtEl>
                                          <p:spTgt spid="27"/>
                                        </p:tgtEl>
                                      </p:cBhvr>
                                    </p:animEffect>
                                    <p:set>
                                      <p:cBhvr>
                                        <p:cTn id="172" dur="1" fill="hold">
                                          <p:stCondLst>
                                            <p:cond delay="249"/>
                                          </p:stCondLst>
                                        </p:cTn>
                                        <p:tgtEl>
                                          <p:spTgt spid="27"/>
                                        </p:tgtEl>
                                        <p:attrNameLst>
                                          <p:attrName>style.visibility</p:attrName>
                                        </p:attrNameLst>
                                      </p:cBhvr>
                                      <p:to>
                                        <p:strVal val="hidden"/>
                                      </p:to>
                                    </p:set>
                                  </p:childTnLst>
                                </p:cTn>
                              </p:par>
                              <p:par>
                                <p:cTn id="173" presetID="10" presetClass="entr" presetSubtype="0" fill="hold" grpId="0" nodeType="withEffect">
                                  <p:stCondLst>
                                    <p:cond delay="5000"/>
                                  </p:stCondLst>
                                  <p:childTnLst>
                                    <p:set>
                                      <p:cBhvr>
                                        <p:cTn id="174" dur="1" fill="hold">
                                          <p:stCondLst>
                                            <p:cond delay="0"/>
                                          </p:stCondLst>
                                        </p:cTn>
                                        <p:tgtEl>
                                          <p:spTgt spid="26"/>
                                        </p:tgtEl>
                                        <p:attrNameLst>
                                          <p:attrName>style.visibility</p:attrName>
                                        </p:attrNameLst>
                                      </p:cBhvr>
                                      <p:to>
                                        <p:strVal val="visible"/>
                                      </p:to>
                                    </p:set>
                                    <p:animEffect transition="in" filter="fade">
                                      <p:cBhvr>
                                        <p:cTn id="175" dur="1000"/>
                                        <p:tgtEl>
                                          <p:spTgt spid="26"/>
                                        </p:tgtEl>
                                      </p:cBhvr>
                                    </p:animEffect>
                                  </p:childTnLst>
                                </p:cTn>
                              </p:par>
                              <p:par>
                                <p:cTn id="176" presetID="10" presetClass="exit" presetSubtype="0" fill="hold" grpId="1" nodeType="withEffect">
                                  <p:stCondLst>
                                    <p:cond delay="6000"/>
                                  </p:stCondLst>
                                  <p:childTnLst>
                                    <p:animEffect transition="out" filter="fade">
                                      <p:cBhvr>
                                        <p:cTn id="177" dur="250"/>
                                        <p:tgtEl>
                                          <p:spTgt spid="26"/>
                                        </p:tgtEl>
                                      </p:cBhvr>
                                    </p:animEffect>
                                    <p:set>
                                      <p:cBhvr>
                                        <p:cTn id="178" dur="1" fill="hold">
                                          <p:stCondLst>
                                            <p:cond delay="249"/>
                                          </p:stCondLst>
                                        </p:cTn>
                                        <p:tgtEl>
                                          <p:spTgt spid="26"/>
                                        </p:tgtEl>
                                        <p:attrNameLst>
                                          <p:attrName>style.visibility</p:attrName>
                                        </p:attrNameLst>
                                      </p:cBhvr>
                                      <p:to>
                                        <p:strVal val="hidden"/>
                                      </p:to>
                                    </p:set>
                                  </p:childTnLst>
                                </p:cTn>
                              </p:par>
                              <p:par>
                                <p:cTn id="179" presetID="10" presetClass="entr" presetSubtype="0" fill="hold" grpId="0" nodeType="withEffect">
                                  <p:stCondLst>
                                    <p:cond delay="6000"/>
                                  </p:stCondLst>
                                  <p:childTnLst>
                                    <p:set>
                                      <p:cBhvr>
                                        <p:cTn id="180" dur="1" fill="hold">
                                          <p:stCondLst>
                                            <p:cond delay="0"/>
                                          </p:stCondLst>
                                        </p:cTn>
                                        <p:tgtEl>
                                          <p:spTgt spid="32"/>
                                        </p:tgtEl>
                                        <p:attrNameLst>
                                          <p:attrName>style.visibility</p:attrName>
                                        </p:attrNameLst>
                                      </p:cBhvr>
                                      <p:to>
                                        <p:strVal val="visible"/>
                                      </p:to>
                                    </p:set>
                                    <p:animEffect transition="in" filter="fade">
                                      <p:cBhvr>
                                        <p:cTn id="181" dur="1000"/>
                                        <p:tgtEl>
                                          <p:spTgt spid="32"/>
                                        </p:tgtEl>
                                      </p:cBhvr>
                                    </p:animEffect>
                                  </p:childTnLst>
                                </p:cTn>
                              </p:par>
                              <p:par>
                                <p:cTn id="182" presetID="10" presetClass="exit" presetSubtype="0" fill="hold" grpId="1" nodeType="withEffect">
                                  <p:stCondLst>
                                    <p:cond delay="7000"/>
                                  </p:stCondLst>
                                  <p:childTnLst>
                                    <p:animEffect transition="out" filter="fade">
                                      <p:cBhvr>
                                        <p:cTn id="183" dur="250"/>
                                        <p:tgtEl>
                                          <p:spTgt spid="32"/>
                                        </p:tgtEl>
                                      </p:cBhvr>
                                    </p:animEffect>
                                    <p:set>
                                      <p:cBhvr>
                                        <p:cTn id="184" dur="1" fill="hold">
                                          <p:stCondLst>
                                            <p:cond delay="249"/>
                                          </p:stCondLst>
                                        </p:cTn>
                                        <p:tgtEl>
                                          <p:spTgt spid="32"/>
                                        </p:tgtEl>
                                        <p:attrNameLst>
                                          <p:attrName>style.visibility</p:attrName>
                                        </p:attrNameLst>
                                      </p:cBhvr>
                                      <p:to>
                                        <p:strVal val="hidden"/>
                                      </p:to>
                                    </p:set>
                                  </p:childTnLst>
                                </p:cTn>
                              </p:par>
                              <p:par>
                                <p:cTn id="185" presetID="10" presetClass="entr" presetSubtype="0" fill="hold" grpId="0" nodeType="withEffect">
                                  <p:stCondLst>
                                    <p:cond delay="7000"/>
                                  </p:stCondLst>
                                  <p:childTnLst>
                                    <p:set>
                                      <p:cBhvr>
                                        <p:cTn id="186" dur="1" fill="hold">
                                          <p:stCondLst>
                                            <p:cond delay="0"/>
                                          </p:stCondLst>
                                        </p:cTn>
                                        <p:tgtEl>
                                          <p:spTgt spid="33"/>
                                        </p:tgtEl>
                                        <p:attrNameLst>
                                          <p:attrName>style.visibility</p:attrName>
                                        </p:attrNameLst>
                                      </p:cBhvr>
                                      <p:to>
                                        <p:strVal val="visible"/>
                                      </p:to>
                                    </p:set>
                                    <p:animEffect transition="in" filter="fade">
                                      <p:cBhvr>
                                        <p:cTn id="187" dur="1000"/>
                                        <p:tgtEl>
                                          <p:spTgt spid="33"/>
                                        </p:tgtEl>
                                      </p:cBhvr>
                                    </p:animEffect>
                                  </p:childTnLst>
                                </p:cTn>
                              </p:par>
                              <p:par>
                                <p:cTn id="188" presetID="10" presetClass="exit" presetSubtype="0" fill="hold" grpId="1" nodeType="withEffect">
                                  <p:stCondLst>
                                    <p:cond delay="8000"/>
                                  </p:stCondLst>
                                  <p:childTnLst>
                                    <p:animEffect transition="out" filter="fade">
                                      <p:cBhvr>
                                        <p:cTn id="189" dur="250"/>
                                        <p:tgtEl>
                                          <p:spTgt spid="33"/>
                                        </p:tgtEl>
                                      </p:cBhvr>
                                    </p:animEffect>
                                    <p:set>
                                      <p:cBhvr>
                                        <p:cTn id="190" dur="1" fill="hold">
                                          <p:stCondLst>
                                            <p:cond delay="249"/>
                                          </p:stCondLst>
                                        </p:cTn>
                                        <p:tgtEl>
                                          <p:spTgt spid="33"/>
                                        </p:tgtEl>
                                        <p:attrNameLst>
                                          <p:attrName>style.visibility</p:attrName>
                                        </p:attrNameLst>
                                      </p:cBhvr>
                                      <p:to>
                                        <p:strVal val="hidden"/>
                                      </p:to>
                                    </p:set>
                                  </p:childTnLst>
                                </p:cTn>
                              </p:par>
                              <p:par>
                                <p:cTn id="191" presetID="10" presetClass="entr" presetSubtype="0" fill="hold" grpId="0" nodeType="withEffect">
                                  <p:stCondLst>
                                    <p:cond delay="8000"/>
                                  </p:stCondLst>
                                  <p:childTnLst>
                                    <p:set>
                                      <p:cBhvr>
                                        <p:cTn id="192" dur="1" fill="hold">
                                          <p:stCondLst>
                                            <p:cond delay="0"/>
                                          </p:stCondLst>
                                        </p:cTn>
                                        <p:tgtEl>
                                          <p:spTgt spid="34"/>
                                        </p:tgtEl>
                                        <p:attrNameLst>
                                          <p:attrName>style.visibility</p:attrName>
                                        </p:attrNameLst>
                                      </p:cBhvr>
                                      <p:to>
                                        <p:strVal val="visible"/>
                                      </p:to>
                                    </p:set>
                                    <p:animEffect transition="in" filter="fade">
                                      <p:cBhvr>
                                        <p:cTn id="193" dur="1000"/>
                                        <p:tgtEl>
                                          <p:spTgt spid="34"/>
                                        </p:tgtEl>
                                      </p:cBhvr>
                                    </p:animEffect>
                                  </p:childTnLst>
                                </p:cTn>
                              </p:par>
                              <p:par>
                                <p:cTn id="194" presetID="10" presetClass="exit" presetSubtype="0" fill="hold" grpId="1" nodeType="withEffect">
                                  <p:stCondLst>
                                    <p:cond delay="9000"/>
                                  </p:stCondLst>
                                  <p:childTnLst>
                                    <p:animEffect transition="out" filter="fade">
                                      <p:cBhvr>
                                        <p:cTn id="195" dur="250"/>
                                        <p:tgtEl>
                                          <p:spTgt spid="34"/>
                                        </p:tgtEl>
                                      </p:cBhvr>
                                    </p:animEffect>
                                    <p:set>
                                      <p:cBhvr>
                                        <p:cTn id="196" dur="1" fill="hold">
                                          <p:stCondLst>
                                            <p:cond delay="249"/>
                                          </p:stCondLst>
                                        </p:cTn>
                                        <p:tgtEl>
                                          <p:spTgt spid="34"/>
                                        </p:tgtEl>
                                        <p:attrNameLst>
                                          <p:attrName>style.visibility</p:attrName>
                                        </p:attrNameLst>
                                      </p:cBhvr>
                                      <p:to>
                                        <p:strVal val="hidden"/>
                                      </p:to>
                                    </p:set>
                                  </p:childTnLst>
                                </p:cTn>
                              </p:par>
                              <p:par>
                                <p:cTn id="197" presetID="10" presetClass="entr" presetSubtype="0" fill="hold" grpId="0" nodeType="withEffect">
                                  <p:stCondLst>
                                    <p:cond delay="9000"/>
                                  </p:stCondLst>
                                  <p:childTnLst>
                                    <p:set>
                                      <p:cBhvr>
                                        <p:cTn id="198" dur="1" fill="hold">
                                          <p:stCondLst>
                                            <p:cond delay="0"/>
                                          </p:stCondLst>
                                        </p:cTn>
                                        <p:tgtEl>
                                          <p:spTgt spid="25"/>
                                        </p:tgtEl>
                                        <p:attrNameLst>
                                          <p:attrName>style.visibility</p:attrName>
                                        </p:attrNameLst>
                                      </p:cBhvr>
                                      <p:to>
                                        <p:strVal val="visible"/>
                                      </p:to>
                                    </p:set>
                                    <p:animEffect transition="in" filter="fade">
                                      <p:cBhvr>
                                        <p:cTn id="199" dur="1000"/>
                                        <p:tgtEl>
                                          <p:spTgt spid="25"/>
                                        </p:tgtEl>
                                      </p:cBhvr>
                                    </p:animEffect>
                                  </p:childTnLst>
                                </p:cTn>
                              </p:par>
                              <p:par>
                                <p:cTn id="200" presetID="10" presetClass="exit" presetSubtype="0" fill="hold" grpId="1" nodeType="withEffect">
                                  <p:stCondLst>
                                    <p:cond delay="10000"/>
                                  </p:stCondLst>
                                  <p:childTnLst>
                                    <p:animEffect transition="out" filter="fade">
                                      <p:cBhvr>
                                        <p:cTn id="201" dur="250"/>
                                        <p:tgtEl>
                                          <p:spTgt spid="25"/>
                                        </p:tgtEl>
                                      </p:cBhvr>
                                    </p:animEffect>
                                    <p:set>
                                      <p:cBhvr>
                                        <p:cTn id="202" dur="1" fill="hold">
                                          <p:stCondLst>
                                            <p:cond delay="249"/>
                                          </p:stCondLst>
                                        </p:cTn>
                                        <p:tgtEl>
                                          <p:spTgt spid="25"/>
                                        </p:tgtEl>
                                        <p:attrNameLst>
                                          <p:attrName>style.visibility</p:attrName>
                                        </p:attrNameLst>
                                      </p:cBhvr>
                                      <p:to>
                                        <p:strVal val="hidden"/>
                                      </p:to>
                                    </p:set>
                                  </p:childTnLst>
                                </p:cTn>
                              </p:par>
                              <p:par>
                                <p:cTn id="203" presetID="10" presetClass="entr" presetSubtype="0" fill="hold" grpId="0" nodeType="withEffect">
                                  <p:stCondLst>
                                    <p:cond delay="10000"/>
                                  </p:stCondLst>
                                  <p:childTnLst>
                                    <p:set>
                                      <p:cBhvr>
                                        <p:cTn id="204" dur="1" fill="hold">
                                          <p:stCondLst>
                                            <p:cond delay="0"/>
                                          </p:stCondLst>
                                        </p:cTn>
                                        <p:tgtEl>
                                          <p:spTgt spid="35"/>
                                        </p:tgtEl>
                                        <p:attrNameLst>
                                          <p:attrName>style.visibility</p:attrName>
                                        </p:attrNameLst>
                                      </p:cBhvr>
                                      <p:to>
                                        <p:strVal val="visible"/>
                                      </p:to>
                                    </p:set>
                                    <p:animEffect transition="in" filter="fade">
                                      <p:cBhvr>
                                        <p:cTn id="205" dur="4250"/>
                                        <p:tgtEl>
                                          <p:spTgt spid="35"/>
                                        </p:tgtEl>
                                      </p:cBhvr>
                                    </p:animEffect>
                                  </p:childTnLst>
                                </p:cTn>
                              </p:par>
                            </p:childTnLst>
                          </p:cTn>
                        </p:par>
                      </p:childTnLst>
                    </p:cTn>
                  </p:par>
                </p:childTnLst>
              </p:cTn>
              <p:nextCondLst>
                <p:cond evt="onClick" delay="0">
                  <p:tgtEl>
                    <p:spTgt spid="41"/>
                  </p:tgtEl>
                </p:cond>
              </p:nextCondLst>
            </p:seq>
            <p:seq concurrent="1" nextAc="seek">
              <p:cTn id="206" restart="whenNotActive" fill="hold" evtFilter="cancelBubble" nodeType="interactiveSeq">
                <p:stCondLst>
                  <p:cond evt="onClick" delay="0">
                    <p:tgtEl>
                      <p:spTgt spid="43"/>
                    </p:tgtEl>
                  </p:cond>
                </p:stCondLst>
                <p:endSync evt="end" delay="0">
                  <p:rtn val="all"/>
                </p:endSync>
                <p:childTnLst>
                  <p:par>
                    <p:cTn id="207" fill="hold">
                      <p:stCondLst>
                        <p:cond delay="0"/>
                      </p:stCondLst>
                      <p:childTnLst>
                        <p:par>
                          <p:cTn id="208" fill="hold">
                            <p:stCondLst>
                              <p:cond delay="0"/>
                            </p:stCondLst>
                            <p:childTnLst>
                              <p:par>
                                <p:cTn id="209" presetID="3" presetClass="mediacall" presetSubtype="0" fill="hold" nodeType="clickEffect">
                                  <p:stCondLst>
                                    <p:cond delay="0"/>
                                  </p:stCondLst>
                                  <p:childTnLst>
                                    <p:cmd type="call" cmd="stop">
                                      <p:cBhvr>
                                        <p:cTn id="210" dur="1" fill="hold"/>
                                        <p:tgtEl>
                                          <p:spTgt spid="40"/>
                                        </p:tgtEl>
                                      </p:cBhvr>
                                    </p:cmd>
                                  </p:childTnLst>
                                </p:cTn>
                              </p:par>
                            </p:childTnLst>
                          </p:cTn>
                        </p:par>
                      </p:childTnLst>
                    </p:cTn>
                  </p:par>
                </p:childTnLst>
              </p:cTn>
              <p:nextCondLst>
                <p:cond evt="onClick" delay="0">
                  <p:tgtEl>
                    <p:spTgt spid="43"/>
                  </p:tgtEl>
                </p:cond>
              </p:nextCondLst>
            </p:seq>
            <p:audio>
              <p:cMediaNode vol="80000">
                <p:cTn id="211" fill="hold" display="0">
                  <p:stCondLst>
                    <p:cond delay="indefinite"/>
                  </p:stCondLst>
                  <p:endCondLst>
                    <p:cond evt="onStopAudio" delay="0">
                      <p:tgtEl>
                        <p:sldTgt/>
                      </p:tgtEl>
                    </p:cond>
                  </p:endCondLst>
                </p:cTn>
                <p:tgtEl>
                  <p:spTgt spid="40"/>
                </p:tgtEl>
              </p:cMediaNode>
            </p:audio>
          </p:childTnLst>
        </p:cTn>
      </p:par>
    </p:tnLst>
    <p:bldLst>
      <p:bldP spid="5" grpId="0" animBg="1"/>
      <p:bldP spid="6" grpId="0"/>
      <p:bldP spid="7" grpId="0"/>
      <p:bldP spid="7" grpId="1"/>
      <p:bldP spid="10" grpId="0" animBg="1"/>
      <p:bldP spid="10" grpId="1" animBg="1"/>
      <p:bldP spid="11" grpId="0" animBg="1"/>
      <p:bldP spid="11" grpId="1" animBg="1"/>
      <p:bldP spid="12" grpId="0" animBg="1"/>
      <p:bldP spid="13" grpId="0" animBg="1"/>
      <p:bldP spid="14" grpId="0" animBg="1"/>
      <p:bldP spid="15" grpId="0" animBg="1"/>
      <p:bldP spid="17" grpId="0"/>
      <p:bldP spid="18" grpId="0" animBg="1"/>
      <p:bldP spid="18" grpId="1" animBg="1"/>
      <p:bldP spid="23" grpId="0" animBg="1"/>
      <p:bldP spid="24" grpId="0" animBg="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6" grpId="0" animBg="1"/>
      <p:bldP spid="36" grpId="1" animBg="1"/>
      <p:bldP spid="37" grpId="0" animBg="1"/>
      <p:bldP spid="37" grpId="1" animBg="1"/>
      <p:bldP spid="38" grpId="0"/>
      <p:bldP spid="38" grpId="1"/>
      <p:bldP spid="39" grpId="0"/>
      <p:bldP spid="3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94644F5-A545-4B7D-8AD9-ECDF06C2151F}"/>
              </a:ext>
            </a:extLst>
          </p:cNvPr>
          <p:cNvSpPr/>
          <p:nvPr/>
        </p:nvSpPr>
        <p:spPr>
          <a:xfrm>
            <a:off x="694404" y="139148"/>
            <a:ext cx="1046648" cy="6579705"/>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302FAFA8-98F9-4E23-85CB-9D5C1B83B83F}"/>
              </a:ext>
            </a:extLst>
          </p:cNvPr>
          <p:cNvSpPr/>
          <p:nvPr/>
        </p:nvSpPr>
        <p:spPr>
          <a:xfrm>
            <a:off x="586015" y="-27710"/>
            <a:ext cx="1259672" cy="6876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8" name="Text Box 118">
            <a:extLst>
              <a:ext uri="{FF2B5EF4-FFF2-40B4-BE49-F238E27FC236}">
                <a16:creationId xmlns="" xmlns:a16="http://schemas.microsoft.com/office/drawing/2014/main" id="{BD631ECB-50FF-4ED1-BB51-68D8EADDE579}"/>
              </a:ext>
            </a:extLst>
          </p:cNvPr>
          <p:cNvSpPr txBox="1">
            <a:spLocks noChangeArrowheads="1"/>
          </p:cNvSpPr>
          <p:nvPr/>
        </p:nvSpPr>
        <p:spPr bwMode="auto">
          <a:xfrm>
            <a:off x="2786352" y="5826215"/>
            <a:ext cx="67682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đúng</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10" name="Text Box 121">
            <a:extLst>
              <a:ext uri="{FF2B5EF4-FFF2-40B4-BE49-F238E27FC236}">
                <a16:creationId xmlns="" xmlns:a16="http://schemas.microsoft.com/office/drawing/2014/main" id="{E55C4547-FB12-4C49-9D1B-28805DDF5494}"/>
              </a:ext>
            </a:extLst>
          </p:cNvPr>
          <p:cNvSpPr txBox="1">
            <a:spLocks noChangeArrowheads="1"/>
          </p:cNvSpPr>
          <p:nvPr/>
        </p:nvSpPr>
        <p:spPr bwMode="auto">
          <a:xfrm>
            <a:off x="2746761" y="5862534"/>
            <a:ext cx="63991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pic>
        <p:nvPicPr>
          <p:cNvPr id="11" name="Picture 2" descr="Khung viền PowerPoint đẹp">
            <a:extLst>
              <a:ext uri="{FF2B5EF4-FFF2-40B4-BE49-F238E27FC236}">
                <a16:creationId xmlns="" xmlns:a16="http://schemas.microsoft.com/office/drawing/2014/main" id="{925DAF4E-A91E-4B67-9DD0-C1AB59B6E0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9066" y="-52063"/>
            <a:ext cx="9521707" cy="29510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 xmlns:a16="http://schemas.microsoft.com/office/drawing/2014/main" id="{7F0FA2B0-031C-4973-B8CF-6079A99BF1E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98768" y="587446"/>
            <a:ext cx="693557"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a:extLst>
              <a:ext uri="{FF2B5EF4-FFF2-40B4-BE49-F238E27FC236}">
                <a16:creationId xmlns="" xmlns:a16="http://schemas.microsoft.com/office/drawing/2014/main" id="{45E844F2-37E7-4DB0-8326-D2F2054436CD}"/>
              </a:ext>
            </a:extLst>
          </p:cNvPr>
          <p:cNvSpPr/>
          <p:nvPr/>
        </p:nvSpPr>
        <p:spPr>
          <a:xfrm>
            <a:off x="8347616" y="3237255"/>
            <a:ext cx="3146806" cy="748145"/>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err="1" smtClean="0">
                <a:solidFill>
                  <a:schemeClr val="bg1"/>
                </a:solidFill>
                <a:latin typeface="Times New Roman" panose="02020603050405020304" pitchFamily="18" charset="0"/>
                <a:cs typeface="Times New Roman" panose="02020603050405020304" pitchFamily="18" charset="0"/>
              </a:rPr>
              <a:t>Tùy</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52" name="Rectangle: Rounded Corners 51">
            <a:extLst>
              <a:ext uri="{FF2B5EF4-FFF2-40B4-BE49-F238E27FC236}">
                <a16:creationId xmlns="" xmlns:a16="http://schemas.microsoft.com/office/drawing/2014/main" id="{2C8D4153-E005-4F09-8ACD-294368F2B324}"/>
              </a:ext>
            </a:extLst>
          </p:cNvPr>
          <p:cNvSpPr/>
          <p:nvPr/>
        </p:nvSpPr>
        <p:spPr>
          <a:xfrm>
            <a:off x="8347616" y="4665146"/>
            <a:ext cx="3146806" cy="748145"/>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smtClean="0">
                <a:solidFill>
                  <a:schemeClr val="bg1"/>
                </a:solidFill>
                <a:latin typeface="Times New Roman" panose="02020603050405020304" pitchFamily="18" charset="0"/>
                <a:cs typeface="Times New Roman" panose="02020603050405020304" pitchFamily="18" charset="0"/>
              </a:rPr>
              <a:t>Tam </a:t>
            </a:r>
            <a:r>
              <a:rPr lang="en-US" sz="3200" b="1" dirty="0" err="1" smtClean="0">
                <a:solidFill>
                  <a:schemeClr val="bg1"/>
                </a:solidFill>
                <a:latin typeface="Times New Roman" panose="02020603050405020304" pitchFamily="18" charset="0"/>
                <a:cs typeface="Times New Roman" panose="02020603050405020304" pitchFamily="18" charset="0"/>
              </a:rPr>
              <a:t>quốc</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54" name="Oval 53">
            <a:extLst>
              <a:ext uri="{FF2B5EF4-FFF2-40B4-BE49-F238E27FC236}">
                <a16:creationId xmlns="" xmlns:a16="http://schemas.microsoft.com/office/drawing/2014/main" id="{010ED24C-E510-4DE5-B89F-239AE671A059}"/>
              </a:ext>
            </a:extLst>
          </p:cNvPr>
          <p:cNvSpPr/>
          <p:nvPr/>
        </p:nvSpPr>
        <p:spPr>
          <a:xfrm>
            <a:off x="2746761" y="3474303"/>
            <a:ext cx="49878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tx1"/>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 xmlns:a16="http://schemas.microsoft.com/office/drawing/2014/main" id="{662BFBA0-1A4A-4442-A43D-981C1EFFE20B}"/>
              </a:ext>
            </a:extLst>
          </p:cNvPr>
          <p:cNvSpPr/>
          <p:nvPr/>
        </p:nvSpPr>
        <p:spPr>
          <a:xfrm>
            <a:off x="7744194" y="4783670"/>
            <a:ext cx="49878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 xmlns:a16="http://schemas.microsoft.com/office/drawing/2014/main" id="{41658C25-7390-4556-BC5E-B66395E333EE}"/>
              </a:ext>
            </a:extLst>
          </p:cNvPr>
          <p:cNvSpPr/>
          <p:nvPr/>
        </p:nvSpPr>
        <p:spPr>
          <a:xfrm>
            <a:off x="2786351" y="4796623"/>
            <a:ext cx="49878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Aharoni" panose="02010803020104030203" pitchFamily="2" charset="-79"/>
                <a:cs typeface="Aharoni" panose="02010803020104030203" pitchFamily="2" charset="-79"/>
              </a:rPr>
              <a:t>C</a:t>
            </a:r>
          </a:p>
        </p:txBody>
      </p:sp>
      <p:sp>
        <p:nvSpPr>
          <p:cNvPr id="57" name="Oval 56">
            <a:extLst>
              <a:ext uri="{FF2B5EF4-FFF2-40B4-BE49-F238E27FC236}">
                <a16:creationId xmlns="" xmlns:a16="http://schemas.microsoft.com/office/drawing/2014/main" id="{A48DBC7F-4ED8-4E83-99CD-39EDC79DA874}"/>
              </a:ext>
            </a:extLst>
          </p:cNvPr>
          <p:cNvSpPr/>
          <p:nvPr/>
        </p:nvSpPr>
        <p:spPr>
          <a:xfrm>
            <a:off x="7744194" y="3457756"/>
            <a:ext cx="49878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Aharoni" panose="02010803020104030203" pitchFamily="2" charset="-79"/>
                <a:cs typeface="Aharoni" panose="02010803020104030203" pitchFamily="2" charset="-79"/>
              </a:rPr>
              <a:t>B</a:t>
            </a:r>
          </a:p>
        </p:txBody>
      </p:sp>
      <p:sp>
        <p:nvSpPr>
          <p:cNvPr id="58" name="TextBox 57">
            <a:extLst>
              <a:ext uri="{FF2B5EF4-FFF2-40B4-BE49-F238E27FC236}">
                <a16:creationId xmlns="" xmlns:a16="http://schemas.microsoft.com/office/drawing/2014/main" id="{FA95EC97-75F5-494A-97D4-29680E26C24F}"/>
              </a:ext>
            </a:extLst>
          </p:cNvPr>
          <p:cNvSpPr txBox="1"/>
          <p:nvPr/>
        </p:nvSpPr>
        <p:spPr>
          <a:xfrm>
            <a:off x="3712051" y="831274"/>
            <a:ext cx="5124847" cy="369332"/>
          </a:xfrm>
          <a:prstGeom prst="rect">
            <a:avLst/>
          </a:prstGeom>
          <a:noFill/>
        </p:spPr>
        <p:txBody>
          <a:bodyPr wrap="square" rtlCol="0">
            <a:spAutoFit/>
          </a:bodyPr>
          <a:lstStyle/>
          <a:p>
            <a:endParaRPr lang="en-US" dirty="0"/>
          </a:p>
        </p:txBody>
      </p:sp>
      <p:sp>
        <p:nvSpPr>
          <p:cNvPr id="60" name="TextBox 59">
            <a:extLst>
              <a:ext uri="{FF2B5EF4-FFF2-40B4-BE49-F238E27FC236}">
                <a16:creationId xmlns="" xmlns:a16="http://schemas.microsoft.com/office/drawing/2014/main" id="{3571FB0A-124C-4001-A982-10355E214208}"/>
              </a:ext>
            </a:extLst>
          </p:cNvPr>
          <p:cNvSpPr txBox="1"/>
          <p:nvPr/>
        </p:nvSpPr>
        <p:spPr>
          <a:xfrm>
            <a:off x="3895861" y="1617616"/>
            <a:ext cx="6025158" cy="707886"/>
          </a:xfrm>
          <a:prstGeom prst="rect">
            <a:avLst/>
          </a:prstGeom>
          <a:noFill/>
        </p:spPr>
        <p:txBody>
          <a:bodyPr wrap="square" rtlCol="0">
            <a:spAutoFit/>
          </a:bodyPr>
          <a:lstStyle/>
          <a:p>
            <a:endParaRPr lang="en-US" sz="4000" dirty="0">
              <a:latin typeface="Times New Roman" panose="02020603050405020304" pitchFamily="18" charset="0"/>
              <a:cs typeface="Times New Roman" panose="02020603050405020304" pitchFamily="18" charset="0"/>
            </a:endParaRPr>
          </a:p>
        </p:txBody>
      </p:sp>
      <p:sp>
        <p:nvSpPr>
          <p:cNvPr id="79" name="Circle: Hollow 78">
            <a:extLst>
              <a:ext uri="{FF2B5EF4-FFF2-40B4-BE49-F238E27FC236}">
                <a16:creationId xmlns="" xmlns:a16="http://schemas.microsoft.com/office/drawing/2014/main" id="{66F09241-27F7-44D9-8FF4-14CC1B72E454}"/>
              </a:ext>
            </a:extLst>
          </p:cNvPr>
          <p:cNvSpPr/>
          <p:nvPr/>
        </p:nvSpPr>
        <p:spPr>
          <a:xfrm>
            <a:off x="-57767" y="139149"/>
            <a:ext cx="2489333" cy="2471561"/>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80" name="Group 79">
            <a:extLst>
              <a:ext uri="{FF2B5EF4-FFF2-40B4-BE49-F238E27FC236}">
                <a16:creationId xmlns="" xmlns:a16="http://schemas.microsoft.com/office/drawing/2014/main" id="{105A5382-71AD-4247-B946-D72D3CFAC647}"/>
              </a:ext>
            </a:extLst>
          </p:cNvPr>
          <p:cNvGrpSpPr/>
          <p:nvPr/>
        </p:nvGrpSpPr>
        <p:grpSpPr>
          <a:xfrm>
            <a:off x="-76495" y="139148"/>
            <a:ext cx="2526787" cy="2471561"/>
            <a:chOff x="-494973" y="1043791"/>
            <a:chExt cx="3009379" cy="2964766"/>
          </a:xfrm>
        </p:grpSpPr>
        <p:sp>
          <p:nvSpPr>
            <p:cNvPr id="81" name="Sun 80">
              <a:extLst>
                <a:ext uri="{FF2B5EF4-FFF2-40B4-BE49-F238E27FC236}">
                  <a16:creationId xmlns="" xmlns:a16="http://schemas.microsoft.com/office/drawing/2014/main" id="{A804B890-DEB8-4354-A83B-44DBE5FD0D93}"/>
                </a:ext>
              </a:extLst>
            </p:cNvPr>
            <p:cNvSpPr/>
            <p:nvPr/>
          </p:nvSpPr>
          <p:spPr>
            <a:xfrm>
              <a:off x="-494973" y="1043791"/>
              <a:ext cx="3009379" cy="2964766"/>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 xmlns:a16="http://schemas.microsoft.com/office/drawing/2014/main" id="{8B8CFA86-953E-44F5-93BF-BEE2170B9855}"/>
                </a:ext>
              </a:extLst>
            </p:cNvPr>
            <p:cNvSpPr/>
            <p:nvPr/>
          </p:nvSpPr>
          <p:spPr>
            <a:xfrm flipH="1">
              <a:off x="223778" y="1731144"/>
              <a:ext cx="1575127" cy="159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83" name="Flowchart: Connector 82">
            <a:extLst>
              <a:ext uri="{FF2B5EF4-FFF2-40B4-BE49-F238E27FC236}">
                <a16:creationId xmlns="" xmlns:a16="http://schemas.microsoft.com/office/drawing/2014/main" id="{416125C6-AAE5-4236-8CE2-467311D3EFB9}"/>
              </a:ext>
            </a:extLst>
          </p:cNvPr>
          <p:cNvSpPr/>
          <p:nvPr/>
        </p:nvSpPr>
        <p:spPr>
          <a:xfrm>
            <a:off x="545569" y="757545"/>
            <a:ext cx="1279827" cy="12801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Connector 83">
            <a:extLst>
              <a:ext uri="{FF2B5EF4-FFF2-40B4-BE49-F238E27FC236}">
                <a16:creationId xmlns="" xmlns:a16="http://schemas.microsoft.com/office/drawing/2014/main" id="{5A4D49C5-DE7C-4DB7-959B-DDEB909DC343}"/>
              </a:ext>
            </a:extLst>
          </p:cNvPr>
          <p:cNvSpPr/>
          <p:nvPr/>
        </p:nvSpPr>
        <p:spPr>
          <a:xfrm>
            <a:off x="545569" y="737437"/>
            <a:ext cx="1279827" cy="1300268"/>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owchart: Connector 84">
            <a:extLst>
              <a:ext uri="{FF2B5EF4-FFF2-40B4-BE49-F238E27FC236}">
                <a16:creationId xmlns="" xmlns:a16="http://schemas.microsoft.com/office/drawing/2014/main" id="{AED08271-1954-4F51-837F-EC30FEEDB66C}"/>
              </a:ext>
            </a:extLst>
          </p:cNvPr>
          <p:cNvSpPr/>
          <p:nvPr/>
        </p:nvSpPr>
        <p:spPr>
          <a:xfrm>
            <a:off x="636985" y="838931"/>
            <a:ext cx="1096994" cy="10972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 xmlns:a16="http://schemas.microsoft.com/office/drawing/2014/main" id="{57B3A00E-51EC-45AC-A827-A56A38D64B0B}"/>
              </a:ext>
            </a:extLst>
          </p:cNvPr>
          <p:cNvSpPr txBox="1"/>
          <p:nvPr/>
        </p:nvSpPr>
        <p:spPr>
          <a:xfrm>
            <a:off x="893726" y="783787"/>
            <a:ext cx="699065"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1</a:t>
            </a:r>
          </a:p>
        </p:txBody>
      </p:sp>
      <p:sp>
        <p:nvSpPr>
          <p:cNvPr id="87" name="TextBox 86">
            <a:extLst>
              <a:ext uri="{FF2B5EF4-FFF2-40B4-BE49-F238E27FC236}">
                <a16:creationId xmlns="" xmlns:a16="http://schemas.microsoft.com/office/drawing/2014/main" id="{0DC57EC5-5ECB-4877-A851-0D1C6F1AD6DB}"/>
              </a:ext>
            </a:extLst>
          </p:cNvPr>
          <p:cNvSpPr txBox="1"/>
          <p:nvPr/>
        </p:nvSpPr>
        <p:spPr>
          <a:xfrm>
            <a:off x="936745" y="808573"/>
            <a:ext cx="699065"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5</a:t>
            </a:r>
          </a:p>
        </p:txBody>
      </p:sp>
      <p:sp>
        <p:nvSpPr>
          <p:cNvPr id="88" name="TextBox 87">
            <a:extLst>
              <a:ext uri="{FF2B5EF4-FFF2-40B4-BE49-F238E27FC236}">
                <a16:creationId xmlns="" xmlns:a16="http://schemas.microsoft.com/office/drawing/2014/main" id="{5A8C26F5-8EFF-4F64-BAD8-3C7DF5253318}"/>
              </a:ext>
            </a:extLst>
          </p:cNvPr>
          <p:cNvSpPr txBox="1"/>
          <p:nvPr/>
        </p:nvSpPr>
        <p:spPr>
          <a:xfrm>
            <a:off x="869122" y="769289"/>
            <a:ext cx="699065"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6</a:t>
            </a:r>
          </a:p>
        </p:txBody>
      </p:sp>
      <p:sp>
        <p:nvSpPr>
          <p:cNvPr id="89" name="TextBox 88">
            <a:extLst>
              <a:ext uri="{FF2B5EF4-FFF2-40B4-BE49-F238E27FC236}">
                <a16:creationId xmlns="" xmlns:a16="http://schemas.microsoft.com/office/drawing/2014/main" id="{6A26569D-0BDD-4252-9D4E-B0899986CBA4}"/>
              </a:ext>
            </a:extLst>
          </p:cNvPr>
          <p:cNvSpPr txBox="1"/>
          <p:nvPr/>
        </p:nvSpPr>
        <p:spPr>
          <a:xfrm>
            <a:off x="905709" y="808573"/>
            <a:ext cx="699065"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8</a:t>
            </a:r>
          </a:p>
        </p:txBody>
      </p:sp>
      <p:sp>
        <p:nvSpPr>
          <p:cNvPr id="90" name="TextBox 89">
            <a:extLst>
              <a:ext uri="{FF2B5EF4-FFF2-40B4-BE49-F238E27FC236}">
                <a16:creationId xmlns="" xmlns:a16="http://schemas.microsoft.com/office/drawing/2014/main" id="{0A5122A9-9AF1-4B32-84B6-A81E896E762A}"/>
              </a:ext>
            </a:extLst>
          </p:cNvPr>
          <p:cNvSpPr txBox="1"/>
          <p:nvPr/>
        </p:nvSpPr>
        <p:spPr>
          <a:xfrm>
            <a:off x="882659" y="788931"/>
            <a:ext cx="699065"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7</a:t>
            </a:r>
          </a:p>
        </p:txBody>
      </p:sp>
      <p:sp>
        <p:nvSpPr>
          <p:cNvPr id="91" name="TextBox 90">
            <a:extLst>
              <a:ext uri="{FF2B5EF4-FFF2-40B4-BE49-F238E27FC236}">
                <a16:creationId xmlns="" xmlns:a16="http://schemas.microsoft.com/office/drawing/2014/main" id="{D4B416C1-0046-4435-9CAB-98AC3410B4B6}"/>
              </a:ext>
            </a:extLst>
          </p:cNvPr>
          <p:cNvSpPr txBox="1"/>
          <p:nvPr/>
        </p:nvSpPr>
        <p:spPr>
          <a:xfrm>
            <a:off x="636985" y="808573"/>
            <a:ext cx="1072968"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10</a:t>
            </a:r>
          </a:p>
        </p:txBody>
      </p:sp>
      <p:sp>
        <p:nvSpPr>
          <p:cNvPr id="92" name="TextBox 91">
            <a:extLst>
              <a:ext uri="{FF2B5EF4-FFF2-40B4-BE49-F238E27FC236}">
                <a16:creationId xmlns="" xmlns:a16="http://schemas.microsoft.com/office/drawing/2014/main" id="{F08AF2A7-9B60-40E5-BA15-575B8DC006B9}"/>
              </a:ext>
            </a:extLst>
          </p:cNvPr>
          <p:cNvSpPr txBox="1"/>
          <p:nvPr/>
        </p:nvSpPr>
        <p:spPr>
          <a:xfrm>
            <a:off x="914611" y="788931"/>
            <a:ext cx="699065"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9</a:t>
            </a:r>
          </a:p>
        </p:txBody>
      </p:sp>
      <p:sp>
        <p:nvSpPr>
          <p:cNvPr id="93" name="TextBox 92">
            <a:extLst>
              <a:ext uri="{FF2B5EF4-FFF2-40B4-BE49-F238E27FC236}">
                <a16:creationId xmlns="" xmlns:a16="http://schemas.microsoft.com/office/drawing/2014/main" id="{637BCED0-3AFC-4B2E-B8B4-66B7DAA94F13}"/>
              </a:ext>
            </a:extLst>
          </p:cNvPr>
          <p:cNvSpPr txBox="1"/>
          <p:nvPr/>
        </p:nvSpPr>
        <p:spPr>
          <a:xfrm>
            <a:off x="858632" y="776538"/>
            <a:ext cx="699065"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4</a:t>
            </a:r>
          </a:p>
        </p:txBody>
      </p:sp>
      <p:sp>
        <p:nvSpPr>
          <p:cNvPr id="94" name="TextBox 93">
            <a:extLst>
              <a:ext uri="{FF2B5EF4-FFF2-40B4-BE49-F238E27FC236}">
                <a16:creationId xmlns="" xmlns:a16="http://schemas.microsoft.com/office/drawing/2014/main" id="{351C48C7-AAA3-458D-B021-2FAA555DA526}"/>
              </a:ext>
            </a:extLst>
          </p:cNvPr>
          <p:cNvSpPr txBox="1"/>
          <p:nvPr/>
        </p:nvSpPr>
        <p:spPr>
          <a:xfrm>
            <a:off x="948758" y="769289"/>
            <a:ext cx="699065"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3</a:t>
            </a:r>
          </a:p>
        </p:txBody>
      </p:sp>
      <p:sp>
        <p:nvSpPr>
          <p:cNvPr id="95" name="TextBox 94">
            <a:extLst>
              <a:ext uri="{FF2B5EF4-FFF2-40B4-BE49-F238E27FC236}">
                <a16:creationId xmlns="" xmlns:a16="http://schemas.microsoft.com/office/drawing/2014/main" id="{B158F971-2853-4088-82C3-A3D9EDBBB276}"/>
              </a:ext>
            </a:extLst>
          </p:cNvPr>
          <p:cNvSpPr txBox="1"/>
          <p:nvPr/>
        </p:nvSpPr>
        <p:spPr>
          <a:xfrm>
            <a:off x="869122" y="792556"/>
            <a:ext cx="699065"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2</a:t>
            </a:r>
          </a:p>
        </p:txBody>
      </p:sp>
      <p:sp>
        <p:nvSpPr>
          <p:cNvPr id="96" name="TextBox 95">
            <a:extLst>
              <a:ext uri="{FF2B5EF4-FFF2-40B4-BE49-F238E27FC236}">
                <a16:creationId xmlns="" xmlns:a16="http://schemas.microsoft.com/office/drawing/2014/main" id="{C4EB5570-325E-402F-8455-D5591CBA56CE}"/>
              </a:ext>
            </a:extLst>
          </p:cNvPr>
          <p:cNvSpPr txBox="1"/>
          <p:nvPr/>
        </p:nvSpPr>
        <p:spPr>
          <a:xfrm>
            <a:off x="810398" y="835726"/>
            <a:ext cx="1241770" cy="1077218"/>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Hết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giờ</a:t>
            </a:r>
            <a:endParaRPr lang="en-US" sz="3200" b="1" dirty="0">
              <a:latin typeface="Times New Roman" panose="02020603050405020304" pitchFamily="18" charset="0"/>
              <a:cs typeface="Times New Roman" panose="02020603050405020304" pitchFamily="18" charset="0"/>
            </a:endParaRPr>
          </a:p>
        </p:txBody>
      </p:sp>
      <p:sp>
        <p:nvSpPr>
          <p:cNvPr id="42" name="Rectangle: Rounded Corners 41">
            <a:extLst>
              <a:ext uri="{FF2B5EF4-FFF2-40B4-BE49-F238E27FC236}">
                <a16:creationId xmlns="" xmlns:a16="http://schemas.microsoft.com/office/drawing/2014/main" id="{17DC954F-049A-4CB6-9277-A19C240C2D3E}"/>
              </a:ext>
            </a:extLst>
          </p:cNvPr>
          <p:cNvSpPr/>
          <p:nvPr/>
        </p:nvSpPr>
        <p:spPr>
          <a:xfrm>
            <a:off x="3402501" y="3300359"/>
            <a:ext cx="3146806" cy="748145"/>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err="1" smtClean="0">
                <a:solidFill>
                  <a:schemeClr val="bg1"/>
                </a:solidFill>
                <a:latin typeface="Times New Roman" panose="02020603050405020304" pitchFamily="18" charset="0"/>
                <a:cs typeface="Times New Roman" panose="02020603050405020304" pitchFamily="18" charset="0"/>
              </a:rPr>
              <a:t>Hán</a:t>
            </a:r>
            <a:r>
              <a:rPr lang="en-US" sz="3200" b="1" dirty="0" smtClean="0">
                <a:solidFill>
                  <a:schemeClr val="bg1"/>
                </a:solidFill>
                <a:latin typeface="Times New Roman" panose="02020603050405020304" pitchFamily="18" charset="0"/>
                <a:cs typeface="Times New Roman" panose="02020603050405020304" pitchFamily="18" charset="0"/>
              </a:rPr>
              <a:t> </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43" name="Rectangle: Rounded Corners 42">
            <a:extLst>
              <a:ext uri="{FF2B5EF4-FFF2-40B4-BE49-F238E27FC236}">
                <a16:creationId xmlns="" xmlns:a16="http://schemas.microsoft.com/office/drawing/2014/main" id="{5539E4C0-AC94-4D8B-9070-D122DDCE4A7E}"/>
              </a:ext>
            </a:extLst>
          </p:cNvPr>
          <p:cNvSpPr/>
          <p:nvPr/>
        </p:nvSpPr>
        <p:spPr>
          <a:xfrm>
            <a:off x="3431325" y="4676668"/>
            <a:ext cx="3146806" cy="748145"/>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err="1" smtClean="0">
                <a:solidFill>
                  <a:schemeClr val="bg1"/>
                </a:solidFill>
                <a:latin typeface="Times New Roman" panose="02020603050405020304" pitchFamily="18" charset="0"/>
                <a:cs typeface="Times New Roman" panose="02020603050405020304" pitchFamily="18" charset="0"/>
              </a:rPr>
              <a:t>Tấn</a:t>
            </a:r>
            <a:r>
              <a:rPr lang="en-US" sz="3200" b="1" dirty="0" smtClean="0">
                <a:solidFill>
                  <a:schemeClr val="bg1"/>
                </a:solidFill>
                <a:latin typeface="Times New Roman" panose="02020603050405020304" pitchFamily="18" charset="0"/>
                <a:cs typeface="Times New Roman" panose="02020603050405020304" pitchFamily="18" charset="0"/>
              </a:rPr>
              <a:t> </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44" name="Text Box 121">
            <a:extLst>
              <a:ext uri="{FF2B5EF4-FFF2-40B4-BE49-F238E27FC236}">
                <a16:creationId xmlns="" xmlns:a16="http://schemas.microsoft.com/office/drawing/2014/main" id="{36DC94BF-C7A5-4F7B-9138-BDD786211FC7}"/>
              </a:ext>
            </a:extLst>
          </p:cNvPr>
          <p:cNvSpPr txBox="1">
            <a:spLocks noChangeArrowheads="1"/>
          </p:cNvSpPr>
          <p:nvPr/>
        </p:nvSpPr>
        <p:spPr bwMode="auto">
          <a:xfrm>
            <a:off x="2786352" y="5882093"/>
            <a:ext cx="650574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46" name="Text Box 121">
            <a:extLst>
              <a:ext uri="{FF2B5EF4-FFF2-40B4-BE49-F238E27FC236}">
                <a16:creationId xmlns="" xmlns:a16="http://schemas.microsoft.com/office/drawing/2014/main" id="{291A04FA-25DC-469B-BFE0-5879C80A7F67}"/>
              </a:ext>
            </a:extLst>
          </p:cNvPr>
          <p:cNvSpPr txBox="1">
            <a:spLocks noChangeArrowheads="1"/>
          </p:cNvSpPr>
          <p:nvPr/>
        </p:nvSpPr>
        <p:spPr bwMode="auto">
          <a:xfrm>
            <a:off x="2746761" y="5870571"/>
            <a:ext cx="63991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pic>
        <p:nvPicPr>
          <p:cNvPr id="2" name="Tieng-dong-ho-tich-tac-www_tiengdong_com">
            <a:hlinkClick r:id="" action="ppaction://media"/>
            <a:extLst>
              <a:ext uri="{FF2B5EF4-FFF2-40B4-BE49-F238E27FC236}">
                <a16:creationId xmlns="" xmlns:a16="http://schemas.microsoft.com/office/drawing/2014/main" id="{8EADAA77-FB26-4A69-802A-541C84A6299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6941" y="783787"/>
            <a:ext cx="609441" cy="609600"/>
          </a:xfrm>
          <a:prstGeom prst="rect">
            <a:avLst/>
          </a:prstGeom>
        </p:spPr>
      </p:pic>
      <p:pic>
        <p:nvPicPr>
          <p:cNvPr id="40" name="Picture 2" descr="게임 인터페이스 시작 버튼을 압살했다 형판 갈색에 대한 스톡 벡터 아트 및 기타 이미지 - iStock">
            <a:extLst>
              <a:ext uri="{FF2B5EF4-FFF2-40B4-BE49-F238E27FC236}">
                <a16:creationId xmlns="" xmlns:a16="http://schemas.microsoft.com/office/drawing/2014/main" id="{ABEDF29E-23DB-4504-B486-6D2EC7D168B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73374" y="1853183"/>
            <a:ext cx="3348975" cy="368068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73">
            <a:extLst>
              <a:ext uri="{FF2B5EF4-FFF2-40B4-BE49-F238E27FC236}">
                <a16:creationId xmlns="" xmlns:a16="http://schemas.microsoft.com/office/drawing/2014/main" id="{16F55502-0B94-4015-9D33-54F5F90C0CD5}"/>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830509" y="5254205"/>
            <a:ext cx="1172831"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Index of /classrooms/ID2_Fall_2015/Cindy_Reyes-Cortes/Unit  1/Hueys_css/Images">
            <a:extLst>
              <a:ext uri="{FF2B5EF4-FFF2-40B4-BE49-F238E27FC236}">
                <a16:creationId xmlns="" xmlns:a16="http://schemas.microsoft.com/office/drawing/2014/main" id="{F9211EB8-BE7C-452B-8147-F560D58C835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6286" y="4417928"/>
            <a:ext cx="1939131" cy="124257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 xmlns:a16="http://schemas.microsoft.com/office/drawing/2014/main" id="{75B22383-3A66-4DB0-8CC9-D1C9947C24CA}"/>
              </a:ext>
            </a:extLst>
          </p:cNvPr>
          <p:cNvSpPr txBox="1"/>
          <p:nvPr/>
        </p:nvSpPr>
        <p:spPr>
          <a:xfrm>
            <a:off x="3592325" y="1074348"/>
            <a:ext cx="7423817" cy="1200329"/>
          </a:xfrm>
          <a:prstGeom prst="rect">
            <a:avLst/>
          </a:prstGeom>
          <a:noFill/>
        </p:spPr>
        <p:txBody>
          <a:bodyPr wrap="square">
            <a:spAutoFit/>
          </a:bodyPr>
          <a:lstStyle/>
          <a:p>
            <a:pPr algn="l"/>
            <a:r>
              <a:rPr lang="en-US" sz="3600" b="1" i="0" dirty="0" err="1" smtClean="0">
                <a:effectLst/>
                <a:latin typeface="Times New Roman" panose="02020603050405020304" pitchFamily="18" charset="0"/>
                <a:cs typeface="Times New Roman" panose="02020603050405020304" pitchFamily="18" charset="0"/>
              </a:rPr>
              <a:t>Triều</a:t>
            </a:r>
            <a:r>
              <a:rPr lang="en-US" sz="3600" b="1" i="0" dirty="0" smtClean="0">
                <a:effectLst/>
                <a:latin typeface="Times New Roman" panose="02020603050405020304" pitchFamily="18" charset="0"/>
                <a:cs typeface="Times New Roman" panose="02020603050405020304" pitchFamily="18" charset="0"/>
              </a:rPr>
              <a:t> </a:t>
            </a:r>
            <a:r>
              <a:rPr lang="en-US" sz="3600" b="1" i="0" dirty="0" err="1" smtClean="0">
                <a:effectLst/>
                <a:latin typeface="Times New Roman" panose="02020603050405020304" pitchFamily="18" charset="0"/>
                <a:cs typeface="Times New Roman" panose="02020603050405020304" pitchFamily="18" charset="0"/>
              </a:rPr>
              <a:t>đại</a:t>
            </a:r>
            <a:r>
              <a:rPr lang="en-US" sz="3600" b="1" i="0" dirty="0" smtClean="0">
                <a:effectLst/>
                <a:latin typeface="Times New Roman" panose="02020603050405020304" pitchFamily="18" charset="0"/>
                <a:cs typeface="Times New Roman" panose="02020603050405020304" pitchFamily="18" charset="0"/>
              </a:rPr>
              <a:t> </a:t>
            </a:r>
            <a:r>
              <a:rPr lang="en-US" sz="3600" b="1" i="0" dirty="0" err="1" smtClean="0">
                <a:effectLst/>
                <a:latin typeface="Times New Roman" panose="02020603050405020304" pitchFamily="18" charset="0"/>
                <a:cs typeface="Times New Roman" panose="02020603050405020304" pitchFamily="18" charset="0"/>
              </a:rPr>
              <a:t>ngắn</a:t>
            </a:r>
            <a:r>
              <a:rPr lang="en-US" sz="3600" b="1" i="0" dirty="0" smtClean="0">
                <a:effectLst/>
                <a:latin typeface="Times New Roman" panose="02020603050405020304" pitchFamily="18" charset="0"/>
                <a:cs typeface="Times New Roman" panose="02020603050405020304" pitchFamily="18" charset="0"/>
              </a:rPr>
              <a:t> </a:t>
            </a:r>
            <a:r>
              <a:rPr lang="en-US" sz="3600" b="1" i="0" dirty="0" err="1" smtClean="0">
                <a:effectLst/>
                <a:latin typeface="Times New Roman" panose="02020603050405020304" pitchFamily="18" charset="0"/>
                <a:cs typeface="Times New Roman" panose="02020603050405020304" pitchFamily="18" charset="0"/>
              </a:rPr>
              <a:t>nhất</a:t>
            </a:r>
            <a:r>
              <a:rPr lang="en-US" sz="3600" b="1" i="0" dirty="0" smtClean="0">
                <a:effectLst/>
                <a:latin typeface="Times New Roman" panose="02020603050405020304" pitchFamily="18" charset="0"/>
                <a:cs typeface="Times New Roman" panose="02020603050405020304" pitchFamily="18" charset="0"/>
              </a:rPr>
              <a:t> </a:t>
            </a:r>
            <a:r>
              <a:rPr lang="en-US" sz="3600" b="1" i="0" dirty="0" err="1" smtClean="0">
                <a:effectLst/>
                <a:latin typeface="Times New Roman" panose="02020603050405020304" pitchFamily="18" charset="0"/>
                <a:cs typeface="Times New Roman" panose="02020603050405020304" pitchFamily="18" charset="0"/>
              </a:rPr>
              <a:t>là</a:t>
            </a:r>
            <a:r>
              <a:rPr lang="en-US" sz="3600" b="1" i="0" dirty="0" smtClean="0">
                <a:effectLst/>
                <a:latin typeface="Times New Roman" panose="02020603050405020304" pitchFamily="18" charset="0"/>
                <a:cs typeface="Times New Roman" panose="02020603050405020304" pitchFamily="18" charset="0"/>
              </a:rPr>
              <a:t> </a:t>
            </a:r>
            <a:r>
              <a:rPr lang="en-US" sz="3600" b="1" i="0" dirty="0" err="1" smtClean="0">
                <a:effectLst/>
                <a:latin typeface="Times New Roman" panose="02020603050405020304" pitchFamily="18" charset="0"/>
                <a:cs typeface="Times New Roman" panose="02020603050405020304" pitchFamily="18" charset="0"/>
              </a:rPr>
              <a:t>triều</a:t>
            </a:r>
            <a:r>
              <a:rPr lang="en-US" sz="3600" b="1" i="0" dirty="0" smtClean="0">
                <a:effectLst/>
                <a:latin typeface="Times New Roman" panose="02020603050405020304" pitchFamily="18" charset="0"/>
                <a:cs typeface="Times New Roman" panose="02020603050405020304" pitchFamily="18" charset="0"/>
              </a:rPr>
              <a:t> </a:t>
            </a:r>
            <a:r>
              <a:rPr lang="en-US" sz="3600" b="1" i="0" dirty="0" err="1" smtClean="0">
                <a:effectLst/>
                <a:latin typeface="Times New Roman" panose="02020603050405020304" pitchFamily="18" charset="0"/>
                <a:cs typeface="Times New Roman" panose="02020603050405020304" pitchFamily="18" charset="0"/>
              </a:rPr>
              <a:t>đại</a:t>
            </a:r>
            <a:r>
              <a:rPr lang="en-US" sz="3600" b="1" i="0" dirty="0" smtClean="0">
                <a:effectLst/>
                <a:latin typeface="Times New Roman" panose="02020603050405020304" pitchFamily="18" charset="0"/>
                <a:cs typeface="Times New Roman" panose="02020603050405020304" pitchFamily="18" charset="0"/>
              </a:rPr>
              <a:t> </a:t>
            </a:r>
            <a:r>
              <a:rPr lang="en-US" sz="3600" b="1" i="0" dirty="0" err="1" smtClean="0">
                <a:effectLst/>
                <a:latin typeface="Times New Roman" panose="02020603050405020304" pitchFamily="18" charset="0"/>
                <a:cs typeface="Times New Roman" panose="02020603050405020304" pitchFamily="18" charset="0"/>
              </a:rPr>
              <a:t>nào</a:t>
            </a:r>
            <a:r>
              <a:rPr lang="en-US" sz="3600" b="1" i="0" dirty="0" smtClean="0">
                <a:effectLst/>
                <a:latin typeface="Times New Roman" panose="02020603050405020304" pitchFamily="18" charset="0"/>
                <a:cs typeface="Times New Roman" panose="02020603050405020304" pitchFamily="18" charset="0"/>
              </a:rPr>
              <a:t>?</a:t>
            </a:r>
            <a:endParaRPr lang="en-US" sz="3600" b="0" i="0" dirty="0">
              <a:effectLst/>
              <a:latin typeface="Times New Roman" panose="02020603050405020304" pitchFamily="18" charset="0"/>
              <a:cs typeface="Times New Roman" panose="02020603050405020304" pitchFamily="18" charset="0"/>
            </a:endParaRPr>
          </a:p>
          <a:p>
            <a:r>
              <a:rPr lang="en-US" b="0" i="0" dirty="0">
                <a:effectLst/>
                <a:latin typeface="Arial" panose="020B0604020202020204" pitchFamily="34" charset="0"/>
              </a:rPr>
              <a:t/>
            </a:r>
            <a:br>
              <a:rPr lang="en-US" b="0" i="0" dirty="0">
                <a:effectLst/>
                <a:latin typeface="Arial" panose="020B0604020202020204" pitchFamily="34" charset="0"/>
              </a:rPr>
            </a:br>
            <a:endParaRPr lang="en-US" dirty="0"/>
          </a:p>
        </p:txBody>
      </p:sp>
    </p:spTree>
    <p:extLst>
      <p:ext uri="{BB962C8B-B14F-4D97-AF65-F5344CB8AC3E}">
        <p14:creationId xmlns:p14="http://schemas.microsoft.com/office/powerpoint/2010/main" val="151587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750"/>
                                        <p:tgtEl>
                                          <p:spTgt spid="40"/>
                                        </p:tgtEl>
                                      </p:cBhvr>
                                    </p:animEffect>
                                  </p:childTnLst>
                                </p:cTn>
                              </p:par>
                              <p:par>
                                <p:cTn id="23" presetID="10" presetClass="entr" presetSubtype="0"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fade">
                                      <p:cBhvr>
                                        <p:cTn id="25" dur="750"/>
                                        <p:tgtEl>
                                          <p:spTgt spid="51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randombar(horizontal)">
                                      <p:cBhvr>
                                        <p:cTn id="28" dur="500"/>
                                        <p:tgtEl>
                                          <p:spTgt spid="45"/>
                                        </p:tgtEl>
                                      </p:cBhvr>
                                    </p:animEffect>
                                  </p:childTnLst>
                                </p:cTn>
                              </p:par>
                              <p:par>
                                <p:cTn id="29" presetID="14" presetClass="entr" presetSubtype="10" fill="hold" grpId="0" nodeType="withEffect" nodePh="1">
                                  <p:stCondLst>
                                    <p:cond delay="0"/>
                                  </p:stCondLst>
                                  <p:endCondLst>
                                    <p:cond evt="begin" delay="0">
                                      <p:tn val="29"/>
                                    </p:cond>
                                  </p:endCondLst>
                                  <p:childTnLst>
                                    <p:set>
                                      <p:cBhvr>
                                        <p:cTn id="30" dur="1" fill="hold">
                                          <p:stCondLst>
                                            <p:cond delay="0"/>
                                          </p:stCondLst>
                                        </p:cTn>
                                        <p:tgtEl>
                                          <p:spTgt spid="60"/>
                                        </p:tgtEl>
                                        <p:attrNameLst>
                                          <p:attrName>style.visibility</p:attrName>
                                        </p:attrNameLst>
                                      </p:cBhvr>
                                      <p:to>
                                        <p:strVal val="visible"/>
                                      </p:to>
                                    </p:set>
                                    <p:animEffect transition="in" filter="randombar(horizontal)">
                                      <p:cBhvr>
                                        <p:cTn id="31" dur="500"/>
                                        <p:tgtEl>
                                          <p:spTgt spid="6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750"/>
                                        <p:tgtEl>
                                          <p:spTgt spid="5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750"/>
                                        <p:tgtEl>
                                          <p:spTgt spid="5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750"/>
                                        <p:tgtEl>
                                          <p:spTgt spid="5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750"/>
                                        <p:tgtEl>
                                          <p:spTgt spid="55"/>
                                        </p:tgtEl>
                                      </p:cBhvr>
                                    </p:animEffect>
                                  </p:childTnLst>
                                </p:cTn>
                              </p:par>
                              <p:par>
                                <p:cTn id="44" presetID="10"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750"/>
                                        <p:tgtEl>
                                          <p:spTgt spid="1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750"/>
                                        <p:tgtEl>
                                          <p:spTgt spid="5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750"/>
                                        <p:tgtEl>
                                          <p:spTgt spid="4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750"/>
                                        <p:tgtEl>
                                          <p:spTgt spid="4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750"/>
                                        <p:tgtEl>
                                          <p:spTgt spid="51"/>
                                        </p:tgtEl>
                                      </p:cBhvr>
                                    </p:animEffect>
                                  </p:childTnLst>
                                </p:cTn>
                              </p:par>
                            </p:childTnLst>
                          </p:cTn>
                        </p:par>
                        <p:par>
                          <p:cTn id="59" fill="hold">
                            <p:stCondLst>
                              <p:cond delay="2500"/>
                            </p:stCondLst>
                            <p:childTnLst>
                              <p:par>
                                <p:cTn id="60" presetID="8" presetClass="emph" presetSubtype="0" repeatCount="indefinite" fill="hold" nodeType="afterEffect">
                                  <p:stCondLst>
                                    <p:cond delay="0"/>
                                  </p:stCondLst>
                                  <p:childTnLst>
                                    <p:animRot by="21600000">
                                      <p:cBhvr>
                                        <p:cTn id="61" dur="20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54"/>
                    </p:tgtEl>
                  </p:cond>
                </p:stCondLst>
                <p:endSync evt="end" delay="0">
                  <p:rtn val="all"/>
                </p:endSync>
                <p:childTnLst>
                  <p:par>
                    <p:cTn id="63" fill="hold">
                      <p:stCondLst>
                        <p:cond delay="0"/>
                      </p:stCondLst>
                      <p:childTnLst>
                        <p:par>
                          <p:cTn id="64" fill="hold">
                            <p:stCondLst>
                              <p:cond delay="0"/>
                            </p:stCondLst>
                            <p:childTnLst>
                              <p:par>
                                <p:cTn id="65" presetID="53" presetClass="exit" presetSubtype="32" fill="hold" grpId="1" nodeType="clickEffect">
                                  <p:stCondLst>
                                    <p:cond delay="0"/>
                                  </p:stCondLst>
                                  <p:childTnLst>
                                    <p:anim calcmode="lin" valueType="num">
                                      <p:cBhvr>
                                        <p:cTn id="66" dur="750"/>
                                        <p:tgtEl>
                                          <p:spTgt spid="42"/>
                                        </p:tgtEl>
                                        <p:attrNameLst>
                                          <p:attrName>ppt_w</p:attrName>
                                        </p:attrNameLst>
                                      </p:cBhvr>
                                      <p:tavLst>
                                        <p:tav tm="0">
                                          <p:val>
                                            <p:strVal val="ppt_w"/>
                                          </p:val>
                                        </p:tav>
                                        <p:tav tm="100000">
                                          <p:val>
                                            <p:fltVal val="0"/>
                                          </p:val>
                                        </p:tav>
                                      </p:tavLst>
                                    </p:anim>
                                    <p:anim calcmode="lin" valueType="num">
                                      <p:cBhvr>
                                        <p:cTn id="67" dur="750"/>
                                        <p:tgtEl>
                                          <p:spTgt spid="42"/>
                                        </p:tgtEl>
                                        <p:attrNameLst>
                                          <p:attrName>ppt_h</p:attrName>
                                        </p:attrNameLst>
                                      </p:cBhvr>
                                      <p:tavLst>
                                        <p:tav tm="0">
                                          <p:val>
                                            <p:strVal val="ppt_h"/>
                                          </p:val>
                                        </p:tav>
                                        <p:tav tm="100000">
                                          <p:val>
                                            <p:fltVal val="0"/>
                                          </p:val>
                                        </p:tav>
                                      </p:tavLst>
                                    </p:anim>
                                    <p:animEffect transition="out" filter="fade">
                                      <p:cBhvr>
                                        <p:cTn id="68" dur="750"/>
                                        <p:tgtEl>
                                          <p:spTgt spid="42"/>
                                        </p:tgtEl>
                                      </p:cBhvr>
                                    </p:animEffect>
                                    <p:set>
                                      <p:cBhvr>
                                        <p:cTn id="69" dur="1" fill="hold">
                                          <p:stCondLst>
                                            <p:cond delay="749"/>
                                          </p:stCondLst>
                                        </p:cTn>
                                        <p:tgtEl>
                                          <p:spTgt spid="42"/>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4" name="bomb.wav"/>
                                        </p:tgtEl>
                                      </p:cMediaNode>
                                    </p:audio>
                                  </p:subTnLst>
                                </p:cTn>
                              </p:par>
                            </p:childTnLst>
                          </p:cTn>
                        </p:par>
                        <p:par>
                          <p:cTn id="70" fill="hold">
                            <p:stCondLst>
                              <p:cond delay="750"/>
                            </p:stCondLst>
                            <p:childTnLst>
                              <p:par>
                                <p:cTn id="71" presetID="42" presetClass="entr" presetSubtype="0" fill="hold" grpId="0" nodeType="after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250"/>
                                        <p:tgtEl>
                                          <p:spTgt spid="44"/>
                                        </p:tgtEl>
                                      </p:cBhvr>
                                    </p:animEffect>
                                    <p:anim calcmode="lin" valueType="num">
                                      <p:cBhvr>
                                        <p:cTn id="74" dur="250" fill="hold"/>
                                        <p:tgtEl>
                                          <p:spTgt spid="44"/>
                                        </p:tgtEl>
                                        <p:attrNameLst>
                                          <p:attrName>ppt_x</p:attrName>
                                        </p:attrNameLst>
                                      </p:cBhvr>
                                      <p:tavLst>
                                        <p:tav tm="0">
                                          <p:val>
                                            <p:strVal val="#ppt_x"/>
                                          </p:val>
                                        </p:tav>
                                        <p:tav tm="100000">
                                          <p:val>
                                            <p:strVal val="#ppt_x"/>
                                          </p:val>
                                        </p:tav>
                                      </p:tavLst>
                                    </p:anim>
                                    <p:anim calcmode="lin" valueType="num">
                                      <p:cBhvr>
                                        <p:cTn id="75" dur="250" fill="hold"/>
                                        <p:tgtEl>
                                          <p:spTgt spid="44"/>
                                        </p:tgtEl>
                                        <p:attrNameLst>
                                          <p:attrName>ppt_y</p:attrName>
                                        </p:attrNameLst>
                                      </p:cBhvr>
                                      <p:tavLst>
                                        <p:tav tm="0">
                                          <p:val>
                                            <p:strVal val="#ppt_y+.1"/>
                                          </p:val>
                                        </p:tav>
                                        <p:tav tm="100000">
                                          <p:val>
                                            <p:strVal val="#ppt_y"/>
                                          </p:val>
                                        </p:tav>
                                      </p:tavLst>
                                    </p:anim>
                                  </p:childTnLst>
                                </p:cTn>
                              </p:par>
                            </p:childTnLst>
                          </p:cTn>
                        </p:par>
                        <p:par>
                          <p:cTn id="76" fill="hold">
                            <p:stCondLst>
                              <p:cond delay="1000"/>
                            </p:stCondLst>
                            <p:childTnLst>
                              <p:par>
                                <p:cTn id="77" presetID="53" presetClass="exit" presetSubtype="32" fill="hold" grpId="1" nodeType="afterEffect">
                                  <p:stCondLst>
                                    <p:cond delay="2250"/>
                                  </p:stCondLst>
                                  <p:childTnLst>
                                    <p:anim calcmode="lin" valueType="num">
                                      <p:cBhvr>
                                        <p:cTn id="78" dur="5000"/>
                                        <p:tgtEl>
                                          <p:spTgt spid="44"/>
                                        </p:tgtEl>
                                        <p:attrNameLst>
                                          <p:attrName>ppt_w</p:attrName>
                                        </p:attrNameLst>
                                      </p:cBhvr>
                                      <p:tavLst>
                                        <p:tav tm="0">
                                          <p:val>
                                            <p:strVal val="ppt_w"/>
                                          </p:val>
                                        </p:tav>
                                        <p:tav tm="100000">
                                          <p:val>
                                            <p:fltVal val="0"/>
                                          </p:val>
                                        </p:tav>
                                      </p:tavLst>
                                    </p:anim>
                                    <p:anim calcmode="lin" valueType="num">
                                      <p:cBhvr>
                                        <p:cTn id="79" dur="5000"/>
                                        <p:tgtEl>
                                          <p:spTgt spid="44"/>
                                        </p:tgtEl>
                                        <p:attrNameLst>
                                          <p:attrName>ppt_h</p:attrName>
                                        </p:attrNameLst>
                                      </p:cBhvr>
                                      <p:tavLst>
                                        <p:tav tm="0">
                                          <p:val>
                                            <p:strVal val="ppt_h"/>
                                          </p:val>
                                        </p:tav>
                                        <p:tav tm="100000">
                                          <p:val>
                                            <p:fltVal val="0"/>
                                          </p:val>
                                        </p:tav>
                                      </p:tavLst>
                                    </p:anim>
                                    <p:animEffect transition="out" filter="fade">
                                      <p:cBhvr>
                                        <p:cTn id="80" dur="5000"/>
                                        <p:tgtEl>
                                          <p:spTgt spid="44"/>
                                        </p:tgtEl>
                                      </p:cBhvr>
                                    </p:animEffect>
                                    <p:set>
                                      <p:cBhvr>
                                        <p:cTn id="81"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82" restart="whenNotActive" fill="hold" evtFilter="cancelBubble" nodeType="interactiveSeq">
                <p:stCondLst>
                  <p:cond evt="onClick" delay="0">
                    <p:tgtEl>
                      <p:spTgt spid="57"/>
                    </p:tgtEl>
                  </p:cond>
                </p:stCondLst>
                <p:endSync evt="end" delay="0">
                  <p:rtn val="all"/>
                </p:endSync>
                <p:childTnLst>
                  <p:par>
                    <p:cTn id="83" fill="hold">
                      <p:stCondLst>
                        <p:cond delay="0"/>
                      </p:stCondLst>
                      <p:childTnLst>
                        <p:par>
                          <p:cTn id="84" fill="hold">
                            <p:stCondLst>
                              <p:cond delay="0"/>
                            </p:stCondLst>
                            <p:childTnLst>
                              <p:par>
                                <p:cTn id="85" presetID="21" presetClass="emph" presetSubtype="0" fill="hold" grpId="1" nodeType="clickEffect">
                                  <p:stCondLst>
                                    <p:cond delay="0"/>
                                  </p:stCondLst>
                                  <p:childTnLst>
                                    <p:animClr clrSpc="hsl" dir="cw">
                                      <p:cBhvr override="childStyle">
                                        <p:cTn id="86" dur="500" fill="hold"/>
                                        <p:tgtEl>
                                          <p:spTgt spid="51"/>
                                        </p:tgtEl>
                                        <p:attrNameLst>
                                          <p:attrName>style.color</p:attrName>
                                        </p:attrNameLst>
                                      </p:cBhvr>
                                      <p:by>
                                        <p:hsl h="7200000" s="0" l="0"/>
                                      </p:by>
                                    </p:animClr>
                                    <p:animClr clrSpc="hsl" dir="cw">
                                      <p:cBhvr>
                                        <p:cTn id="87" dur="500" fill="hold"/>
                                        <p:tgtEl>
                                          <p:spTgt spid="51"/>
                                        </p:tgtEl>
                                        <p:attrNameLst>
                                          <p:attrName>fillcolor</p:attrName>
                                        </p:attrNameLst>
                                      </p:cBhvr>
                                      <p:by>
                                        <p:hsl h="7200000" s="0" l="0"/>
                                      </p:by>
                                    </p:animClr>
                                    <p:animClr clrSpc="hsl" dir="cw">
                                      <p:cBhvr>
                                        <p:cTn id="88" dur="500" fill="hold"/>
                                        <p:tgtEl>
                                          <p:spTgt spid="51"/>
                                        </p:tgtEl>
                                        <p:attrNameLst>
                                          <p:attrName>stroke.color</p:attrName>
                                        </p:attrNameLst>
                                      </p:cBhvr>
                                      <p:by>
                                        <p:hsl h="7200000" s="0" l="0"/>
                                      </p:by>
                                    </p:animClr>
                                    <p:set>
                                      <p:cBhvr>
                                        <p:cTn id="89" dur="500" fill="hold"/>
                                        <p:tgtEl>
                                          <p:spTgt spid="51"/>
                                        </p:tgtEl>
                                        <p:attrNameLst>
                                          <p:attrName>fill.type</p:attrName>
                                        </p:attrNameLst>
                                      </p:cBhvr>
                                      <p:to>
                                        <p:strVal val="solid"/>
                                      </p:to>
                                    </p:set>
                                  </p:childTnLst>
                                  <p:subTnLst>
                                    <p:audio>
                                      <p:cMediaNode>
                                        <p:cTn display="0" masterRel="sameClick">
                                          <p:stCondLst>
                                            <p:cond evt="begin" delay="0">
                                              <p:tn val="85"/>
                                            </p:cond>
                                          </p:stCondLst>
                                          <p:endCondLst>
                                            <p:cond evt="onStopAudio" delay="0">
                                              <p:tgtEl>
                                                <p:sldTgt/>
                                              </p:tgtEl>
                                            </p:cond>
                                          </p:endCondLst>
                                        </p:cTn>
                                        <p:tgtEl>
                                          <p:sndTgt r:embed="rId5" name="applause.wav"/>
                                        </p:tgtEl>
                                      </p:cMediaNode>
                                    </p:audio>
                                  </p:subTnLst>
                                </p:cTn>
                              </p:par>
                            </p:childTnLst>
                          </p:cTn>
                        </p:par>
                        <p:par>
                          <p:cTn id="90" fill="hold">
                            <p:stCondLst>
                              <p:cond delay="500"/>
                            </p:stCondLst>
                            <p:childTnLst>
                              <p:par>
                                <p:cTn id="91" presetID="42" presetClass="entr" presetSubtype="0" fill="hold" grpId="0" nodeType="after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fade">
                                      <p:cBhvr>
                                        <p:cTn id="93" dur="10"/>
                                        <p:tgtEl>
                                          <p:spTgt spid="8"/>
                                        </p:tgtEl>
                                      </p:cBhvr>
                                    </p:animEffect>
                                    <p:anim calcmode="lin" valueType="num">
                                      <p:cBhvr>
                                        <p:cTn id="94" dur="10" fill="hold"/>
                                        <p:tgtEl>
                                          <p:spTgt spid="8"/>
                                        </p:tgtEl>
                                        <p:attrNameLst>
                                          <p:attrName>ppt_x</p:attrName>
                                        </p:attrNameLst>
                                      </p:cBhvr>
                                      <p:tavLst>
                                        <p:tav tm="0">
                                          <p:val>
                                            <p:strVal val="#ppt_x"/>
                                          </p:val>
                                        </p:tav>
                                        <p:tav tm="100000">
                                          <p:val>
                                            <p:strVal val="#ppt_x"/>
                                          </p:val>
                                        </p:tav>
                                      </p:tavLst>
                                    </p:anim>
                                    <p:anim calcmode="lin" valueType="num">
                                      <p:cBhvr>
                                        <p:cTn id="95"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7"/>
                  </p:tgtEl>
                </p:cond>
              </p:nextCondLst>
            </p:seq>
            <p:seq concurrent="1" nextAc="seek">
              <p:cTn id="96" restart="whenNotActive" fill="hold" evtFilter="cancelBubble" nodeType="interactiveSeq">
                <p:stCondLst>
                  <p:cond evt="onClick" delay="0">
                    <p:tgtEl>
                      <p:spTgt spid="55"/>
                    </p:tgtEl>
                  </p:cond>
                </p:stCondLst>
                <p:endSync evt="end" delay="0">
                  <p:rtn val="all"/>
                </p:endSync>
                <p:childTnLst>
                  <p:par>
                    <p:cTn id="97" fill="hold">
                      <p:stCondLst>
                        <p:cond delay="0"/>
                      </p:stCondLst>
                      <p:childTnLst>
                        <p:par>
                          <p:cTn id="98" fill="hold">
                            <p:stCondLst>
                              <p:cond delay="0"/>
                            </p:stCondLst>
                            <p:childTnLst>
                              <p:par>
                                <p:cTn id="99" presetID="53" presetClass="exit" presetSubtype="32" fill="hold" grpId="1" nodeType="clickEffect">
                                  <p:stCondLst>
                                    <p:cond delay="0"/>
                                  </p:stCondLst>
                                  <p:childTnLst>
                                    <p:anim calcmode="lin" valueType="num">
                                      <p:cBhvr>
                                        <p:cTn id="100" dur="500"/>
                                        <p:tgtEl>
                                          <p:spTgt spid="52"/>
                                        </p:tgtEl>
                                        <p:attrNameLst>
                                          <p:attrName>ppt_w</p:attrName>
                                        </p:attrNameLst>
                                      </p:cBhvr>
                                      <p:tavLst>
                                        <p:tav tm="0">
                                          <p:val>
                                            <p:strVal val="ppt_w"/>
                                          </p:val>
                                        </p:tav>
                                        <p:tav tm="100000">
                                          <p:val>
                                            <p:fltVal val="0"/>
                                          </p:val>
                                        </p:tav>
                                      </p:tavLst>
                                    </p:anim>
                                    <p:anim calcmode="lin" valueType="num">
                                      <p:cBhvr>
                                        <p:cTn id="101" dur="500"/>
                                        <p:tgtEl>
                                          <p:spTgt spid="52"/>
                                        </p:tgtEl>
                                        <p:attrNameLst>
                                          <p:attrName>ppt_h</p:attrName>
                                        </p:attrNameLst>
                                      </p:cBhvr>
                                      <p:tavLst>
                                        <p:tav tm="0">
                                          <p:val>
                                            <p:strVal val="ppt_h"/>
                                          </p:val>
                                        </p:tav>
                                        <p:tav tm="100000">
                                          <p:val>
                                            <p:fltVal val="0"/>
                                          </p:val>
                                        </p:tav>
                                      </p:tavLst>
                                    </p:anim>
                                    <p:animEffect transition="out" filter="fade">
                                      <p:cBhvr>
                                        <p:cTn id="102" dur="500"/>
                                        <p:tgtEl>
                                          <p:spTgt spid="52"/>
                                        </p:tgtEl>
                                      </p:cBhvr>
                                    </p:animEffect>
                                    <p:set>
                                      <p:cBhvr>
                                        <p:cTn id="103"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par>
                                <p:cTn id="104" presetID="42" presetClass="entr" presetSubtype="0"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Effect transition="in" filter="fade">
                                      <p:cBhvr>
                                        <p:cTn id="106" dur="1000"/>
                                        <p:tgtEl>
                                          <p:spTgt spid="46"/>
                                        </p:tgtEl>
                                      </p:cBhvr>
                                    </p:animEffect>
                                    <p:anim calcmode="lin" valueType="num">
                                      <p:cBhvr>
                                        <p:cTn id="107" dur="1000" fill="hold"/>
                                        <p:tgtEl>
                                          <p:spTgt spid="46"/>
                                        </p:tgtEl>
                                        <p:attrNameLst>
                                          <p:attrName>ppt_x</p:attrName>
                                        </p:attrNameLst>
                                      </p:cBhvr>
                                      <p:tavLst>
                                        <p:tav tm="0">
                                          <p:val>
                                            <p:strVal val="#ppt_x"/>
                                          </p:val>
                                        </p:tav>
                                        <p:tav tm="100000">
                                          <p:val>
                                            <p:strVal val="#ppt_x"/>
                                          </p:val>
                                        </p:tav>
                                      </p:tavLst>
                                    </p:anim>
                                    <p:anim calcmode="lin" valueType="num">
                                      <p:cBhvr>
                                        <p:cTn id="108" dur="1000" fill="hold"/>
                                        <p:tgtEl>
                                          <p:spTgt spid="46"/>
                                        </p:tgtEl>
                                        <p:attrNameLst>
                                          <p:attrName>ppt_y</p:attrName>
                                        </p:attrNameLst>
                                      </p:cBhvr>
                                      <p:tavLst>
                                        <p:tav tm="0">
                                          <p:val>
                                            <p:strVal val="#ppt_y+.1"/>
                                          </p:val>
                                        </p:tav>
                                        <p:tav tm="100000">
                                          <p:val>
                                            <p:strVal val="#ppt_y"/>
                                          </p:val>
                                        </p:tav>
                                      </p:tavLst>
                                    </p:anim>
                                  </p:childTnLst>
                                </p:cTn>
                              </p:par>
                            </p:childTnLst>
                          </p:cTn>
                        </p:par>
                        <p:par>
                          <p:cTn id="109" fill="hold">
                            <p:stCondLst>
                              <p:cond delay="1000"/>
                            </p:stCondLst>
                            <p:childTnLst>
                              <p:par>
                                <p:cTn id="110" presetID="53" presetClass="exit" presetSubtype="32" fill="hold" grpId="1" nodeType="afterEffect">
                                  <p:stCondLst>
                                    <p:cond delay="1000"/>
                                  </p:stCondLst>
                                  <p:childTnLst>
                                    <p:anim calcmode="lin" valueType="num">
                                      <p:cBhvr>
                                        <p:cTn id="111" dur="5000"/>
                                        <p:tgtEl>
                                          <p:spTgt spid="46"/>
                                        </p:tgtEl>
                                        <p:attrNameLst>
                                          <p:attrName>ppt_w</p:attrName>
                                        </p:attrNameLst>
                                      </p:cBhvr>
                                      <p:tavLst>
                                        <p:tav tm="0">
                                          <p:val>
                                            <p:strVal val="ppt_w"/>
                                          </p:val>
                                        </p:tav>
                                        <p:tav tm="100000">
                                          <p:val>
                                            <p:fltVal val="0"/>
                                          </p:val>
                                        </p:tav>
                                      </p:tavLst>
                                    </p:anim>
                                    <p:anim calcmode="lin" valueType="num">
                                      <p:cBhvr>
                                        <p:cTn id="112" dur="5000"/>
                                        <p:tgtEl>
                                          <p:spTgt spid="46"/>
                                        </p:tgtEl>
                                        <p:attrNameLst>
                                          <p:attrName>ppt_h</p:attrName>
                                        </p:attrNameLst>
                                      </p:cBhvr>
                                      <p:tavLst>
                                        <p:tav tm="0">
                                          <p:val>
                                            <p:strVal val="ppt_h"/>
                                          </p:val>
                                        </p:tav>
                                        <p:tav tm="100000">
                                          <p:val>
                                            <p:fltVal val="0"/>
                                          </p:val>
                                        </p:tav>
                                      </p:tavLst>
                                    </p:anim>
                                    <p:animEffect transition="out" filter="fade">
                                      <p:cBhvr>
                                        <p:cTn id="113" dur="5000"/>
                                        <p:tgtEl>
                                          <p:spTgt spid="46"/>
                                        </p:tgtEl>
                                      </p:cBhvr>
                                    </p:animEffect>
                                    <p:set>
                                      <p:cBhvr>
                                        <p:cTn id="114"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5" restart="whenNotActive" fill="hold" evtFilter="cancelBubble" nodeType="interactiveSeq">
                <p:stCondLst>
                  <p:cond evt="onClick" delay="0">
                    <p:tgtEl>
                      <p:spTgt spid="56"/>
                    </p:tgtEl>
                  </p:cond>
                </p:stCondLst>
                <p:endSync evt="end" delay="0">
                  <p:rtn val="all"/>
                </p:endSync>
                <p:childTnLst>
                  <p:par>
                    <p:cTn id="116" fill="hold">
                      <p:stCondLst>
                        <p:cond delay="0"/>
                      </p:stCondLst>
                      <p:childTnLst>
                        <p:par>
                          <p:cTn id="117" fill="hold">
                            <p:stCondLst>
                              <p:cond delay="0"/>
                            </p:stCondLst>
                            <p:childTnLst>
                              <p:par>
                                <p:cTn id="118" presetID="53" presetClass="exit" presetSubtype="32" fill="hold" grpId="1" nodeType="clickEffect">
                                  <p:stCondLst>
                                    <p:cond delay="0"/>
                                  </p:stCondLst>
                                  <p:childTnLst>
                                    <p:anim calcmode="lin" valueType="num">
                                      <p:cBhvr>
                                        <p:cTn id="119" dur="500"/>
                                        <p:tgtEl>
                                          <p:spTgt spid="43"/>
                                        </p:tgtEl>
                                        <p:attrNameLst>
                                          <p:attrName>ppt_w</p:attrName>
                                        </p:attrNameLst>
                                      </p:cBhvr>
                                      <p:tavLst>
                                        <p:tav tm="0">
                                          <p:val>
                                            <p:strVal val="ppt_w"/>
                                          </p:val>
                                        </p:tav>
                                        <p:tav tm="100000">
                                          <p:val>
                                            <p:fltVal val="0"/>
                                          </p:val>
                                        </p:tav>
                                      </p:tavLst>
                                    </p:anim>
                                    <p:anim calcmode="lin" valueType="num">
                                      <p:cBhvr>
                                        <p:cTn id="120" dur="500"/>
                                        <p:tgtEl>
                                          <p:spTgt spid="43"/>
                                        </p:tgtEl>
                                        <p:attrNameLst>
                                          <p:attrName>ppt_h</p:attrName>
                                        </p:attrNameLst>
                                      </p:cBhvr>
                                      <p:tavLst>
                                        <p:tav tm="0">
                                          <p:val>
                                            <p:strVal val="ppt_h"/>
                                          </p:val>
                                        </p:tav>
                                        <p:tav tm="100000">
                                          <p:val>
                                            <p:fltVal val="0"/>
                                          </p:val>
                                        </p:tav>
                                      </p:tavLst>
                                    </p:anim>
                                    <p:animEffect transition="out" filter="fade">
                                      <p:cBhvr>
                                        <p:cTn id="121" dur="500"/>
                                        <p:tgtEl>
                                          <p:spTgt spid="43"/>
                                        </p:tgtEl>
                                      </p:cBhvr>
                                    </p:animEffect>
                                    <p:set>
                                      <p:cBhvr>
                                        <p:cTn id="122"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118"/>
                                            </p:cond>
                                          </p:stCondLst>
                                          <p:endCondLst>
                                            <p:cond evt="onStopAudio" delay="0">
                                              <p:tgtEl>
                                                <p:sldTgt/>
                                              </p:tgtEl>
                                            </p:cond>
                                          </p:endCondLst>
                                        </p:cTn>
                                        <p:tgtEl>
                                          <p:sndTgt r:embed="rId4" name="bomb.wav"/>
                                        </p:tgtEl>
                                      </p:cMediaNode>
                                    </p:audio>
                                  </p:subTnLst>
                                </p:cTn>
                              </p:par>
                            </p:childTnLst>
                          </p:cTn>
                        </p:par>
                        <p:par>
                          <p:cTn id="123" fill="hold">
                            <p:stCondLst>
                              <p:cond delay="500"/>
                            </p:stCondLst>
                            <p:childTnLst>
                              <p:par>
                                <p:cTn id="124" presetID="42" presetClass="entr" presetSubtype="0" fill="hold" grpId="0" nodeType="afterEffect">
                                  <p:stCondLst>
                                    <p:cond delay="0"/>
                                  </p:stCondLst>
                                  <p:childTnLst>
                                    <p:set>
                                      <p:cBhvr>
                                        <p:cTn id="125" dur="1" fill="hold">
                                          <p:stCondLst>
                                            <p:cond delay="0"/>
                                          </p:stCondLst>
                                        </p:cTn>
                                        <p:tgtEl>
                                          <p:spTgt spid="10"/>
                                        </p:tgtEl>
                                        <p:attrNameLst>
                                          <p:attrName>style.visibility</p:attrName>
                                        </p:attrNameLst>
                                      </p:cBhvr>
                                      <p:to>
                                        <p:strVal val="visible"/>
                                      </p:to>
                                    </p:set>
                                    <p:animEffect transition="in" filter="fade">
                                      <p:cBhvr>
                                        <p:cTn id="126" dur="250"/>
                                        <p:tgtEl>
                                          <p:spTgt spid="10"/>
                                        </p:tgtEl>
                                      </p:cBhvr>
                                    </p:animEffect>
                                    <p:anim calcmode="lin" valueType="num">
                                      <p:cBhvr>
                                        <p:cTn id="127" dur="250" fill="hold"/>
                                        <p:tgtEl>
                                          <p:spTgt spid="10"/>
                                        </p:tgtEl>
                                        <p:attrNameLst>
                                          <p:attrName>ppt_x</p:attrName>
                                        </p:attrNameLst>
                                      </p:cBhvr>
                                      <p:tavLst>
                                        <p:tav tm="0">
                                          <p:val>
                                            <p:strVal val="#ppt_x"/>
                                          </p:val>
                                        </p:tav>
                                        <p:tav tm="100000">
                                          <p:val>
                                            <p:strVal val="#ppt_x"/>
                                          </p:val>
                                        </p:tav>
                                      </p:tavLst>
                                    </p:anim>
                                    <p:anim calcmode="lin" valueType="num">
                                      <p:cBhvr>
                                        <p:cTn id="128" dur="250" fill="hold"/>
                                        <p:tgtEl>
                                          <p:spTgt spid="10"/>
                                        </p:tgtEl>
                                        <p:attrNameLst>
                                          <p:attrName>ppt_y</p:attrName>
                                        </p:attrNameLst>
                                      </p:cBhvr>
                                      <p:tavLst>
                                        <p:tav tm="0">
                                          <p:val>
                                            <p:strVal val="#ppt_y+.1"/>
                                          </p:val>
                                        </p:tav>
                                        <p:tav tm="100000">
                                          <p:val>
                                            <p:strVal val="#ppt_y"/>
                                          </p:val>
                                        </p:tav>
                                      </p:tavLst>
                                    </p:anim>
                                  </p:childTnLst>
                                </p:cTn>
                              </p:par>
                            </p:childTnLst>
                          </p:cTn>
                        </p:par>
                        <p:par>
                          <p:cTn id="129" fill="hold">
                            <p:stCondLst>
                              <p:cond delay="750"/>
                            </p:stCondLst>
                            <p:childTnLst>
                              <p:par>
                                <p:cTn id="130" presetID="53" presetClass="exit" presetSubtype="32" fill="hold" grpId="1" nodeType="afterEffect">
                                  <p:stCondLst>
                                    <p:cond delay="2250"/>
                                  </p:stCondLst>
                                  <p:childTnLst>
                                    <p:anim calcmode="lin" valueType="num">
                                      <p:cBhvr>
                                        <p:cTn id="131" dur="5000"/>
                                        <p:tgtEl>
                                          <p:spTgt spid="10"/>
                                        </p:tgtEl>
                                        <p:attrNameLst>
                                          <p:attrName>ppt_w</p:attrName>
                                        </p:attrNameLst>
                                      </p:cBhvr>
                                      <p:tavLst>
                                        <p:tav tm="0">
                                          <p:val>
                                            <p:strVal val="ppt_w"/>
                                          </p:val>
                                        </p:tav>
                                        <p:tav tm="100000">
                                          <p:val>
                                            <p:fltVal val="0"/>
                                          </p:val>
                                        </p:tav>
                                      </p:tavLst>
                                    </p:anim>
                                    <p:anim calcmode="lin" valueType="num">
                                      <p:cBhvr>
                                        <p:cTn id="132" dur="5000"/>
                                        <p:tgtEl>
                                          <p:spTgt spid="10"/>
                                        </p:tgtEl>
                                        <p:attrNameLst>
                                          <p:attrName>ppt_h</p:attrName>
                                        </p:attrNameLst>
                                      </p:cBhvr>
                                      <p:tavLst>
                                        <p:tav tm="0">
                                          <p:val>
                                            <p:strVal val="ppt_h"/>
                                          </p:val>
                                        </p:tav>
                                        <p:tav tm="100000">
                                          <p:val>
                                            <p:fltVal val="0"/>
                                          </p:val>
                                        </p:tav>
                                      </p:tavLst>
                                    </p:anim>
                                    <p:animEffect transition="out" filter="fade">
                                      <p:cBhvr>
                                        <p:cTn id="133" dur="5000"/>
                                        <p:tgtEl>
                                          <p:spTgt spid="10"/>
                                        </p:tgtEl>
                                      </p:cBhvr>
                                    </p:animEffect>
                                    <p:set>
                                      <p:cBhvr>
                                        <p:cTn id="134"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6"/>
                  </p:tgtEl>
                </p:cond>
              </p:nextCondLst>
            </p:seq>
            <p:audio>
              <p:cMediaNode vol="80000">
                <p:cTn id="135" fill="hold" display="0">
                  <p:stCondLst>
                    <p:cond delay="indefinite"/>
                  </p:stCondLst>
                  <p:endCondLst>
                    <p:cond evt="onStopAudio" delay="0">
                      <p:tgtEl>
                        <p:sldTgt/>
                      </p:tgtEl>
                    </p:cond>
                  </p:endCondLst>
                </p:cTn>
                <p:tgtEl>
                  <p:spTgt spid="2"/>
                </p:tgtEl>
              </p:cMediaNode>
            </p:audio>
            <p:seq concurrent="1" nextAc="seek">
              <p:cTn id="136" restart="whenNotActive" fill="hold" evtFilter="cancelBubble" nodeType="interactiveSeq">
                <p:stCondLst>
                  <p:cond evt="onClick" delay="0">
                    <p:tgtEl>
                      <p:spTgt spid="40"/>
                    </p:tgtEl>
                  </p:cond>
                </p:stCondLst>
                <p:endSync evt="end" delay="0">
                  <p:rtn val="all"/>
                </p:endSync>
                <p:childTnLst>
                  <p:par>
                    <p:cTn id="137" fill="hold">
                      <p:stCondLst>
                        <p:cond delay="0"/>
                      </p:stCondLst>
                      <p:childTnLst>
                        <p:par>
                          <p:cTn id="138" fill="hold">
                            <p:stCondLst>
                              <p:cond delay="0"/>
                            </p:stCondLst>
                            <p:childTnLst>
                              <p:par>
                                <p:cTn id="139" presetID="1" presetClass="mediacall" presetSubtype="0" fill="hold" nodeType="withEffect">
                                  <p:stCondLst>
                                    <p:cond delay="0"/>
                                  </p:stCondLst>
                                  <p:childTnLst>
                                    <p:cmd type="call" cmd="playFrom(0.0)">
                                      <p:cBhvr>
                                        <p:cTn id="140" dur="61681" fill="hold"/>
                                        <p:tgtEl>
                                          <p:spTgt spid="2"/>
                                        </p:tgtEl>
                                      </p:cBhvr>
                                    </p:cmd>
                                  </p:childTnLst>
                                </p:cTn>
                              </p:par>
                              <p:par>
                                <p:cTn id="141" presetID="21" presetClass="entr" presetSubtype="1" repeatCount="10000" fill="hold" grpId="0" nodeType="withEffect">
                                  <p:stCondLst>
                                    <p:cond delay="0"/>
                                  </p:stCondLst>
                                  <p:childTnLst>
                                    <p:set>
                                      <p:cBhvr>
                                        <p:cTn id="142" dur="1" fill="hold">
                                          <p:stCondLst>
                                            <p:cond delay="0"/>
                                          </p:stCondLst>
                                        </p:cTn>
                                        <p:tgtEl>
                                          <p:spTgt spid="85"/>
                                        </p:tgtEl>
                                        <p:attrNameLst>
                                          <p:attrName>style.visibility</p:attrName>
                                        </p:attrNameLst>
                                      </p:cBhvr>
                                      <p:to>
                                        <p:strVal val="visible"/>
                                      </p:to>
                                    </p:set>
                                    <p:animEffect transition="in" filter="wheel(1)">
                                      <p:cBhvr>
                                        <p:cTn id="143" dur="1000"/>
                                        <p:tgtEl>
                                          <p:spTgt spid="85"/>
                                        </p:tgtEl>
                                      </p:cBhvr>
                                    </p:animEffect>
                                  </p:childTnLst>
                                </p:cTn>
                              </p:par>
                              <p:par>
                                <p:cTn id="144" presetID="21" presetClass="entr" presetSubtype="1" repeatCount="10000" fill="hold" grpId="0" nodeType="withEffect">
                                  <p:stCondLst>
                                    <p:cond delay="0"/>
                                  </p:stCondLst>
                                  <p:childTnLst>
                                    <p:set>
                                      <p:cBhvr>
                                        <p:cTn id="145" dur="1" fill="hold">
                                          <p:stCondLst>
                                            <p:cond delay="0"/>
                                          </p:stCondLst>
                                        </p:cTn>
                                        <p:tgtEl>
                                          <p:spTgt spid="84"/>
                                        </p:tgtEl>
                                        <p:attrNameLst>
                                          <p:attrName>style.visibility</p:attrName>
                                        </p:attrNameLst>
                                      </p:cBhvr>
                                      <p:to>
                                        <p:strVal val="visible"/>
                                      </p:to>
                                    </p:set>
                                    <p:animEffect transition="in" filter="wheel(1)">
                                      <p:cBhvr>
                                        <p:cTn id="146" dur="1000"/>
                                        <p:tgtEl>
                                          <p:spTgt spid="84"/>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91"/>
                                        </p:tgtEl>
                                        <p:attrNameLst>
                                          <p:attrName>style.visibility</p:attrName>
                                        </p:attrNameLst>
                                      </p:cBhvr>
                                      <p:to>
                                        <p:strVal val="visible"/>
                                      </p:to>
                                    </p:set>
                                    <p:animEffect transition="in" filter="fade">
                                      <p:cBhvr>
                                        <p:cTn id="149" dur="1000"/>
                                        <p:tgtEl>
                                          <p:spTgt spid="91"/>
                                        </p:tgtEl>
                                      </p:cBhvr>
                                    </p:animEffect>
                                  </p:childTnLst>
                                </p:cTn>
                              </p:par>
                              <p:par>
                                <p:cTn id="150" presetID="10" presetClass="exit" presetSubtype="0" fill="hold" grpId="1" nodeType="withEffect">
                                  <p:stCondLst>
                                    <p:cond delay="1000"/>
                                  </p:stCondLst>
                                  <p:childTnLst>
                                    <p:animEffect transition="out" filter="fade">
                                      <p:cBhvr>
                                        <p:cTn id="151" dur="250"/>
                                        <p:tgtEl>
                                          <p:spTgt spid="91"/>
                                        </p:tgtEl>
                                      </p:cBhvr>
                                    </p:animEffect>
                                    <p:set>
                                      <p:cBhvr>
                                        <p:cTn id="152" dur="1" fill="hold">
                                          <p:stCondLst>
                                            <p:cond delay="249"/>
                                          </p:stCondLst>
                                        </p:cTn>
                                        <p:tgtEl>
                                          <p:spTgt spid="91"/>
                                        </p:tgtEl>
                                        <p:attrNameLst>
                                          <p:attrName>style.visibility</p:attrName>
                                        </p:attrNameLst>
                                      </p:cBhvr>
                                      <p:to>
                                        <p:strVal val="hidden"/>
                                      </p:to>
                                    </p:set>
                                  </p:childTnLst>
                                </p:cTn>
                              </p:par>
                              <p:par>
                                <p:cTn id="153" presetID="10" presetClass="entr" presetSubtype="0" fill="hold" grpId="0" nodeType="withEffect">
                                  <p:stCondLst>
                                    <p:cond delay="1000"/>
                                  </p:stCondLst>
                                  <p:childTnLst>
                                    <p:set>
                                      <p:cBhvr>
                                        <p:cTn id="154" dur="1" fill="hold">
                                          <p:stCondLst>
                                            <p:cond delay="0"/>
                                          </p:stCondLst>
                                        </p:cTn>
                                        <p:tgtEl>
                                          <p:spTgt spid="92"/>
                                        </p:tgtEl>
                                        <p:attrNameLst>
                                          <p:attrName>style.visibility</p:attrName>
                                        </p:attrNameLst>
                                      </p:cBhvr>
                                      <p:to>
                                        <p:strVal val="visible"/>
                                      </p:to>
                                    </p:set>
                                    <p:animEffect transition="in" filter="fade">
                                      <p:cBhvr>
                                        <p:cTn id="155" dur="1000"/>
                                        <p:tgtEl>
                                          <p:spTgt spid="92"/>
                                        </p:tgtEl>
                                      </p:cBhvr>
                                    </p:animEffect>
                                  </p:childTnLst>
                                </p:cTn>
                              </p:par>
                              <p:par>
                                <p:cTn id="156" presetID="10" presetClass="exit" presetSubtype="0" fill="hold" grpId="1" nodeType="withEffect">
                                  <p:stCondLst>
                                    <p:cond delay="2000"/>
                                  </p:stCondLst>
                                  <p:childTnLst>
                                    <p:animEffect transition="out" filter="fade">
                                      <p:cBhvr>
                                        <p:cTn id="157" dur="250"/>
                                        <p:tgtEl>
                                          <p:spTgt spid="92"/>
                                        </p:tgtEl>
                                      </p:cBhvr>
                                    </p:animEffect>
                                    <p:set>
                                      <p:cBhvr>
                                        <p:cTn id="158" dur="1" fill="hold">
                                          <p:stCondLst>
                                            <p:cond delay="249"/>
                                          </p:stCondLst>
                                        </p:cTn>
                                        <p:tgtEl>
                                          <p:spTgt spid="92"/>
                                        </p:tgtEl>
                                        <p:attrNameLst>
                                          <p:attrName>style.visibility</p:attrName>
                                        </p:attrNameLst>
                                      </p:cBhvr>
                                      <p:to>
                                        <p:strVal val="hidden"/>
                                      </p:to>
                                    </p:set>
                                  </p:childTnLst>
                                </p:cTn>
                              </p:par>
                              <p:par>
                                <p:cTn id="159" presetID="10" presetClass="entr" presetSubtype="0" fill="hold" grpId="0" nodeType="withEffect">
                                  <p:stCondLst>
                                    <p:cond delay="2000"/>
                                  </p:stCondLst>
                                  <p:childTnLst>
                                    <p:set>
                                      <p:cBhvr>
                                        <p:cTn id="160" dur="1" fill="hold">
                                          <p:stCondLst>
                                            <p:cond delay="0"/>
                                          </p:stCondLst>
                                        </p:cTn>
                                        <p:tgtEl>
                                          <p:spTgt spid="89"/>
                                        </p:tgtEl>
                                        <p:attrNameLst>
                                          <p:attrName>style.visibility</p:attrName>
                                        </p:attrNameLst>
                                      </p:cBhvr>
                                      <p:to>
                                        <p:strVal val="visible"/>
                                      </p:to>
                                    </p:set>
                                    <p:animEffect transition="in" filter="fade">
                                      <p:cBhvr>
                                        <p:cTn id="161" dur="1000"/>
                                        <p:tgtEl>
                                          <p:spTgt spid="89"/>
                                        </p:tgtEl>
                                      </p:cBhvr>
                                    </p:animEffect>
                                  </p:childTnLst>
                                </p:cTn>
                              </p:par>
                              <p:par>
                                <p:cTn id="162" presetID="10" presetClass="exit" presetSubtype="0" fill="hold" grpId="1" nodeType="withEffect">
                                  <p:stCondLst>
                                    <p:cond delay="3000"/>
                                  </p:stCondLst>
                                  <p:childTnLst>
                                    <p:animEffect transition="out" filter="fade">
                                      <p:cBhvr>
                                        <p:cTn id="163" dur="250"/>
                                        <p:tgtEl>
                                          <p:spTgt spid="89"/>
                                        </p:tgtEl>
                                      </p:cBhvr>
                                    </p:animEffect>
                                    <p:set>
                                      <p:cBhvr>
                                        <p:cTn id="164" dur="1" fill="hold">
                                          <p:stCondLst>
                                            <p:cond delay="249"/>
                                          </p:stCondLst>
                                        </p:cTn>
                                        <p:tgtEl>
                                          <p:spTgt spid="89"/>
                                        </p:tgtEl>
                                        <p:attrNameLst>
                                          <p:attrName>style.visibility</p:attrName>
                                        </p:attrNameLst>
                                      </p:cBhvr>
                                      <p:to>
                                        <p:strVal val="hidden"/>
                                      </p:to>
                                    </p:set>
                                  </p:childTnLst>
                                </p:cTn>
                              </p:par>
                              <p:par>
                                <p:cTn id="165" presetID="10" presetClass="entr" presetSubtype="0" fill="hold" grpId="0" nodeType="withEffect">
                                  <p:stCondLst>
                                    <p:cond delay="3000"/>
                                  </p:stCondLst>
                                  <p:childTnLst>
                                    <p:set>
                                      <p:cBhvr>
                                        <p:cTn id="166" dur="1" fill="hold">
                                          <p:stCondLst>
                                            <p:cond delay="0"/>
                                          </p:stCondLst>
                                        </p:cTn>
                                        <p:tgtEl>
                                          <p:spTgt spid="90"/>
                                        </p:tgtEl>
                                        <p:attrNameLst>
                                          <p:attrName>style.visibility</p:attrName>
                                        </p:attrNameLst>
                                      </p:cBhvr>
                                      <p:to>
                                        <p:strVal val="visible"/>
                                      </p:to>
                                    </p:set>
                                    <p:animEffect transition="in" filter="fade">
                                      <p:cBhvr>
                                        <p:cTn id="167" dur="1000"/>
                                        <p:tgtEl>
                                          <p:spTgt spid="90"/>
                                        </p:tgtEl>
                                      </p:cBhvr>
                                    </p:animEffect>
                                  </p:childTnLst>
                                </p:cTn>
                              </p:par>
                              <p:par>
                                <p:cTn id="168" presetID="10" presetClass="exit" presetSubtype="0" fill="hold" grpId="1" nodeType="withEffect">
                                  <p:stCondLst>
                                    <p:cond delay="4000"/>
                                  </p:stCondLst>
                                  <p:childTnLst>
                                    <p:animEffect transition="out" filter="fade">
                                      <p:cBhvr>
                                        <p:cTn id="169" dur="250"/>
                                        <p:tgtEl>
                                          <p:spTgt spid="90"/>
                                        </p:tgtEl>
                                      </p:cBhvr>
                                    </p:animEffect>
                                    <p:set>
                                      <p:cBhvr>
                                        <p:cTn id="170" dur="1" fill="hold">
                                          <p:stCondLst>
                                            <p:cond delay="249"/>
                                          </p:stCondLst>
                                        </p:cTn>
                                        <p:tgtEl>
                                          <p:spTgt spid="90"/>
                                        </p:tgtEl>
                                        <p:attrNameLst>
                                          <p:attrName>style.visibility</p:attrName>
                                        </p:attrNameLst>
                                      </p:cBhvr>
                                      <p:to>
                                        <p:strVal val="hidden"/>
                                      </p:to>
                                    </p:set>
                                  </p:childTnLst>
                                </p:cTn>
                              </p:par>
                              <p:par>
                                <p:cTn id="171" presetID="10" presetClass="entr" presetSubtype="0" fill="hold" grpId="0" nodeType="withEffect">
                                  <p:stCondLst>
                                    <p:cond delay="4000"/>
                                  </p:stCondLst>
                                  <p:childTnLst>
                                    <p:set>
                                      <p:cBhvr>
                                        <p:cTn id="172" dur="1" fill="hold">
                                          <p:stCondLst>
                                            <p:cond delay="0"/>
                                          </p:stCondLst>
                                        </p:cTn>
                                        <p:tgtEl>
                                          <p:spTgt spid="88"/>
                                        </p:tgtEl>
                                        <p:attrNameLst>
                                          <p:attrName>style.visibility</p:attrName>
                                        </p:attrNameLst>
                                      </p:cBhvr>
                                      <p:to>
                                        <p:strVal val="visible"/>
                                      </p:to>
                                    </p:set>
                                    <p:animEffect transition="in" filter="fade">
                                      <p:cBhvr>
                                        <p:cTn id="173" dur="1000"/>
                                        <p:tgtEl>
                                          <p:spTgt spid="88"/>
                                        </p:tgtEl>
                                      </p:cBhvr>
                                    </p:animEffect>
                                  </p:childTnLst>
                                </p:cTn>
                              </p:par>
                              <p:par>
                                <p:cTn id="174" presetID="10" presetClass="exit" presetSubtype="0" fill="hold" grpId="1" nodeType="withEffect">
                                  <p:stCondLst>
                                    <p:cond delay="5000"/>
                                  </p:stCondLst>
                                  <p:childTnLst>
                                    <p:animEffect transition="out" filter="fade">
                                      <p:cBhvr>
                                        <p:cTn id="175" dur="250"/>
                                        <p:tgtEl>
                                          <p:spTgt spid="88"/>
                                        </p:tgtEl>
                                      </p:cBhvr>
                                    </p:animEffect>
                                    <p:set>
                                      <p:cBhvr>
                                        <p:cTn id="176" dur="1" fill="hold">
                                          <p:stCondLst>
                                            <p:cond delay="249"/>
                                          </p:stCondLst>
                                        </p:cTn>
                                        <p:tgtEl>
                                          <p:spTgt spid="88"/>
                                        </p:tgtEl>
                                        <p:attrNameLst>
                                          <p:attrName>style.visibility</p:attrName>
                                        </p:attrNameLst>
                                      </p:cBhvr>
                                      <p:to>
                                        <p:strVal val="hidden"/>
                                      </p:to>
                                    </p:set>
                                  </p:childTnLst>
                                </p:cTn>
                              </p:par>
                              <p:par>
                                <p:cTn id="177" presetID="10" presetClass="entr" presetSubtype="0" fill="hold" grpId="0" nodeType="withEffect">
                                  <p:stCondLst>
                                    <p:cond delay="5000"/>
                                  </p:stCondLst>
                                  <p:childTnLst>
                                    <p:set>
                                      <p:cBhvr>
                                        <p:cTn id="178" dur="1" fill="hold">
                                          <p:stCondLst>
                                            <p:cond delay="0"/>
                                          </p:stCondLst>
                                        </p:cTn>
                                        <p:tgtEl>
                                          <p:spTgt spid="87"/>
                                        </p:tgtEl>
                                        <p:attrNameLst>
                                          <p:attrName>style.visibility</p:attrName>
                                        </p:attrNameLst>
                                      </p:cBhvr>
                                      <p:to>
                                        <p:strVal val="visible"/>
                                      </p:to>
                                    </p:set>
                                    <p:animEffect transition="in" filter="fade">
                                      <p:cBhvr>
                                        <p:cTn id="179" dur="1000"/>
                                        <p:tgtEl>
                                          <p:spTgt spid="87"/>
                                        </p:tgtEl>
                                      </p:cBhvr>
                                    </p:animEffect>
                                  </p:childTnLst>
                                </p:cTn>
                              </p:par>
                              <p:par>
                                <p:cTn id="180" presetID="10" presetClass="exit" presetSubtype="0" fill="hold" grpId="1" nodeType="withEffect">
                                  <p:stCondLst>
                                    <p:cond delay="6000"/>
                                  </p:stCondLst>
                                  <p:childTnLst>
                                    <p:animEffect transition="out" filter="fade">
                                      <p:cBhvr>
                                        <p:cTn id="181" dur="250"/>
                                        <p:tgtEl>
                                          <p:spTgt spid="87"/>
                                        </p:tgtEl>
                                      </p:cBhvr>
                                    </p:animEffect>
                                    <p:set>
                                      <p:cBhvr>
                                        <p:cTn id="182" dur="1" fill="hold">
                                          <p:stCondLst>
                                            <p:cond delay="249"/>
                                          </p:stCondLst>
                                        </p:cTn>
                                        <p:tgtEl>
                                          <p:spTgt spid="87"/>
                                        </p:tgtEl>
                                        <p:attrNameLst>
                                          <p:attrName>style.visibility</p:attrName>
                                        </p:attrNameLst>
                                      </p:cBhvr>
                                      <p:to>
                                        <p:strVal val="hidden"/>
                                      </p:to>
                                    </p:set>
                                  </p:childTnLst>
                                </p:cTn>
                              </p:par>
                              <p:par>
                                <p:cTn id="183" presetID="10" presetClass="entr" presetSubtype="0" fill="hold" grpId="0" nodeType="withEffect">
                                  <p:stCondLst>
                                    <p:cond delay="6000"/>
                                  </p:stCondLst>
                                  <p:childTnLst>
                                    <p:set>
                                      <p:cBhvr>
                                        <p:cTn id="184" dur="1" fill="hold">
                                          <p:stCondLst>
                                            <p:cond delay="0"/>
                                          </p:stCondLst>
                                        </p:cTn>
                                        <p:tgtEl>
                                          <p:spTgt spid="93"/>
                                        </p:tgtEl>
                                        <p:attrNameLst>
                                          <p:attrName>style.visibility</p:attrName>
                                        </p:attrNameLst>
                                      </p:cBhvr>
                                      <p:to>
                                        <p:strVal val="visible"/>
                                      </p:to>
                                    </p:set>
                                    <p:animEffect transition="in" filter="fade">
                                      <p:cBhvr>
                                        <p:cTn id="185" dur="1000"/>
                                        <p:tgtEl>
                                          <p:spTgt spid="93"/>
                                        </p:tgtEl>
                                      </p:cBhvr>
                                    </p:animEffect>
                                  </p:childTnLst>
                                </p:cTn>
                              </p:par>
                              <p:par>
                                <p:cTn id="186" presetID="10" presetClass="exit" presetSubtype="0" fill="hold" grpId="1" nodeType="withEffect">
                                  <p:stCondLst>
                                    <p:cond delay="7000"/>
                                  </p:stCondLst>
                                  <p:childTnLst>
                                    <p:animEffect transition="out" filter="fade">
                                      <p:cBhvr>
                                        <p:cTn id="187" dur="250"/>
                                        <p:tgtEl>
                                          <p:spTgt spid="93"/>
                                        </p:tgtEl>
                                      </p:cBhvr>
                                    </p:animEffect>
                                    <p:set>
                                      <p:cBhvr>
                                        <p:cTn id="188" dur="1" fill="hold">
                                          <p:stCondLst>
                                            <p:cond delay="249"/>
                                          </p:stCondLst>
                                        </p:cTn>
                                        <p:tgtEl>
                                          <p:spTgt spid="93"/>
                                        </p:tgtEl>
                                        <p:attrNameLst>
                                          <p:attrName>style.visibility</p:attrName>
                                        </p:attrNameLst>
                                      </p:cBhvr>
                                      <p:to>
                                        <p:strVal val="hidden"/>
                                      </p:to>
                                    </p:set>
                                  </p:childTnLst>
                                </p:cTn>
                              </p:par>
                              <p:par>
                                <p:cTn id="189" presetID="10" presetClass="entr" presetSubtype="0" fill="hold" grpId="0" nodeType="withEffect">
                                  <p:stCondLst>
                                    <p:cond delay="7000"/>
                                  </p:stCondLst>
                                  <p:childTnLst>
                                    <p:set>
                                      <p:cBhvr>
                                        <p:cTn id="190" dur="1" fill="hold">
                                          <p:stCondLst>
                                            <p:cond delay="0"/>
                                          </p:stCondLst>
                                        </p:cTn>
                                        <p:tgtEl>
                                          <p:spTgt spid="94"/>
                                        </p:tgtEl>
                                        <p:attrNameLst>
                                          <p:attrName>style.visibility</p:attrName>
                                        </p:attrNameLst>
                                      </p:cBhvr>
                                      <p:to>
                                        <p:strVal val="visible"/>
                                      </p:to>
                                    </p:set>
                                    <p:animEffect transition="in" filter="fade">
                                      <p:cBhvr>
                                        <p:cTn id="191" dur="1000"/>
                                        <p:tgtEl>
                                          <p:spTgt spid="94"/>
                                        </p:tgtEl>
                                      </p:cBhvr>
                                    </p:animEffect>
                                  </p:childTnLst>
                                </p:cTn>
                              </p:par>
                              <p:par>
                                <p:cTn id="192" presetID="10" presetClass="exit" presetSubtype="0" fill="hold" grpId="1" nodeType="withEffect">
                                  <p:stCondLst>
                                    <p:cond delay="8000"/>
                                  </p:stCondLst>
                                  <p:childTnLst>
                                    <p:animEffect transition="out" filter="fade">
                                      <p:cBhvr>
                                        <p:cTn id="193" dur="250"/>
                                        <p:tgtEl>
                                          <p:spTgt spid="94"/>
                                        </p:tgtEl>
                                      </p:cBhvr>
                                    </p:animEffect>
                                    <p:set>
                                      <p:cBhvr>
                                        <p:cTn id="194" dur="1" fill="hold">
                                          <p:stCondLst>
                                            <p:cond delay="249"/>
                                          </p:stCondLst>
                                        </p:cTn>
                                        <p:tgtEl>
                                          <p:spTgt spid="94"/>
                                        </p:tgtEl>
                                        <p:attrNameLst>
                                          <p:attrName>style.visibility</p:attrName>
                                        </p:attrNameLst>
                                      </p:cBhvr>
                                      <p:to>
                                        <p:strVal val="hidden"/>
                                      </p:to>
                                    </p:set>
                                  </p:childTnLst>
                                </p:cTn>
                              </p:par>
                              <p:par>
                                <p:cTn id="195" presetID="10" presetClass="entr" presetSubtype="0" fill="hold" grpId="0" nodeType="withEffect">
                                  <p:stCondLst>
                                    <p:cond delay="8000"/>
                                  </p:stCondLst>
                                  <p:childTnLst>
                                    <p:set>
                                      <p:cBhvr>
                                        <p:cTn id="196" dur="1" fill="hold">
                                          <p:stCondLst>
                                            <p:cond delay="0"/>
                                          </p:stCondLst>
                                        </p:cTn>
                                        <p:tgtEl>
                                          <p:spTgt spid="95"/>
                                        </p:tgtEl>
                                        <p:attrNameLst>
                                          <p:attrName>style.visibility</p:attrName>
                                        </p:attrNameLst>
                                      </p:cBhvr>
                                      <p:to>
                                        <p:strVal val="visible"/>
                                      </p:to>
                                    </p:set>
                                    <p:animEffect transition="in" filter="fade">
                                      <p:cBhvr>
                                        <p:cTn id="197" dur="1000"/>
                                        <p:tgtEl>
                                          <p:spTgt spid="95"/>
                                        </p:tgtEl>
                                      </p:cBhvr>
                                    </p:animEffect>
                                  </p:childTnLst>
                                </p:cTn>
                              </p:par>
                              <p:par>
                                <p:cTn id="198" presetID="10" presetClass="exit" presetSubtype="0" fill="hold" grpId="1" nodeType="withEffect">
                                  <p:stCondLst>
                                    <p:cond delay="9000"/>
                                  </p:stCondLst>
                                  <p:childTnLst>
                                    <p:animEffect transition="out" filter="fade">
                                      <p:cBhvr>
                                        <p:cTn id="199" dur="250"/>
                                        <p:tgtEl>
                                          <p:spTgt spid="95"/>
                                        </p:tgtEl>
                                      </p:cBhvr>
                                    </p:animEffect>
                                    <p:set>
                                      <p:cBhvr>
                                        <p:cTn id="200" dur="1" fill="hold">
                                          <p:stCondLst>
                                            <p:cond delay="249"/>
                                          </p:stCondLst>
                                        </p:cTn>
                                        <p:tgtEl>
                                          <p:spTgt spid="95"/>
                                        </p:tgtEl>
                                        <p:attrNameLst>
                                          <p:attrName>style.visibility</p:attrName>
                                        </p:attrNameLst>
                                      </p:cBhvr>
                                      <p:to>
                                        <p:strVal val="hidden"/>
                                      </p:to>
                                    </p:set>
                                  </p:childTnLst>
                                </p:cTn>
                              </p:par>
                              <p:par>
                                <p:cTn id="201" presetID="10" presetClass="entr" presetSubtype="0" fill="hold" grpId="0" nodeType="withEffect">
                                  <p:stCondLst>
                                    <p:cond delay="9000"/>
                                  </p:stCondLst>
                                  <p:childTnLst>
                                    <p:set>
                                      <p:cBhvr>
                                        <p:cTn id="202" dur="1" fill="hold">
                                          <p:stCondLst>
                                            <p:cond delay="0"/>
                                          </p:stCondLst>
                                        </p:cTn>
                                        <p:tgtEl>
                                          <p:spTgt spid="86"/>
                                        </p:tgtEl>
                                        <p:attrNameLst>
                                          <p:attrName>style.visibility</p:attrName>
                                        </p:attrNameLst>
                                      </p:cBhvr>
                                      <p:to>
                                        <p:strVal val="visible"/>
                                      </p:to>
                                    </p:set>
                                    <p:animEffect transition="in" filter="fade">
                                      <p:cBhvr>
                                        <p:cTn id="203" dur="1000"/>
                                        <p:tgtEl>
                                          <p:spTgt spid="86"/>
                                        </p:tgtEl>
                                      </p:cBhvr>
                                    </p:animEffect>
                                  </p:childTnLst>
                                </p:cTn>
                              </p:par>
                              <p:par>
                                <p:cTn id="204" presetID="10" presetClass="exit" presetSubtype="0" fill="hold" grpId="1" nodeType="withEffect">
                                  <p:stCondLst>
                                    <p:cond delay="10000"/>
                                  </p:stCondLst>
                                  <p:childTnLst>
                                    <p:animEffect transition="out" filter="fade">
                                      <p:cBhvr>
                                        <p:cTn id="205" dur="250"/>
                                        <p:tgtEl>
                                          <p:spTgt spid="86"/>
                                        </p:tgtEl>
                                      </p:cBhvr>
                                    </p:animEffect>
                                    <p:set>
                                      <p:cBhvr>
                                        <p:cTn id="206" dur="1" fill="hold">
                                          <p:stCondLst>
                                            <p:cond delay="249"/>
                                          </p:stCondLst>
                                        </p:cTn>
                                        <p:tgtEl>
                                          <p:spTgt spid="86"/>
                                        </p:tgtEl>
                                        <p:attrNameLst>
                                          <p:attrName>style.visibility</p:attrName>
                                        </p:attrNameLst>
                                      </p:cBhvr>
                                      <p:to>
                                        <p:strVal val="hidden"/>
                                      </p:to>
                                    </p:set>
                                  </p:childTnLst>
                                </p:cTn>
                              </p:par>
                              <p:par>
                                <p:cTn id="207" presetID="10" presetClass="entr" presetSubtype="0" fill="hold" grpId="0" nodeType="withEffect">
                                  <p:stCondLst>
                                    <p:cond delay="10000"/>
                                  </p:stCondLst>
                                  <p:childTnLst>
                                    <p:set>
                                      <p:cBhvr>
                                        <p:cTn id="208" dur="1" fill="hold">
                                          <p:stCondLst>
                                            <p:cond delay="0"/>
                                          </p:stCondLst>
                                        </p:cTn>
                                        <p:tgtEl>
                                          <p:spTgt spid="96"/>
                                        </p:tgtEl>
                                        <p:attrNameLst>
                                          <p:attrName>style.visibility</p:attrName>
                                        </p:attrNameLst>
                                      </p:cBhvr>
                                      <p:to>
                                        <p:strVal val="visible"/>
                                      </p:to>
                                    </p:set>
                                    <p:animEffect transition="in" filter="fade">
                                      <p:cBhvr>
                                        <p:cTn id="209" dur="4250"/>
                                        <p:tgtEl>
                                          <p:spTgt spid="96"/>
                                        </p:tgtEl>
                                      </p:cBhvr>
                                    </p:animEffect>
                                  </p:childTnLst>
                                </p:cTn>
                              </p:par>
                            </p:childTnLst>
                          </p:cTn>
                        </p:par>
                      </p:childTnLst>
                    </p:cTn>
                  </p:par>
                </p:childTnLst>
              </p:cTn>
              <p:nextCondLst>
                <p:cond evt="onClick" delay="0">
                  <p:tgtEl>
                    <p:spTgt spid="40"/>
                  </p:tgtEl>
                </p:cond>
              </p:nextCondLst>
            </p:seq>
            <p:seq concurrent="1" nextAc="seek">
              <p:cTn id="210" restart="whenNotActive" fill="hold" evtFilter="cancelBubble" nodeType="interactiveSeq">
                <p:stCondLst>
                  <p:cond evt="onClick" delay="0">
                    <p:tgtEl>
                      <p:spTgt spid="5122"/>
                    </p:tgtEl>
                  </p:cond>
                </p:stCondLst>
                <p:endSync evt="end" delay="0">
                  <p:rtn val="all"/>
                </p:endSync>
                <p:childTnLst>
                  <p:par>
                    <p:cTn id="211" fill="hold">
                      <p:stCondLst>
                        <p:cond delay="0"/>
                      </p:stCondLst>
                      <p:childTnLst>
                        <p:par>
                          <p:cTn id="212" fill="hold">
                            <p:stCondLst>
                              <p:cond delay="0"/>
                            </p:stCondLst>
                            <p:childTnLst>
                              <p:par>
                                <p:cTn id="213" presetID="3" presetClass="mediacall" presetSubtype="0" fill="hold" nodeType="clickEffect">
                                  <p:stCondLst>
                                    <p:cond delay="0"/>
                                  </p:stCondLst>
                                  <p:childTnLst>
                                    <p:cmd type="call" cmd="stop">
                                      <p:cBhvr>
                                        <p:cTn id="214" dur="1" fill="hold"/>
                                        <p:tgtEl>
                                          <p:spTgt spid="2"/>
                                        </p:tgtEl>
                                      </p:cBhvr>
                                    </p:cmd>
                                  </p:childTnLst>
                                </p:cTn>
                              </p:par>
                            </p:childTnLst>
                          </p:cTn>
                        </p:par>
                      </p:childTnLst>
                    </p:cTn>
                  </p:par>
                </p:childTnLst>
              </p:cTn>
              <p:nextCondLst>
                <p:cond evt="onClick" delay="0">
                  <p:tgtEl>
                    <p:spTgt spid="5122"/>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84" grpId="0" animBg="1"/>
      <p:bldP spid="85" grpId="0" animBg="1"/>
      <p:bldP spid="86" grpId="0"/>
      <p:bldP spid="86" grpId="1"/>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42" grpId="0" animBg="1"/>
      <p:bldP spid="42" grpId="1" animBg="1"/>
      <p:bldP spid="43" grpId="0" animBg="1"/>
      <p:bldP spid="43" grpId="1" animBg="1"/>
      <p:bldP spid="44" grpId="0"/>
      <p:bldP spid="44" grpId="1"/>
      <p:bldP spid="46" grpId="0"/>
      <p:bldP spid="46" grpId="1"/>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B8F58311-AC25-4664-9CBE-7842216A46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3713" y="0"/>
            <a:ext cx="3101401" cy="6858000"/>
          </a:xfrm>
          <a:prstGeom prst="rect">
            <a:avLst/>
          </a:prstGeom>
        </p:spPr>
      </p:pic>
      <p:pic>
        <p:nvPicPr>
          <p:cNvPr id="7" name="图片 6">
            <a:extLst>
              <a:ext uri="{FF2B5EF4-FFF2-40B4-BE49-F238E27FC236}">
                <a16:creationId xmlns="" xmlns:a16="http://schemas.microsoft.com/office/drawing/2014/main" id="{756C9E1D-F857-4116-9F8E-FDFBE2BF91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6392" y="2890840"/>
            <a:ext cx="1076044" cy="1076325"/>
          </a:xfrm>
          <a:prstGeom prst="rect">
            <a:avLst/>
          </a:prstGeom>
        </p:spPr>
      </p:pic>
      <p:pic>
        <p:nvPicPr>
          <p:cNvPr id="9" name="图片 8">
            <a:extLst>
              <a:ext uri="{FF2B5EF4-FFF2-40B4-BE49-F238E27FC236}">
                <a16:creationId xmlns="" xmlns:a16="http://schemas.microsoft.com/office/drawing/2014/main" id="{70E4E496-8DE1-4801-B436-519BEB7A46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1684" y="2752725"/>
            <a:ext cx="1885460" cy="1352550"/>
          </a:xfrm>
          <a:prstGeom prst="rect">
            <a:avLst/>
          </a:prstGeom>
        </p:spPr>
      </p:pic>
      <p:pic>
        <p:nvPicPr>
          <p:cNvPr id="11" name="图片 10">
            <a:extLst>
              <a:ext uri="{FF2B5EF4-FFF2-40B4-BE49-F238E27FC236}">
                <a16:creationId xmlns="" xmlns:a16="http://schemas.microsoft.com/office/drawing/2014/main" id="{B86E084C-05CF-44CE-B7B6-4014FAAF94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9610" y="0"/>
            <a:ext cx="3809605" cy="6858000"/>
          </a:xfrm>
          <a:prstGeom prst="rect">
            <a:avLst/>
          </a:prstGeom>
        </p:spPr>
      </p:pic>
      <p:pic>
        <p:nvPicPr>
          <p:cNvPr id="13" name="图片 12">
            <a:extLst>
              <a:ext uri="{FF2B5EF4-FFF2-40B4-BE49-F238E27FC236}">
                <a16:creationId xmlns="" xmlns:a16="http://schemas.microsoft.com/office/drawing/2014/main" id="{1EFBA95A-14F6-4289-9EA0-693CF25A98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10" y="0"/>
            <a:ext cx="12180015" cy="6858000"/>
          </a:xfrm>
          <a:prstGeom prst="rect">
            <a:avLst/>
          </a:prstGeom>
        </p:spPr>
      </p:pic>
      <p:pic>
        <p:nvPicPr>
          <p:cNvPr id="15" name="图片 14">
            <a:extLst>
              <a:ext uri="{FF2B5EF4-FFF2-40B4-BE49-F238E27FC236}">
                <a16:creationId xmlns="" xmlns:a16="http://schemas.microsoft.com/office/drawing/2014/main" id="{996A1AE9-96FA-43D5-BDEB-6DA3947710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99" y="-37899"/>
            <a:ext cx="1111310" cy="6858000"/>
          </a:xfrm>
          <a:prstGeom prst="rect">
            <a:avLst/>
          </a:prstGeom>
        </p:spPr>
      </p:pic>
      <p:pic>
        <p:nvPicPr>
          <p:cNvPr id="21" name="图片 20">
            <a:extLst>
              <a:ext uri="{FF2B5EF4-FFF2-40B4-BE49-F238E27FC236}">
                <a16:creationId xmlns="" xmlns:a16="http://schemas.microsoft.com/office/drawing/2014/main" id="{40C720B6-E479-4981-BE9D-F599FE6BF5D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3988" y="5662715"/>
            <a:ext cx="2002113" cy="1157389"/>
          </a:xfrm>
          <a:prstGeom prst="rect">
            <a:avLst/>
          </a:prstGeom>
        </p:spPr>
      </p:pic>
      <p:pic>
        <p:nvPicPr>
          <p:cNvPr id="30" name="图片 29">
            <a:extLst>
              <a:ext uri="{FF2B5EF4-FFF2-40B4-BE49-F238E27FC236}">
                <a16:creationId xmlns="" xmlns:a16="http://schemas.microsoft.com/office/drawing/2014/main" id="{11A7E91F-0D87-42B6-BF9B-A8E050761E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6139" y="2311144"/>
            <a:ext cx="754049" cy="754245"/>
          </a:xfrm>
          <a:prstGeom prst="rect">
            <a:avLst/>
          </a:prstGeom>
        </p:spPr>
      </p:pic>
      <p:pic>
        <p:nvPicPr>
          <p:cNvPr id="32" name="图片 31">
            <a:extLst>
              <a:ext uri="{FF2B5EF4-FFF2-40B4-BE49-F238E27FC236}">
                <a16:creationId xmlns="" xmlns:a16="http://schemas.microsoft.com/office/drawing/2014/main" id="{71945995-541C-4C48-B85C-99C2F9D3D5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3518" y="6197600"/>
            <a:ext cx="920599" cy="660400"/>
          </a:xfrm>
          <a:prstGeom prst="rect">
            <a:avLst/>
          </a:prstGeom>
        </p:spPr>
      </p:pic>
      <p:pic>
        <p:nvPicPr>
          <p:cNvPr id="33" name="图片 32">
            <a:extLst>
              <a:ext uri="{FF2B5EF4-FFF2-40B4-BE49-F238E27FC236}">
                <a16:creationId xmlns="" xmlns:a16="http://schemas.microsoft.com/office/drawing/2014/main" id="{01353324-993D-4E73-964D-8BD727ACDC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884434">
            <a:off x="1475380" y="3369920"/>
            <a:ext cx="754245" cy="754049"/>
          </a:xfrm>
          <a:prstGeom prst="rect">
            <a:avLst/>
          </a:prstGeom>
        </p:spPr>
      </p:pic>
      <p:pic>
        <p:nvPicPr>
          <p:cNvPr id="35" name="图片 34">
            <a:extLst>
              <a:ext uri="{FF2B5EF4-FFF2-40B4-BE49-F238E27FC236}">
                <a16:creationId xmlns="" xmlns:a16="http://schemas.microsoft.com/office/drawing/2014/main" id="{C7907BB5-8EBA-4E03-88D8-939161D7457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172102" y="266352"/>
            <a:ext cx="6361931" cy="2486372"/>
          </a:xfrm>
          <a:prstGeom prst="rect">
            <a:avLst/>
          </a:prstGeom>
        </p:spPr>
      </p:pic>
      <p:pic>
        <p:nvPicPr>
          <p:cNvPr id="17" name="图片 16">
            <a:extLst>
              <a:ext uri="{FF2B5EF4-FFF2-40B4-BE49-F238E27FC236}">
                <a16:creationId xmlns="" xmlns:a16="http://schemas.microsoft.com/office/drawing/2014/main" id="{90792202-5690-445E-9AEB-1C99CA55D52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63836" y="1"/>
            <a:ext cx="2030379" cy="2026624"/>
          </a:xfrm>
          <a:prstGeom prst="rect">
            <a:avLst/>
          </a:prstGeom>
        </p:spPr>
      </p:pic>
      <p:pic>
        <p:nvPicPr>
          <p:cNvPr id="23" name="图片 22">
            <a:extLst>
              <a:ext uri="{FF2B5EF4-FFF2-40B4-BE49-F238E27FC236}">
                <a16:creationId xmlns="" xmlns:a16="http://schemas.microsoft.com/office/drawing/2014/main" id="{2F22DD63-7911-45C9-95D4-B2F46DC071A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00978" y="33642"/>
            <a:ext cx="1342305" cy="2187575"/>
          </a:xfrm>
          <a:prstGeom prst="rect">
            <a:avLst/>
          </a:prstGeom>
        </p:spPr>
      </p:pic>
      <p:sp>
        <p:nvSpPr>
          <p:cNvPr id="36" name="标题 1">
            <a:extLst>
              <a:ext uri="{FF2B5EF4-FFF2-40B4-BE49-F238E27FC236}">
                <a16:creationId xmlns="" xmlns:a16="http://schemas.microsoft.com/office/drawing/2014/main" id="{DB87362B-2427-4A41-B8E8-2BBBA703769C}"/>
              </a:ext>
            </a:extLst>
          </p:cNvPr>
          <p:cNvSpPr txBox="1">
            <a:spLocks/>
          </p:cNvSpPr>
          <p:nvPr/>
        </p:nvSpPr>
        <p:spPr>
          <a:xfrm>
            <a:off x="2106765" y="1203719"/>
            <a:ext cx="9821956" cy="32879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altLang="zh-CN" sz="5400" b="1" dirty="0">
              <a:solidFill>
                <a:srgbClr val="3C2F25"/>
              </a:solidFill>
              <a:latin typeface="Cambria" panose="02040503050406030204" pitchFamily="18" charset="0"/>
              <a:ea typeface="Cambria" panose="02040503050406030204" pitchFamily="18" charset="0"/>
            </a:endParaRPr>
          </a:p>
          <a:p>
            <a:endParaRPr lang="en-US" altLang="zh-CN" sz="5400" b="1" dirty="0">
              <a:solidFill>
                <a:srgbClr val="3C2F25"/>
              </a:solidFill>
              <a:latin typeface="Cambria" panose="02040503050406030204" pitchFamily="18" charset="0"/>
              <a:ea typeface="Cambria" panose="02040503050406030204" pitchFamily="18" charset="0"/>
            </a:endParaRPr>
          </a:p>
          <a:p>
            <a:r>
              <a:rPr lang="en-US" altLang="zh-CN" sz="5400" b="1" dirty="0" err="1" smtClean="0">
                <a:solidFill>
                  <a:srgbClr val="3C2F25"/>
                </a:solidFill>
                <a:latin typeface="Cambria" panose="02040503050406030204" pitchFamily="18" charset="0"/>
                <a:ea typeface="Cambria" panose="02040503050406030204" pitchFamily="18" charset="0"/>
              </a:rPr>
              <a:t>Tiết</a:t>
            </a:r>
            <a:r>
              <a:rPr lang="en-US" altLang="zh-CN" sz="5400" b="1" dirty="0" smtClean="0">
                <a:solidFill>
                  <a:srgbClr val="3C2F25"/>
                </a:solidFill>
                <a:latin typeface="Cambria" panose="02040503050406030204" pitchFamily="18" charset="0"/>
                <a:ea typeface="Cambria" panose="02040503050406030204" pitchFamily="18" charset="0"/>
              </a:rPr>
              <a:t> 20</a:t>
            </a:r>
          </a:p>
          <a:p>
            <a:r>
              <a:rPr lang="en-US" altLang="zh-CN" sz="5400" b="1" dirty="0" smtClean="0">
                <a:solidFill>
                  <a:srgbClr val="3C2F25"/>
                </a:solidFill>
                <a:latin typeface="Cambria" panose="02040503050406030204" pitchFamily="18" charset="0"/>
                <a:ea typeface="Cambria" panose="02040503050406030204" pitchFamily="18" charset="0"/>
              </a:rPr>
              <a:t>BÀI </a:t>
            </a:r>
            <a:r>
              <a:rPr lang="en-US" altLang="zh-CN" sz="5400" b="1" dirty="0">
                <a:solidFill>
                  <a:srgbClr val="3C2F25"/>
                </a:solidFill>
                <a:latin typeface="Cambria" panose="02040503050406030204" pitchFamily="18" charset="0"/>
                <a:ea typeface="Cambria" panose="02040503050406030204" pitchFamily="18" charset="0"/>
              </a:rPr>
              <a:t>9</a:t>
            </a:r>
          </a:p>
          <a:p>
            <a:r>
              <a:rPr lang="en-US" altLang="zh-CN" sz="5400" b="1" dirty="0">
                <a:solidFill>
                  <a:srgbClr val="3C2F25"/>
                </a:solidFill>
                <a:latin typeface="Cambria" panose="02040503050406030204" pitchFamily="18" charset="0"/>
                <a:ea typeface="Cambria" panose="02040503050406030204" pitchFamily="18" charset="0"/>
              </a:rPr>
              <a:t>TRUNG QUỐC TỪ THỜI CỔ ĐẠI ĐẾN THẾ KỈ </a:t>
            </a:r>
            <a:r>
              <a:rPr lang="en-US" altLang="zh-CN" sz="5400" b="1" dirty="0" smtClean="0">
                <a:solidFill>
                  <a:srgbClr val="3C2F25"/>
                </a:solidFill>
                <a:latin typeface="Cambria" panose="02040503050406030204" pitchFamily="18" charset="0"/>
                <a:ea typeface="Cambria" panose="02040503050406030204" pitchFamily="18" charset="0"/>
              </a:rPr>
              <a:t>VII (</a:t>
            </a:r>
            <a:r>
              <a:rPr lang="en-US" altLang="zh-CN" sz="5400" b="1" dirty="0" err="1" smtClean="0">
                <a:solidFill>
                  <a:srgbClr val="3C2F25"/>
                </a:solidFill>
                <a:latin typeface="Cambria" panose="02040503050406030204" pitchFamily="18" charset="0"/>
                <a:ea typeface="Cambria" panose="02040503050406030204" pitchFamily="18" charset="0"/>
              </a:rPr>
              <a:t>tiếp</a:t>
            </a:r>
            <a:r>
              <a:rPr lang="en-US" altLang="zh-CN" sz="5400" b="1" dirty="0" smtClean="0">
                <a:solidFill>
                  <a:srgbClr val="3C2F25"/>
                </a:solidFill>
                <a:latin typeface="Cambria" panose="02040503050406030204" pitchFamily="18" charset="0"/>
                <a:ea typeface="Cambria" panose="02040503050406030204" pitchFamily="18" charset="0"/>
              </a:rPr>
              <a:t>)</a:t>
            </a:r>
            <a:endParaRPr lang="zh-CN" altLang="en-US" sz="5400" b="1" dirty="0">
              <a:solidFill>
                <a:srgbClr val="3C2F25"/>
              </a:solidFill>
              <a:latin typeface="Cambria" panose="02040503050406030204" pitchFamily="18" charset="0"/>
              <a:ea typeface="江湖悠悠" panose="02000500000000000000" pitchFamily="2" charset="-122"/>
            </a:endParaRPr>
          </a:p>
        </p:txBody>
      </p:sp>
      <p:pic>
        <p:nvPicPr>
          <p:cNvPr id="40" name="图片 39">
            <a:extLst>
              <a:ext uri="{FF2B5EF4-FFF2-40B4-BE49-F238E27FC236}">
                <a16:creationId xmlns="" xmlns:a16="http://schemas.microsoft.com/office/drawing/2014/main" id="{AED4589A-86DB-491E-851D-C6B35D1137A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134837" y="5217801"/>
            <a:ext cx="1073196" cy="1606563"/>
          </a:xfrm>
          <a:prstGeom prst="rect">
            <a:avLst/>
          </a:prstGeom>
        </p:spPr>
      </p:pic>
      <p:pic>
        <p:nvPicPr>
          <p:cNvPr id="41" name="图片 40">
            <a:extLst>
              <a:ext uri="{FF2B5EF4-FFF2-40B4-BE49-F238E27FC236}">
                <a16:creationId xmlns="" xmlns:a16="http://schemas.microsoft.com/office/drawing/2014/main" id="{A31FEF6D-80F8-41FF-8312-1364204941E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71812" y="-43389"/>
            <a:ext cx="3495330" cy="2099323"/>
          </a:xfrm>
          <a:prstGeom prst="rect">
            <a:avLst/>
          </a:prstGeom>
        </p:spPr>
      </p:pic>
      <p:pic>
        <p:nvPicPr>
          <p:cNvPr id="42" name="5c2a1306466f2">
            <a:hlinkClick r:id="" action="ppaction://media"/>
            <a:extLst>
              <a:ext uri="{FF2B5EF4-FFF2-40B4-BE49-F238E27FC236}">
                <a16:creationId xmlns="" xmlns:a16="http://schemas.microsoft.com/office/drawing/2014/main" id="{4714E545-7E66-4FD5-B169-72316D9F93C7}"/>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0398" y="-1145107"/>
            <a:ext cx="609442" cy="609600"/>
          </a:xfrm>
          <a:prstGeom prst="rect">
            <a:avLst/>
          </a:prstGeom>
        </p:spPr>
      </p:pic>
    </p:spTree>
    <p:extLst>
      <p:ext uri="{BB962C8B-B14F-4D97-AF65-F5344CB8AC3E}">
        <p14:creationId xmlns:p14="http://schemas.microsoft.com/office/powerpoint/2010/main" val="3467046531"/>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repeatCount="indefinite" fill="hold" display="0">
                  <p:stCondLst>
                    <p:cond delay="indefinite"/>
                  </p:stCondLst>
                  <p:endCondLst>
                    <p:cond evt="onStopAudio" delay="0">
                      <p:tgtEl>
                        <p:sldTgt/>
                      </p:tgtEl>
                    </p:cond>
                    <p:cond evt="onNext" delay="0">
                      <p:tgtEl>
                        <p:sldTgt/>
                      </p:tgtEl>
                    </p:cond>
                  </p:endCondLst>
                </p:cTn>
                <p:tgtEl>
                  <p:spTgt spid="42"/>
                </p:tgtEl>
              </p:cMediaNode>
            </p:audio>
          </p:childTnLst>
        </p:cTn>
      </p:par>
    </p:tnLst>
    <p:bldLst>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94644F5-A545-4B7D-8AD9-ECDF06C2151F}"/>
              </a:ext>
            </a:extLst>
          </p:cNvPr>
          <p:cNvSpPr/>
          <p:nvPr/>
        </p:nvSpPr>
        <p:spPr>
          <a:xfrm>
            <a:off x="694404" y="139148"/>
            <a:ext cx="1046648" cy="6579705"/>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302FAFA8-98F9-4E23-85CB-9D5C1B83B83F}"/>
              </a:ext>
            </a:extLst>
          </p:cNvPr>
          <p:cNvSpPr/>
          <p:nvPr/>
        </p:nvSpPr>
        <p:spPr>
          <a:xfrm>
            <a:off x="586015" y="-27710"/>
            <a:ext cx="1259672" cy="6876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a:p>
        </p:txBody>
      </p:sp>
      <p:sp>
        <p:nvSpPr>
          <p:cNvPr id="8" name="Text Box 118">
            <a:extLst>
              <a:ext uri="{FF2B5EF4-FFF2-40B4-BE49-F238E27FC236}">
                <a16:creationId xmlns="" xmlns:a16="http://schemas.microsoft.com/office/drawing/2014/main" id="{BD631ECB-50FF-4ED1-BB51-68D8EADDE579}"/>
              </a:ext>
            </a:extLst>
          </p:cNvPr>
          <p:cNvSpPr txBox="1">
            <a:spLocks noChangeArrowheads="1"/>
          </p:cNvSpPr>
          <p:nvPr/>
        </p:nvSpPr>
        <p:spPr bwMode="auto">
          <a:xfrm>
            <a:off x="2786352" y="5826215"/>
            <a:ext cx="67682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đúng</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10" name="Text Box 121">
            <a:extLst>
              <a:ext uri="{FF2B5EF4-FFF2-40B4-BE49-F238E27FC236}">
                <a16:creationId xmlns="" xmlns:a16="http://schemas.microsoft.com/office/drawing/2014/main" id="{E55C4547-FB12-4C49-9D1B-28805DDF5494}"/>
              </a:ext>
            </a:extLst>
          </p:cNvPr>
          <p:cNvSpPr txBox="1">
            <a:spLocks noChangeArrowheads="1"/>
          </p:cNvSpPr>
          <p:nvPr/>
        </p:nvSpPr>
        <p:spPr bwMode="auto">
          <a:xfrm>
            <a:off x="2746761" y="5862534"/>
            <a:ext cx="63991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pic>
        <p:nvPicPr>
          <p:cNvPr id="11" name="Picture 2" descr="Khung viền PowerPoint đẹp">
            <a:extLst>
              <a:ext uri="{FF2B5EF4-FFF2-40B4-BE49-F238E27FC236}">
                <a16:creationId xmlns="" xmlns:a16="http://schemas.microsoft.com/office/drawing/2014/main" id="{925DAF4E-A91E-4B67-9DD0-C1AB59B6E0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9066" y="-52063"/>
            <a:ext cx="9521707" cy="29510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 xmlns:a16="http://schemas.microsoft.com/office/drawing/2014/main" id="{7F0FA2B0-031C-4973-B8CF-6079A99BF1E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98768" y="587446"/>
            <a:ext cx="693557"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a:extLst>
              <a:ext uri="{FF2B5EF4-FFF2-40B4-BE49-F238E27FC236}">
                <a16:creationId xmlns="" xmlns:a16="http://schemas.microsoft.com/office/drawing/2014/main" id="{45E844F2-37E7-4DB0-8326-D2F2054436CD}"/>
              </a:ext>
            </a:extLst>
          </p:cNvPr>
          <p:cNvSpPr/>
          <p:nvPr/>
        </p:nvSpPr>
        <p:spPr>
          <a:xfrm>
            <a:off x="3376918" y="3310475"/>
            <a:ext cx="3146806" cy="748145"/>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err="1" smtClean="0">
                <a:solidFill>
                  <a:schemeClr val="bg1"/>
                </a:solidFill>
                <a:latin typeface="+mj-lt"/>
                <a:cs typeface="Times New Roman" panose="02020603050405020304" pitchFamily="18" charset="0"/>
              </a:rPr>
              <a:t>Nông</a:t>
            </a:r>
            <a:r>
              <a:rPr lang="en-US" sz="2800" b="1" dirty="0" smtClean="0">
                <a:solidFill>
                  <a:schemeClr val="bg1"/>
                </a:solidFill>
                <a:latin typeface="+mj-lt"/>
                <a:cs typeface="Times New Roman" panose="02020603050405020304" pitchFamily="18" charset="0"/>
              </a:rPr>
              <a:t> </a:t>
            </a:r>
            <a:r>
              <a:rPr lang="en-US" sz="2800" b="1" dirty="0" err="1" smtClean="0">
                <a:solidFill>
                  <a:schemeClr val="bg1"/>
                </a:solidFill>
                <a:latin typeface="+mj-lt"/>
                <a:cs typeface="Times New Roman" panose="02020603050405020304" pitchFamily="18" charset="0"/>
              </a:rPr>
              <a:t>dân</a:t>
            </a:r>
            <a:r>
              <a:rPr lang="en-US" sz="2800" b="1" dirty="0" smtClean="0">
                <a:solidFill>
                  <a:schemeClr val="bg1"/>
                </a:solidFill>
                <a:latin typeface="+mj-lt"/>
                <a:cs typeface="Times New Roman" panose="02020603050405020304" pitchFamily="18" charset="0"/>
              </a:rPr>
              <a:t> </a:t>
            </a:r>
            <a:r>
              <a:rPr lang="en-US" sz="2800" b="1" dirty="0" err="1" smtClean="0">
                <a:solidFill>
                  <a:schemeClr val="bg1"/>
                </a:solidFill>
                <a:latin typeface="+mj-lt"/>
                <a:cs typeface="Times New Roman" panose="02020603050405020304" pitchFamily="18" charset="0"/>
              </a:rPr>
              <a:t>lĩnh</a:t>
            </a:r>
            <a:r>
              <a:rPr lang="en-US" sz="2800" b="1" dirty="0" smtClean="0">
                <a:solidFill>
                  <a:schemeClr val="bg1"/>
                </a:solidFill>
                <a:latin typeface="+mj-lt"/>
                <a:cs typeface="Times New Roman" panose="02020603050405020304" pitchFamily="18" charset="0"/>
              </a:rPr>
              <a:t> </a:t>
            </a:r>
            <a:r>
              <a:rPr lang="en-US" sz="2800" b="1" dirty="0" err="1" smtClean="0">
                <a:solidFill>
                  <a:schemeClr val="bg1"/>
                </a:solidFill>
                <a:latin typeface="+mj-lt"/>
                <a:cs typeface="Times New Roman" panose="02020603050405020304" pitchFamily="18" charset="0"/>
              </a:rPr>
              <a:t>canh</a:t>
            </a:r>
            <a:endParaRPr lang="en-US" sz="2800" b="1" dirty="0">
              <a:solidFill>
                <a:schemeClr val="bg1"/>
              </a:solidFill>
              <a:latin typeface="+mj-lt"/>
              <a:cs typeface="Times New Roman" panose="02020603050405020304" pitchFamily="18" charset="0"/>
            </a:endParaRPr>
          </a:p>
        </p:txBody>
      </p:sp>
      <p:sp>
        <p:nvSpPr>
          <p:cNvPr id="52" name="Rectangle: Rounded Corners 51">
            <a:extLst>
              <a:ext uri="{FF2B5EF4-FFF2-40B4-BE49-F238E27FC236}">
                <a16:creationId xmlns="" xmlns:a16="http://schemas.microsoft.com/office/drawing/2014/main" id="{2C8D4153-E005-4F09-8ACD-294368F2B324}"/>
              </a:ext>
            </a:extLst>
          </p:cNvPr>
          <p:cNvSpPr/>
          <p:nvPr/>
        </p:nvSpPr>
        <p:spPr>
          <a:xfrm>
            <a:off x="8347616" y="4665146"/>
            <a:ext cx="3146806" cy="748145"/>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err="1" smtClean="0">
                <a:solidFill>
                  <a:schemeClr val="bg1"/>
                </a:solidFill>
                <a:latin typeface="+mj-lt"/>
                <a:cs typeface="Times New Roman" panose="02020603050405020304" pitchFamily="18" charset="0"/>
              </a:rPr>
              <a:t>Nông</a:t>
            </a:r>
            <a:r>
              <a:rPr lang="en-US" sz="2800" b="1" dirty="0" smtClean="0">
                <a:solidFill>
                  <a:schemeClr val="bg1"/>
                </a:solidFill>
                <a:latin typeface="+mj-lt"/>
                <a:cs typeface="Times New Roman" panose="02020603050405020304" pitchFamily="18" charset="0"/>
              </a:rPr>
              <a:t> </a:t>
            </a:r>
            <a:r>
              <a:rPr lang="en-US" sz="2800" b="1" dirty="0" err="1" smtClean="0">
                <a:solidFill>
                  <a:schemeClr val="bg1"/>
                </a:solidFill>
                <a:latin typeface="+mj-lt"/>
                <a:cs typeface="Times New Roman" panose="02020603050405020304" pitchFamily="18" charset="0"/>
              </a:rPr>
              <a:t>dân</a:t>
            </a:r>
            <a:r>
              <a:rPr lang="en-US" sz="2800" b="1" dirty="0" smtClean="0">
                <a:solidFill>
                  <a:schemeClr val="bg1"/>
                </a:solidFill>
                <a:latin typeface="+mj-lt"/>
                <a:cs typeface="Times New Roman" panose="02020603050405020304" pitchFamily="18" charset="0"/>
              </a:rPr>
              <a:t> </a:t>
            </a:r>
            <a:r>
              <a:rPr lang="en-US" sz="2800" b="1" dirty="0" err="1" smtClean="0">
                <a:solidFill>
                  <a:schemeClr val="bg1"/>
                </a:solidFill>
                <a:latin typeface="+mj-lt"/>
                <a:cs typeface="Times New Roman" panose="02020603050405020304" pitchFamily="18" charset="0"/>
              </a:rPr>
              <a:t>làm</a:t>
            </a:r>
            <a:r>
              <a:rPr lang="en-US" sz="2800" b="1" dirty="0" smtClean="0">
                <a:solidFill>
                  <a:schemeClr val="bg1"/>
                </a:solidFill>
                <a:latin typeface="+mj-lt"/>
                <a:cs typeface="Times New Roman" panose="02020603050405020304" pitchFamily="18" charset="0"/>
              </a:rPr>
              <a:t> </a:t>
            </a:r>
            <a:r>
              <a:rPr lang="en-US" sz="2800" b="1" dirty="0" err="1" smtClean="0">
                <a:solidFill>
                  <a:schemeClr val="bg1"/>
                </a:solidFill>
                <a:latin typeface="+mj-lt"/>
                <a:cs typeface="Times New Roman" panose="02020603050405020304" pitchFamily="18" charset="0"/>
              </a:rPr>
              <a:t>thuê</a:t>
            </a:r>
            <a:endParaRPr lang="en-US" sz="2800" b="1" dirty="0">
              <a:solidFill>
                <a:schemeClr val="bg1"/>
              </a:solidFill>
              <a:latin typeface="+mj-lt"/>
              <a:cs typeface="Times New Roman" panose="02020603050405020304" pitchFamily="18" charset="0"/>
            </a:endParaRPr>
          </a:p>
        </p:txBody>
      </p:sp>
      <p:sp>
        <p:nvSpPr>
          <p:cNvPr id="54" name="Oval 53">
            <a:extLst>
              <a:ext uri="{FF2B5EF4-FFF2-40B4-BE49-F238E27FC236}">
                <a16:creationId xmlns="" xmlns:a16="http://schemas.microsoft.com/office/drawing/2014/main" id="{010ED24C-E510-4DE5-B89F-239AE671A059}"/>
              </a:ext>
            </a:extLst>
          </p:cNvPr>
          <p:cNvSpPr/>
          <p:nvPr/>
        </p:nvSpPr>
        <p:spPr>
          <a:xfrm>
            <a:off x="7494925" y="3355779"/>
            <a:ext cx="49878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Aharoni" panose="02010803020104030203" pitchFamily="2" charset="-79"/>
                <a:cs typeface="Aharoni" panose="02010803020104030203" pitchFamily="2" charset="-79"/>
              </a:rPr>
              <a:t>B</a:t>
            </a:r>
          </a:p>
        </p:txBody>
      </p:sp>
      <p:sp>
        <p:nvSpPr>
          <p:cNvPr id="55" name="Oval 54">
            <a:extLst>
              <a:ext uri="{FF2B5EF4-FFF2-40B4-BE49-F238E27FC236}">
                <a16:creationId xmlns="" xmlns:a16="http://schemas.microsoft.com/office/drawing/2014/main" id="{662BFBA0-1A4A-4442-A43D-981C1EFFE20B}"/>
              </a:ext>
            </a:extLst>
          </p:cNvPr>
          <p:cNvSpPr/>
          <p:nvPr/>
        </p:nvSpPr>
        <p:spPr>
          <a:xfrm>
            <a:off x="7744194" y="4783670"/>
            <a:ext cx="49878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 xmlns:a16="http://schemas.microsoft.com/office/drawing/2014/main" id="{41658C25-7390-4556-BC5E-B66395E333EE}"/>
              </a:ext>
            </a:extLst>
          </p:cNvPr>
          <p:cNvSpPr/>
          <p:nvPr/>
        </p:nvSpPr>
        <p:spPr>
          <a:xfrm>
            <a:off x="2786351" y="4796623"/>
            <a:ext cx="49878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Aharoni" panose="02010803020104030203" pitchFamily="2" charset="-79"/>
                <a:cs typeface="Aharoni" panose="02010803020104030203" pitchFamily="2" charset="-79"/>
              </a:rPr>
              <a:t>C</a:t>
            </a:r>
          </a:p>
        </p:txBody>
      </p:sp>
      <p:sp>
        <p:nvSpPr>
          <p:cNvPr id="57" name="Oval 56">
            <a:extLst>
              <a:ext uri="{FF2B5EF4-FFF2-40B4-BE49-F238E27FC236}">
                <a16:creationId xmlns="" xmlns:a16="http://schemas.microsoft.com/office/drawing/2014/main" id="{A48DBC7F-4ED8-4E83-99CD-39EDC79DA874}"/>
              </a:ext>
            </a:extLst>
          </p:cNvPr>
          <p:cNvSpPr/>
          <p:nvPr/>
        </p:nvSpPr>
        <p:spPr>
          <a:xfrm>
            <a:off x="2649375" y="3429000"/>
            <a:ext cx="49878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Aharoni" panose="02010803020104030203" pitchFamily="2" charset="-79"/>
                <a:cs typeface="Aharoni" panose="02010803020104030203" pitchFamily="2" charset="-79"/>
              </a:rPr>
              <a:t>A</a:t>
            </a:r>
          </a:p>
        </p:txBody>
      </p:sp>
      <p:sp>
        <p:nvSpPr>
          <p:cNvPr id="58" name="TextBox 57">
            <a:extLst>
              <a:ext uri="{FF2B5EF4-FFF2-40B4-BE49-F238E27FC236}">
                <a16:creationId xmlns="" xmlns:a16="http://schemas.microsoft.com/office/drawing/2014/main" id="{FA95EC97-75F5-494A-97D4-29680E26C24F}"/>
              </a:ext>
            </a:extLst>
          </p:cNvPr>
          <p:cNvSpPr txBox="1"/>
          <p:nvPr/>
        </p:nvSpPr>
        <p:spPr>
          <a:xfrm>
            <a:off x="3712051" y="831274"/>
            <a:ext cx="5124847" cy="369332"/>
          </a:xfrm>
          <a:prstGeom prst="rect">
            <a:avLst/>
          </a:prstGeom>
          <a:noFill/>
        </p:spPr>
        <p:txBody>
          <a:bodyPr wrap="square" rtlCol="0">
            <a:spAutoFit/>
          </a:bodyPr>
          <a:lstStyle/>
          <a:p>
            <a:endParaRPr lang="en-US" dirty="0"/>
          </a:p>
        </p:txBody>
      </p:sp>
      <p:sp>
        <p:nvSpPr>
          <p:cNvPr id="60" name="TextBox 59">
            <a:extLst>
              <a:ext uri="{FF2B5EF4-FFF2-40B4-BE49-F238E27FC236}">
                <a16:creationId xmlns="" xmlns:a16="http://schemas.microsoft.com/office/drawing/2014/main" id="{3571FB0A-124C-4001-A982-10355E214208}"/>
              </a:ext>
            </a:extLst>
          </p:cNvPr>
          <p:cNvSpPr txBox="1"/>
          <p:nvPr/>
        </p:nvSpPr>
        <p:spPr>
          <a:xfrm>
            <a:off x="3895861" y="1617616"/>
            <a:ext cx="6025158" cy="707886"/>
          </a:xfrm>
          <a:prstGeom prst="rect">
            <a:avLst/>
          </a:prstGeom>
          <a:noFill/>
        </p:spPr>
        <p:txBody>
          <a:bodyPr wrap="square" rtlCol="0">
            <a:spAutoFit/>
          </a:bodyPr>
          <a:lstStyle/>
          <a:p>
            <a:endParaRPr lang="en-US" sz="4000" dirty="0">
              <a:latin typeface="Times New Roman" panose="02020603050405020304" pitchFamily="18" charset="0"/>
              <a:cs typeface="Times New Roman" panose="02020603050405020304" pitchFamily="18" charset="0"/>
            </a:endParaRPr>
          </a:p>
        </p:txBody>
      </p:sp>
      <p:sp>
        <p:nvSpPr>
          <p:cNvPr id="79" name="Circle: Hollow 78">
            <a:extLst>
              <a:ext uri="{FF2B5EF4-FFF2-40B4-BE49-F238E27FC236}">
                <a16:creationId xmlns="" xmlns:a16="http://schemas.microsoft.com/office/drawing/2014/main" id="{66F09241-27F7-44D9-8FF4-14CC1B72E454}"/>
              </a:ext>
            </a:extLst>
          </p:cNvPr>
          <p:cNvSpPr/>
          <p:nvPr/>
        </p:nvSpPr>
        <p:spPr>
          <a:xfrm>
            <a:off x="-57767" y="139149"/>
            <a:ext cx="2489333" cy="2471561"/>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80" name="Group 79">
            <a:extLst>
              <a:ext uri="{FF2B5EF4-FFF2-40B4-BE49-F238E27FC236}">
                <a16:creationId xmlns="" xmlns:a16="http://schemas.microsoft.com/office/drawing/2014/main" id="{105A5382-71AD-4247-B946-D72D3CFAC647}"/>
              </a:ext>
            </a:extLst>
          </p:cNvPr>
          <p:cNvGrpSpPr/>
          <p:nvPr/>
        </p:nvGrpSpPr>
        <p:grpSpPr>
          <a:xfrm>
            <a:off x="-76495" y="139148"/>
            <a:ext cx="2526787" cy="2471561"/>
            <a:chOff x="-494973" y="1043791"/>
            <a:chExt cx="3009379" cy="2964766"/>
          </a:xfrm>
        </p:grpSpPr>
        <p:sp>
          <p:nvSpPr>
            <p:cNvPr id="81" name="Sun 80">
              <a:extLst>
                <a:ext uri="{FF2B5EF4-FFF2-40B4-BE49-F238E27FC236}">
                  <a16:creationId xmlns="" xmlns:a16="http://schemas.microsoft.com/office/drawing/2014/main" id="{A804B890-DEB8-4354-A83B-44DBE5FD0D93}"/>
                </a:ext>
              </a:extLst>
            </p:cNvPr>
            <p:cNvSpPr/>
            <p:nvPr/>
          </p:nvSpPr>
          <p:spPr>
            <a:xfrm>
              <a:off x="-494973" y="1043791"/>
              <a:ext cx="3009379" cy="2964766"/>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a:extLst>
                <a:ext uri="{FF2B5EF4-FFF2-40B4-BE49-F238E27FC236}">
                  <a16:creationId xmlns="" xmlns:a16="http://schemas.microsoft.com/office/drawing/2014/main" id="{8B8CFA86-953E-44F5-93BF-BEE2170B9855}"/>
                </a:ext>
              </a:extLst>
            </p:cNvPr>
            <p:cNvSpPr/>
            <p:nvPr/>
          </p:nvSpPr>
          <p:spPr>
            <a:xfrm flipH="1">
              <a:off x="223778" y="1731144"/>
              <a:ext cx="1575127" cy="159005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83" name="Flowchart: Connector 82">
            <a:extLst>
              <a:ext uri="{FF2B5EF4-FFF2-40B4-BE49-F238E27FC236}">
                <a16:creationId xmlns="" xmlns:a16="http://schemas.microsoft.com/office/drawing/2014/main" id="{416125C6-AAE5-4236-8CE2-467311D3EFB9}"/>
              </a:ext>
            </a:extLst>
          </p:cNvPr>
          <p:cNvSpPr/>
          <p:nvPr/>
        </p:nvSpPr>
        <p:spPr>
          <a:xfrm>
            <a:off x="545569" y="757545"/>
            <a:ext cx="1279827" cy="12801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Connector 83">
            <a:extLst>
              <a:ext uri="{FF2B5EF4-FFF2-40B4-BE49-F238E27FC236}">
                <a16:creationId xmlns="" xmlns:a16="http://schemas.microsoft.com/office/drawing/2014/main" id="{5A4D49C5-DE7C-4DB7-959B-DDEB909DC343}"/>
              </a:ext>
            </a:extLst>
          </p:cNvPr>
          <p:cNvSpPr/>
          <p:nvPr/>
        </p:nvSpPr>
        <p:spPr>
          <a:xfrm>
            <a:off x="545569" y="737437"/>
            <a:ext cx="1279827" cy="1300268"/>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lowchart: Connector 84">
            <a:extLst>
              <a:ext uri="{FF2B5EF4-FFF2-40B4-BE49-F238E27FC236}">
                <a16:creationId xmlns="" xmlns:a16="http://schemas.microsoft.com/office/drawing/2014/main" id="{AED08271-1954-4F51-837F-EC30FEEDB66C}"/>
              </a:ext>
            </a:extLst>
          </p:cNvPr>
          <p:cNvSpPr/>
          <p:nvPr/>
        </p:nvSpPr>
        <p:spPr>
          <a:xfrm>
            <a:off x="636985" y="838931"/>
            <a:ext cx="1096994" cy="109728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 xmlns:a16="http://schemas.microsoft.com/office/drawing/2014/main" id="{57B3A00E-51EC-45AC-A827-A56A38D64B0B}"/>
              </a:ext>
            </a:extLst>
          </p:cNvPr>
          <p:cNvSpPr txBox="1"/>
          <p:nvPr/>
        </p:nvSpPr>
        <p:spPr>
          <a:xfrm>
            <a:off x="893726" y="783787"/>
            <a:ext cx="699065"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1</a:t>
            </a:r>
          </a:p>
        </p:txBody>
      </p:sp>
      <p:sp>
        <p:nvSpPr>
          <p:cNvPr id="87" name="TextBox 86">
            <a:extLst>
              <a:ext uri="{FF2B5EF4-FFF2-40B4-BE49-F238E27FC236}">
                <a16:creationId xmlns="" xmlns:a16="http://schemas.microsoft.com/office/drawing/2014/main" id="{0DC57EC5-5ECB-4877-A851-0D1C6F1AD6DB}"/>
              </a:ext>
            </a:extLst>
          </p:cNvPr>
          <p:cNvSpPr txBox="1"/>
          <p:nvPr/>
        </p:nvSpPr>
        <p:spPr>
          <a:xfrm>
            <a:off x="936745" y="808573"/>
            <a:ext cx="699065"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5</a:t>
            </a:r>
          </a:p>
        </p:txBody>
      </p:sp>
      <p:sp>
        <p:nvSpPr>
          <p:cNvPr id="88" name="TextBox 87">
            <a:extLst>
              <a:ext uri="{FF2B5EF4-FFF2-40B4-BE49-F238E27FC236}">
                <a16:creationId xmlns="" xmlns:a16="http://schemas.microsoft.com/office/drawing/2014/main" id="{5A8C26F5-8EFF-4F64-BAD8-3C7DF5253318}"/>
              </a:ext>
            </a:extLst>
          </p:cNvPr>
          <p:cNvSpPr txBox="1"/>
          <p:nvPr/>
        </p:nvSpPr>
        <p:spPr>
          <a:xfrm>
            <a:off x="869122" y="769289"/>
            <a:ext cx="699065"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6</a:t>
            </a:r>
          </a:p>
        </p:txBody>
      </p:sp>
      <p:sp>
        <p:nvSpPr>
          <p:cNvPr id="89" name="TextBox 88">
            <a:extLst>
              <a:ext uri="{FF2B5EF4-FFF2-40B4-BE49-F238E27FC236}">
                <a16:creationId xmlns="" xmlns:a16="http://schemas.microsoft.com/office/drawing/2014/main" id="{6A26569D-0BDD-4252-9D4E-B0899986CBA4}"/>
              </a:ext>
            </a:extLst>
          </p:cNvPr>
          <p:cNvSpPr txBox="1"/>
          <p:nvPr/>
        </p:nvSpPr>
        <p:spPr>
          <a:xfrm>
            <a:off x="905709" y="808573"/>
            <a:ext cx="699065"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8</a:t>
            </a:r>
          </a:p>
        </p:txBody>
      </p:sp>
      <p:sp>
        <p:nvSpPr>
          <p:cNvPr id="90" name="TextBox 89">
            <a:extLst>
              <a:ext uri="{FF2B5EF4-FFF2-40B4-BE49-F238E27FC236}">
                <a16:creationId xmlns="" xmlns:a16="http://schemas.microsoft.com/office/drawing/2014/main" id="{0A5122A9-9AF1-4B32-84B6-A81E896E762A}"/>
              </a:ext>
            </a:extLst>
          </p:cNvPr>
          <p:cNvSpPr txBox="1"/>
          <p:nvPr/>
        </p:nvSpPr>
        <p:spPr>
          <a:xfrm>
            <a:off x="882659" y="788931"/>
            <a:ext cx="699065"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7</a:t>
            </a:r>
          </a:p>
        </p:txBody>
      </p:sp>
      <p:sp>
        <p:nvSpPr>
          <p:cNvPr id="91" name="TextBox 90">
            <a:extLst>
              <a:ext uri="{FF2B5EF4-FFF2-40B4-BE49-F238E27FC236}">
                <a16:creationId xmlns="" xmlns:a16="http://schemas.microsoft.com/office/drawing/2014/main" id="{D4B416C1-0046-4435-9CAB-98AC3410B4B6}"/>
              </a:ext>
            </a:extLst>
          </p:cNvPr>
          <p:cNvSpPr txBox="1"/>
          <p:nvPr/>
        </p:nvSpPr>
        <p:spPr>
          <a:xfrm>
            <a:off x="636985" y="808573"/>
            <a:ext cx="1072968"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10</a:t>
            </a:r>
          </a:p>
        </p:txBody>
      </p:sp>
      <p:sp>
        <p:nvSpPr>
          <p:cNvPr id="92" name="TextBox 91">
            <a:extLst>
              <a:ext uri="{FF2B5EF4-FFF2-40B4-BE49-F238E27FC236}">
                <a16:creationId xmlns="" xmlns:a16="http://schemas.microsoft.com/office/drawing/2014/main" id="{F08AF2A7-9B60-40E5-BA15-575B8DC006B9}"/>
              </a:ext>
            </a:extLst>
          </p:cNvPr>
          <p:cNvSpPr txBox="1"/>
          <p:nvPr/>
        </p:nvSpPr>
        <p:spPr>
          <a:xfrm>
            <a:off x="914611" y="788931"/>
            <a:ext cx="699065"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9</a:t>
            </a:r>
          </a:p>
        </p:txBody>
      </p:sp>
      <p:sp>
        <p:nvSpPr>
          <p:cNvPr id="93" name="TextBox 92">
            <a:extLst>
              <a:ext uri="{FF2B5EF4-FFF2-40B4-BE49-F238E27FC236}">
                <a16:creationId xmlns="" xmlns:a16="http://schemas.microsoft.com/office/drawing/2014/main" id="{637BCED0-3AFC-4B2E-B8B4-66B7DAA94F13}"/>
              </a:ext>
            </a:extLst>
          </p:cNvPr>
          <p:cNvSpPr txBox="1"/>
          <p:nvPr/>
        </p:nvSpPr>
        <p:spPr>
          <a:xfrm>
            <a:off x="858632" y="776538"/>
            <a:ext cx="699065"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4</a:t>
            </a:r>
          </a:p>
        </p:txBody>
      </p:sp>
      <p:sp>
        <p:nvSpPr>
          <p:cNvPr id="94" name="TextBox 93">
            <a:extLst>
              <a:ext uri="{FF2B5EF4-FFF2-40B4-BE49-F238E27FC236}">
                <a16:creationId xmlns="" xmlns:a16="http://schemas.microsoft.com/office/drawing/2014/main" id="{351C48C7-AAA3-458D-B021-2FAA555DA526}"/>
              </a:ext>
            </a:extLst>
          </p:cNvPr>
          <p:cNvSpPr txBox="1"/>
          <p:nvPr/>
        </p:nvSpPr>
        <p:spPr>
          <a:xfrm>
            <a:off x="948758" y="769289"/>
            <a:ext cx="699065"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3</a:t>
            </a:r>
          </a:p>
        </p:txBody>
      </p:sp>
      <p:sp>
        <p:nvSpPr>
          <p:cNvPr id="95" name="TextBox 94">
            <a:extLst>
              <a:ext uri="{FF2B5EF4-FFF2-40B4-BE49-F238E27FC236}">
                <a16:creationId xmlns="" xmlns:a16="http://schemas.microsoft.com/office/drawing/2014/main" id="{B158F971-2853-4088-82C3-A3D9EDBBB276}"/>
              </a:ext>
            </a:extLst>
          </p:cNvPr>
          <p:cNvSpPr txBox="1"/>
          <p:nvPr/>
        </p:nvSpPr>
        <p:spPr>
          <a:xfrm>
            <a:off x="869122" y="792556"/>
            <a:ext cx="699065" cy="1107996"/>
          </a:xfrm>
          <a:prstGeom prst="rect">
            <a:avLst/>
          </a:prstGeom>
          <a:noFill/>
        </p:spPr>
        <p:txBody>
          <a:bodyPr wrap="square" rtlCol="0">
            <a:spAutoFit/>
          </a:bodyPr>
          <a:lstStyle/>
          <a:p>
            <a:r>
              <a:rPr lang="en-US" sz="6600" dirty="0">
                <a:latin typeface="Times New Roman" panose="02020603050405020304" pitchFamily="18" charset="0"/>
                <a:cs typeface="Times New Roman" panose="02020603050405020304" pitchFamily="18" charset="0"/>
              </a:rPr>
              <a:t>2</a:t>
            </a:r>
          </a:p>
        </p:txBody>
      </p:sp>
      <p:sp>
        <p:nvSpPr>
          <p:cNvPr id="96" name="TextBox 95">
            <a:extLst>
              <a:ext uri="{FF2B5EF4-FFF2-40B4-BE49-F238E27FC236}">
                <a16:creationId xmlns="" xmlns:a16="http://schemas.microsoft.com/office/drawing/2014/main" id="{C4EB5570-325E-402F-8455-D5591CBA56CE}"/>
              </a:ext>
            </a:extLst>
          </p:cNvPr>
          <p:cNvSpPr txBox="1"/>
          <p:nvPr/>
        </p:nvSpPr>
        <p:spPr>
          <a:xfrm>
            <a:off x="810398" y="835726"/>
            <a:ext cx="1241770" cy="1077218"/>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Hết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giờ</a:t>
            </a:r>
            <a:endParaRPr lang="en-US" sz="3200" b="1" dirty="0">
              <a:latin typeface="Times New Roman" panose="02020603050405020304" pitchFamily="18" charset="0"/>
              <a:cs typeface="Times New Roman" panose="02020603050405020304" pitchFamily="18" charset="0"/>
            </a:endParaRPr>
          </a:p>
        </p:txBody>
      </p:sp>
      <p:sp>
        <p:nvSpPr>
          <p:cNvPr id="42" name="Rectangle: Rounded Corners 41">
            <a:extLst>
              <a:ext uri="{FF2B5EF4-FFF2-40B4-BE49-F238E27FC236}">
                <a16:creationId xmlns="" xmlns:a16="http://schemas.microsoft.com/office/drawing/2014/main" id="{17DC954F-049A-4CB6-9277-A19C240C2D3E}"/>
              </a:ext>
            </a:extLst>
          </p:cNvPr>
          <p:cNvSpPr/>
          <p:nvPr/>
        </p:nvSpPr>
        <p:spPr>
          <a:xfrm>
            <a:off x="8291749" y="3191951"/>
            <a:ext cx="3146806" cy="748145"/>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err="1" smtClean="0">
                <a:solidFill>
                  <a:schemeClr val="bg1"/>
                </a:solidFill>
                <a:latin typeface="+mj-lt"/>
                <a:cs typeface="Times New Roman" panose="02020603050405020304" pitchFamily="18" charset="0"/>
              </a:rPr>
              <a:t>Nông</a:t>
            </a:r>
            <a:r>
              <a:rPr lang="en-US" sz="2800" b="1" dirty="0" smtClean="0">
                <a:solidFill>
                  <a:schemeClr val="bg1"/>
                </a:solidFill>
                <a:latin typeface="+mj-lt"/>
                <a:cs typeface="Times New Roman" panose="02020603050405020304" pitchFamily="18" charset="0"/>
              </a:rPr>
              <a:t> </a:t>
            </a:r>
            <a:r>
              <a:rPr lang="en-US" sz="2800" b="1" dirty="0" err="1" smtClean="0">
                <a:solidFill>
                  <a:schemeClr val="bg1"/>
                </a:solidFill>
                <a:latin typeface="+mj-lt"/>
                <a:cs typeface="Times New Roman" panose="02020603050405020304" pitchFamily="18" charset="0"/>
              </a:rPr>
              <a:t>dân</a:t>
            </a:r>
            <a:r>
              <a:rPr lang="en-US" sz="2800" b="1" dirty="0" smtClean="0">
                <a:solidFill>
                  <a:schemeClr val="bg1"/>
                </a:solidFill>
                <a:latin typeface="+mj-lt"/>
                <a:cs typeface="Times New Roman" panose="02020603050405020304" pitchFamily="18" charset="0"/>
              </a:rPr>
              <a:t> </a:t>
            </a:r>
            <a:r>
              <a:rPr lang="en-US" sz="2800" b="1" dirty="0" err="1" smtClean="0">
                <a:solidFill>
                  <a:schemeClr val="bg1"/>
                </a:solidFill>
                <a:latin typeface="+mj-lt"/>
                <a:cs typeface="Times New Roman" panose="02020603050405020304" pitchFamily="18" charset="0"/>
              </a:rPr>
              <a:t>nhận</a:t>
            </a:r>
            <a:r>
              <a:rPr lang="en-US" sz="2800" b="1" dirty="0" smtClean="0">
                <a:solidFill>
                  <a:schemeClr val="bg1"/>
                </a:solidFill>
                <a:latin typeface="+mj-lt"/>
                <a:cs typeface="Times New Roman" panose="02020603050405020304" pitchFamily="18" charset="0"/>
              </a:rPr>
              <a:t> </a:t>
            </a:r>
            <a:r>
              <a:rPr lang="en-US" sz="2800" b="1" dirty="0" err="1" smtClean="0">
                <a:solidFill>
                  <a:schemeClr val="bg1"/>
                </a:solidFill>
                <a:latin typeface="+mj-lt"/>
                <a:cs typeface="Times New Roman" panose="02020603050405020304" pitchFamily="18" charset="0"/>
              </a:rPr>
              <a:t>canh</a:t>
            </a:r>
            <a:r>
              <a:rPr lang="en-US" sz="2800" b="1" dirty="0" smtClean="0">
                <a:solidFill>
                  <a:schemeClr val="bg1"/>
                </a:solidFill>
                <a:latin typeface="+mj-lt"/>
                <a:cs typeface="Times New Roman" panose="02020603050405020304" pitchFamily="18" charset="0"/>
              </a:rPr>
              <a:t> </a:t>
            </a:r>
            <a:endParaRPr lang="en-US" sz="2800" b="1" dirty="0">
              <a:solidFill>
                <a:schemeClr val="bg1"/>
              </a:solidFill>
              <a:latin typeface="+mj-lt"/>
              <a:cs typeface="Times New Roman" panose="02020603050405020304" pitchFamily="18" charset="0"/>
            </a:endParaRPr>
          </a:p>
        </p:txBody>
      </p:sp>
      <p:sp>
        <p:nvSpPr>
          <p:cNvPr id="43" name="Rectangle: Rounded Corners 42">
            <a:extLst>
              <a:ext uri="{FF2B5EF4-FFF2-40B4-BE49-F238E27FC236}">
                <a16:creationId xmlns="" xmlns:a16="http://schemas.microsoft.com/office/drawing/2014/main" id="{5539E4C0-AC94-4D8B-9070-D122DDCE4A7E}"/>
              </a:ext>
            </a:extLst>
          </p:cNvPr>
          <p:cNvSpPr/>
          <p:nvPr/>
        </p:nvSpPr>
        <p:spPr>
          <a:xfrm>
            <a:off x="3431325" y="4676668"/>
            <a:ext cx="3146806" cy="748145"/>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err="1" smtClean="0">
                <a:solidFill>
                  <a:schemeClr val="bg1"/>
                </a:solidFill>
                <a:latin typeface="+mj-lt"/>
                <a:cs typeface="Times New Roman" panose="02020603050405020304" pitchFamily="18" charset="0"/>
              </a:rPr>
              <a:t>Tá</a:t>
            </a:r>
            <a:r>
              <a:rPr lang="en-US" sz="3200" b="1" dirty="0" smtClean="0">
                <a:solidFill>
                  <a:schemeClr val="bg1"/>
                </a:solidFill>
                <a:latin typeface="+mj-lt"/>
                <a:cs typeface="Times New Roman" panose="02020603050405020304" pitchFamily="18" charset="0"/>
              </a:rPr>
              <a:t> </a:t>
            </a:r>
            <a:r>
              <a:rPr lang="en-US" sz="3200" b="1" dirty="0" err="1" smtClean="0">
                <a:solidFill>
                  <a:schemeClr val="bg1"/>
                </a:solidFill>
                <a:latin typeface="+mj-lt"/>
                <a:cs typeface="Times New Roman" panose="02020603050405020304" pitchFamily="18" charset="0"/>
              </a:rPr>
              <a:t>điền</a:t>
            </a:r>
            <a:r>
              <a:rPr lang="en-US" sz="3200" b="1" dirty="0" smtClean="0">
                <a:solidFill>
                  <a:schemeClr val="bg1"/>
                </a:solidFill>
                <a:latin typeface="+mj-lt"/>
                <a:cs typeface="Times New Roman" panose="02020603050405020304" pitchFamily="18" charset="0"/>
              </a:rPr>
              <a:t> </a:t>
            </a:r>
            <a:r>
              <a:rPr lang="en-US" sz="3200" b="1" dirty="0" err="1" smtClean="0">
                <a:solidFill>
                  <a:schemeClr val="bg1"/>
                </a:solidFill>
                <a:latin typeface="+mj-lt"/>
                <a:cs typeface="Times New Roman" panose="02020603050405020304" pitchFamily="18" charset="0"/>
              </a:rPr>
              <a:t>lĩnh</a:t>
            </a:r>
            <a:r>
              <a:rPr lang="en-US" sz="3200" b="1" dirty="0" smtClean="0">
                <a:solidFill>
                  <a:schemeClr val="bg1"/>
                </a:solidFill>
                <a:latin typeface="+mj-lt"/>
                <a:cs typeface="Times New Roman" panose="02020603050405020304" pitchFamily="18" charset="0"/>
              </a:rPr>
              <a:t> </a:t>
            </a:r>
            <a:r>
              <a:rPr lang="en-US" sz="3200" b="1" dirty="0" err="1" smtClean="0">
                <a:solidFill>
                  <a:schemeClr val="bg1"/>
                </a:solidFill>
                <a:latin typeface="+mj-lt"/>
                <a:cs typeface="Times New Roman" panose="02020603050405020304" pitchFamily="18" charset="0"/>
              </a:rPr>
              <a:t>canh</a:t>
            </a:r>
            <a:r>
              <a:rPr lang="en-US" sz="3200" b="1" dirty="0" smtClean="0">
                <a:solidFill>
                  <a:schemeClr val="bg1"/>
                </a:solidFill>
                <a:latin typeface="+mj-lt"/>
                <a:cs typeface="Times New Roman" panose="02020603050405020304" pitchFamily="18" charset="0"/>
              </a:rPr>
              <a:t> </a:t>
            </a:r>
            <a:endParaRPr lang="en-US" sz="3200" b="1" dirty="0">
              <a:solidFill>
                <a:schemeClr val="bg1"/>
              </a:solidFill>
              <a:latin typeface="+mj-lt"/>
              <a:cs typeface="Times New Roman" panose="02020603050405020304" pitchFamily="18" charset="0"/>
            </a:endParaRPr>
          </a:p>
        </p:txBody>
      </p:sp>
      <p:sp>
        <p:nvSpPr>
          <p:cNvPr id="44" name="Text Box 121">
            <a:extLst>
              <a:ext uri="{FF2B5EF4-FFF2-40B4-BE49-F238E27FC236}">
                <a16:creationId xmlns="" xmlns:a16="http://schemas.microsoft.com/office/drawing/2014/main" id="{36DC94BF-C7A5-4F7B-9138-BDD786211FC7}"/>
              </a:ext>
            </a:extLst>
          </p:cNvPr>
          <p:cNvSpPr txBox="1">
            <a:spLocks noChangeArrowheads="1"/>
          </p:cNvSpPr>
          <p:nvPr/>
        </p:nvSpPr>
        <p:spPr bwMode="auto">
          <a:xfrm>
            <a:off x="2786352" y="5882093"/>
            <a:ext cx="650574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46" name="Text Box 121">
            <a:extLst>
              <a:ext uri="{FF2B5EF4-FFF2-40B4-BE49-F238E27FC236}">
                <a16:creationId xmlns="" xmlns:a16="http://schemas.microsoft.com/office/drawing/2014/main" id="{291A04FA-25DC-469B-BFE0-5879C80A7F67}"/>
              </a:ext>
            </a:extLst>
          </p:cNvPr>
          <p:cNvSpPr txBox="1">
            <a:spLocks noChangeArrowheads="1"/>
          </p:cNvSpPr>
          <p:nvPr/>
        </p:nvSpPr>
        <p:spPr bwMode="auto">
          <a:xfrm>
            <a:off x="2746761" y="5870571"/>
            <a:ext cx="63991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pic>
        <p:nvPicPr>
          <p:cNvPr id="2" name="Tieng-dong-ho-tich-tac-www_tiengdong_com">
            <a:hlinkClick r:id="" action="ppaction://media"/>
            <a:extLst>
              <a:ext uri="{FF2B5EF4-FFF2-40B4-BE49-F238E27FC236}">
                <a16:creationId xmlns="" xmlns:a16="http://schemas.microsoft.com/office/drawing/2014/main" id="{8EADAA77-FB26-4A69-802A-541C84A6299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6941" y="783787"/>
            <a:ext cx="609441" cy="609600"/>
          </a:xfrm>
          <a:prstGeom prst="rect">
            <a:avLst/>
          </a:prstGeom>
        </p:spPr>
      </p:pic>
      <p:pic>
        <p:nvPicPr>
          <p:cNvPr id="40" name="Picture 2" descr="게임 인터페이스 시작 버튼을 압살했다 형판 갈색에 대한 스톡 벡터 아트 및 기타 이미지 - iStock">
            <a:extLst>
              <a:ext uri="{FF2B5EF4-FFF2-40B4-BE49-F238E27FC236}">
                <a16:creationId xmlns="" xmlns:a16="http://schemas.microsoft.com/office/drawing/2014/main" id="{ABEDF29E-23DB-4504-B486-6D2EC7D168B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73374" y="1853183"/>
            <a:ext cx="3348975" cy="368068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73">
            <a:extLst>
              <a:ext uri="{FF2B5EF4-FFF2-40B4-BE49-F238E27FC236}">
                <a16:creationId xmlns="" xmlns:a16="http://schemas.microsoft.com/office/drawing/2014/main" id="{16F55502-0B94-4015-9D33-54F5F90C0CD5}"/>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830509" y="5254205"/>
            <a:ext cx="1172831"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Index of /classrooms/ID2_Fall_2015/Cindy_Reyes-Cortes/Unit  1/Hueys_css/Images">
            <a:extLst>
              <a:ext uri="{FF2B5EF4-FFF2-40B4-BE49-F238E27FC236}">
                <a16:creationId xmlns="" xmlns:a16="http://schemas.microsoft.com/office/drawing/2014/main" id="{F9211EB8-BE7C-452B-8147-F560D58C835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6286" y="4417928"/>
            <a:ext cx="1939131" cy="124257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 xmlns:a16="http://schemas.microsoft.com/office/drawing/2014/main" id="{75B22383-3A66-4DB0-8CC9-D1C9947C24CA}"/>
              </a:ext>
            </a:extLst>
          </p:cNvPr>
          <p:cNvSpPr txBox="1"/>
          <p:nvPr/>
        </p:nvSpPr>
        <p:spPr>
          <a:xfrm>
            <a:off x="3592325" y="1074348"/>
            <a:ext cx="7423817" cy="1754326"/>
          </a:xfrm>
          <a:prstGeom prst="rect">
            <a:avLst/>
          </a:prstGeom>
          <a:noFill/>
        </p:spPr>
        <p:txBody>
          <a:bodyPr wrap="square">
            <a:spAutoFit/>
          </a:bodyPr>
          <a:lstStyle/>
          <a:p>
            <a:pPr algn="l"/>
            <a:r>
              <a:rPr lang="en-US" sz="3600" b="1" i="0" dirty="0" err="1" smtClean="0">
                <a:effectLst/>
                <a:latin typeface="Times New Roman" panose="02020603050405020304" pitchFamily="18" charset="0"/>
                <a:cs typeface="Times New Roman" panose="02020603050405020304" pitchFamily="18" charset="0"/>
              </a:rPr>
              <a:t>Giai</a:t>
            </a:r>
            <a:r>
              <a:rPr lang="en-US" sz="3600" b="1" i="0" dirty="0" smtClean="0">
                <a:effectLst/>
                <a:latin typeface="Times New Roman" panose="02020603050405020304" pitchFamily="18" charset="0"/>
                <a:cs typeface="Times New Roman" panose="02020603050405020304" pitchFamily="18" charset="0"/>
              </a:rPr>
              <a:t> </a:t>
            </a:r>
            <a:r>
              <a:rPr lang="en-US" sz="3600" b="1" i="0" dirty="0" err="1" smtClean="0">
                <a:effectLst/>
                <a:latin typeface="Times New Roman" panose="02020603050405020304" pitchFamily="18" charset="0"/>
                <a:cs typeface="Times New Roman" panose="02020603050405020304" pitchFamily="18" charset="0"/>
              </a:rPr>
              <a:t>cấp</a:t>
            </a:r>
            <a:r>
              <a:rPr lang="en-US" sz="3600" b="1" i="0" dirty="0" smtClean="0">
                <a:effectLst/>
                <a:latin typeface="Times New Roman" panose="02020603050405020304" pitchFamily="18" charset="0"/>
                <a:cs typeface="Times New Roman" panose="02020603050405020304" pitchFamily="18" charset="0"/>
              </a:rPr>
              <a:t> </a:t>
            </a:r>
            <a:r>
              <a:rPr lang="en-US" sz="3600" b="1" i="0" dirty="0" err="1" smtClean="0">
                <a:effectLst/>
                <a:latin typeface="Times New Roman" panose="02020603050405020304" pitchFamily="18" charset="0"/>
                <a:cs typeface="Times New Roman" panose="02020603050405020304" pitchFamily="18" charset="0"/>
              </a:rPr>
              <a:t>tá</a:t>
            </a:r>
            <a:r>
              <a:rPr lang="en-US" sz="3600" b="1" i="0" dirty="0" smtClean="0">
                <a:effectLst/>
                <a:latin typeface="Times New Roman" panose="02020603050405020304" pitchFamily="18" charset="0"/>
                <a:cs typeface="Times New Roman" panose="02020603050405020304" pitchFamily="18" charset="0"/>
              </a:rPr>
              <a:t> </a:t>
            </a:r>
            <a:r>
              <a:rPr lang="en-US" sz="3600" b="1" i="0" dirty="0" err="1" smtClean="0">
                <a:effectLst/>
                <a:latin typeface="Times New Roman" panose="02020603050405020304" pitchFamily="18" charset="0"/>
                <a:cs typeface="Times New Roman" panose="02020603050405020304" pitchFamily="18" charset="0"/>
              </a:rPr>
              <a:t>điền</a:t>
            </a:r>
            <a:r>
              <a:rPr lang="en-US" sz="3600" b="1" i="0" dirty="0" smtClean="0">
                <a:effectLst/>
                <a:latin typeface="Times New Roman" panose="02020603050405020304" pitchFamily="18" charset="0"/>
                <a:cs typeface="Times New Roman" panose="02020603050405020304" pitchFamily="18" charset="0"/>
              </a:rPr>
              <a:t> </a:t>
            </a:r>
            <a:r>
              <a:rPr lang="en-US" sz="3600" b="1" i="0" dirty="0" err="1" smtClean="0">
                <a:effectLst/>
                <a:latin typeface="Times New Roman" panose="02020603050405020304" pitchFamily="18" charset="0"/>
                <a:cs typeface="Times New Roman" panose="02020603050405020304" pitchFamily="18" charset="0"/>
              </a:rPr>
              <a:t>còn</a:t>
            </a:r>
            <a:r>
              <a:rPr lang="en-US" sz="3600" b="1" i="0" dirty="0" smtClean="0">
                <a:effectLst/>
                <a:latin typeface="Times New Roman" panose="02020603050405020304" pitchFamily="18" charset="0"/>
                <a:cs typeface="Times New Roman" panose="02020603050405020304" pitchFamily="18" charset="0"/>
              </a:rPr>
              <a:t> </a:t>
            </a:r>
            <a:r>
              <a:rPr lang="en-US" sz="3600" b="1" i="0" dirty="0" err="1" smtClean="0">
                <a:effectLst/>
                <a:latin typeface="Times New Roman" panose="02020603050405020304" pitchFamily="18" charset="0"/>
                <a:cs typeface="Times New Roman" panose="02020603050405020304" pitchFamily="18" charset="0"/>
              </a:rPr>
              <a:t>có</a:t>
            </a:r>
            <a:r>
              <a:rPr lang="en-US" sz="3600" b="1" i="0" dirty="0" smtClean="0">
                <a:effectLst/>
                <a:latin typeface="Times New Roman" panose="02020603050405020304" pitchFamily="18" charset="0"/>
                <a:cs typeface="Times New Roman" panose="02020603050405020304" pitchFamily="18" charset="0"/>
              </a:rPr>
              <a:t> </a:t>
            </a:r>
            <a:r>
              <a:rPr lang="en-US" sz="3600" b="1" i="0" dirty="0" err="1" smtClean="0">
                <a:effectLst/>
                <a:latin typeface="Times New Roman" panose="02020603050405020304" pitchFamily="18" charset="0"/>
                <a:cs typeface="Times New Roman" panose="02020603050405020304" pitchFamily="18" charset="0"/>
              </a:rPr>
              <a:t>tên</a:t>
            </a:r>
            <a:r>
              <a:rPr lang="en-US" sz="3600" b="1" i="0" dirty="0" smtClean="0">
                <a:effectLst/>
                <a:latin typeface="Times New Roman" panose="02020603050405020304" pitchFamily="18" charset="0"/>
                <a:cs typeface="Times New Roman" panose="02020603050405020304" pitchFamily="18" charset="0"/>
              </a:rPr>
              <a:t> </a:t>
            </a:r>
            <a:r>
              <a:rPr lang="en-US" sz="3600" b="1" i="0" dirty="0" err="1" smtClean="0">
                <a:effectLst/>
                <a:latin typeface="Times New Roman" panose="02020603050405020304" pitchFamily="18" charset="0"/>
                <a:cs typeface="Times New Roman" panose="02020603050405020304" pitchFamily="18" charset="0"/>
              </a:rPr>
              <a:t>gọi</a:t>
            </a:r>
            <a:r>
              <a:rPr lang="en-US" sz="3600" b="1" i="0" dirty="0" smtClean="0">
                <a:effectLst/>
                <a:latin typeface="Times New Roman" panose="02020603050405020304" pitchFamily="18" charset="0"/>
                <a:cs typeface="Times New Roman" panose="02020603050405020304" pitchFamily="18" charset="0"/>
              </a:rPr>
              <a:t> </a:t>
            </a:r>
            <a:r>
              <a:rPr lang="en-US" sz="3600" b="1" i="0" dirty="0" err="1" smtClean="0">
                <a:effectLst/>
                <a:latin typeface="Times New Roman" panose="02020603050405020304" pitchFamily="18" charset="0"/>
                <a:cs typeface="Times New Roman" panose="02020603050405020304" pitchFamily="18" charset="0"/>
              </a:rPr>
              <a:t>khác</a:t>
            </a:r>
            <a:r>
              <a:rPr lang="en-US" sz="3600" b="1" i="0" dirty="0" smtClean="0">
                <a:effectLst/>
                <a:latin typeface="Times New Roman" panose="02020603050405020304" pitchFamily="18" charset="0"/>
                <a:cs typeface="Times New Roman" panose="02020603050405020304" pitchFamily="18" charset="0"/>
              </a:rPr>
              <a:t> </a:t>
            </a:r>
            <a:r>
              <a:rPr lang="en-US" sz="3600" b="1" i="0" dirty="0" err="1" smtClean="0">
                <a:effectLst/>
                <a:latin typeface="Times New Roman" panose="02020603050405020304" pitchFamily="18" charset="0"/>
                <a:cs typeface="Times New Roman" panose="02020603050405020304" pitchFamily="18" charset="0"/>
              </a:rPr>
              <a:t>là</a:t>
            </a:r>
            <a:r>
              <a:rPr lang="en-US" sz="3600" b="1" i="0" dirty="0" smtClean="0">
                <a:effectLst/>
                <a:latin typeface="Times New Roman" panose="02020603050405020304" pitchFamily="18" charset="0"/>
                <a:cs typeface="Times New Roman" panose="02020603050405020304" pitchFamily="18" charset="0"/>
              </a:rPr>
              <a:t>:</a:t>
            </a:r>
            <a:endParaRPr lang="en-US" sz="3600" b="0" i="0" dirty="0">
              <a:effectLst/>
              <a:latin typeface="Times New Roman" panose="02020603050405020304" pitchFamily="18" charset="0"/>
              <a:cs typeface="Times New Roman" panose="02020603050405020304" pitchFamily="18" charset="0"/>
            </a:endParaRPr>
          </a:p>
          <a:p>
            <a:r>
              <a:rPr lang="en-US" b="0" i="0" dirty="0">
                <a:effectLst/>
                <a:latin typeface="Arial" panose="020B0604020202020204" pitchFamily="34" charset="0"/>
              </a:rPr>
              <a:t/>
            </a:r>
            <a:br>
              <a:rPr lang="en-US" b="0" i="0" dirty="0">
                <a:effectLst/>
                <a:latin typeface="Arial" panose="020B0604020202020204" pitchFamily="34" charset="0"/>
              </a:rPr>
            </a:br>
            <a:endParaRPr lang="en-US" dirty="0"/>
          </a:p>
        </p:txBody>
      </p:sp>
    </p:spTree>
    <p:extLst>
      <p:ext uri="{BB962C8B-B14F-4D97-AF65-F5344CB8AC3E}">
        <p14:creationId xmlns:p14="http://schemas.microsoft.com/office/powerpoint/2010/main" val="272755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750"/>
                                        <p:tgtEl>
                                          <p:spTgt spid="40"/>
                                        </p:tgtEl>
                                      </p:cBhvr>
                                    </p:animEffect>
                                  </p:childTnLst>
                                </p:cTn>
                              </p:par>
                              <p:par>
                                <p:cTn id="23" presetID="10" presetClass="entr" presetSubtype="0"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fade">
                                      <p:cBhvr>
                                        <p:cTn id="25" dur="750"/>
                                        <p:tgtEl>
                                          <p:spTgt spid="51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randombar(horizontal)">
                                      <p:cBhvr>
                                        <p:cTn id="28" dur="500"/>
                                        <p:tgtEl>
                                          <p:spTgt spid="45"/>
                                        </p:tgtEl>
                                      </p:cBhvr>
                                    </p:animEffect>
                                  </p:childTnLst>
                                </p:cTn>
                              </p:par>
                              <p:par>
                                <p:cTn id="29" presetID="14" presetClass="entr" presetSubtype="10" fill="hold" grpId="0" nodeType="withEffect" nodePh="1">
                                  <p:stCondLst>
                                    <p:cond delay="0"/>
                                  </p:stCondLst>
                                  <p:endCondLst>
                                    <p:cond evt="begin" delay="0">
                                      <p:tn val="29"/>
                                    </p:cond>
                                  </p:endCondLst>
                                  <p:childTnLst>
                                    <p:set>
                                      <p:cBhvr>
                                        <p:cTn id="30" dur="1" fill="hold">
                                          <p:stCondLst>
                                            <p:cond delay="0"/>
                                          </p:stCondLst>
                                        </p:cTn>
                                        <p:tgtEl>
                                          <p:spTgt spid="60"/>
                                        </p:tgtEl>
                                        <p:attrNameLst>
                                          <p:attrName>style.visibility</p:attrName>
                                        </p:attrNameLst>
                                      </p:cBhvr>
                                      <p:to>
                                        <p:strVal val="visible"/>
                                      </p:to>
                                    </p:set>
                                    <p:animEffect transition="in" filter="randombar(horizontal)">
                                      <p:cBhvr>
                                        <p:cTn id="31" dur="500"/>
                                        <p:tgtEl>
                                          <p:spTgt spid="6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750"/>
                                        <p:tgtEl>
                                          <p:spTgt spid="5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750"/>
                                        <p:tgtEl>
                                          <p:spTgt spid="5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750"/>
                                        <p:tgtEl>
                                          <p:spTgt spid="5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750"/>
                                        <p:tgtEl>
                                          <p:spTgt spid="55"/>
                                        </p:tgtEl>
                                      </p:cBhvr>
                                    </p:animEffect>
                                  </p:childTnLst>
                                </p:cTn>
                              </p:par>
                              <p:par>
                                <p:cTn id="44" presetID="10"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750"/>
                                        <p:tgtEl>
                                          <p:spTgt spid="1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750"/>
                                        <p:tgtEl>
                                          <p:spTgt spid="5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750"/>
                                        <p:tgtEl>
                                          <p:spTgt spid="4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750"/>
                                        <p:tgtEl>
                                          <p:spTgt spid="4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750"/>
                                        <p:tgtEl>
                                          <p:spTgt spid="51"/>
                                        </p:tgtEl>
                                      </p:cBhvr>
                                    </p:animEffect>
                                  </p:childTnLst>
                                </p:cTn>
                              </p:par>
                            </p:childTnLst>
                          </p:cTn>
                        </p:par>
                        <p:par>
                          <p:cTn id="59" fill="hold">
                            <p:stCondLst>
                              <p:cond delay="2500"/>
                            </p:stCondLst>
                            <p:childTnLst>
                              <p:par>
                                <p:cTn id="60" presetID="8" presetClass="emph" presetSubtype="0" repeatCount="indefinite" fill="hold" nodeType="afterEffect">
                                  <p:stCondLst>
                                    <p:cond delay="0"/>
                                  </p:stCondLst>
                                  <p:childTnLst>
                                    <p:animRot by="21600000">
                                      <p:cBhvr>
                                        <p:cTn id="61" dur="20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54"/>
                    </p:tgtEl>
                  </p:cond>
                </p:stCondLst>
                <p:endSync evt="end" delay="0">
                  <p:rtn val="all"/>
                </p:endSync>
                <p:childTnLst>
                  <p:par>
                    <p:cTn id="63" fill="hold">
                      <p:stCondLst>
                        <p:cond delay="0"/>
                      </p:stCondLst>
                      <p:childTnLst>
                        <p:par>
                          <p:cTn id="64" fill="hold">
                            <p:stCondLst>
                              <p:cond delay="0"/>
                            </p:stCondLst>
                            <p:childTnLst>
                              <p:par>
                                <p:cTn id="65" presetID="53" presetClass="exit" presetSubtype="32" fill="hold" grpId="1" nodeType="clickEffect">
                                  <p:stCondLst>
                                    <p:cond delay="0"/>
                                  </p:stCondLst>
                                  <p:childTnLst>
                                    <p:anim calcmode="lin" valueType="num">
                                      <p:cBhvr>
                                        <p:cTn id="66" dur="750"/>
                                        <p:tgtEl>
                                          <p:spTgt spid="42"/>
                                        </p:tgtEl>
                                        <p:attrNameLst>
                                          <p:attrName>ppt_w</p:attrName>
                                        </p:attrNameLst>
                                      </p:cBhvr>
                                      <p:tavLst>
                                        <p:tav tm="0">
                                          <p:val>
                                            <p:strVal val="ppt_w"/>
                                          </p:val>
                                        </p:tav>
                                        <p:tav tm="100000">
                                          <p:val>
                                            <p:fltVal val="0"/>
                                          </p:val>
                                        </p:tav>
                                      </p:tavLst>
                                    </p:anim>
                                    <p:anim calcmode="lin" valueType="num">
                                      <p:cBhvr>
                                        <p:cTn id="67" dur="750"/>
                                        <p:tgtEl>
                                          <p:spTgt spid="42"/>
                                        </p:tgtEl>
                                        <p:attrNameLst>
                                          <p:attrName>ppt_h</p:attrName>
                                        </p:attrNameLst>
                                      </p:cBhvr>
                                      <p:tavLst>
                                        <p:tav tm="0">
                                          <p:val>
                                            <p:strVal val="ppt_h"/>
                                          </p:val>
                                        </p:tav>
                                        <p:tav tm="100000">
                                          <p:val>
                                            <p:fltVal val="0"/>
                                          </p:val>
                                        </p:tav>
                                      </p:tavLst>
                                    </p:anim>
                                    <p:animEffect transition="out" filter="fade">
                                      <p:cBhvr>
                                        <p:cTn id="68" dur="750"/>
                                        <p:tgtEl>
                                          <p:spTgt spid="42"/>
                                        </p:tgtEl>
                                      </p:cBhvr>
                                    </p:animEffect>
                                    <p:set>
                                      <p:cBhvr>
                                        <p:cTn id="69" dur="1" fill="hold">
                                          <p:stCondLst>
                                            <p:cond delay="749"/>
                                          </p:stCondLst>
                                        </p:cTn>
                                        <p:tgtEl>
                                          <p:spTgt spid="42"/>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4" name="bomb.wav"/>
                                        </p:tgtEl>
                                      </p:cMediaNode>
                                    </p:audio>
                                  </p:subTnLst>
                                </p:cTn>
                              </p:par>
                            </p:childTnLst>
                          </p:cTn>
                        </p:par>
                        <p:par>
                          <p:cTn id="70" fill="hold">
                            <p:stCondLst>
                              <p:cond delay="750"/>
                            </p:stCondLst>
                            <p:childTnLst>
                              <p:par>
                                <p:cTn id="71" presetID="42" presetClass="entr" presetSubtype="0" fill="hold" grpId="0" nodeType="after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250"/>
                                        <p:tgtEl>
                                          <p:spTgt spid="44"/>
                                        </p:tgtEl>
                                      </p:cBhvr>
                                    </p:animEffect>
                                    <p:anim calcmode="lin" valueType="num">
                                      <p:cBhvr>
                                        <p:cTn id="74" dur="250" fill="hold"/>
                                        <p:tgtEl>
                                          <p:spTgt spid="44"/>
                                        </p:tgtEl>
                                        <p:attrNameLst>
                                          <p:attrName>ppt_x</p:attrName>
                                        </p:attrNameLst>
                                      </p:cBhvr>
                                      <p:tavLst>
                                        <p:tav tm="0">
                                          <p:val>
                                            <p:strVal val="#ppt_x"/>
                                          </p:val>
                                        </p:tav>
                                        <p:tav tm="100000">
                                          <p:val>
                                            <p:strVal val="#ppt_x"/>
                                          </p:val>
                                        </p:tav>
                                      </p:tavLst>
                                    </p:anim>
                                    <p:anim calcmode="lin" valueType="num">
                                      <p:cBhvr>
                                        <p:cTn id="75" dur="250" fill="hold"/>
                                        <p:tgtEl>
                                          <p:spTgt spid="44"/>
                                        </p:tgtEl>
                                        <p:attrNameLst>
                                          <p:attrName>ppt_y</p:attrName>
                                        </p:attrNameLst>
                                      </p:cBhvr>
                                      <p:tavLst>
                                        <p:tav tm="0">
                                          <p:val>
                                            <p:strVal val="#ppt_y+.1"/>
                                          </p:val>
                                        </p:tav>
                                        <p:tav tm="100000">
                                          <p:val>
                                            <p:strVal val="#ppt_y"/>
                                          </p:val>
                                        </p:tav>
                                      </p:tavLst>
                                    </p:anim>
                                  </p:childTnLst>
                                </p:cTn>
                              </p:par>
                            </p:childTnLst>
                          </p:cTn>
                        </p:par>
                        <p:par>
                          <p:cTn id="76" fill="hold">
                            <p:stCondLst>
                              <p:cond delay="1000"/>
                            </p:stCondLst>
                            <p:childTnLst>
                              <p:par>
                                <p:cTn id="77" presetID="53" presetClass="exit" presetSubtype="32" fill="hold" grpId="1" nodeType="afterEffect">
                                  <p:stCondLst>
                                    <p:cond delay="2250"/>
                                  </p:stCondLst>
                                  <p:childTnLst>
                                    <p:anim calcmode="lin" valueType="num">
                                      <p:cBhvr>
                                        <p:cTn id="78" dur="5000"/>
                                        <p:tgtEl>
                                          <p:spTgt spid="44"/>
                                        </p:tgtEl>
                                        <p:attrNameLst>
                                          <p:attrName>ppt_w</p:attrName>
                                        </p:attrNameLst>
                                      </p:cBhvr>
                                      <p:tavLst>
                                        <p:tav tm="0">
                                          <p:val>
                                            <p:strVal val="ppt_w"/>
                                          </p:val>
                                        </p:tav>
                                        <p:tav tm="100000">
                                          <p:val>
                                            <p:fltVal val="0"/>
                                          </p:val>
                                        </p:tav>
                                      </p:tavLst>
                                    </p:anim>
                                    <p:anim calcmode="lin" valueType="num">
                                      <p:cBhvr>
                                        <p:cTn id="79" dur="5000"/>
                                        <p:tgtEl>
                                          <p:spTgt spid="44"/>
                                        </p:tgtEl>
                                        <p:attrNameLst>
                                          <p:attrName>ppt_h</p:attrName>
                                        </p:attrNameLst>
                                      </p:cBhvr>
                                      <p:tavLst>
                                        <p:tav tm="0">
                                          <p:val>
                                            <p:strVal val="ppt_h"/>
                                          </p:val>
                                        </p:tav>
                                        <p:tav tm="100000">
                                          <p:val>
                                            <p:fltVal val="0"/>
                                          </p:val>
                                        </p:tav>
                                      </p:tavLst>
                                    </p:anim>
                                    <p:animEffect transition="out" filter="fade">
                                      <p:cBhvr>
                                        <p:cTn id="80" dur="5000"/>
                                        <p:tgtEl>
                                          <p:spTgt spid="44"/>
                                        </p:tgtEl>
                                      </p:cBhvr>
                                    </p:animEffect>
                                    <p:set>
                                      <p:cBhvr>
                                        <p:cTn id="81"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82" restart="whenNotActive" fill="hold" evtFilter="cancelBubble" nodeType="interactiveSeq">
                <p:stCondLst>
                  <p:cond evt="onClick" delay="0">
                    <p:tgtEl>
                      <p:spTgt spid="57"/>
                    </p:tgtEl>
                  </p:cond>
                </p:stCondLst>
                <p:endSync evt="end" delay="0">
                  <p:rtn val="all"/>
                </p:endSync>
                <p:childTnLst>
                  <p:par>
                    <p:cTn id="83" fill="hold">
                      <p:stCondLst>
                        <p:cond delay="0"/>
                      </p:stCondLst>
                      <p:childTnLst>
                        <p:par>
                          <p:cTn id="84" fill="hold">
                            <p:stCondLst>
                              <p:cond delay="0"/>
                            </p:stCondLst>
                            <p:childTnLst>
                              <p:par>
                                <p:cTn id="85" presetID="21" presetClass="emph" presetSubtype="0" fill="hold" grpId="1" nodeType="clickEffect">
                                  <p:stCondLst>
                                    <p:cond delay="0"/>
                                  </p:stCondLst>
                                  <p:childTnLst>
                                    <p:animClr clrSpc="hsl" dir="cw">
                                      <p:cBhvr override="childStyle">
                                        <p:cTn id="86" dur="500" fill="hold"/>
                                        <p:tgtEl>
                                          <p:spTgt spid="51"/>
                                        </p:tgtEl>
                                        <p:attrNameLst>
                                          <p:attrName>style.color</p:attrName>
                                        </p:attrNameLst>
                                      </p:cBhvr>
                                      <p:by>
                                        <p:hsl h="7200000" s="0" l="0"/>
                                      </p:by>
                                    </p:animClr>
                                    <p:animClr clrSpc="hsl" dir="cw">
                                      <p:cBhvr>
                                        <p:cTn id="87" dur="500" fill="hold"/>
                                        <p:tgtEl>
                                          <p:spTgt spid="51"/>
                                        </p:tgtEl>
                                        <p:attrNameLst>
                                          <p:attrName>fillcolor</p:attrName>
                                        </p:attrNameLst>
                                      </p:cBhvr>
                                      <p:by>
                                        <p:hsl h="7200000" s="0" l="0"/>
                                      </p:by>
                                    </p:animClr>
                                    <p:animClr clrSpc="hsl" dir="cw">
                                      <p:cBhvr>
                                        <p:cTn id="88" dur="500" fill="hold"/>
                                        <p:tgtEl>
                                          <p:spTgt spid="51"/>
                                        </p:tgtEl>
                                        <p:attrNameLst>
                                          <p:attrName>stroke.color</p:attrName>
                                        </p:attrNameLst>
                                      </p:cBhvr>
                                      <p:by>
                                        <p:hsl h="7200000" s="0" l="0"/>
                                      </p:by>
                                    </p:animClr>
                                    <p:set>
                                      <p:cBhvr>
                                        <p:cTn id="89" dur="500" fill="hold"/>
                                        <p:tgtEl>
                                          <p:spTgt spid="51"/>
                                        </p:tgtEl>
                                        <p:attrNameLst>
                                          <p:attrName>fill.type</p:attrName>
                                        </p:attrNameLst>
                                      </p:cBhvr>
                                      <p:to>
                                        <p:strVal val="solid"/>
                                      </p:to>
                                    </p:set>
                                  </p:childTnLst>
                                  <p:subTnLst>
                                    <p:audio>
                                      <p:cMediaNode>
                                        <p:cTn display="0" masterRel="sameClick">
                                          <p:stCondLst>
                                            <p:cond evt="begin" delay="0">
                                              <p:tn val="85"/>
                                            </p:cond>
                                          </p:stCondLst>
                                          <p:endCondLst>
                                            <p:cond evt="onStopAudio" delay="0">
                                              <p:tgtEl>
                                                <p:sldTgt/>
                                              </p:tgtEl>
                                            </p:cond>
                                          </p:endCondLst>
                                        </p:cTn>
                                        <p:tgtEl>
                                          <p:sndTgt r:embed="rId5" name="applause.wav"/>
                                        </p:tgtEl>
                                      </p:cMediaNode>
                                    </p:audio>
                                  </p:subTnLst>
                                </p:cTn>
                              </p:par>
                            </p:childTnLst>
                          </p:cTn>
                        </p:par>
                        <p:par>
                          <p:cTn id="90" fill="hold">
                            <p:stCondLst>
                              <p:cond delay="500"/>
                            </p:stCondLst>
                            <p:childTnLst>
                              <p:par>
                                <p:cTn id="91" presetID="42" presetClass="entr" presetSubtype="0" fill="hold" grpId="0" nodeType="after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fade">
                                      <p:cBhvr>
                                        <p:cTn id="93" dur="10"/>
                                        <p:tgtEl>
                                          <p:spTgt spid="8"/>
                                        </p:tgtEl>
                                      </p:cBhvr>
                                    </p:animEffect>
                                    <p:anim calcmode="lin" valueType="num">
                                      <p:cBhvr>
                                        <p:cTn id="94" dur="10" fill="hold"/>
                                        <p:tgtEl>
                                          <p:spTgt spid="8"/>
                                        </p:tgtEl>
                                        <p:attrNameLst>
                                          <p:attrName>ppt_x</p:attrName>
                                        </p:attrNameLst>
                                      </p:cBhvr>
                                      <p:tavLst>
                                        <p:tav tm="0">
                                          <p:val>
                                            <p:strVal val="#ppt_x"/>
                                          </p:val>
                                        </p:tav>
                                        <p:tav tm="100000">
                                          <p:val>
                                            <p:strVal val="#ppt_x"/>
                                          </p:val>
                                        </p:tav>
                                      </p:tavLst>
                                    </p:anim>
                                    <p:anim calcmode="lin" valueType="num">
                                      <p:cBhvr>
                                        <p:cTn id="95"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7"/>
                  </p:tgtEl>
                </p:cond>
              </p:nextCondLst>
            </p:seq>
            <p:seq concurrent="1" nextAc="seek">
              <p:cTn id="96" restart="whenNotActive" fill="hold" evtFilter="cancelBubble" nodeType="interactiveSeq">
                <p:stCondLst>
                  <p:cond evt="onClick" delay="0">
                    <p:tgtEl>
                      <p:spTgt spid="55"/>
                    </p:tgtEl>
                  </p:cond>
                </p:stCondLst>
                <p:endSync evt="end" delay="0">
                  <p:rtn val="all"/>
                </p:endSync>
                <p:childTnLst>
                  <p:par>
                    <p:cTn id="97" fill="hold">
                      <p:stCondLst>
                        <p:cond delay="0"/>
                      </p:stCondLst>
                      <p:childTnLst>
                        <p:par>
                          <p:cTn id="98" fill="hold">
                            <p:stCondLst>
                              <p:cond delay="0"/>
                            </p:stCondLst>
                            <p:childTnLst>
                              <p:par>
                                <p:cTn id="99" presetID="53" presetClass="exit" presetSubtype="32" fill="hold" grpId="1" nodeType="clickEffect">
                                  <p:stCondLst>
                                    <p:cond delay="0"/>
                                  </p:stCondLst>
                                  <p:childTnLst>
                                    <p:anim calcmode="lin" valueType="num">
                                      <p:cBhvr>
                                        <p:cTn id="100" dur="500"/>
                                        <p:tgtEl>
                                          <p:spTgt spid="52"/>
                                        </p:tgtEl>
                                        <p:attrNameLst>
                                          <p:attrName>ppt_w</p:attrName>
                                        </p:attrNameLst>
                                      </p:cBhvr>
                                      <p:tavLst>
                                        <p:tav tm="0">
                                          <p:val>
                                            <p:strVal val="ppt_w"/>
                                          </p:val>
                                        </p:tav>
                                        <p:tav tm="100000">
                                          <p:val>
                                            <p:fltVal val="0"/>
                                          </p:val>
                                        </p:tav>
                                      </p:tavLst>
                                    </p:anim>
                                    <p:anim calcmode="lin" valueType="num">
                                      <p:cBhvr>
                                        <p:cTn id="101" dur="500"/>
                                        <p:tgtEl>
                                          <p:spTgt spid="52"/>
                                        </p:tgtEl>
                                        <p:attrNameLst>
                                          <p:attrName>ppt_h</p:attrName>
                                        </p:attrNameLst>
                                      </p:cBhvr>
                                      <p:tavLst>
                                        <p:tav tm="0">
                                          <p:val>
                                            <p:strVal val="ppt_h"/>
                                          </p:val>
                                        </p:tav>
                                        <p:tav tm="100000">
                                          <p:val>
                                            <p:fltVal val="0"/>
                                          </p:val>
                                        </p:tav>
                                      </p:tavLst>
                                    </p:anim>
                                    <p:animEffect transition="out" filter="fade">
                                      <p:cBhvr>
                                        <p:cTn id="102" dur="500"/>
                                        <p:tgtEl>
                                          <p:spTgt spid="52"/>
                                        </p:tgtEl>
                                      </p:cBhvr>
                                    </p:animEffect>
                                    <p:set>
                                      <p:cBhvr>
                                        <p:cTn id="103"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par>
                                <p:cTn id="104" presetID="42" presetClass="entr" presetSubtype="0" fill="hold" grpId="0" nodeType="withEffect">
                                  <p:stCondLst>
                                    <p:cond delay="0"/>
                                  </p:stCondLst>
                                  <p:childTnLst>
                                    <p:set>
                                      <p:cBhvr>
                                        <p:cTn id="105" dur="1" fill="hold">
                                          <p:stCondLst>
                                            <p:cond delay="0"/>
                                          </p:stCondLst>
                                        </p:cTn>
                                        <p:tgtEl>
                                          <p:spTgt spid="46"/>
                                        </p:tgtEl>
                                        <p:attrNameLst>
                                          <p:attrName>style.visibility</p:attrName>
                                        </p:attrNameLst>
                                      </p:cBhvr>
                                      <p:to>
                                        <p:strVal val="visible"/>
                                      </p:to>
                                    </p:set>
                                    <p:animEffect transition="in" filter="fade">
                                      <p:cBhvr>
                                        <p:cTn id="106" dur="1000"/>
                                        <p:tgtEl>
                                          <p:spTgt spid="46"/>
                                        </p:tgtEl>
                                      </p:cBhvr>
                                    </p:animEffect>
                                    <p:anim calcmode="lin" valueType="num">
                                      <p:cBhvr>
                                        <p:cTn id="107" dur="1000" fill="hold"/>
                                        <p:tgtEl>
                                          <p:spTgt spid="46"/>
                                        </p:tgtEl>
                                        <p:attrNameLst>
                                          <p:attrName>ppt_x</p:attrName>
                                        </p:attrNameLst>
                                      </p:cBhvr>
                                      <p:tavLst>
                                        <p:tav tm="0">
                                          <p:val>
                                            <p:strVal val="#ppt_x"/>
                                          </p:val>
                                        </p:tav>
                                        <p:tav tm="100000">
                                          <p:val>
                                            <p:strVal val="#ppt_x"/>
                                          </p:val>
                                        </p:tav>
                                      </p:tavLst>
                                    </p:anim>
                                    <p:anim calcmode="lin" valueType="num">
                                      <p:cBhvr>
                                        <p:cTn id="108" dur="1000" fill="hold"/>
                                        <p:tgtEl>
                                          <p:spTgt spid="46"/>
                                        </p:tgtEl>
                                        <p:attrNameLst>
                                          <p:attrName>ppt_y</p:attrName>
                                        </p:attrNameLst>
                                      </p:cBhvr>
                                      <p:tavLst>
                                        <p:tav tm="0">
                                          <p:val>
                                            <p:strVal val="#ppt_y+.1"/>
                                          </p:val>
                                        </p:tav>
                                        <p:tav tm="100000">
                                          <p:val>
                                            <p:strVal val="#ppt_y"/>
                                          </p:val>
                                        </p:tav>
                                      </p:tavLst>
                                    </p:anim>
                                  </p:childTnLst>
                                </p:cTn>
                              </p:par>
                            </p:childTnLst>
                          </p:cTn>
                        </p:par>
                        <p:par>
                          <p:cTn id="109" fill="hold">
                            <p:stCondLst>
                              <p:cond delay="1000"/>
                            </p:stCondLst>
                            <p:childTnLst>
                              <p:par>
                                <p:cTn id="110" presetID="53" presetClass="exit" presetSubtype="32" fill="hold" grpId="1" nodeType="afterEffect">
                                  <p:stCondLst>
                                    <p:cond delay="1000"/>
                                  </p:stCondLst>
                                  <p:childTnLst>
                                    <p:anim calcmode="lin" valueType="num">
                                      <p:cBhvr>
                                        <p:cTn id="111" dur="5000"/>
                                        <p:tgtEl>
                                          <p:spTgt spid="46"/>
                                        </p:tgtEl>
                                        <p:attrNameLst>
                                          <p:attrName>ppt_w</p:attrName>
                                        </p:attrNameLst>
                                      </p:cBhvr>
                                      <p:tavLst>
                                        <p:tav tm="0">
                                          <p:val>
                                            <p:strVal val="ppt_w"/>
                                          </p:val>
                                        </p:tav>
                                        <p:tav tm="100000">
                                          <p:val>
                                            <p:fltVal val="0"/>
                                          </p:val>
                                        </p:tav>
                                      </p:tavLst>
                                    </p:anim>
                                    <p:anim calcmode="lin" valueType="num">
                                      <p:cBhvr>
                                        <p:cTn id="112" dur="5000"/>
                                        <p:tgtEl>
                                          <p:spTgt spid="46"/>
                                        </p:tgtEl>
                                        <p:attrNameLst>
                                          <p:attrName>ppt_h</p:attrName>
                                        </p:attrNameLst>
                                      </p:cBhvr>
                                      <p:tavLst>
                                        <p:tav tm="0">
                                          <p:val>
                                            <p:strVal val="ppt_h"/>
                                          </p:val>
                                        </p:tav>
                                        <p:tav tm="100000">
                                          <p:val>
                                            <p:fltVal val="0"/>
                                          </p:val>
                                        </p:tav>
                                      </p:tavLst>
                                    </p:anim>
                                    <p:animEffect transition="out" filter="fade">
                                      <p:cBhvr>
                                        <p:cTn id="113" dur="5000"/>
                                        <p:tgtEl>
                                          <p:spTgt spid="46"/>
                                        </p:tgtEl>
                                      </p:cBhvr>
                                    </p:animEffect>
                                    <p:set>
                                      <p:cBhvr>
                                        <p:cTn id="114"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5" restart="whenNotActive" fill="hold" evtFilter="cancelBubble" nodeType="interactiveSeq">
                <p:stCondLst>
                  <p:cond evt="onClick" delay="0">
                    <p:tgtEl>
                      <p:spTgt spid="56"/>
                    </p:tgtEl>
                  </p:cond>
                </p:stCondLst>
                <p:endSync evt="end" delay="0">
                  <p:rtn val="all"/>
                </p:endSync>
                <p:childTnLst>
                  <p:par>
                    <p:cTn id="116" fill="hold">
                      <p:stCondLst>
                        <p:cond delay="0"/>
                      </p:stCondLst>
                      <p:childTnLst>
                        <p:par>
                          <p:cTn id="117" fill="hold">
                            <p:stCondLst>
                              <p:cond delay="0"/>
                            </p:stCondLst>
                            <p:childTnLst>
                              <p:par>
                                <p:cTn id="118" presetID="53" presetClass="exit" presetSubtype="32" fill="hold" grpId="1" nodeType="clickEffect">
                                  <p:stCondLst>
                                    <p:cond delay="0"/>
                                  </p:stCondLst>
                                  <p:childTnLst>
                                    <p:anim calcmode="lin" valueType="num">
                                      <p:cBhvr>
                                        <p:cTn id="119" dur="500"/>
                                        <p:tgtEl>
                                          <p:spTgt spid="43"/>
                                        </p:tgtEl>
                                        <p:attrNameLst>
                                          <p:attrName>ppt_w</p:attrName>
                                        </p:attrNameLst>
                                      </p:cBhvr>
                                      <p:tavLst>
                                        <p:tav tm="0">
                                          <p:val>
                                            <p:strVal val="ppt_w"/>
                                          </p:val>
                                        </p:tav>
                                        <p:tav tm="100000">
                                          <p:val>
                                            <p:fltVal val="0"/>
                                          </p:val>
                                        </p:tav>
                                      </p:tavLst>
                                    </p:anim>
                                    <p:anim calcmode="lin" valueType="num">
                                      <p:cBhvr>
                                        <p:cTn id="120" dur="500"/>
                                        <p:tgtEl>
                                          <p:spTgt spid="43"/>
                                        </p:tgtEl>
                                        <p:attrNameLst>
                                          <p:attrName>ppt_h</p:attrName>
                                        </p:attrNameLst>
                                      </p:cBhvr>
                                      <p:tavLst>
                                        <p:tav tm="0">
                                          <p:val>
                                            <p:strVal val="ppt_h"/>
                                          </p:val>
                                        </p:tav>
                                        <p:tav tm="100000">
                                          <p:val>
                                            <p:fltVal val="0"/>
                                          </p:val>
                                        </p:tav>
                                      </p:tavLst>
                                    </p:anim>
                                    <p:animEffect transition="out" filter="fade">
                                      <p:cBhvr>
                                        <p:cTn id="121" dur="500"/>
                                        <p:tgtEl>
                                          <p:spTgt spid="43"/>
                                        </p:tgtEl>
                                      </p:cBhvr>
                                    </p:animEffect>
                                    <p:set>
                                      <p:cBhvr>
                                        <p:cTn id="122"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118"/>
                                            </p:cond>
                                          </p:stCondLst>
                                          <p:endCondLst>
                                            <p:cond evt="onStopAudio" delay="0">
                                              <p:tgtEl>
                                                <p:sldTgt/>
                                              </p:tgtEl>
                                            </p:cond>
                                          </p:endCondLst>
                                        </p:cTn>
                                        <p:tgtEl>
                                          <p:sndTgt r:embed="rId4" name="bomb.wav"/>
                                        </p:tgtEl>
                                      </p:cMediaNode>
                                    </p:audio>
                                  </p:subTnLst>
                                </p:cTn>
                              </p:par>
                            </p:childTnLst>
                          </p:cTn>
                        </p:par>
                        <p:par>
                          <p:cTn id="123" fill="hold">
                            <p:stCondLst>
                              <p:cond delay="500"/>
                            </p:stCondLst>
                            <p:childTnLst>
                              <p:par>
                                <p:cTn id="124" presetID="42" presetClass="entr" presetSubtype="0" fill="hold" grpId="0" nodeType="afterEffect">
                                  <p:stCondLst>
                                    <p:cond delay="0"/>
                                  </p:stCondLst>
                                  <p:childTnLst>
                                    <p:set>
                                      <p:cBhvr>
                                        <p:cTn id="125" dur="1" fill="hold">
                                          <p:stCondLst>
                                            <p:cond delay="0"/>
                                          </p:stCondLst>
                                        </p:cTn>
                                        <p:tgtEl>
                                          <p:spTgt spid="10"/>
                                        </p:tgtEl>
                                        <p:attrNameLst>
                                          <p:attrName>style.visibility</p:attrName>
                                        </p:attrNameLst>
                                      </p:cBhvr>
                                      <p:to>
                                        <p:strVal val="visible"/>
                                      </p:to>
                                    </p:set>
                                    <p:animEffect transition="in" filter="fade">
                                      <p:cBhvr>
                                        <p:cTn id="126" dur="250"/>
                                        <p:tgtEl>
                                          <p:spTgt spid="10"/>
                                        </p:tgtEl>
                                      </p:cBhvr>
                                    </p:animEffect>
                                    <p:anim calcmode="lin" valueType="num">
                                      <p:cBhvr>
                                        <p:cTn id="127" dur="250" fill="hold"/>
                                        <p:tgtEl>
                                          <p:spTgt spid="10"/>
                                        </p:tgtEl>
                                        <p:attrNameLst>
                                          <p:attrName>ppt_x</p:attrName>
                                        </p:attrNameLst>
                                      </p:cBhvr>
                                      <p:tavLst>
                                        <p:tav tm="0">
                                          <p:val>
                                            <p:strVal val="#ppt_x"/>
                                          </p:val>
                                        </p:tav>
                                        <p:tav tm="100000">
                                          <p:val>
                                            <p:strVal val="#ppt_x"/>
                                          </p:val>
                                        </p:tav>
                                      </p:tavLst>
                                    </p:anim>
                                    <p:anim calcmode="lin" valueType="num">
                                      <p:cBhvr>
                                        <p:cTn id="128" dur="250" fill="hold"/>
                                        <p:tgtEl>
                                          <p:spTgt spid="10"/>
                                        </p:tgtEl>
                                        <p:attrNameLst>
                                          <p:attrName>ppt_y</p:attrName>
                                        </p:attrNameLst>
                                      </p:cBhvr>
                                      <p:tavLst>
                                        <p:tav tm="0">
                                          <p:val>
                                            <p:strVal val="#ppt_y+.1"/>
                                          </p:val>
                                        </p:tav>
                                        <p:tav tm="100000">
                                          <p:val>
                                            <p:strVal val="#ppt_y"/>
                                          </p:val>
                                        </p:tav>
                                      </p:tavLst>
                                    </p:anim>
                                  </p:childTnLst>
                                </p:cTn>
                              </p:par>
                            </p:childTnLst>
                          </p:cTn>
                        </p:par>
                        <p:par>
                          <p:cTn id="129" fill="hold">
                            <p:stCondLst>
                              <p:cond delay="750"/>
                            </p:stCondLst>
                            <p:childTnLst>
                              <p:par>
                                <p:cTn id="130" presetID="53" presetClass="exit" presetSubtype="32" fill="hold" grpId="1" nodeType="afterEffect">
                                  <p:stCondLst>
                                    <p:cond delay="2250"/>
                                  </p:stCondLst>
                                  <p:childTnLst>
                                    <p:anim calcmode="lin" valueType="num">
                                      <p:cBhvr>
                                        <p:cTn id="131" dur="5000"/>
                                        <p:tgtEl>
                                          <p:spTgt spid="10"/>
                                        </p:tgtEl>
                                        <p:attrNameLst>
                                          <p:attrName>ppt_w</p:attrName>
                                        </p:attrNameLst>
                                      </p:cBhvr>
                                      <p:tavLst>
                                        <p:tav tm="0">
                                          <p:val>
                                            <p:strVal val="ppt_w"/>
                                          </p:val>
                                        </p:tav>
                                        <p:tav tm="100000">
                                          <p:val>
                                            <p:fltVal val="0"/>
                                          </p:val>
                                        </p:tav>
                                      </p:tavLst>
                                    </p:anim>
                                    <p:anim calcmode="lin" valueType="num">
                                      <p:cBhvr>
                                        <p:cTn id="132" dur="5000"/>
                                        <p:tgtEl>
                                          <p:spTgt spid="10"/>
                                        </p:tgtEl>
                                        <p:attrNameLst>
                                          <p:attrName>ppt_h</p:attrName>
                                        </p:attrNameLst>
                                      </p:cBhvr>
                                      <p:tavLst>
                                        <p:tav tm="0">
                                          <p:val>
                                            <p:strVal val="ppt_h"/>
                                          </p:val>
                                        </p:tav>
                                        <p:tav tm="100000">
                                          <p:val>
                                            <p:fltVal val="0"/>
                                          </p:val>
                                        </p:tav>
                                      </p:tavLst>
                                    </p:anim>
                                    <p:animEffect transition="out" filter="fade">
                                      <p:cBhvr>
                                        <p:cTn id="133" dur="5000"/>
                                        <p:tgtEl>
                                          <p:spTgt spid="10"/>
                                        </p:tgtEl>
                                      </p:cBhvr>
                                    </p:animEffect>
                                    <p:set>
                                      <p:cBhvr>
                                        <p:cTn id="134"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6"/>
                  </p:tgtEl>
                </p:cond>
              </p:nextCondLst>
            </p:seq>
            <p:audio>
              <p:cMediaNode vol="80000">
                <p:cTn id="135" fill="hold" display="0">
                  <p:stCondLst>
                    <p:cond delay="indefinite"/>
                  </p:stCondLst>
                  <p:endCondLst>
                    <p:cond evt="onStopAudio" delay="0">
                      <p:tgtEl>
                        <p:sldTgt/>
                      </p:tgtEl>
                    </p:cond>
                  </p:endCondLst>
                </p:cTn>
                <p:tgtEl>
                  <p:spTgt spid="2"/>
                </p:tgtEl>
              </p:cMediaNode>
            </p:audio>
            <p:seq concurrent="1" nextAc="seek">
              <p:cTn id="136" restart="whenNotActive" fill="hold" evtFilter="cancelBubble" nodeType="interactiveSeq">
                <p:stCondLst>
                  <p:cond evt="onClick" delay="0">
                    <p:tgtEl>
                      <p:spTgt spid="40"/>
                    </p:tgtEl>
                  </p:cond>
                </p:stCondLst>
                <p:endSync evt="end" delay="0">
                  <p:rtn val="all"/>
                </p:endSync>
                <p:childTnLst>
                  <p:par>
                    <p:cTn id="137" fill="hold">
                      <p:stCondLst>
                        <p:cond delay="0"/>
                      </p:stCondLst>
                      <p:childTnLst>
                        <p:par>
                          <p:cTn id="138" fill="hold">
                            <p:stCondLst>
                              <p:cond delay="0"/>
                            </p:stCondLst>
                            <p:childTnLst>
                              <p:par>
                                <p:cTn id="139" presetID="1" presetClass="mediacall" presetSubtype="0" fill="hold" nodeType="withEffect">
                                  <p:stCondLst>
                                    <p:cond delay="0"/>
                                  </p:stCondLst>
                                  <p:childTnLst>
                                    <p:cmd type="call" cmd="playFrom(0.0)">
                                      <p:cBhvr>
                                        <p:cTn id="140" dur="61681" fill="hold"/>
                                        <p:tgtEl>
                                          <p:spTgt spid="2"/>
                                        </p:tgtEl>
                                      </p:cBhvr>
                                    </p:cmd>
                                  </p:childTnLst>
                                </p:cTn>
                              </p:par>
                              <p:par>
                                <p:cTn id="141" presetID="21" presetClass="entr" presetSubtype="1" repeatCount="10000" fill="hold" grpId="0" nodeType="withEffect">
                                  <p:stCondLst>
                                    <p:cond delay="0"/>
                                  </p:stCondLst>
                                  <p:childTnLst>
                                    <p:set>
                                      <p:cBhvr>
                                        <p:cTn id="142" dur="1" fill="hold">
                                          <p:stCondLst>
                                            <p:cond delay="0"/>
                                          </p:stCondLst>
                                        </p:cTn>
                                        <p:tgtEl>
                                          <p:spTgt spid="85"/>
                                        </p:tgtEl>
                                        <p:attrNameLst>
                                          <p:attrName>style.visibility</p:attrName>
                                        </p:attrNameLst>
                                      </p:cBhvr>
                                      <p:to>
                                        <p:strVal val="visible"/>
                                      </p:to>
                                    </p:set>
                                    <p:animEffect transition="in" filter="wheel(1)">
                                      <p:cBhvr>
                                        <p:cTn id="143" dur="1000"/>
                                        <p:tgtEl>
                                          <p:spTgt spid="85"/>
                                        </p:tgtEl>
                                      </p:cBhvr>
                                    </p:animEffect>
                                  </p:childTnLst>
                                </p:cTn>
                              </p:par>
                              <p:par>
                                <p:cTn id="144" presetID="21" presetClass="entr" presetSubtype="1" repeatCount="10000" fill="hold" grpId="0" nodeType="withEffect">
                                  <p:stCondLst>
                                    <p:cond delay="0"/>
                                  </p:stCondLst>
                                  <p:childTnLst>
                                    <p:set>
                                      <p:cBhvr>
                                        <p:cTn id="145" dur="1" fill="hold">
                                          <p:stCondLst>
                                            <p:cond delay="0"/>
                                          </p:stCondLst>
                                        </p:cTn>
                                        <p:tgtEl>
                                          <p:spTgt spid="84"/>
                                        </p:tgtEl>
                                        <p:attrNameLst>
                                          <p:attrName>style.visibility</p:attrName>
                                        </p:attrNameLst>
                                      </p:cBhvr>
                                      <p:to>
                                        <p:strVal val="visible"/>
                                      </p:to>
                                    </p:set>
                                    <p:animEffect transition="in" filter="wheel(1)">
                                      <p:cBhvr>
                                        <p:cTn id="146" dur="1000"/>
                                        <p:tgtEl>
                                          <p:spTgt spid="84"/>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91"/>
                                        </p:tgtEl>
                                        <p:attrNameLst>
                                          <p:attrName>style.visibility</p:attrName>
                                        </p:attrNameLst>
                                      </p:cBhvr>
                                      <p:to>
                                        <p:strVal val="visible"/>
                                      </p:to>
                                    </p:set>
                                    <p:animEffect transition="in" filter="fade">
                                      <p:cBhvr>
                                        <p:cTn id="149" dur="1000"/>
                                        <p:tgtEl>
                                          <p:spTgt spid="91"/>
                                        </p:tgtEl>
                                      </p:cBhvr>
                                    </p:animEffect>
                                  </p:childTnLst>
                                </p:cTn>
                              </p:par>
                              <p:par>
                                <p:cTn id="150" presetID="10" presetClass="exit" presetSubtype="0" fill="hold" grpId="1" nodeType="withEffect">
                                  <p:stCondLst>
                                    <p:cond delay="1000"/>
                                  </p:stCondLst>
                                  <p:childTnLst>
                                    <p:animEffect transition="out" filter="fade">
                                      <p:cBhvr>
                                        <p:cTn id="151" dur="250"/>
                                        <p:tgtEl>
                                          <p:spTgt spid="91"/>
                                        </p:tgtEl>
                                      </p:cBhvr>
                                    </p:animEffect>
                                    <p:set>
                                      <p:cBhvr>
                                        <p:cTn id="152" dur="1" fill="hold">
                                          <p:stCondLst>
                                            <p:cond delay="249"/>
                                          </p:stCondLst>
                                        </p:cTn>
                                        <p:tgtEl>
                                          <p:spTgt spid="91"/>
                                        </p:tgtEl>
                                        <p:attrNameLst>
                                          <p:attrName>style.visibility</p:attrName>
                                        </p:attrNameLst>
                                      </p:cBhvr>
                                      <p:to>
                                        <p:strVal val="hidden"/>
                                      </p:to>
                                    </p:set>
                                  </p:childTnLst>
                                </p:cTn>
                              </p:par>
                              <p:par>
                                <p:cTn id="153" presetID="10" presetClass="entr" presetSubtype="0" fill="hold" grpId="0" nodeType="withEffect">
                                  <p:stCondLst>
                                    <p:cond delay="1000"/>
                                  </p:stCondLst>
                                  <p:childTnLst>
                                    <p:set>
                                      <p:cBhvr>
                                        <p:cTn id="154" dur="1" fill="hold">
                                          <p:stCondLst>
                                            <p:cond delay="0"/>
                                          </p:stCondLst>
                                        </p:cTn>
                                        <p:tgtEl>
                                          <p:spTgt spid="92"/>
                                        </p:tgtEl>
                                        <p:attrNameLst>
                                          <p:attrName>style.visibility</p:attrName>
                                        </p:attrNameLst>
                                      </p:cBhvr>
                                      <p:to>
                                        <p:strVal val="visible"/>
                                      </p:to>
                                    </p:set>
                                    <p:animEffect transition="in" filter="fade">
                                      <p:cBhvr>
                                        <p:cTn id="155" dur="1000"/>
                                        <p:tgtEl>
                                          <p:spTgt spid="92"/>
                                        </p:tgtEl>
                                      </p:cBhvr>
                                    </p:animEffect>
                                  </p:childTnLst>
                                </p:cTn>
                              </p:par>
                              <p:par>
                                <p:cTn id="156" presetID="10" presetClass="exit" presetSubtype="0" fill="hold" grpId="1" nodeType="withEffect">
                                  <p:stCondLst>
                                    <p:cond delay="2000"/>
                                  </p:stCondLst>
                                  <p:childTnLst>
                                    <p:animEffect transition="out" filter="fade">
                                      <p:cBhvr>
                                        <p:cTn id="157" dur="250"/>
                                        <p:tgtEl>
                                          <p:spTgt spid="92"/>
                                        </p:tgtEl>
                                      </p:cBhvr>
                                    </p:animEffect>
                                    <p:set>
                                      <p:cBhvr>
                                        <p:cTn id="158" dur="1" fill="hold">
                                          <p:stCondLst>
                                            <p:cond delay="249"/>
                                          </p:stCondLst>
                                        </p:cTn>
                                        <p:tgtEl>
                                          <p:spTgt spid="92"/>
                                        </p:tgtEl>
                                        <p:attrNameLst>
                                          <p:attrName>style.visibility</p:attrName>
                                        </p:attrNameLst>
                                      </p:cBhvr>
                                      <p:to>
                                        <p:strVal val="hidden"/>
                                      </p:to>
                                    </p:set>
                                  </p:childTnLst>
                                </p:cTn>
                              </p:par>
                              <p:par>
                                <p:cTn id="159" presetID="10" presetClass="entr" presetSubtype="0" fill="hold" grpId="0" nodeType="withEffect">
                                  <p:stCondLst>
                                    <p:cond delay="2000"/>
                                  </p:stCondLst>
                                  <p:childTnLst>
                                    <p:set>
                                      <p:cBhvr>
                                        <p:cTn id="160" dur="1" fill="hold">
                                          <p:stCondLst>
                                            <p:cond delay="0"/>
                                          </p:stCondLst>
                                        </p:cTn>
                                        <p:tgtEl>
                                          <p:spTgt spid="89"/>
                                        </p:tgtEl>
                                        <p:attrNameLst>
                                          <p:attrName>style.visibility</p:attrName>
                                        </p:attrNameLst>
                                      </p:cBhvr>
                                      <p:to>
                                        <p:strVal val="visible"/>
                                      </p:to>
                                    </p:set>
                                    <p:animEffect transition="in" filter="fade">
                                      <p:cBhvr>
                                        <p:cTn id="161" dur="1000"/>
                                        <p:tgtEl>
                                          <p:spTgt spid="89"/>
                                        </p:tgtEl>
                                      </p:cBhvr>
                                    </p:animEffect>
                                  </p:childTnLst>
                                </p:cTn>
                              </p:par>
                              <p:par>
                                <p:cTn id="162" presetID="10" presetClass="exit" presetSubtype="0" fill="hold" grpId="1" nodeType="withEffect">
                                  <p:stCondLst>
                                    <p:cond delay="3000"/>
                                  </p:stCondLst>
                                  <p:childTnLst>
                                    <p:animEffect transition="out" filter="fade">
                                      <p:cBhvr>
                                        <p:cTn id="163" dur="250"/>
                                        <p:tgtEl>
                                          <p:spTgt spid="89"/>
                                        </p:tgtEl>
                                      </p:cBhvr>
                                    </p:animEffect>
                                    <p:set>
                                      <p:cBhvr>
                                        <p:cTn id="164" dur="1" fill="hold">
                                          <p:stCondLst>
                                            <p:cond delay="249"/>
                                          </p:stCondLst>
                                        </p:cTn>
                                        <p:tgtEl>
                                          <p:spTgt spid="89"/>
                                        </p:tgtEl>
                                        <p:attrNameLst>
                                          <p:attrName>style.visibility</p:attrName>
                                        </p:attrNameLst>
                                      </p:cBhvr>
                                      <p:to>
                                        <p:strVal val="hidden"/>
                                      </p:to>
                                    </p:set>
                                  </p:childTnLst>
                                </p:cTn>
                              </p:par>
                              <p:par>
                                <p:cTn id="165" presetID="10" presetClass="entr" presetSubtype="0" fill="hold" grpId="0" nodeType="withEffect">
                                  <p:stCondLst>
                                    <p:cond delay="3000"/>
                                  </p:stCondLst>
                                  <p:childTnLst>
                                    <p:set>
                                      <p:cBhvr>
                                        <p:cTn id="166" dur="1" fill="hold">
                                          <p:stCondLst>
                                            <p:cond delay="0"/>
                                          </p:stCondLst>
                                        </p:cTn>
                                        <p:tgtEl>
                                          <p:spTgt spid="90"/>
                                        </p:tgtEl>
                                        <p:attrNameLst>
                                          <p:attrName>style.visibility</p:attrName>
                                        </p:attrNameLst>
                                      </p:cBhvr>
                                      <p:to>
                                        <p:strVal val="visible"/>
                                      </p:to>
                                    </p:set>
                                    <p:animEffect transition="in" filter="fade">
                                      <p:cBhvr>
                                        <p:cTn id="167" dur="1000"/>
                                        <p:tgtEl>
                                          <p:spTgt spid="90"/>
                                        </p:tgtEl>
                                      </p:cBhvr>
                                    </p:animEffect>
                                  </p:childTnLst>
                                </p:cTn>
                              </p:par>
                              <p:par>
                                <p:cTn id="168" presetID="10" presetClass="exit" presetSubtype="0" fill="hold" grpId="1" nodeType="withEffect">
                                  <p:stCondLst>
                                    <p:cond delay="4000"/>
                                  </p:stCondLst>
                                  <p:childTnLst>
                                    <p:animEffect transition="out" filter="fade">
                                      <p:cBhvr>
                                        <p:cTn id="169" dur="250"/>
                                        <p:tgtEl>
                                          <p:spTgt spid="90"/>
                                        </p:tgtEl>
                                      </p:cBhvr>
                                    </p:animEffect>
                                    <p:set>
                                      <p:cBhvr>
                                        <p:cTn id="170" dur="1" fill="hold">
                                          <p:stCondLst>
                                            <p:cond delay="249"/>
                                          </p:stCondLst>
                                        </p:cTn>
                                        <p:tgtEl>
                                          <p:spTgt spid="90"/>
                                        </p:tgtEl>
                                        <p:attrNameLst>
                                          <p:attrName>style.visibility</p:attrName>
                                        </p:attrNameLst>
                                      </p:cBhvr>
                                      <p:to>
                                        <p:strVal val="hidden"/>
                                      </p:to>
                                    </p:set>
                                  </p:childTnLst>
                                </p:cTn>
                              </p:par>
                              <p:par>
                                <p:cTn id="171" presetID="10" presetClass="entr" presetSubtype="0" fill="hold" grpId="0" nodeType="withEffect">
                                  <p:stCondLst>
                                    <p:cond delay="4000"/>
                                  </p:stCondLst>
                                  <p:childTnLst>
                                    <p:set>
                                      <p:cBhvr>
                                        <p:cTn id="172" dur="1" fill="hold">
                                          <p:stCondLst>
                                            <p:cond delay="0"/>
                                          </p:stCondLst>
                                        </p:cTn>
                                        <p:tgtEl>
                                          <p:spTgt spid="88"/>
                                        </p:tgtEl>
                                        <p:attrNameLst>
                                          <p:attrName>style.visibility</p:attrName>
                                        </p:attrNameLst>
                                      </p:cBhvr>
                                      <p:to>
                                        <p:strVal val="visible"/>
                                      </p:to>
                                    </p:set>
                                    <p:animEffect transition="in" filter="fade">
                                      <p:cBhvr>
                                        <p:cTn id="173" dur="1000"/>
                                        <p:tgtEl>
                                          <p:spTgt spid="88"/>
                                        </p:tgtEl>
                                      </p:cBhvr>
                                    </p:animEffect>
                                  </p:childTnLst>
                                </p:cTn>
                              </p:par>
                              <p:par>
                                <p:cTn id="174" presetID="10" presetClass="exit" presetSubtype="0" fill="hold" grpId="1" nodeType="withEffect">
                                  <p:stCondLst>
                                    <p:cond delay="5000"/>
                                  </p:stCondLst>
                                  <p:childTnLst>
                                    <p:animEffect transition="out" filter="fade">
                                      <p:cBhvr>
                                        <p:cTn id="175" dur="250"/>
                                        <p:tgtEl>
                                          <p:spTgt spid="88"/>
                                        </p:tgtEl>
                                      </p:cBhvr>
                                    </p:animEffect>
                                    <p:set>
                                      <p:cBhvr>
                                        <p:cTn id="176" dur="1" fill="hold">
                                          <p:stCondLst>
                                            <p:cond delay="249"/>
                                          </p:stCondLst>
                                        </p:cTn>
                                        <p:tgtEl>
                                          <p:spTgt spid="88"/>
                                        </p:tgtEl>
                                        <p:attrNameLst>
                                          <p:attrName>style.visibility</p:attrName>
                                        </p:attrNameLst>
                                      </p:cBhvr>
                                      <p:to>
                                        <p:strVal val="hidden"/>
                                      </p:to>
                                    </p:set>
                                  </p:childTnLst>
                                </p:cTn>
                              </p:par>
                              <p:par>
                                <p:cTn id="177" presetID="10" presetClass="entr" presetSubtype="0" fill="hold" grpId="0" nodeType="withEffect">
                                  <p:stCondLst>
                                    <p:cond delay="5000"/>
                                  </p:stCondLst>
                                  <p:childTnLst>
                                    <p:set>
                                      <p:cBhvr>
                                        <p:cTn id="178" dur="1" fill="hold">
                                          <p:stCondLst>
                                            <p:cond delay="0"/>
                                          </p:stCondLst>
                                        </p:cTn>
                                        <p:tgtEl>
                                          <p:spTgt spid="87"/>
                                        </p:tgtEl>
                                        <p:attrNameLst>
                                          <p:attrName>style.visibility</p:attrName>
                                        </p:attrNameLst>
                                      </p:cBhvr>
                                      <p:to>
                                        <p:strVal val="visible"/>
                                      </p:to>
                                    </p:set>
                                    <p:animEffect transition="in" filter="fade">
                                      <p:cBhvr>
                                        <p:cTn id="179" dur="1000"/>
                                        <p:tgtEl>
                                          <p:spTgt spid="87"/>
                                        </p:tgtEl>
                                      </p:cBhvr>
                                    </p:animEffect>
                                  </p:childTnLst>
                                </p:cTn>
                              </p:par>
                              <p:par>
                                <p:cTn id="180" presetID="10" presetClass="exit" presetSubtype="0" fill="hold" grpId="1" nodeType="withEffect">
                                  <p:stCondLst>
                                    <p:cond delay="6000"/>
                                  </p:stCondLst>
                                  <p:childTnLst>
                                    <p:animEffect transition="out" filter="fade">
                                      <p:cBhvr>
                                        <p:cTn id="181" dur="250"/>
                                        <p:tgtEl>
                                          <p:spTgt spid="87"/>
                                        </p:tgtEl>
                                      </p:cBhvr>
                                    </p:animEffect>
                                    <p:set>
                                      <p:cBhvr>
                                        <p:cTn id="182" dur="1" fill="hold">
                                          <p:stCondLst>
                                            <p:cond delay="249"/>
                                          </p:stCondLst>
                                        </p:cTn>
                                        <p:tgtEl>
                                          <p:spTgt spid="87"/>
                                        </p:tgtEl>
                                        <p:attrNameLst>
                                          <p:attrName>style.visibility</p:attrName>
                                        </p:attrNameLst>
                                      </p:cBhvr>
                                      <p:to>
                                        <p:strVal val="hidden"/>
                                      </p:to>
                                    </p:set>
                                  </p:childTnLst>
                                </p:cTn>
                              </p:par>
                              <p:par>
                                <p:cTn id="183" presetID="10" presetClass="entr" presetSubtype="0" fill="hold" grpId="0" nodeType="withEffect">
                                  <p:stCondLst>
                                    <p:cond delay="6000"/>
                                  </p:stCondLst>
                                  <p:childTnLst>
                                    <p:set>
                                      <p:cBhvr>
                                        <p:cTn id="184" dur="1" fill="hold">
                                          <p:stCondLst>
                                            <p:cond delay="0"/>
                                          </p:stCondLst>
                                        </p:cTn>
                                        <p:tgtEl>
                                          <p:spTgt spid="93"/>
                                        </p:tgtEl>
                                        <p:attrNameLst>
                                          <p:attrName>style.visibility</p:attrName>
                                        </p:attrNameLst>
                                      </p:cBhvr>
                                      <p:to>
                                        <p:strVal val="visible"/>
                                      </p:to>
                                    </p:set>
                                    <p:animEffect transition="in" filter="fade">
                                      <p:cBhvr>
                                        <p:cTn id="185" dur="1000"/>
                                        <p:tgtEl>
                                          <p:spTgt spid="93"/>
                                        </p:tgtEl>
                                      </p:cBhvr>
                                    </p:animEffect>
                                  </p:childTnLst>
                                </p:cTn>
                              </p:par>
                              <p:par>
                                <p:cTn id="186" presetID="10" presetClass="exit" presetSubtype="0" fill="hold" grpId="1" nodeType="withEffect">
                                  <p:stCondLst>
                                    <p:cond delay="7000"/>
                                  </p:stCondLst>
                                  <p:childTnLst>
                                    <p:animEffect transition="out" filter="fade">
                                      <p:cBhvr>
                                        <p:cTn id="187" dur="250"/>
                                        <p:tgtEl>
                                          <p:spTgt spid="93"/>
                                        </p:tgtEl>
                                      </p:cBhvr>
                                    </p:animEffect>
                                    <p:set>
                                      <p:cBhvr>
                                        <p:cTn id="188" dur="1" fill="hold">
                                          <p:stCondLst>
                                            <p:cond delay="249"/>
                                          </p:stCondLst>
                                        </p:cTn>
                                        <p:tgtEl>
                                          <p:spTgt spid="93"/>
                                        </p:tgtEl>
                                        <p:attrNameLst>
                                          <p:attrName>style.visibility</p:attrName>
                                        </p:attrNameLst>
                                      </p:cBhvr>
                                      <p:to>
                                        <p:strVal val="hidden"/>
                                      </p:to>
                                    </p:set>
                                  </p:childTnLst>
                                </p:cTn>
                              </p:par>
                              <p:par>
                                <p:cTn id="189" presetID="10" presetClass="entr" presetSubtype="0" fill="hold" grpId="0" nodeType="withEffect">
                                  <p:stCondLst>
                                    <p:cond delay="7000"/>
                                  </p:stCondLst>
                                  <p:childTnLst>
                                    <p:set>
                                      <p:cBhvr>
                                        <p:cTn id="190" dur="1" fill="hold">
                                          <p:stCondLst>
                                            <p:cond delay="0"/>
                                          </p:stCondLst>
                                        </p:cTn>
                                        <p:tgtEl>
                                          <p:spTgt spid="94"/>
                                        </p:tgtEl>
                                        <p:attrNameLst>
                                          <p:attrName>style.visibility</p:attrName>
                                        </p:attrNameLst>
                                      </p:cBhvr>
                                      <p:to>
                                        <p:strVal val="visible"/>
                                      </p:to>
                                    </p:set>
                                    <p:animEffect transition="in" filter="fade">
                                      <p:cBhvr>
                                        <p:cTn id="191" dur="1000"/>
                                        <p:tgtEl>
                                          <p:spTgt spid="94"/>
                                        </p:tgtEl>
                                      </p:cBhvr>
                                    </p:animEffect>
                                  </p:childTnLst>
                                </p:cTn>
                              </p:par>
                              <p:par>
                                <p:cTn id="192" presetID="10" presetClass="exit" presetSubtype="0" fill="hold" grpId="1" nodeType="withEffect">
                                  <p:stCondLst>
                                    <p:cond delay="8000"/>
                                  </p:stCondLst>
                                  <p:childTnLst>
                                    <p:animEffect transition="out" filter="fade">
                                      <p:cBhvr>
                                        <p:cTn id="193" dur="250"/>
                                        <p:tgtEl>
                                          <p:spTgt spid="94"/>
                                        </p:tgtEl>
                                      </p:cBhvr>
                                    </p:animEffect>
                                    <p:set>
                                      <p:cBhvr>
                                        <p:cTn id="194" dur="1" fill="hold">
                                          <p:stCondLst>
                                            <p:cond delay="249"/>
                                          </p:stCondLst>
                                        </p:cTn>
                                        <p:tgtEl>
                                          <p:spTgt spid="94"/>
                                        </p:tgtEl>
                                        <p:attrNameLst>
                                          <p:attrName>style.visibility</p:attrName>
                                        </p:attrNameLst>
                                      </p:cBhvr>
                                      <p:to>
                                        <p:strVal val="hidden"/>
                                      </p:to>
                                    </p:set>
                                  </p:childTnLst>
                                </p:cTn>
                              </p:par>
                              <p:par>
                                <p:cTn id="195" presetID="10" presetClass="entr" presetSubtype="0" fill="hold" grpId="0" nodeType="withEffect">
                                  <p:stCondLst>
                                    <p:cond delay="8000"/>
                                  </p:stCondLst>
                                  <p:childTnLst>
                                    <p:set>
                                      <p:cBhvr>
                                        <p:cTn id="196" dur="1" fill="hold">
                                          <p:stCondLst>
                                            <p:cond delay="0"/>
                                          </p:stCondLst>
                                        </p:cTn>
                                        <p:tgtEl>
                                          <p:spTgt spid="95"/>
                                        </p:tgtEl>
                                        <p:attrNameLst>
                                          <p:attrName>style.visibility</p:attrName>
                                        </p:attrNameLst>
                                      </p:cBhvr>
                                      <p:to>
                                        <p:strVal val="visible"/>
                                      </p:to>
                                    </p:set>
                                    <p:animEffect transition="in" filter="fade">
                                      <p:cBhvr>
                                        <p:cTn id="197" dur="1000"/>
                                        <p:tgtEl>
                                          <p:spTgt spid="95"/>
                                        </p:tgtEl>
                                      </p:cBhvr>
                                    </p:animEffect>
                                  </p:childTnLst>
                                </p:cTn>
                              </p:par>
                              <p:par>
                                <p:cTn id="198" presetID="10" presetClass="exit" presetSubtype="0" fill="hold" grpId="1" nodeType="withEffect">
                                  <p:stCondLst>
                                    <p:cond delay="9000"/>
                                  </p:stCondLst>
                                  <p:childTnLst>
                                    <p:animEffect transition="out" filter="fade">
                                      <p:cBhvr>
                                        <p:cTn id="199" dur="250"/>
                                        <p:tgtEl>
                                          <p:spTgt spid="95"/>
                                        </p:tgtEl>
                                      </p:cBhvr>
                                    </p:animEffect>
                                    <p:set>
                                      <p:cBhvr>
                                        <p:cTn id="200" dur="1" fill="hold">
                                          <p:stCondLst>
                                            <p:cond delay="249"/>
                                          </p:stCondLst>
                                        </p:cTn>
                                        <p:tgtEl>
                                          <p:spTgt spid="95"/>
                                        </p:tgtEl>
                                        <p:attrNameLst>
                                          <p:attrName>style.visibility</p:attrName>
                                        </p:attrNameLst>
                                      </p:cBhvr>
                                      <p:to>
                                        <p:strVal val="hidden"/>
                                      </p:to>
                                    </p:set>
                                  </p:childTnLst>
                                </p:cTn>
                              </p:par>
                              <p:par>
                                <p:cTn id="201" presetID="10" presetClass="entr" presetSubtype="0" fill="hold" grpId="0" nodeType="withEffect">
                                  <p:stCondLst>
                                    <p:cond delay="9000"/>
                                  </p:stCondLst>
                                  <p:childTnLst>
                                    <p:set>
                                      <p:cBhvr>
                                        <p:cTn id="202" dur="1" fill="hold">
                                          <p:stCondLst>
                                            <p:cond delay="0"/>
                                          </p:stCondLst>
                                        </p:cTn>
                                        <p:tgtEl>
                                          <p:spTgt spid="86"/>
                                        </p:tgtEl>
                                        <p:attrNameLst>
                                          <p:attrName>style.visibility</p:attrName>
                                        </p:attrNameLst>
                                      </p:cBhvr>
                                      <p:to>
                                        <p:strVal val="visible"/>
                                      </p:to>
                                    </p:set>
                                    <p:animEffect transition="in" filter="fade">
                                      <p:cBhvr>
                                        <p:cTn id="203" dur="1000"/>
                                        <p:tgtEl>
                                          <p:spTgt spid="86"/>
                                        </p:tgtEl>
                                      </p:cBhvr>
                                    </p:animEffect>
                                  </p:childTnLst>
                                </p:cTn>
                              </p:par>
                              <p:par>
                                <p:cTn id="204" presetID="10" presetClass="exit" presetSubtype="0" fill="hold" grpId="1" nodeType="withEffect">
                                  <p:stCondLst>
                                    <p:cond delay="10000"/>
                                  </p:stCondLst>
                                  <p:childTnLst>
                                    <p:animEffect transition="out" filter="fade">
                                      <p:cBhvr>
                                        <p:cTn id="205" dur="250"/>
                                        <p:tgtEl>
                                          <p:spTgt spid="86"/>
                                        </p:tgtEl>
                                      </p:cBhvr>
                                    </p:animEffect>
                                    <p:set>
                                      <p:cBhvr>
                                        <p:cTn id="206" dur="1" fill="hold">
                                          <p:stCondLst>
                                            <p:cond delay="249"/>
                                          </p:stCondLst>
                                        </p:cTn>
                                        <p:tgtEl>
                                          <p:spTgt spid="86"/>
                                        </p:tgtEl>
                                        <p:attrNameLst>
                                          <p:attrName>style.visibility</p:attrName>
                                        </p:attrNameLst>
                                      </p:cBhvr>
                                      <p:to>
                                        <p:strVal val="hidden"/>
                                      </p:to>
                                    </p:set>
                                  </p:childTnLst>
                                </p:cTn>
                              </p:par>
                              <p:par>
                                <p:cTn id="207" presetID="10" presetClass="entr" presetSubtype="0" fill="hold" grpId="0" nodeType="withEffect">
                                  <p:stCondLst>
                                    <p:cond delay="10000"/>
                                  </p:stCondLst>
                                  <p:childTnLst>
                                    <p:set>
                                      <p:cBhvr>
                                        <p:cTn id="208" dur="1" fill="hold">
                                          <p:stCondLst>
                                            <p:cond delay="0"/>
                                          </p:stCondLst>
                                        </p:cTn>
                                        <p:tgtEl>
                                          <p:spTgt spid="96"/>
                                        </p:tgtEl>
                                        <p:attrNameLst>
                                          <p:attrName>style.visibility</p:attrName>
                                        </p:attrNameLst>
                                      </p:cBhvr>
                                      <p:to>
                                        <p:strVal val="visible"/>
                                      </p:to>
                                    </p:set>
                                    <p:animEffect transition="in" filter="fade">
                                      <p:cBhvr>
                                        <p:cTn id="209" dur="4250"/>
                                        <p:tgtEl>
                                          <p:spTgt spid="96"/>
                                        </p:tgtEl>
                                      </p:cBhvr>
                                    </p:animEffect>
                                  </p:childTnLst>
                                </p:cTn>
                              </p:par>
                            </p:childTnLst>
                          </p:cTn>
                        </p:par>
                      </p:childTnLst>
                    </p:cTn>
                  </p:par>
                </p:childTnLst>
              </p:cTn>
              <p:nextCondLst>
                <p:cond evt="onClick" delay="0">
                  <p:tgtEl>
                    <p:spTgt spid="40"/>
                  </p:tgtEl>
                </p:cond>
              </p:nextCondLst>
            </p:seq>
            <p:seq concurrent="1" nextAc="seek">
              <p:cTn id="210" restart="whenNotActive" fill="hold" evtFilter="cancelBubble" nodeType="interactiveSeq">
                <p:stCondLst>
                  <p:cond evt="onClick" delay="0">
                    <p:tgtEl>
                      <p:spTgt spid="5122"/>
                    </p:tgtEl>
                  </p:cond>
                </p:stCondLst>
                <p:endSync evt="end" delay="0">
                  <p:rtn val="all"/>
                </p:endSync>
                <p:childTnLst>
                  <p:par>
                    <p:cTn id="211" fill="hold">
                      <p:stCondLst>
                        <p:cond delay="0"/>
                      </p:stCondLst>
                      <p:childTnLst>
                        <p:par>
                          <p:cTn id="212" fill="hold">
                            <p:stCondLst>
                              <p:cond delay="0"/>
                            </p:stCondLst>
                            <p:childTnLst>
                              <p:par>
                                <p:cTn id="213" presetID="3" presetClass="mediacall" presetSubtype="0" fill="hold" nodeType="clickEffect">
                                  <p:stCondLst>
                                    <p:cond delay="0"/>
                                  </p:stCondLst>
                                  <p:childTnLst>
                                    <p:cmd type="call" cmd="stop">
                                      <p:cBhvr>
                                        <p:cTn id="214" dur="1" fill="hold"/>
                                        <p:tgtEl>
                                          <p:spTgt spid="2"/>
                                        </p:tgtEl>
                                      </p:cBhvr>
                                    </p:cmd>
                                  </p:childTnLst>
                                </p:cTn>
                              </p:par>
                            </p:childTnLst>
                          </p:cTn>
                        </p:par>
                      </p:childTnLst>
                    </p:cTn>
                  </p:par>
                </p:childTnLst>
              </p:cTn>
              <p:nextCondLst>
                <p:cond evt="onClick" delay="0">
                  <p:tgtEl>
                    <p:spTgt spid="5122"/>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84" grpId="0" animBg="1"/>
      <p:bldP spid="85" grpId="0" animBg="1"/>
      <p:bldP spid="86" grpId="0"/>
      <p:bldP spid="86" grpId="1"/>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42" grpId="0" animBg="1"/>
      <p:bldP spid="42" grpId="1" animBg="1"/>
      <p:bldP spid="43" grpId="0" animBg="1"/>
      <p:bldP spid="43" grpId="1" animBg="1"/>
      <p:bldP spid="44" grpId="0"/>
      <p:bldP spid="44" grpId="1"/>
      <p:bldP spid="46" grpId="0"/>
      <p:bldP spid="46" grpId="1"/>
      <p:bldP spid="4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56A336FD-5903-4E04-BC79-89216DF3B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0" y="0"/>
            <a:ext cx="12180015" cy="6858000"/>
          </a:xfrm>
          <a:prstGeom prst="rect">
            <a:avLst/>
          </a:prstGeom>
        </p:spPr>
      </p:pic>
      <p:pic>
        <p:nvPicPr>
          <p:cNvPr id="5" name="图片 4">
            <a:extLst>
              <a:ext uri="{FF2B5EF4-FFF2-40B4-BE49-F238E27FC236}">
                <a16:creationId xmlns="" xmlns:a16="http://schemas.microsoft.com/office/drawing/2014/main" id="{FFEAB154-4D05-4DD1-859C-B318B705D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11310" cy="6858000"/>
          </a:xfrm>
          <a:prstGeom prst="rect">
            <a:avLst/>
          </a:prstGeom>
        </p:spPr>
      </p:pic>
      <p:grpSp>
        <p:nvGrpSpPr>
          <p:cNvPr id="10" name="组合 9">
            <a:extLst>
              <a:ext uri="{FF2B5EF4-FFF2-40B4-BE49-F238E27FC236}">
                <a16:creationId xmlns="" xmlns:a16="http://schemas.microsoft.com/office/drawing/2014/main" id="{EB8D023C-D70B-40C7-B517-D73DD781ED2F}"/>
              </a:ext>
            </a:extLst>
          </p:cNvPr>
          <p:cNvGrpSpPr/>
          <p:nvPr/>
        </p:nvGrpSpPr>
        <p:grpSpPr>
          <a:xfrm>
            <a:off x="1003578" y="1"/>
            <a:ext cx="573351" cy="903085"/>
            <a:chOff x="1003840" y="0"/>
            <a:chExt cx="573500" cy="903085"/>
          </a:xfrm>
        </p:grpSpPr>
        <p:pic>
          <p:nvPicPr>
            <p:cNvPr id="6" name="图片 5">
              <a:extLst>
                <a:ext uri="{FF2B5EF4-FFF2-40B4-BE49-F238E27FC236}">
                  <a16:creationId xmlns="" xmlns:a16="http://schemas.microsoft.com/office/drawing/2014/main" id="{13F4C263-5C82-4D0E-BB96-C680CCE17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840" y="0"/>
              <a:ext cx="408510" cy="903085"/>
            </a:xfrm>
            <a:prstGeom prst="rect">
              <a:avLst/>
            </a:prstGeom>
          </p:spPr>
        </p:pic>
        <p:pic>
          <p:nvPicPr>
            <p:cNvPr id="7" name="图片 6">
              <a:extLst>
                <a:ext uri="{FF2B5EF4-FFF2-40B4-BE49-F238E27FC236}">
                  <a16:creationId xmlns="" xmlns:a16="http://schemas.microsoft.com/office/drawing/2014/main" id="{1CA656A2-A227-4B6D-BF61-A2C65A71F8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902" y="29999"/>
              <a:ext cx="521438" cy="849574"/>
            </a:xfrm>
            <a:prstGeom prst="rect">
              <a:avLst/>
            </a:prstGeom>
          </p:spPr>
        </p:pic>
      </p:grpSp>
      <p:pic>
        <p:nvPicPr>
          <p:cNvPr id="9" name="图片 8">
            <a:extLst>
              <a:ext uri="{FF2B5EF4-FFF2-40B4-BE49-F238E27FC236}">
                <a16:creationId xmlns="" xmlns:a16="http://schemas.microsoft.com/office/drawing/2014/main" id="{64AF9456-50A3-46D1-84BD-427685D10B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3969" y="-260278"/>
            <a:ext cx="1976906" cy="2222925"/>
          </a:xfrm>
          <a:prstGeom prst="rect">
            <a:avLst/>
          </a:prstGeom>
        </p:spPr>
      </p:pic>
      <p:pic>
        <p:nvPicPr>
          <p:cNvPr id="19" name="图片 25">
            <a:extLst>
              <a:ext uri="{FF2B5EF4-FFF2-40B4-BE49-F238E27FC236}">
                <a16:creationId xmlns="" xmlns:a16="http://schemas.microsoft.com/office/drawing/2014/main" id="{CD8F850E-C388-4432-A910-044729F749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7587" y="4793824"/>
            <a:ext cx="1066215" cy="2064177"/>
          </a:xfrm>
          <a:prstGeom prst="rect">
            <a:avLst/>
          </a:prstGeom>
        </p:spPr>
      </p:pic>
      <p:pic>
        <p:nvPicPr>
          <p:cNvPr id="3074" name="Picture 2" descr="a lovely chinese cute girl Part 3 – LINE stickers | LINE STOR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578" y="3011852"/>
            <a:ext cx="3563009" cy="356393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4888227" y="723900"/>
            <a:ext cx="5548456" cy="2705100"/>
          </a:xfrm>
          <a:prstGeom prst="wedgeRoundRectCallout">
            <a:avLst>
              <a:gd name="adj1" fmla="val -64464"/>
              <a:gd name="adj2" fmla="val 54049"/>
              <a:gd name="adj3" fmla="val 16667"/>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smtClean="0">
                <a:solidFill>
                  <a:srgbClr val="482614"/>
                </a:solidFill>
                <a:latin typeface="Calibri" panose="020F0502020204030204" pitchFamily="34" charset="0"/>
                <a:cs typeface="Calibri" panose="020F0502020204030204" pitchFamily="34" charset="0"/>
              </a:rPr>
              <a:t>Các</a:t>
            </a:r>
            <a:r>
              <a:rPr lang="en-US" sz="3600" b="1" dirty="0" smtClean="0">
                <a:solidFill>
                  <a:srgbClr val="482614"/>
                </a:solidFill>
                <a:latin typeface="Calibri" panose="020F0502020204030204" pitchFamily="34" charset="0"/>
                <a:cs typeface="Calibri" panose="020F0502020204030204" pitchFamily="34" charset="0"/>
              </a:rPr>
              <a:t> </a:t>
            </a:r>
            <a:r>
              <a:rPr lang="en-US" sz="3600" b="1" dirty="0" err="1" smtClean="0">
                <a:solidFill>
                  <a:srgbClr val="482614"/>
                </a:solidFill>
                <a:latin typeface="Calibri" panose="020F0502020204030204" pitchFamily="34" charset="0"/>
                <a:cs typeface="Calibri" panose="020F0502020204030204" pitchFamily="34" charset="0"/>
              </a:rPr>
              <a:t>em</a:t>
            </a:r>
            <a:r>
              <a:rPr lang="en-US" sz="3600" b="1" dirty="0" smtClean="0">
                <a:solidFill>
                  <a:srgbClr val="482614"/>
                </a:solidFill>
                <a:latin typeface="Calibri" panose="020F0502020204030204" pitchFamily="34" charset="0"/>
                <a:cs typeface="Calibri" panose="020F0502020204030204" pitchFamily="34" charset="0"/>
              </a:rPr>
              <a:t> </a:t>
            </a:r>
            <a:r>
              <a:rPr lang="en-US" sz="3600" b="1" dirty="0" err="1" smtClean="0">
                <a:solidFill>
                  <a:srgbClr val="482614"/>
                </a:solidFill>
                <a:latin typeface="Calibri" panose="020F0502020204030204" pitchFamily="34" charset="0"/>
                <a:cs typeface="Calibri" panose="020F0502020204030204" pitchFamily="34" charset="0"/>
              </a:rPr>
              <a:t>hãy</a:t>
            </a:r>
            <a:r>
              <a:rPr lang="en-US" sz="3600" b="1" dirty="0" smtClean="0">
                <a:solidFill>
                  <a:srgbClr val="482614"/>
                </a:solidFill>
                <a:latin typeface="Calibri" panose="020F0502020204030204" pitchFamily="34" charset="0"/>
                <a:cs typeface="Calibri" panose="020F0502020204030204" pitchFamily="34" charset="0"/>
              </a:rPr>
              <a:t> </a:t>
            </a:r>
            <a:r>
              <a:rPr lang="en-US" sz="3600" b="1" dirty="0" err="1" smtClean="0">
                <a:solidFill>
                  <a:srgbClr val="482614"/>
                </a:solidFill>
                <a:latin typeface="Calibri" panose="020F0502020204030204" pitchFamily="34" charset="0"/>
                <a:cs typeface="Calibri" panose="020F0502020204030204" pitchFamily="34" charset="0"/>
              </a:rPr>
              <a:t>hoàn</a:t>
            </a:r>
            <a:r>
              <a:rPr lang="en-US" sz="3600" b="1" dirty="0" smtClean="0">
                <a:solidFill>
                  <a:srgbClr val="482614"/>
                </a:solidFill>
                <a:latin typeface="Calibri" panose="020F0502020204030204" pitchFamily="34" charset="0"/>
                <a:cs typeface="Calibri" panose="020F0502020204030204" pitchFamily="34" charset="0"/>
              </a:rPr>
              <a:t> </a:t>
            </a:r>
            <a:r>
              <a:rPr lang="en-US" sz="3600" b="1" dirty="0" err="1" smtClean="0">
                <a:solidFill>
                  <a:srgbClr val="482614"/>
                </a:solidFill>
                <a:latin typeface="Calibri" panose="020F0502020204030204" pitchFamily="34" charset="0"/>
                <a:cs typeface="Calibri" panose="020F0502020204030204" pitchFamily="34" charset="0"/>
              </a:rPr>
              <a:t>thành</a:t>
            </a:r>
            <a:r>
              <a:rPr lang="en-US" sz="3600" b="1" dirty="0" smtClean="0">
                <a:solidFill>
                  <a:srgbClr val="482614"/>
                </a:solidFill>
                <a:latin typeface="Calibri" panose="020F0502020204030204" pitchFamily="34" charset="0"/>
                <a:cs typeface="Calibri" panose="020F0502020204030204" pitchFamily="34" charset="0"/>
              </a:rPr>
              <a:t> </a:t>
            </a:r>
            <a:r>
              <a:rPr lang="en-US" sz="3600" b="1" dirty="0" err="1" smtClean="0">
                <a:solidFill>
                  <a:srgbClr val="482614"/>
                </a:solidFill>
                <a:latin typeface="Calibri" panose="020F0502020204030204" pitchFamily="34" charset="0"/>
                <a:cs typeface="Calibri" panose="020F0502020204030204" pitchFamily="34" charset="0"/>
              </a:rPr>
              <a:t>trước</a:t>
            </a:r>
            <a:r>
              <a:rPr lang="en-US" sz="3600" b="1" dirty="0" smtClean="0">
                <a:solidFill>
                  <a:srgbClr val="482614"/>
                </a:solidFill>
                <a:latin typeface="Calibri" panose="020F0502020204030204" pitchFamily="34" charset="0"/>
                <a:cs typeface="Calibri" panose="020F0502020204030204" pitchFamily="34" charset="0"/>
              </a:rPr>
              <a:t> </a:t>
            </a:r>
            <a:r>
              <a:rPr lang="en-US" sz="3600" b="1" dirty="0" err="1" smtClean="0">
                <a:solidFill>
                  <a:srgbClr val="482614"/>
                </a:solidFill>
                <a:latin typeface="Calibri" panose="020F0502020204030204" pitchFamily="34" charset="0"/>
                <a:cs typeface="Calibri" panose="020F0502020204030204" pitchFamily="34" charset="0"/>
              </a:rPr>
              <a:t>Phiếu</a:t>
            </a:r>
            <a:r>
              <a:rPr lang="en-US" sz="3600" b="1" dirty="0" smtClean="0">
                <a:solidFill>
                  <a:srgbClr val="482614"/>
                </a:solidFill>
                <a:latin typeface="Calibri" panose="020F0502020204030204" pitchFamily="34" charset="0"/>
                <a:cs typeface="Calibri" panose="020F0502020204030204" pitchFamily="34" charset="0"/>
              </a:rPr>
              <a:t> BT </a:t>
            </a:r>
            <a:r>
              <a:rPr lang="en-US" sz="3600" b="1" dirty="0" err="1" smtClean="0">
                <a:solidFill>
                  <a:srgbClr val="482614"/>
                </a:solidFill>
                <a:latin typeface="Calibri" panose="020F0502020204030204" pitchFamily="34" charset="0"/>
                <a:cs typeface="Calibri" panose="020F0502020204030204" pitchFamily="34" charset="0"/>
              </a:rPr>
              <a:t>sau</a:t>
            </a:r>
            <a:r>
              <a:rPr lang="en-US" sz="3600" b="1" dirty="0" smtClean="0">
                <a:solidFill>
                  <a:srgbClr val="482614"/>
                </a:solidFill>
                <a:latin typeface="Calibri" panose="020F0502020204030204" pitchFamily="34" charset="0"/>
                <a:cs typeface="Calibri" panose="020F0502020204030204" pitchFamily="34" charset="0"/>
              </a:rPr>
              <a:t> </a:t>
            </a:r>
            <a:r>
              <a:rPr lang="en-US" sz="3600" b="1" dirty="0" err="1" smtClean="0">
                <a:solidFill>
                  <a:srgbClr val="482614"/>
                </a:solidFill>
                <a:latin typeface="Calibri" panose="020F0502020204030204" pitchFamily="34" charset="0"/>
                <a:cs typeface="Calibri" panose="020F0502020204030204" pitchFamily="34" charset="0"/>
              </a:rPr>
              <a:t>để</a:t>
            </a:r>
            <a:r>
              <a:rPr lang="en-US" sz="3600" b="1" dirty="0" smtClean="0">
                <a:solidFill>
                  <a:srgbClr val="482614"/>
                </a:solidFill>
                <a:latin typeface="Calibri" panose="020F0502020204030204" pitchFamily="34" charset="0"/>
                <a:cs typeface="Calibri" panose="020F0502020204030204" pitchFamily="34" charset="0"/>
              </a:rPr>
              <a:t> </a:t>
            </a:r>
            <a:r>
              <a:rPr lang="en-US" sz="3600" b="1" dirty="0" err="1" smtClean="0">
                <a:solidFill>
                  <a:srgbClr val="482614"/>
                </a:solidFill>
                <a:latin typeface="Calibri" panose="020F0502020204030204" pitchFamily="34" charset="0"/>
                <a:cs typeface="Calibri" panose="020F0502020204030204" pitchFamily="34" charset="0"/>
              </a:rPr>
              <a:t>chuẩn</a:t>
            </a:r>
            <a:r>
              <a:rPr lang="en-US" sz="3600" b="1" dirty="0" smtClean="0">
                <a:solidFill>
                  <a:srgbClr val="482614"/>
                </a:solidFill>
                <a:latin typeface="Calibri" panose="020F0502020204030204" pitchFamily="34" charset="0"/>
                <a:cs typeface="Calibri" panose="020F0502020204030204" pitchFamily="34" charset="0"/>
              </a:rPr>
              <a:t> </a:t>
            </a:r>
            <a:r>
              <a:rPr lang="en-US" sz="3600" b="1" dirty="0" err="1" smtClean="0">
                <a:solidFill>
                  <a:srgbClr val="482614"/>
                </a:solidFill>
                <a:latin typeface="Calibri" panose="020F0502020204030204" pitchFamily="34" charset="0"/>
                <a:cs typeface="Calibri" panose="020F0502020204030204" pitchFamily="34" charset="0"/>
              </a:rPr>
              <a:t>bị</a:t>
            </a:r>
            <a:r>
              <a:rPr lang="en-US" sz="3600" b="1" dirty="0" smtClean="0">
                <a:solidFill>
                  <a:srgbClr val="482614"/>
                </a:solidFill>
                <a:latin typeface="Calibri" panose="020F0502020204030204" pitchFamily="34" charset="0"/>
                <a:cs typeface="Calibri" panose="020F0502020204030204" pitchFamily="34" charset="0"/>
              </a:rPr>
              <a:t> </a:t>
            </a:r>
            <a:r>
              <a:rPr lang="en-US" sz="3600" b="1" dirty="0" err="1" smtClean="0">
                <a:solidFill>
                  <a:srgbClr val="482614"/>
                </a:solidFill>
                <a:latin typeface="Calibri" panose="020F0502020204030204" pitchFamily="34" charset="0"/>
                <a:cs typeface="Calibri" panose="020F0502020204030204" pitchFamily="34" charset="0"/>
              </a:rPr>
              <a:t>cho</a:t>
            </a:r>
            <a:r>
              <a:rPr lang="en-US" sz="3600" b="1" dirty="0" smtClean="0">
                <a:solidFill>
                  <a:srgbClr val="482614"/>
                </a:solidFill>
                <a:latin typeface="Calibri" panose="020F0502020204030204" pitchFamily="34" charset="0"/>
                <a:cs typeface="Calibri" panose="020F0502020204030204" pitchFamily="34" charset="0"/>
              </a:rPr>
              <a:t> </a:t>
            </a:r>
            <a:r>
              <a:rPr lang="en-US" sz="3600" b="1" dirty="0" err="1" smtClean="0">
                <a:solidFill>
                  <a:srgbClr val="482614"/>
                </a:solidFill>
                <a:latin typeface="Calibri" panose="020F0502020204030204" pitchFamily="34" charset="0"/>
                <a:cs typeface="Calibri" panose="020F0502020204030204" pitchFamily="34" charset="0"/>
              </a:rPr>
              <a:t>tiết</a:t>
            </a:r>
            <a:r>
              <a:rPr lang="en-US" sz="3600" b="1" dirty="0" smtClean="0">
                <a:solidFill>
                  <a:srgbClr val="482614"/>
                </a:solidFill>
                <a:latin typeface="Calibri" panose="020F0502020204030204" pitchFamily="34" charset="0"/>
                <a:cs typeface="Calibri" panose="020F0502020204030204" pitchFamily="34" charset="0"/>
              </a:rPr>
              <a:t> </a:t>
            </a:r>
            <a:r>
              <a:rPr lang="en-US" sz="3600" b="1" dirty="0" err="1" smtClean="0">
                <a:solidFill>
                  <a:srgbClr val="482614"/>
                </a:solidFill>
                <a:latin typeface="Calibri" panose="020F0502020204030204" pitchFamily="34" charset="0"/>
                <a:cs typeface="Calibri" panose="020F0502020204030204" pitchFamily="34" charset="0"/>
              </a:rPr>
              <a:t>học</a:t>
            </a:r>
            <a:r>
              <a:rPr lang="en-US" sz="3600" b="1" dirty="0" smtClean="0">
                <a:solidFill>
                  <a:srgbClr val="482614"/>
                </a:solidFill>
                <a:latin typeface="Calibri" panose="020F0502020204030204" pitchFamily="34" charset="0"/>
                <a:cs typeface="Calibri" panose="020F0502020204030204" pitchFamily="34" charset="0"/>
              </a:rPr>
              <a:t> </a:t>
            </a:r>
            <a:r>
              <a:rPr lang="en-US" sz="3600" b="1" dirty="0" err="1" smtClean="0">
                <a:solidFill>
                  <a:srgbClr val="482614"/>
                </a:solidFill>
                <a:latin typeface="Calibri" panose="020F0502020204030204" pitchFamily="34" charset="0"/>
                <a:cs typeface="Calibri" panose="020F0502020204030204" pitchFamily="34" charset="0"/>
              </a:rPr>
              <a:t>tiếp</a:t>
            </a:r>
            <a:r>
              <a:rPr lang="en-US" sz="3600" b="1" dirty="0" smtClean="0">
                <a:solidFill>
                  <a:srgbClr val="482614"/>
                </a:solidFill>
                <a:latin typeface="Calibri" panose="020F0502020204030204" pitchFamily="34" charset="0"/>
                <a:cs typeface="Calibri" panose="020F0502020204030204" pitchFamily="34" charset="0"/>
              </a:rPr>
              <a:t> </a:t>
            </a:r>
            <a:r>
              <a:rPr lang="en-US" sz="3600" b="1" dirty="0" err="1" smtClean="0">
                <a:solidFill>
                  <a:srgbClr val="482614"/>
                </a:solidFill>
                <a:latin typeface="Calibri" panose="020F0502020204030204" pitchFamily="34" charset="0"/>
                <a:cs typeface="Calibri" panose="020F0502020204030204" pitchFamily="34" charset="0"/>
              </a:rPr>
              <a:t>theo</a:t>
            </a:r>
            <a:r>
              <a:rPr lang="en-US" sz="3600" b="1" dirty="0" smtClean="0">
                <a:solidFill>
                  <a:srgbClr val="482614"/>
                </a:solidFill>
                <a:latin typeface="Calibri" panose="020F0502020204030204" pitchFamily="34" charset="0"/>
                <a:cs typeface="Calibri" panose="020F0502020204030204" pitchFamily="34" charset="0"/>
              </a:rPr>
              <a:t> </a:t>
            </a:r>
            <a:r>
              <a:rPr lang="en-US" sz="3600" b="1" dirty="0" err="1" smtClean="0">
                <a:solidFill>
                  <a:srgbClr val="482614"/>
                </a:solidFill>
                <a:latin typeface="Calibri" panose="020F0502020204030204" pitchFamily="34" charset="0"/>
                <a:cs typeface="Calibri" panose="020F0502020204030204" pitchFamily="34" charset="0"/>
              </a:rPr>
              <a:t>nhé</a:t>
            </a:r>
            <a:r>
              <a:rPr lang="en-US" sz="3600" b="1" dirty="0" smtClean="0">
                <a:solidFill>
                  <a:srgbClr val="482614"/>
                </a:solidFill>
                <a:latin typeface="Calibri" panose="020F0502020204030204" pitchFamily="34" charset="0"/>
                <a:cs typeface="Calibri" panose="020F0502020204030204" pitchFamily="34" charset="0"/>
              </a:rPr>
              <a:t>!</a:t>
            </a:r>
            <a:endParaRPr lang="en-US" sz="3600" b="1" dirty="0">
              <a:solidFill>
                <a:srgbClr val="48261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7844159"/>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87389">
            <a:off x="-1994438" y="-120955"/>
            <a:ext cx="4677973" cy="1919260"/>
          </a:xfrm>
          <a:prstGeom prst="rect">
            <a:avLst/>
          </a:prstGeom>
        </p:spPr>
      </p:pic>
      <p:pic>
        <p:nvPicPr>
          <p:cNvPr id="3" name="Picture 3"/>
          <p:cNvPicPr>
            <a:picLocks noChangeAspect="1"/>
          </p:cNvPicPr>
          <p:nvPr/>
        </p:nvPicPr>
        <p:blipFill>
          <a:blip r:embed="rId2">
            <a:alphaModFix amt="40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87389">
            <a:off x="9899597" y="3264326"/>
            <a:ext cx="4677973" cy="1919260"/>
          </a:xfrm>
          <a:prstGeom prst="rect">
            <a:avLst/>
          </a:prstGeom>
        </p:spPr>
      </p:pic>
      <p:grpSp>
        <p:nvGrpSpPr>
          <p:cNvPr id="4" name="Group 4"/>
          <p:cNvGrpSpPr/>
          <p:nvPr/>
        </p:nvGrpSpPr>
        <p:grpSpPr>
          <a:xfrm>
            <a:off x="1219446" y="484846"/>
            <a:ext cx="7345715" cy="353829"/>
            <a:chOff x="0" y="0"/>
            <a:chExt cx="2823836" cy="521400"/>
          </a:xfrm>
        </p:grpSpPr>
        <p:sp>
          <p:nvSpPr>
            <p:cNvPr id="5" name="Freeform 5"/>
            <p:cNvSpPr/>
            <p:nvPr/>
          </p:nvSpPr>
          <p:spPr>
            <a:xfrm>
              <a:off x="38100" y="44450"/>
              <a:ext cx="2787006" cy="476950"/>
            </a:xfrm>
            <a:custGeom>
              <a:avLst/>
              <a:gdLst/>
              <a:ahLst/>
              <a:cxnLst/>
              <a:rect l="l" t="t" r="r" b="b"/>
              <a:pathLst>
                <a:path w="2787006" h="476950">
                  <a:moveTo>
                    <a:pt x="2540" y="446470"/>
                  </a:moveTo>
                  <a:cubicBezTo>
                    <a:pt x="0" y="455360"/>
                    <a:pt x="5080" y="461710"/>
                    <a:pt x="19839" y="462979"/>
                  </a:cubicBezTo>
                  <a:cubicBezTo>
                    <a:pt x="36843" y="464250"/>
                    <a:pt x="51721" y="464250"/>
                    <a:pt x="68725" y="464250"/>
                  </a:cubicBezTo>
                  <a:cubicBezTo>
                    <a:pt x="136740" y="465520"/>
                    <a:pt x="204755" y="465520"/>
                    <a:pt x="274896" y="466789"/>
                  </a:cubicBezTo>
                  <a:cubicBezTo>
                    <a:pt x="313155" y="468060"/>
                    <a:pt x="351413" y="469329"/>
                    <a:pt x="387546" y="470600"/>
                  </a:cubicBezTo>
                  <a:cubicBezTo>
                    <a:pt x="451311" y="471870"/>
                    <a:pt x="512950" y="471870"/>
                    <a:pt x="576714" y="473139"/>
                  </a:cubicBezTo>
                  <a:cubicBezTo>
                    <a:pt x="602220" y="473139"/>
                    <a:pt x="625600" y="473139"/>
                    <a:pt x="651106" y="471870"/>
                  </a:cubicBezTo>
                  <a:cubicBezTo>
                    <a:pt x="661733" y="471870"/>
                    <a:pt x="674486" y="470600"/>
                    <a:pt x="685113" y="470600"/>
                  </a:cubicBezTo>
                  <a:cubicBezTo>
                    <a:pt x="727623" y="471870"/>
                    <a:pt x="1577814" y="462979"/>
                    <a:pt x="1620323" y="464250"/>
                  </a:cubicBezTo>
                  <a:cubicBezTo>
                    <a:pt x="1679837" y="465520"/>
                    <a:pt x="1843498" y="465520"/>
                    <a:pt x="1903012" y="465520"/>
                  </a:cubicBezTo>
                  <a:cubicBezTo>
                    <a:pt x="1926392" y="465520"/>
                    <a:pt x="1947647" y="464250"/>
                    <a:pt x="1971027" y="464250"/>
                  </a:cubicBezTo>
                  <a:lnTo>
                    <a:pt x="2085803" y="468060"/>
                  </a:lnTo>
                  <a:cubicBezTo>
                    <a:pt x="2168696" y="470600"/>
                    <a:pt x="2249464" y="468060"/>
                    <a:pt x="2332358" y="471870"/>
                  </a:cubicBezTo>
                  <a:cubicBezTo>
                    <a:pt x="2470514" y="476950"/>
                    <a:pt x="2610796" y="470600"/>
                    <a:pt x="2722236" y="475679"/>
                  </a:cubicBezTo>
                  <a:cubicBezTo>
                    <a:pt x="2742556" y="476950"/>
                    <a:pt x="2762876" y="475679"/>
                    <a:pt x="2785736" y="475679"/>
                  </a:cubicBezTo>
                  <a:lnTo>
                    <a:pt x="2785736" y="415989"/>
                  </a:lnTo>
                  <a:cubicBezTo>
                    <a:pt x="2784466" y="378860"/>
                    <a:pt x="2783196" y="364381"/>
                    <a:pt x="2783196" y="348997"/>
                  </a:cubicBezTo>
                  <a:cubicBezTo>
                    <a:pt x="2783196" y="331200"/>
                    <a:pt x="2787006" y="313101"/>
                    <a:pt x="2780656" y="295304"/>
                  </a:cubicBezTo>
                  <a:cubicBezTo>
                    <a:pt x="2773036" y="283540"/>
                    <a:pt x="2761606" y="51575"/>
                    <a:pt x="2761606" y="39811"/>
                  </a:cubicBezTo>
                  <a:cubicBezTo>
                    <a:pt x="2759066" y="31666"/>
                    <a:pt x="2757796" y="23220"/>
                    <a:pt x="2755256" y="15076"/>
                  </a:cubicBezTo>
                  <a:cubicBezTo>
                    <a:pt x="2755256" y="12663"/>
                    <a:pt x="2753986" y="10249"/>
                    <a:pt x="2752716" y="6350"/>
                  </a:cubicBezTo>
                  <a:cubicBezTo>
                    <a:pt x="2742556" y="3810"/>
                    <a:pt x="2733666" y="2540"/>
                    <a:pt x="2723506" y="1270"/>
                  </a:cubicBezTo>
                  <a:cubicBezTo>
                    <a:pt x="2715886" y="0"/>
                    <a:pt x="2708266" y="1270"/>
                    <a:pt x="2701916" y="1270"/>
                  </a:cubicBezTo>
                  <a:lnTo>
                    <a:pt x="9212" y="6350"/>
                  </a:lnTo>
                  <a:lnTo>
                    <a:pt x="2540" y="446470"/>
                  </a:lnTo>
                  <a:close/>
                </a:path>
              </a:pathLst>
            </a:custGeom>
            <a:solidFill>
              <a:srgbClr val="A5C9B8"/>
            </a:solidFill>
          </p:spPr>
        </p:sp>
        <p:sp>
          <p:nvSpPr>
            <p:cNvPr id="6" name="Freeform 6"/>
            <p:cNvSpPr/>
            <p:nvPr/>
          </p:nvSpPr>
          <p:spPr>
            <a:xfrm>
              <a:off x="11430" y="16510"/>
              <a:ext cx="2762876" cy="466790"/>
            </a:xfrm>
            <a:custGeom>
              <a:avLst/>
              <a:gdLst/>
              <a:ahLst/>
              <a:cxnLst/>
              <a:rect l="l" t="t" r="r" b="b"/>
              <a:pathLst>
                <a:path w="2762876" h="466790">
                  <a:moveTo>
                    <a:pt x="2762876" y="466790"/>
                  </a:moveTo>
                  <a:lnTo>
                    <a:pt x="0" y="459170"/>
                  </a:lnTo>
                  <a:lnTo>
                    <a:pt x="0" y="169103"/>
                  </a:lnTo>
                  <a:lnTo>
                    <a:pt x="7620" y="20320"/>
                  </a:lnTo>
                  <a:lnTo>
                    <a:pt x="1381309" y="0"/>
                  </a:lnTo>
                  <a:lnTo>
                    <a:pt x="2741286" y="8890"/>
                  </a:lnTo>
                  <a:close/>
                </a:path>
              </a:pathLst>
            </a:custGeom>
            <a:solidFill>
              <a:srgbClr val="FFFFFF"/>
            </a:solidFill>
          </p:spPr>
        </p:sp>
        <p:sp>
          <p:nvSpPr>
            <p:cNvPr id="7" name="Freeform 7"/>
            <p:cNvSpPr/>
            <p:nvPr/>
          </p:nvSpPr>
          <p:spPr>
            <a:xfrm>
              <a:off x="-3810" y="0"/>
              <a:ext cx="2792086" cy="493460"/>
            </a:xfrm>
            <a:custGeom>
              <a:avLst/>
              <a:gdLst/>
              <a:ahLst/>
              <a:cxnLst/>
              <a:rect l="l" t="t" r="r" b="b"/>
              <a:pathLst>
                <a:path w="2792086" h="493460">
                  <a:moveTo>
                    <a:pt x="2757796" y="21590"/>
                  </a:moveTo>
                  <a:cubicBezTo>
                    <a:pt x="2759066" y="34290"/>
                    <a:pt x="2759066" y="44450"/>
                    <a:pt x="2760336" y="52588"/>
                  </a:cubicBezTo>
                  <a:cubicBezTo>
                    <a:pt x="2762876" y="60732"/>
                    <a:pt x="2764146" y="69178"/>
                    <a:pt x="2766686" y="77323"/>
                  </a:cubicBezTo>
                  <a:cubicBezTo>
                    <a:pt x="2766686" y="89087"/>
                    <a:pt x="2779386" y="321052"/>
                    <a:pt x="2785736" y="332816"/>
                  </a:cubicBezTo>
                  <a:cubicBezTo>
                    <a:pt x="2792086" y="350613"/>
                    <a:pt x="2788276" y="368712"/>
                    <a:pt x="2788276" y="386509"/>
                  </a:cubicBezTo>
                  <a:cubicBezTo>
                    <a:pt x="2788276" y="402195"/>
                    <a:pt x="2789546" y="416674"/>
                    <a:pt x="2790816" y="432499"/>
                  </a:cubicBezTo>
                  <a:lnTo>
                    <a:pt x="2790816" y="492189"/>
                  </a:lnTo>
                  <a:cubicBezTo>
                    <a:pt x="2767956" y="492189"/>
                    <a:pt x="2747636" y="493460"/>
                    <a:pt x="2727316" y="492189"/>
                  </a:cubicBezTo>
                  <a:cubicBezTo>
                    <a:pt x="2591067" y="487110"/>
                    <a:pt x="2450785" y="493460"/>
                    <a:pt x="2312629" y="488379"/>
                  </a:cubicBezTo>
                  <a:cubicBezTo>
                    <a:pt x="2229736" y="484570"/>
                    <a:pt x="2148968" y="487110"/>
                    <a:pt x="2066074" y="484570"/>
                  </a:cubicBezTo>
                  <a:lnTo>
                    <a:pt x="1951298" y="480760"/>
                  </a:lnTo>
                  <a:cubicBezTo>
                    <a:pt x="1927918" y="480760"/>
                    <a:pt x="1906663" y="482029"/>
                    <a:pt x="1883283" y="482029"/>
                  </a:cubicBezTo>
                  <a:cubicBezTo>
                    <a:pt x="1823769" y="480760"/>
                    <a:pt x="1660108" y="482029"/>
                    <a:pt x="1600594" y="480760"/>
                  </a:cubicBezTo>
                  <a:cubicBezTo>
                    <a:pt x="1558085" y="479489"/>
                    <a:pt x="707894" y="488379"/>
                    <a:pt x="665384" y="487110"/>
                  </a:cubicBezTo>
                  <a:cubicBezTo>
                    <a:pt x="654757" y="487110"/>
                    <a:pt x="642004" y="488379"/>
                    <a:pt x="631377" y="488379"/>
                  </a:cubicBezTo>
                  <a:cubicBezTo>
                    <a:pt x="605871" y="488379"/>
                    <a:pt x="582491" y="489649"/>
                    <a:pt x="556985" y="489649"/>
                  </a:cubicBezTo>
                  <a:cubicBezTo>
                    <a:pt x="493221" y="489649"/>
                    <a:pt x="431582" y="488379"/>
                    <a:pt x="367818" y="487110"/>
                  </a:cubicBezTo>
                  <a:cubicBezTo>
                    <a:pt x="329559" y="485839"/>
                    <a:pt x="291300" y="484570"/>
                    <a:pt x="255167" y="483299"/>
                  </a:cubicBezTo>
                  <a:cubicBezTo>
                    <a:pt x="187152" y="482029"/>
                    <a:pt x="119137" y="480760"/>
                    <a:pt x="48996" y="480760"/>
                  </a:cubicBezTo>
                  <a:cubicBezTo>
                    <a:pt x="38100" y="480760"/>
                    <a:pt x="29210" y="480760"/>
                    <a:pt x="19050" y="479489"/>
                  </a:cubicBezTo>
                  <a:cubicBezTo>
                    <a:pt x="10160" y="478220"/>
                    <a:pt x="5080" y="471870"/>
                    <a:pt x="7620" y="462979"/>
                  </a:cubicBezTo>
                  <a:cubicBezTo>
                    <a:pt x="16510" y="431756"/>
                    <a:pt x="12700" y="424215"/>
                    <a:pt x="11430" y="416372"/>
                  </a:cubicBezTo>
                  <a:cubicBezTo>
                    <a:pt x="10160" y="400385"/>
                    <a:pt x="6350" y="384699"/>
                    <a:pt x="7620" y="368712"/>
                  </a:cubicBezTo>
                  <a:cubicBezTo>
                    <a:pt x="5080" y="348804"/>
                    <a:pt x="0" y="102359"/>
                    <a:pt x="7620" y="82149"/>
                  </a:cubicBezTo>
                  <a:cubicBezTo>
                    <a:pt x="8890" y="78228"/>
                    <a:pt x="7620" y="74005"/>
                    <a:pt x="8890" y="70083"/>
                  </a:cubicBezTo>
                  <a:cubicBezTo>
                    <a:pt x="10160" y="63749"/>
                    <a:pt x="12700" y="56811"/>
                    <a:pt x="13970" y="44450"/>
                  </a:cubicBezTo>
                  <a:cubicBezTo>
                    <a:pt x="13970" y="41910"/>
                    <a:pt x="15240" y="39370"/>
                    <a:pt x="16510" y="38100"/>
                  </a:cubicBezTo>
                  <a:cubicBezTo>
                    <a:pt x="38100" y="35560"/>
                    <a:pt x="66000" y="30480"/>
                    <a:pt x="100008" y="29210"/>
                  </a:cubicBezTo>
                  <a:cubicBezTo>
                    <a:pt x="157395" y="25400"/>
                    <a:pt x="214783" y="22860"/>
                    <a:pt x="274297" y="20320"/>
                  </a:cubicBezTo>
                  <a:cubicBezTo>
                    <a:pt x="314681" y="17780"/>
                    <a:pt x="355065" y="16510"/>
                    <a:pt x="393323" y="13970"/>
                  </a:cubicBezTo>
                  <a:cubicBezTo>
                    <a:pt x="431582" y="11430"/>
                    <a:pt x="471966" y="8890"/>
                    <a:pt x="510225" y="8890"/>
                  </a:cubicBezTo>
                  <a:cubicBezTo>
                    <a:pt x="552734" y="7620"/>
                    <a:pt x="595244" y="10160"/>
                    <a:pt x="637753" y="8890"/>
                  </a:cubicBezTo>
                  <a:cubicBezTo>
                    <a:pt x="690890" y="8890"/>
                    <a:pt x="1653731" y="6350"/>
                    <a:pt x="1706868" y="5080"/>
                  </a:cubicBezTo>
                  <a:cubicBezTo>
                    <a:pt x="1757880" y="3810"/>
                    <a:pt x="1808891" y="2540"/>
                    <a:pt x="1862028" y="2540"/>
                  </a:cubicBezTo>
                  <a:cubicBezTo>
                    <a:pt x="1949173" y="1270"/>
                    <a:pt x="2034192" y="0"/>
                    <a:pt x="2121336" y="0"/>
                  </a:cubicBezTo>
                  <a:cubicBezTo>
                    <a:pt x="2157469" y="0"/>
                    <a:pt x="2195728" y="2540"/>
                    <a:pt x="2231861" y="2540"/>
                  </a:cubicBezTo>
                  <a:cubicBezTo>
                    <a:pt x="2331759" y="3810"/>
                    <a:pt x="2433781" y="5080"/>
                    <a:pt x="2533679" y="7620"/>
                  </a:cubicBezTo>
                  <a:cubicBezTo>
                    <a:pt x="2586816" y="8890"/>
                    <a:pt x="2639953" y="12700"/>
                    <a:pt x="2693090" y="16510"/>
                  </a:cubicBezTo>
                  <a:lnTo>
                    <a:pt x="2727316" y="16510"/>
                  </a:lnTo>
                  <a:cubicBezTo>
                    <a:pt x="2738746" y="17780"/>
                    <a:pt x="2747636" y="20320"/>
                    <a:pt x="2757796" y="21590"/>
                  </a:cubicBezTo>
                  <a:close/>
                  <a:moveTo>
                    <a:pt x="2767956" y="475680"/>
                  </a:moveTo>
                  <a:cubicBezTo>
                    <a:pt x="2769226" y="459170"/>
                    <a:pt x="2770496" y="446470"/>
                    <a:pt x="2770496" y="433770"/>
                  </a:cubicBezTo>
                  <a:cubicBezTo>
                    <a:pt x="2769226" y="415166"/>
                    <a:pt x="2767956" y="399178"/>
                    <a:pt x="2767956" y="381985"/>
                  </a:cubicBezTo>
                  <a:cubicBezTo>
                    <a:pt x="2767956" y="374142"/>
                    <a:pt x="2770496" y="366299"/>
                    <a:pt x="2769226" y="358456"/>
                  </a:cubicBezTo>
                  <a:cubicBezTo>
                    <a:pt x="2769226" y="351217"/>
                    <a:pt x="2767956" y="343676"/>
                    <a:pt x="2766686" y="336436"/>
                  </a:cubicBezTo>
                  <a:cubicBezTo>
                    <a:pt x="2761606" y="325275"/>
                    <a:pt x="2750176" y="94215"/>
                    <a:pt x="2750176" y="83054"/>
                  </a:cubicBezTo>
                  <a:cubicBezTo>
                    <a:pt x="2747636" y="73703"/>
                    <a:pt x="2745096" y="64050"/>
                    <a:pt x="2742556" y="54699"/>
                  </a:cubicBezTo>
                  <a:cubicBezTo>
                    <a:pt x="2741286" y="44450"/>
                    <a:pt x="2740016" y="43180"/>
                    <a:pt x="2722846" y="41910"/>
                  </a:cubicBezTo>
                  <a:cubicBezTo>
                    <a:pt x="2716470" y="41910"/>
                    <a:pt x="2712219" y="41910"/>
                    <a:pt x="2705843" y="40640"/>
                  </a:cubicBezTo>
                  <a:cubicBezTo>
                    <a:pt x="2652706" y="36830"/>
                    <a:pt x="2597443" y="31750"/>
                    <a:pt x="2544306" y="30480"/>
                  </a:cubicBezTo>
                  <a:cubicBezTo>
                    <a:pt x="2414652" y="26670"/>
                    <a:pt x="2282873" y="25400"/>
                    <a:pt x="2153219" y="22860"/>
                  </a:cubicBezTo>
                  <a:lnTo>
                    <a:pt x="2000184" y="22860"/>
                  </a:lnTo>
                  <a:cubicBezTo>
                    <a:pt x="1932169" y="22860"/>
                    <a:pt x="1864154" y="22860"/>
                    <a:pt x="1798264" y="24130"/>
                  </a:cubicBezTo>
                  <a:cubicBezTo>
                    <a:pt x="1740876" y="25400"/>
                    <a:pt x="773784" y="29210"/>
                    <a:pt x="716396" y="29210"/>
                  </a:cubicBezTo>
                  <a:cubicBezTo>
                    <a:pt x="622875" y="29210"/>
                    <a:pt x="529354" y="26670"/>
                    <a:pt x="435833" y="33020"/>
                  </a:cubicBezTo>
                  <a:cubicBezTo>
                    <a:pt x="386947" y="36830"/>
                    <a:pt x="340186" y="36830"/>
                    <a:pt x="293426" y="38100"/>
                  </a:cubicBezTo>
                  <a:cubicBezTo>
                    <a:pt x="212658" y="41910"/>
                    <a:pt x="131890" y="45720"/>
                    <a:pt x="51122" y="50800"/>
                  </a:cubicBezTo>
                  <a:cubicBezTo>
                    <a:pt x="36830" y="50800"/>
                    <a:pt x="34290" y="52286"/>
                    <a:pt x="33020" y="55906"/>
                  </a:cubicBezTo>
                  <a:cubicBezTo>
                    <a:pt x="31750" y="61336"/>
                    <a:pt x="31750" y="66765"/>
                    <a:pt x="30480" y="72195"/>
                  </a:cubicBezTo>
                  <a:cubicBezTo>
                    <a:pt x="29210" y="81244"/>
                    <a:pt x="26670" y="89992"/>
                    <a:pt x="25400" y="99041"/>
                  </a:cubicBezTo>
                  <a:cubicBezTo>
                    <a:pt x="20320" y="108694"/>
                    <a:pt x="26670" y="344581"/>
                    <a:pt x="29210" y="354233"/>
                  </a:cubicBezTo>
                  <a:cubicBezTo>
                    <a:pt x="29210" y="364489"/>
                    <a:pt x="29210" y="375047"/>
                    <a:pt x="30480" y="385303"/>
                  </a:cubicBezTo>
                  <a:cubicBezTo>
                    <a:pt x="30480" y="392844"/>
                    <a:pt x="33020" y="400385"/>
                    <a:pt x="33020" y="407926"/>
                  </a:cubicBezTo>
                  <a:cubicBezTo>
                    <a:pt x="33020" y="416070"/>
                    <a:pt x="33020" y="424215"/>
                    <a:pt x="31750" y="433770"/>
                  </a:cubicBezTo>
                  <a:lnTo>
                    <a:pt x="31750" y="443930"/>
                  </a:lnTo>
                  <a:cubicBezTo>
                    <a:pt x="31750" y="454090"/>
                    <a:pt x="35560" y="457900"/>
                    <a:pt x="44450" y="457900"/>
                  </a:cubicBezTo>
                  <a:cubicBezTo>
                    <a:pt x="70251" y="457900"/>
                    <a:pt x="100008" y="459170"/>
                    <a:pt x="127639" y="459170"/>
                  </a:cubicBezTo>
                  <a:cubicBezTo>
                    <a:pt x="168023" y="459170"/>
                    <a:pt x="210532" y="456630"/>
                    <a:pt x="250916" y="459170"/>
                  </a:cubicBezTo>
                  <a:cubicBezTo>
                    <a:pt x="316806" y="462980"/>
                    <a:pt x="382696" y="465520"/>
                    <a:pt x="448586" y="464250"/>
                  </a:cubicBezTo>
                  <a:cubicBezTo>
                    <a:pt x="491095" y="462980"/>
                    <a:pt x="531479" y="465520"/>
                    <a:pt x="573989" y="465520"/>
                  </a:cubicBezTo>
                  <a:cubicBezTo>
                    <a:pt x="635628" y="465520"/>
                    <a:pt x="697267" y="464250"/>
                    <a:pt x="758905" y="465520"/>
                  </a:cubicBezTo>
                  <a:cubicBezTo>
                    <a:pt x="850301" y="466790"/>
                    <a:pt x="1853526" y="456630"/>
                    <a:pt x="1947047" y="459170"/>
                  </a:cubicBezTo>
                  <a:cubicBezTo>
                    <a:pt x="1987431" y="460440"/>
                    <a:pt x="2027815" y="461710"/>
                    <a:pt x="2066074" y="461710"/>
                  </a:cubicBezTo>
                  <a:cubicBezTo>
                    <a:pt x="2136215" y="464250"/>
                    <a:pt x="2204230" y="460440"/>
                    <a:pt x="2274371" y="464250"/>
                  </a:cubicBezTo>
                  <a:cubicBezTo>
                    <a:pt x="2331759" y="466790"/>
                    <a:pt x="2389147" y="466790"/>
                    <a:pt x="2446534" y="469330"/>
                  </a:cubicBezTo>
                  <a:cubicBezTo>
                    <a:pt x="2531554" y="473140"/>
                    <a:pt x="2616573" y="475680"/>
                    <a:pt x="2701592" y="476950"/>
                  </a:cubicBezTo>
                  <a:cubicBezTo>
                    <a:pt x="2729856" y="476950"/>
                    <a:pt x="2747636" y="475680"/>
                    <a:pt x="2767956" y="475680"/>
                  </a:cubicBezTo>
                  <a:close/>
                </a:path>
              </a:pathLst>
            </a:custGeom>
            <a:solidFill>
              <a:srgbClr val="2E9198"/>
            </a:solidFill>
          </p:spPr>
        </p:sp>
      </p:grpSp>
      <p:pic>
        <p:nvPicPr>
          <p:cNvPr id="8" name="Picture 8"/>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83722">
            <a:off x="8755342" y="74432"/>
            <a:ext cx="4895052" cy="874041"/>
          </a:xfrm>
          <a:prstGeom prst="rect">
            <a:avLst/>
          </a:prstGeom>
        </p:spPr>
      </p:pic>
      <p:pic>
        <p:nvPicPr>
          <p:cNvPr id="9" name="Picture 9"/>
          <p:cNvPicPr>
            <a:picLocks noChangeAspect="1"/>
          </p:cNvPicPr>
          <p:nvPr/>
        </p:nvPicPr>
        <p:blipFill>
          <a:blip r:embed="rId4">
            <a:alphaModFix amt="3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471996">
            <a:off x="-1165452" y="6441883"/>
            <a:ext cx="3756903" cy="670818"/>
          </a:xfrm>
          <a:prstGeom prst="rect">
            <a:avLst/>
          </a:prstGeom>
        </p:spPr>
      </p:pic>
      <p:grpSp>
        <p:nvGrpSpPr>
          <p:cNvPr id="10" name="Group 10"/>
          <p:cNvGrpSpPr/>
          <p:nvPr/>
        </p:nvGrpSpPr>
        <p:grpSpPr>
          <a:xfrm>
            <a:off x="9044313" y="484846"/>
            <a:ext cx="1930711" cy="353829"/>
            <a:chOff x="0" y="0"/>
            <a:chExt cx="2823836" cy="521400"/>
          </a:xfrm>
        </p:grpSpPr>
        <p:sp>
          <p:nvSpPr>
            <p:cNvPr id="11" name="Freeform 11"/>
            <p:cNvSpPr/>
            <p:nvPr/>
          </p:nvSpPr>
          <p:spPr>
            <a:xfrm>
              <a:off x="38100" y="44450"/>
              <a:ext cx="2787006" cy="476950"/>
            </a:xfrm>
            <a:custGeom>
              <a:avLst/>
              <a:gdLst/>
              <a:ahLst/>
              <a:cxnLst/>
              <a:rect l="l" t="t" r="r" b="b"/>
              <a:pathLst>
                <a:path w="2787006" h="476950">
                  <a:moveTo>
                    <a:pt x="2540" y="446470"/>
                  </a:moveTo>
                  <a:cubicBezTo>
                    <a:pt x="0" y="455360"/>
                    <a:pt x="5080" y="461710"/>
                    <a:pt x="19839" y="462979"/>
                  </a:cubicBezTo>
                  <a:cubicBezTo>
                    <a:pt x="36843" y="464250"/>
                    <a:pt x="51721" y="464250"/>
                    <a:pt x="68725" y="464250"/>
                  </a:cubicBezTo>
                  <a:cubicBezTo>
                    <a:pt x="136740" y="465520"/>
                    <a:pt x="204755" y="465520"/>
                    <a:pt x="274896" y="466789"/>
                  </a:cubicBezTo>
                  <a:cubicBezTo>
                    <a:pt x="313155" y="468060"/>
                    <a:pt x="351413" y="469329"/>
                    <a:pt x="387546" y="470600"/>
                  </a:cubicBezTo>
                  <a:cubicBezTo>
                    <a:pt x="451311" y="471870"/>
                    <a:pt x="512950" y="471870"/>
                    <a:pt x="576714" y="473139"/>
                  </a:cubicBezTo>
                  <a:cubicBezTo>
                    <a:pt x="602220" y="473139"/>
                    <a:pt x="625600" y="473139"/>
                    <a:pt x="651106" y="471870"/>
                  </a:cubicBezTo>
                  <a:cubicBezTo>
                    <a:pt x="661733" y="471870"/>
                    <a:pt x="674486" y="470600"/>
                    <a:pt x="685113" y="470600"/>
                  </a:cubicBezTo>
                  <a:cubicBezTo>
                    <a:pt x="727623" y="471870"/>
                    <a:pt x="1577814" y="462979"/>
                    <a:pt x="1620323" y="464250"/>
                  </a:cubicBezTo>
                  <a:cubicBezTo>
                    <a:pt x="1679837" y="465520"/>
                    <a:pt x="1843498" y="465520"/>
                    <a:pt x="1903012" y="465520"/>
                  </a:cubicBezTo>
                  <a:cubicBezTo>
                    <a:pt x="1926392" y="465520"/>
                    <a:pt x="1947647" y="464250"/>
                    <a:pt x="1971027" y="464250"/>
                  </a:cubicBezTo>
                  <a:lnTo>
                    <a:pt x="2085803" y="468060"/>
                  </a:lnTo>
                  <a:cubicBezTo>
                    <a:pt x="2168696" y="470600"/>
                    <a:pt x="2249464" y="468060"/>
                    <a:pt x="2332358" y="471870"/>
                  </a:cubicBezTo>
                  <a:cubicBezTo>
                    <a:pt x="2470514" y="476950"/>
                    <a:pt x="2610796" y="470600"/>
                    <a:pt x="2722236" y="475679"/>
                  </a:cubicBezTo>
                  <a:cubicBezTo>
                    <a:pt x="2742556" y="476950"/>
                    <a:pt x="2762876" y="475679"/>
                    <a:pt x="2785736" y="475679"/>
                  </a:cubicBezTo>
                  <a:lnTo>
                    <a:pt x="2785736" y="415989"/>
                  </a:lnTo>
                  <a:cubicBezTo>
                    <a:pt x="2784466" y="378860"/>
                    <a:pt x="2783196" y="364381"/>
                    <a:pt x="2783196" y="348997"/>
                  </a:cubicBezTo>
                  <a:cubicBezTo>
                    <a:pt x="2783196" y="331200"/>
                    <a:pt x="2787006" y="313101"/>
                    <a:pt x="2780656" y="295304"/>
                  </a:cubicBezTo>
                  <a:cubicBezTo>
                    <a:pt x="2773036" y="283540"/>
                    <a:pt x="2761606" y="51575"/>
                    <a:pt x="2761606" y="39811"/>
                  </a:cubicBezTo>
                  <a:cubicBezTo>
                    <a:pt x="2759066" y="31666"/>
                    <a:pt x="2757796" y="23220"/>
                    <a:pt x="2755256" y="15076"/>
                  </a:cubicBezTo>
                  <a:cubicBezTo>
                    <a:pt x="2755256" y="12663"/>
                    <a:pt x="2753986" y="10249"/>
                    <a:pt x="2752716" y="6350"/>
                  </a:cubicBezTo>
                  <a:cubicBezTo>
                    <a:pt x="2742556" y="3810"/>
                    <a:pt x="2733666" y="2540"/>
                    <a:pt x="2723506" y="1270"/>
                  </a:cubicBezTo>
                  <a:cubicBezTo>
                    <a:pt x="2715886" y="0"/>
                    <a:pt x="2708266" y="1270"/>
                    <a:pt x="2701916" y="1270"/>
                  </a:cubicBezTo>
                  <a:lnTo>
                    <a:pt x="9212" y="6350"/>
                  </a:lnTo>
                  <a:lnTo>
                    <a:pt x="2540" y="446470"/>
                  </a:lnTo>
                  <a:close/>
                </a:path>
              </a:pathLst>
            </a:custGeom>
            <a:solidFill>
              <a:srgbClr val="E9A798"/>
            </a:solidFill>
          </p:spPr>
        </p:sp>
        <p:sp>
          <p:nvSpPr>
            <p:cNvPr id="12" name="Freeform 12"/>
            <p:cNvSpPr/>
            <p:nvPr/>
          </p:nvSpPr>
          <p:spPr>
            <a:xfrm>
              <a:off x="11430" y="16510"/>
              <a:ext cx="2762876" cy="466790"/>
            </a:xfrm>
            <a:custGeom>
              <a:avLst/>
              <a:gdLst/>
              <a:ahLst/>
              <a:cxnLst/>
              <a:rect l="l" t="t" r="r" b="b"/>
              <a:pathLst>
                <a:path w="2762876" h="466790">
                  <a:moveTo>
                    <a:pt x="2762876" y="466790"/>
                  </a:moveTo>
                  <a:lnTo>
                    <a:pt x="0" y="459170"/>
                  </a:lnTo>
                  <a:lnTo>
                    <a:pt x="0" y="169103"/>
                  </a:lnTo>
                  <a:lnTo>
                    <a:pt x="7620" y="20320"/>
                  </a:lnTo>
                  <a:lnTo>
                    <a:pt x="1381309" y="0"/>
                  </a:lnTo>
                  <a:lnTo>
                    <a:pt x="2741286" y="8890"/>
                  </a:lnTo>
                  <a:close/>
                </a:path>
              </a:pathLst>
            </a:custGeom>
            <a:solidFill>
              <a:srgbClr val="FFFFFF"/>
            </a:solidFill>
          </p:spPr>
        </p:sp>
        <p:sp>
          <p:nvSpPr>
            <p:cNvPr id="13" name="Freeform 13"/>
            <p:cNvSpPr/>
            <p:nvPr/>
          </p:nvSpPr>
          <p:spPr>
            <a:xfrm>
              <a:off x="-3810" y="0"/>
              <a:ext cx="2792086" cy="493460"/>
            </a:xfrm>
            <a:custGeom>
              <a:avLst/>
              <a:gdLst/>
              <a:ahLst/>
              <a:cxnLst/>
              <a:rect l="l" t="t" r="r" b="b"/>
              <a:pathLst>
                <a:path w="2792086" h="493460">
                  <a:moveTo>
                    <a:pt x="2757796" y="21590"/>
                  </a:moveTo>
                  <a:cubicBezTo>
                    <a:pt x="2759066" y="34290"/>
                    <a:pt x="2759066" y="44450"/>
                    <a:pt x="2760336" y="52588"/>
                  </a:cubicBezTo>
                  <a:cubicBezTo>
                    <a:pt x="2762876" y="60732"/>
                    <a:pt x="2764146" y="69178"/>
                    <a:pt x="2766686" y="77323"/>
                  </a:cubicBezTo>
                  <a:cubicBezTo>
                    <a:pt x="2766686" y="89087"/>
                    <a:pt x="2779386" y="321052"/>
                    <a:pt x="2785736" y="332816"/>
                  </a:cubicBezTo>
                  <a:cubicBezTo>
                    <a:pt x="2792086" y="350613"/>
                    <a:pt x="2788276" y="368712"/>
                    <a:pt x="2788276" y="386509"/>
                  </a:cubicBezTo>
                  <a:cubicBezTo>
                    <a:pt x="2788276" y="402195"/>
                    <a:pt x="2789546" y="416674"/>
                    <a:pt x="2790816" y="432499"/>
                  </a:cubicBezTo>
                  <a:lnTo>
                    <a:pt x="2790816" y="492189"/>
                  </a:lnTo>
                  <a:cubicBezTo>
                    <a:pt x="2767956" y="492189"/>
                    <a:pt x="2747636" y="493460"/>
                    <a:pt x="2727316" y="492189"/>
                  </a:cubicBezTo>
                  <a:cubicBezTo>
                    <a:pt x="2591067" y="487110"/>
                    <a:pt x="2450785" y="493460"/>
                    <a:pt x="2312629" y="488379"/>
                  </a:cubicBezTo>
                  <a:cubicBezTo>
                    <a:pt x="2229736" y="484570"/>
                    <a:pt x="2148968" y="487110"/>
                    <a:pt x="2066074" y="484570"/>
                  </a:cubicBezTo>
                  <a:lnTo>
                    <a:pt x="1951298" y="480760"/>
                  </a:lnTo>
                  <a:cubicBezTo>
                    <a:pt x="1927918" y="480760"/>
                    <a:pt x="1906663" y="482029"/>
                    <a:pt x="1883283" y="482029"/>
                  </a:cubicBezTo>
                  <a:cubicBezTo>
                    <a:pt x="1823769" y="480760"/>
                    <a:pt x="1660108" y="482029"/>
                    <a:pt x="1600594" y="480760"/>
                  </a:cubicBezTo>
                  <a:cubicBezTo>
                    <a:pt x="1558085" y="479489"/>
                    <a:pt x="707894" y="488379"/>
                    <a:pt x="665384" y="487110"/>
                  </a:cubicBezTo>
                  <a:cubicBezTo>
                    <a:pt x="654757" y="487110"/>
                    <a:pt x="642004" y="488379"/>
                    <a:pt x="631377" y="488379"/>
                  </a:cubicBezTo>
                  <a:cubicBezTo>
                    <a:pt x="605871" y="488379"/>
                    <a:pt x="582491" y="489649"/>
                    <a:pt x="556985" y="489649"/>
                  </a:cubicBezTo>
                  <a:cubicBezTo>
                    <a:pt x="493221" y="489649"/>
                    <a:pt x="431582" y="488379"/>
                    <a:pt x="367818" y="487110"/>
                  </a:cubicBezTo>
                  <a:cubicBezTo>
                    <a:pt x="329559" y="485839"/>
                    <a:pt x="291300" y="484570"/>
                    <a:pt x="255167" y="483299"/>
                  </a:cubicBezTo>
                  <a:cubicBezTo>
                    <a:pt x="187152" y="482029"/>
                    <a:pt x="119137" y="480760"/>
                    <a:pt x="48996" y="480760"/>
                  </a:cubicBezTo>
                  <a:cubicBezTo>
                    <a:pt x="38100" y="480760"/>
                    <a:pt x="29210" y="480760"/>
                    <a:pt x="19050" y="479489"/>
                  </a:cubicBezTo>
                  <a:cubicBezTo>
                    <a:pt x="10160" y="478220"/>
                    <a:pt x="5080" y="471870"/>
                    <a:pt x="7620" y="462979"/>
                  </a:cubicBezTo>
                  <a:cubicBezTo>
                    <a:pt x="16510" y="431756"/>
                    <a:pt x="12700" y="424215"/>
                    <a:pt x="11430" y="416372"/>
                  </a:cubicBezTo>
                  <a:cubicBezTo>
                    <a:pt x="10160" y="400385"/>
                    <a:pt x="6350" y="384699"/>
                    <a:pt x="7620" y="368712"/>
                  </a:cubicBezTo>
                  <a:cubicBezTo>
                    <a:pt x="5080" y="348804"/>
                    <a:pt x="0" y="102359"/>
                    <a:pt x="7620" y="82149"/>
                  </a:cubicBezTo>
                  <a:cubicBezTo>
                    <a:pt x="8890" y="78228"/>
                    <a:pt x="7620" y="74005"/>
                    <a:pt x="8890" y="70083"/>
                  </a:cubicBezTo>
                  <a:cubicBezTo>
                    <a:pt x="10160" y="63749"/>
                    <a:pt x="12700" y="56811"/>
                    <a:pt x="13970" y="44450"/>
                  </a:cubicBezTo>
                  <a:cubicBezTo>
                    <a:pt x="13970" y="41910"/>
                    <a:pt x="15240" y="39370"/>
                    <a:pt x="16510" y="38100"/>
                  </a:cubicBezTo>
                  <a:cubicBezTo>
                    <a:pt x="38100" y="35560"/>
                    <a:pt x="66000" y="30480"/>
                    <a:pt x="100008" y="29210"/>
                  </a:cubicBezTo>
                  <a:cubicBezTo>
                    <a:pt x="157395" y="25400"/>
                    <a:pt x="214783" y="22860"/>
                    <a:pt x="274297" y="20320"/>
                  </a:cubicBezTo>
                  <a:cubicBezTo>
                    <a:pt x="314681" y="17780"/>
                    <a:pt x="355065" y="16510"/>
                    <a:pt x="393323" y="13970"/>
                  </a:cubicBezTo>
                  <a:cubicBezTo>
                    <a:pt x="431582" y="11430"/>
                    <a:pt x="471966" y="8890"/>
                    <a:pt x="510225" y="8890"/>
                  </a:cubicBezTo>
                  <a:cubicBezTo>
                    <a:pt x="552734" y="7620"/>
                    <a:pt x="595244" y="10160"/>
                    <a:pt x="637753" y="8890"/>
                  </a:cubicBezTo>
                  <a:cubicBezTo>
                    <a:pt x="690890" y="8890"/>
                    <a:pt x="1653731" y="6350"/>
                    <a:pt x="1706868" y="5080"/>
                  </a:cubicBezTo>
                  <a:cubicBezTo>
                    <a:pt x="1757880" y="3810"/>
                    <a:pt x="1808891" y="2540"/>
                    <a:pt x="1862028" y="2540"/>
                  </a:cubicBezTo>
                  <a:cubicBezTo>
                    <a:pt x="1949173" y="1270"/>
                    <a:pt x="2034192" y="0"/>
                    <a:pt x="2121336" y="0"/>
                  </a:cubicBezTo>
                  <a:cubicBezTo>
                    <a:pt x="2157469" y="0"/>
                    <a:pt x="2195728" y="2540"/>
                    <a:pt x="2231861" y="2540"/>
                  </a:cubicBezTo>
                  <a:cubicBezTo>
                    <a:pt x="2331759" y="3810"/>
                    <a:pt x="2433781" y="5080"/>
                    <a:pt x="2533679" y="7620"/>
                  </a:cubicBezTo>
                  <a:cubicBezTo>
                    <a:pt x="2586816" y="8890"/>
                    <a:pt x="2639953" y="12700"/>
                    <a:pt x="2693090" y="16510"/>
                  </a:cubicBezTo>
                  <a:lnTo>
                    <a:pt x="2727316" y="16510"/>
                  </a:lnTo>
                  <a:cubicBezTo>
                    <a:pt x="2738746" y="17780"/>
                    <a:pt x="2747636" y="20320"/>
                    <a:pt x="2757796" y="21590"/>
                  </a:cubicBezTo>
                  <a:close/>
                  <a:moveTo>
                    <a:pt x="2767956" y="475680"/>
                  </a:moveTo>
                  <a:cubicBezTo>
                    <a:pt x="2769226" y="459170"/>
                    <a:pt x="2770496" y="446470"/>
                    <a:pt x="2770496" y="433770"/>
                  </a:cubicBezTo>
                  <a:cubicBezTo>
                    <a:pt x="2769226" y="415166"/>
                    <a:pt x="2767956" y="399178"/>
                    <a:pt x="2767956" y="381985"/>
                  </a:cubicBezTo>
                  <a:cubicBezTo>
                    <a:pt x="2767956" y="374142"/>
                    <a:pt x="2770496" y="366299"/>
                    <a:pt x="2769226" y="358456"/>
                  </a:cubicBezTo>
                  <a:cubicBezTo>
                    <a:pt x="2769226" y="351217"/>
                    <a:pt x="2767956" y="343676"/>
                    <a:pt x="2766686" y="336436"/>
                  </a:cubicBezTo>
                  <a:cubicBezTo>
                    <a:pt x="2761606" y="325275"/>
                    <a:pt x="2750176" y="94215"/>
                    <a:pt x="2750176" y="83054"/>
                  </a:cubicBezTo>
                  <a:cubicBezTo>
                    <a:pt x="2747636" y="73703"/>
                    <a:pt x="2745096" y="64050"/>
                    <a:pt x="2742556" y="54699"/>
                  </a:cubicBezTo>
                  <a:cubicBezTo>
                    <a:pt x="2741286" y="44450"/>
                    <a:pt x="2740016" y="43180"/>
                    <a:pt x="2722846" y="41910"/>
                  </a:cubicBezTo>
                  <a:cubicBezTo>
                    <a:pt x="2716470" y="41910"/>
                    <a:pt x="2712219" y="41910"/>
                    <a:pt x="2705843" y="40640"/>
                  </a:cubicBezTo>
                  <a:cubicBezTo>
                    <a:pt x="2652706" y="36830"/>
                    <a:pt x="2597443" y="31750"/>
                    <a:pt x="2544306" y="30480"/>
                  </a:cubicBezTo>
                  <a:cubicBezTo>
                    <a:pt x="2414652" y="26670"/>
                    <a:pt x="2282873" y="25400"/>
                    <a:pt x="2153219" y="22860"/>
                  </a:cubicBezTo>
                  <a:lnTo>
                    <a:pt x="2000184" y="22860"/>
                  </a:lnTo>
                  <a:cubicBezTo>
                    <a:pt x="1932169" y="22860"/>
                    <a:pt x="1864154" y="22860"/>
                    <a:pt x="1798264" y="24130"/>
                  </a:cubicBezTo>
                  <a:cubicBezTo>
                    <a:pt x="1740876" y="25400"/>
                    <a:pt x="773784" y="29210"/>
                    <a:pt x="716396" y="29210"/>
                  </a:cubicBezTo>
                  <a:cubicBezTo>
                    <a:pt x="622875" y="29210"/>
                    <a:pt x="529354" y="26670"/>
                    <a:pt x="435833" y="33020"/>
                  </a:cubicBezTo>
                  <a:cubicBezTo>
                    <a:pt x="386947" y="36830"/>
                    <a:pt x="340186" y="36830"/>
                    <a:pt x="293426" y="38100"/>
                  </a:cubicBezTo>
                  <a:cubicBezTo>
                    <a:pt x="212658" y="41910"/>
                    <a:pt x="131890" y="45720"/>
                    <a:pt x="51122" y="50800"/>
                  </a:cubicBezTo>
                  <a:cubicBezTo>
                    <a:pt x="36830" y="50800"/>
                    <a:pt x="34290" y="52286"/>
                    <a:pt x="33020" y="55906"/>
                  </a:cubicBezTo>
                  <a:cubicBezTo>
                    <a:pt x="31750" y="61336"/>
                    <a:pt x="31750" y="66765"/>
                    <a:pt x="30480" y="72195"/>
                  </a:cubicBezTo>
                  <a:cubicBezTo>
                    <a:pt x="29210" y="81244"/>
                    <a:pt x="26670" y="89992"/>
                    <a:pt x="25400" y="99041"/>
                  </a:cubicBezTo>
                  <a:cubicBezTo>
                    <a:pt x="20320" y="108694"/>
                    <a:pt x="26670" y="344581"/>
                    <a:pt x="29210" y="354233"/>
                  </a:cubicBezTo>
                  <a:cubicBezTo>
                    <a:pt x="29210" y="364489"/>
                    <a:pt x="29210" y="375047"/>
                    <a:pt x="30480" y="385303"/>
                  </a:cubicBezTo>
                  <a:cubicBezTo>
                    <a:pt x="30480" y="392844"/>
                    <a:pt x="33020" y="400385"/>
                    <a:pt x="33020" y="407926"/>
                  </a:cubicBezTo>
                  <a:cubicBezTo>
                    <a:pt x="33020" y="416070"/>
                    <a:pt x="33020" y="424215"/>
                    <a:pt x="31750" y="433770"/>
                  </a:cubicBezTo>
                  <a:lnTo>
                    <a:pt x="31750" y="443930"/>
                  </a:lnTo>
                  <a:cubicBezTo>
                    <a:pt x="31750" y="454090"/>
                    <a:pt x="35560" y="457900"/>
                    <a:pt x="44450" y="457900"/>
                  </a:cubicBezTo>
                  <a:cubicBezTo>
                    <a:pt x="70251" y="457900"/>
                    <a:pt x="100008" y="459170"/>
                    <a:pt x="127639" y="459170"/>
                  </a:cubicBezTo>
                  <a:cubicBezTo>
                    <a:pt x="168023" y="459170"/>
                    <a:pt x="210532" y="456630"/>
                    <a:pt x="250916" y="459170"/>
                  </a:cubicBezTo>
                  <a:cubicBezTo>
                    <a:pt x="316806" y="462980"/>
                    <a:pt x="382696" y="465520"/>
                    <a:pt x="448586" y="464250"/>
                  </a:cubicBezTo>
                  <a:cubicBezTo>
                    <a:pt x="491095" y="462980"/>
                    <a:pt x="531479" y="465520"/>
                    <a:pt x="573989" y="465520"/>
                  </a:cubicBezTo>
                  <a:cubicBezTo>
                    <a:pt x="635628" y="465520"/>
                    <a:pt x="697267" y="464250"/>
                    <a:pt x="758905" y="465520"/>
                  </a:cubicBezTo>
                  <a:cubicBezTo>
                    <a:pt x="850301" y="466790"/>
                    <a:pt x="1853526" y="456630"/>
                    <a:pt x="1947047" y="459170"/>
                  </a:cubicBezTo>
                  <a:cubicBezTo>
                    <a:pt x="1987431" y="460440"/>
                    <a:pt x="2027815" y="461710"/>
                    <a:pt x="2066074" y="461710"/>
                  </a:cubicBezTo>
                  <a:cubicBezTo>
                    <a:pt x="2136215" y="464250"/>
                    <a:pt x="2204230" y="460440"/>
                    <a:pt x="2274371" y="464250"/>
                  </a:cubicBezTo>
                  <a:cubicBezTo>
                    <a:pt x="2331759" y="466790"/>
                    <a:pt x="2389147" y="466790"/>
                    <a:pt x="2446534" y="469330"/>
                  </a:cubicBezTo>
                  <a:cubicBezTo>
                    <a:pt x="2531554" y="473140"/>
                    <a:pt x="2616573" y="475680"/>
                    <a:pt x="2701592" y="476950"/>
                  </a:cubicBezTo>
                  <a:cubicBezTo>
                    <a:pt x="2729856" y="476950"/>
                    <a:pt x="2747636" y="475680"/>
                    <a:pt x="2767956" y="475680"/>
                  </a:cubicBezTo>
                  <a:close/>
                </a:path>
              </a:pathLst>
            </a:custGeom>
            <a:solidFill>
              <a:srgbClr val="DE7A6A"/>
            </a:solidFill>
          </p:spPr>
        </p:sp>
      </p:grpSp>
      <p:grpSp>
        <p:nvGrpSpPr>
          <p:cNvPr id="14" name="Group 14"/>
          <p:cNvGrpSpPr/>
          <p:nvPr/>
        </p:nvGrpSpPr>
        <p:grpSpPr>
          <a:xfrm>
            <a:off x="1219448" y="4282684"/>
            <a:ext cx="3124670" cy="2118662"/>
            <a:chOff x="0" y="0"/>
            <a:chExt cx="1889849" cy="3222879"/>
          </a:xfrm>
        </p:grpSpPr>
        <p:sp>
          <p:nvSpPr>
            <p:cNvPr id="15" name="Freeform 15"/>
            <p:cNvSpPr/>
            <p:nvPr/>
          </p:nvSpPr>
          <p:spPr>
            <a:xfrm>
              <a:off x="26670" y="24130"/>
              <a:ext cx="1865719" cy="3197479"/>
            </a:xfrm>
            <a:custGeom>
              <a:avLst/>
              <a:gdLst/>
              <a:ahLst/>
              <a:cxnLst/>
              <a:rect l="l" t="t" r="r" b="b"/>
              <a:pathLst>
                <a:path w="1865719" h="3197479">
                  <a:moveTo>
                    <a:pt x="12700" y="3126359"/>
                  </a:moveTo>
                  <a:cubicBezTo>
                    <a:pt x="12700" y="3142869"/>
                    <a:pt x="16510" y="3153029"/>
                    <a:pt x="28776" y="3158109"/>
                  </a:cubicBezTo>
                  <a:cubicBezTo>
                    <a:pt x="37110" y="3161919"/>
                    <a:pt x="46832" y="3164459"/>
                    <a:pt x="56554" y="3165729"/>
                  </a:cubicBezTo>
                  <a:cubicBezTo>
                    <a:pt x="109333" y="3170809"/>
                    <a:pt x="162111" y="3174619"/>
                    <a:pt x="214889" y="3179699"/>
                  </a:cubicBezTo>
                  <a:cubicBezTo>
                    <a:pt x="244056" y="3182239"/>
                    <a:pt x="273223" y="3187319"/>
                    <a:pt x="302390" y="3188589"/>
                  </a:cubicBezTo>
                  <a:cubicBezTo>
                    <a:pt x="351002" y="3191129"/>
                    <a:pt x="892675" y="3192399"/>
                    <a:pt x="941287" y="3193669"/>
                  </a:cubicBezTo>
                  <a:lnTo>
                    <a:pt x="962120" y="3193669"/>
                  </a:lnTo>
                  <a:cubicBezTo>
                    <a:pt x="995454" y="3193669"/>
                    <a:pt x="1030177" y="3192399"/>
                    <a:pt x="1063510" y="3192399"/>
                  </a:cubicBezTo>
                  <a:cubicBezTo>
                    <a:pt x="1102400" y="3192399"/>
                    <a:pt x="1139900" y="3193669"/>
                    <a:pt x="1178789" y="3193669"/>
                  </a:cubicBezTo>
                  <a:lnTo>
                    <a:pt x="1351014" y="3193669"/>
                  </a:lnTo>
                  <a:cubicBezTo>
                    <a:pt x="1403792" y="3193669"/>
                    <a:pt x="1456570" y="3194939"/>
                    <a:pt x="1509349" y="3196209"/>
                  </a:cubicBezTo>
                  <a:cubicBezTo>
                    <a:pt x="1532960" y="3196209"/>
                    <a:pt x="1557960" y="3197479"/>
                    <a:pt x="1581572" y="3197479"/>
                  </a:cubicBezTo>
                  <a:cubicBezTo>
                    <a:pt x="1657961" y="3196209"/>
                    <a:pt x="1732962" y="3189859"/>
                    <a:pt x="1804759" y="3189859"/>
                  </a:cubicBezTo>
                  <a:cubicBezTo>
                    <a:pt x="1808569" y="3189859"/>
                    <a:pt x="1813649" y="3187319"/>
                    <a:pt x="1817459" y="3184779"/>
                  </a:cubicBezTo>
                  <a:cubicBezTo>
                    <a:pt x="1822539" y="3180969"/>
                    <a:pt x="1825079" y="3174619"/>
                    <a:pt x="1827619" y="3172079"/>
                  </a:cubicBezTo>
                  <a:cubicBezTo>
                    <a:pt x="1828889" y="3117469"/>
                    <a:pt x="1830159" y="3016353"/>
                    <a:pt x="1831429" y="2913073"/>
                  </a:cubicBezTo>
                  <a:cubicBezTo>
                    <a:pt x="1832699" y="2753235"/>
                    <a:pt x="1842859" y="1218788"/>
                    <a:pt x="1844129" y="1058950"/>
                  </a:cubicBezTo>
                  <a:cubicBezTo>
                    <a:pt x="1844129" y="963047"/>
                    <a:pt x="1845399" y="867144"/>
                    <a:pt x="1846669" y="771242"/>
                  </a:cubicBezTo>
                  <a:cubicBezTo>
                    <a:pt x="1847939" y="667962"/>
                    <a:pt x="1849209" y="564681"/>
                    <a:pt x="1851749" y="461401"/>
                  </a:cubicBezTo>
                  <a:cubicBezTo>
                    <a:pt x="1853019" y="399925"/>
                    <a:pt x="1853019" y="335990"/>
                    <a:pt x="1858099" y="274514"/>
                  </a:cubicBezTo>
                  <a:cubicBezTo>
                    <a:pt x="1863179" y="200742"/>
                    <a:pt x="1865719" y="129430"/>
                    <a:pt x="1864449" y="53199"/>
                  </a:cubicBezTo>
                  <a:cubicBezTo>
                    <a:pt x="1863179" y="39370"/>
                    <a:pt x="1859369" y="33020"/>
                    <a:pt x="1851749" y="30480"/>
                  </a:cubicBezTo>
                  <a:cubicBezTo>
                    <a:pt x="1842859" y="26670"/>
                    <a:pt x="1833969" y="24130"/>
                    <a:pt x="1825079" y="24130"/>
                  </a:cubicBezTo>
                  <a:lnTo>
                    <a:pt x="0" y="0"/>
                  </a:lnTo>
                  <a:lnTo>
                    <a:pt x="12700" y="3126359"/>
                  </a:lnTo>
                  <a:close/>
                </a:path>
              </a:pathLst>
            </a:custGeom>
            <a:solidFill>
              <a:srgbClr val="A5C9B8"/>
            </a:solidFill>
          </p:spPr>
        </p:sp>
        <p:sp>
          <p:nvSpPr>
            <p:cNvPr id="16" name="Freeform 16"/>
            <p:cNvSpPr/>
            <p:nvPr/>
          </p:nvSpPr>
          <p:spPr>
            <a:xfrm>
              <a:off x="16510" y="11430"/>
              <a:ext cx="1821269" cy="3172079"/>
            </a:xfrm>
            <a:custGeom>
              <a:avLst/>
              <a:gdLst/>
              <a:ahLst/>
              <a:cxnLst/>
              <a:rect l="l" t="t" r="r" b="b"/>
              <a:pathLst>
                <a:path w="1821269" h="3172079">
                  <a:moveTo>
                    <a:pt x="1270" y="0"/>
                  </a:moveTo>
                  <a:lnTo>
                    <a:pt x="1821269" y="15240"/>
                  </a:lnTo>
                  <a:lnTo>
                    <a:pt x="1789519" y="3172079"/>
                  </a:lnTo>
                  <a:lnTo>
                    <a:pt x="655610" y="3172079"/>
                  </a:lnTo>
                  <a:lnTo>
                    <a:pt x="0" y="3145409"/>
                  </a:lnTo>
                  <a:lnTo>
                    <a:pt x="11430" y="1012633"/>
                  </a:lnTo>
                  <a:close/>
                </a:path>
              </a:pathLst>
            </a:custGeom>
            <a:solidFill>
              <a:srgbClr val="FFFFFF"/>
            </a:solidFill>
          </p:spPr>
        </p:sp>
        <p:sp>
          <p:nvSpPr>
            <p:cNvPr id="17" name="Freeform 17"/>
            <p:cNvSpPr/>
            <p:nvPr/>
          </p:nvSpPr>
          <p:spPr>
            <a:xfrm>
              <a:off x="0" y="-1270"/>
              <a:ext cx="1850479" cy="3197479"/>
            </a:xfrm>
            <a:custGeom>
              <a:avLst/>
              <a:gdLst/>
              <a:ahLst/>
              <a:cxnLst/>
              <a:rect l="l" t="t" r="r" b="b"/>
              <a:pathLst>
                <a:path w="1850479" h="3197479">
                  <a:moveTo>
                    <a:pt x="1816189" y="3172079"/>
                  </a:moveTo>
                  <a:cubicBezTo>
                    <a:pt x="1813649" y="3175889"/>
                    <a:pt x="1809839" y="3180969"/>
                    <a:pt x="1806029" y="3184779"/>
                  </a:cubicBezTo>
                  <a:cubicBezTo>
                    <a:pt x="1802219" y="3187319"/>
                    <a:pt x="1797139" y="3189859"/>
                    <a:pt x="1793329" y="3189859"/>
                  </a:cubicBezTo>
                  <a:cubicBezTo>
                    <a:pt x="1717965" y="3188589"/>
                    <a:pt x="1642964" y="3194939"/>
                    <a:pt x="1566575" y="3197479"/>
                  </a:cubicBezTo>
                  <a:cubicBezTo>
                    <a:pt x="1542963" y="3197479"/>
                    <a:pt x="1517963" y="3196209"/>
                    <a:pt x="1494352" y="3196209"/>
                  </a:cubicBezTo>
                  <a:cubicBezTo>
                    <a:pt x="1441573" y="3194939"/>
                    <a:pt x="1388795" y="3193669"/>
                    <a:pt x="1336017" y="3193669"/>
                  </a:cubicBezTo>
                  <a:lnTo>
                    <a:pt x="1163792" y="3193669"/>
                  </a:lnTo>
                  <a:cubicBezTo>
                    <a:pt x="1124903" y="3193669"/>
                    <a:pt x="1087402" y="3192399"/>
                    <a:pt x="1048513" y="3192399"/>
                  </a:cubicBezTo>
                  <a:cubicBezTo>
                    <a:pt x="1015179" y="3192399"/>
                    <a:pt x="980457" y="3192399"/>
                    <a:pt x="947123" y="3193669"/>
                  </a:cubicBezTo>
                  <a:lnTo>
                    <a:pt x="926289" y="3193669"/>
                  </a:lnTo>
                  <a:cubicBezTo>
                    <a:pt x="877678" y="3192399"/>
                    <a:pt x="336005" y="3191129"/>
                    <a:pt x="287393" y="3188589"/>
                  </a:cubicBezTo>
                  <a:cubicBezTo>
                    <a:pt x="258226" y="3187319"/>
                    <a:pt x="229059" y="3182239"/>
                    <a:pt x="199892" y="3179699"/>
                  </a:cubicBezTo>
                  <a:cubicBezTo>
                    <a:pt x="147114" y="3174619"/>
                    <a:pt x="94336" y="3170809"/>
                    <a:pt x="41910" y="3165729"/>
                  </a:cubicBezTo>
                  <a:cubicBezTo>
                    <a:pt x="33020" y="3164459"/>
                    <a:pt x="24130" y="3161919"/>
                    <a:pt x="16510" y="3158109"/>
                  </a:cubicBezTo>
                  <a:cubicBezTo>
                    <a:pt x="5080" y="3153029"/>
                    <a:pt x="0" y="3141599"/>
                    <a:pt x="1270" y="3113065"/>
                  </a:cubicBezTo>
                  <a:cubicBezTo>
                    <a:pt x="2540" y="2970441"/>
                    <a:pt x="3810" y="2825357"/>
                    <a:pt x="3810" y="2682732"/>
                  </a:cubicBezTo>
                  <a:cubicBezTo>
                    <a:pt x="5080" y="2537648"/>
                    <a:pt x="17780" y="1015497"/>
                    <a:pt x="17780" y="870413"/>
                  </a:cubicBezTo>
                  <a:cubicBezTo>
                    <a:pt x="19050" y="730248"/>
                    <a:pt x="20320" y="590082"/>
                    <a:pt x="19050" y="447457"/>
                  </a:cubicBezTo>
                  <a:cubicBezTo>
                    <a:pt x="17780" y="307291"/>
                    <a:pt x="16510" y="169584"/>
                    <a:pt x="6350" y="48260"/>
                  </a:cubicBezTo>
                  <a:cubicBezTo>
                    <a:pt x="5080" y="35560"/>
                    <a:pt x="2540" y="22860"/>
                    <a:pt x="1270" y="10160"/>
                  </a:cubicBezTo>
                  <a:cubicBezTo>
                    <a:pt x="3810" y="8890"/>
                    <a:pt x="5080" y="7620"/>
                    <a:pt x="6350" y="7620"/>
                  </a:cubicBezTo>
                  <a:cubicBezTo>
                    <a:pt x="34290" y="6350"/>
                    <a:pt x="65169" y="5080"/>
                    <a:pt x="95724" y="3810"/>
                  </a:cubicBezTo>
                  <a:cubicBezTo>
                    <a:pt x="138780" y="1270"/>
                    <a:pt x="183225" y="1270"/>
                    <a:pt x="226281" y="1270"/>
                  </a:cubicBezTo>
                  <a:cubicBezTo>
                    <a:pt x="280449" y="2540"/>
                    <a:pt x="827677" y="5080"/>
                    <a:pt x="881845" y="6350"/>
                  </a:cubicBezTo>
                  <a:cubicBezTo>
                    <a:pt x="934623" y="7620"/>
                    <a:pt x="987401" y="7620"/>
                    <a:pt x="1040180" y="7620"/>
                  </a:cubicBezTo>
                  <a:cubicBezTo>
                    <a:pt x="1069347" y="7620"/>
                    <a:pt x="1098514" y="7620"/>
                    <a:pt x="1127681" y="8890"/>
                  </a:cubicBezTo>
                  <a:cubicBezTo>
                    <a:pt x="1184626" y="11430"/>
                    <a:pt x="1242960" y="10160"/>
                    <a:pt x="1299905" y="2540"/>
                  </a:cubicBezTo>
                  <a:cubicBezTo>
                    <a:pt x="1323516" y="0"/>
                    <a:pt x="1347128" y="2540"/>
                    <a:pt x="1370739" y="2540"/>
                  </a:cubicBezTo>
                  <a:cubicBezTo>
                    <a:pt x="1423517" y="2540"/>
                    <a:pt x="1476296" y="1270"/>
                    <a:pt x="1529074" y="3810"/>
                  </a:cubicBezTo>
                  <a:cubicBezTo>
                    <a:pt x="1595742" y="6350"/>
                    <a:pt x="1661020" y="13970"/>
                    <a:pt x="1727688" y="17780"/>
                  </a:cubicBezTo>
                  <a:cubicBezTo>
                    <a:pt x="1756855" y="20320"/>
                    <a:pt x="1784439" y="19050"/>
                    <a:pt x="1811109" y="21590"/>
                  </a:cubicBezTo>
                  <a:cubicBezTo>
                    <a:pt x="1819999" y="22860"/>
                    <a:pt x="1828889" y="25400"/>
                    <a:pt x="1837779" y="27940"/>
                  </a:cubicBezTo>
                  <a:cubicBezTo>
                    <a:pt x="1845399" y="30480"/>
                    <a:pt x="1849209" y="36830"/>
                    <a:pt x="1849209" y="46990"/>
                  </a:cubicBezTo>
                  <a:cubicBezTo>
                    <a:pt x="1850479" y="103190"/>
                    <a:pt x="1846669" y="176961"/>
                    <a:pt x="1842859" y="250733"/>
                  </a:cubicBezTo>
                  <a:cubicBezTo>
                    <a:pt x="1839049" y="312209"/>
                    <a:pt x="1837779" y="376144"/>
                    <a:pt x="1836509" y="437621"/>
                  </a:cubicBezTo>
                  <a:cubicBezTo>
                    <a:pt x="1833969" y="540901"/>
                    <a:pt x="1832699" y="644181"/>
                    <a:pt x="1831429" y="747461"/>
                  </a:cubicBezTo>
                  <a:cubicBezTo>
                    <a:pt x="1830159" y="843363"/>
                    <a:pt x="1828889" y="939266"/>
                    <a:pt x="1828889" y="1035169"/>
                  </a:cubicBezTo>
                  <a:cubicBezTo>
                    <a:pt x="1828889" y="1195007"/>
                    <a:pt x="1817459" y="2729454"/>
                    <a:pt x="1816189" y="2889292"/>
                  </a:cubicBezTo>
                  <a:cubicBezTo>
                    <a:pt x="1818729" y="2992572"/>
                    <a:pt x="1817459" y="3095852"/>
                    <a:pt x="1816189" y="3172079"/>
                  </a:cubicBezTo>
                  <a:close/>
                  <a:moveTo>
                    <a:pt x="17780" y="3141599"/>
                  </a:moveTo>
                  <a:cubicBezTo>
                    <a:pt x="22860" y="3142869"/>
                    <a:pt x="29210" y="3145409"/>
                    <a:pt x="36830" y="3145409"/>
                  </a:cubicBezTo>
                  <a:cubicBezTo>
                    <a:pt x="92947" y="3150489"/>
                    <a:pt x="149892" y="3155569"/>
                    <a:pt x="205448" y="3159379"/>
                  </a:cubicBezTo>
                  <a:cubicBezTo>
                    <a:pt x="231837" y="3161919"/>
                    <a:pt x="258226" y="3165729"/>
                    <a:pt x="286004" y="3166999"/>
                  </a:cubicBezTo>
                  <a:cubicBezTo>
                    <a:pt x="304060" y="3168269"/>
                    <a:pt x="815177" y="3164459"/>
                    <a:pt x="831844" y="3165729"/>
                  </a:cubicBezTo>
                  <a:cubicBezTo>
                    <a:pt x="861011" y="3166999"/>
                    <a:pt x="890178" y="3169539"/>
                    <a:pt x="919345" y="3170809"/>
                  </a:cubicBezTo>
                  <a:cubicBezTo>
                    <a:pt x="933234" y="3172079"/>
                    <a:pt x="945734" y="3172079"/>
                    <a:pt x="959623" y="3172079"/>
                  </a:cubicBezTo>
                  <a:cubicBezTo>
                    <a:pt x="1022124" y="3172079"/>
                    <a:pt x="1083236" y="3170809"/>
                    <a:pt x="1145736" y="3172079"/>
                  </a:cubicBezTo>
                  <a:cubicBezTo>
                    <a:pt x="1169348" y="3172079"/>
                    <a:pt x="1194348" y="3174619"/>
                    <a:pt x="1217959" y="3174619"/>
                  </a:cubicBezTo>
                  <a:cubicBezTo>
                    <a:pt x="1254071" y="3174619"/>
                    <a:pt x="1288794" y="3170809"/>
                    <a:pt x="1324905" y="3170809"/>
                  </a:cubicBezTo>
                  <a:cubicBezTo>
                    <a:pt x="1367961" y="3170809"/>
                    <a:pt x="1409628" y="3172079"/>
                    <a:pt x="1452684" y="3172079"/>
                  </a:cubicBezTo>
                  <a:cubicBezTo>
                    <a:pt x="1509630" y="3172079"/>
                    <a:pt x="1567963" y="3172079"/>
                    <a:pt x="1624909" y="3170809"/>
                  </a:cubicBezTo>
                  <a:cubicBezTo>
                    <a:pt x="1676298" y="3169539"/>
                    <a:pt x="1726299" y="3166999"/>
                    <a:pt x="1777688" y="3164459"/>
                  </a:cubicBezTo>
                  <a:cubicBezTo>
                    <a:pt x="1783169" y="3164459"/>
                    <a:pt x="1788249" y="3161919"/>
                    <a:pt x="1794599" y="3160649"/>
                  </a:cubicBezTo>
                  <a:cubicBezTo>
                    <a:pt x="1794599" y="3147949"/>
                    <a:pt x="1795869" y="3130278"/>
                    <a:pt x="1795869" y="3105688"/>
                  </a:cubicBezTo>
                  <a:lnTo>
                    <a:pt x="1795869" y="3029457"/>
                  </a:lnTo>
                  <a:cubicBezTo>
                    <a:pt x="1797139" y="2904046"/>
                    <a:pt x="1799679" y="2776175"/>
                    <a:pt x="1798409" y="2650764"/>
                  </a:cubicBezTo>
                  <a:cubicBezTo>
                    <a:pt x="1797139" y="2473712"/>
                    <a:pt x="1809839" y="924512"/>
                    <a:pt x="1813649" y="747460"/>
                  </a:cubicBezTo>
                  <a:cubicBezTo>
                    <a:pt x="1816189" y="644180"/>
                    <a:pt x="1818729" y="540900"/>
                    <a:pt x="1818729" y="437620"/>
                  </a:cubicBezTo>
                  <a:cubicBezTo>
                    <a:pt x="1818729" y="351554"/>
                    <a:pt x="1819999" y="267946"/>
                    <a:pt x="1827619" y="184338"/>
                  </a:cubicBezTo>
                  <a:cubicBezTo>
                    <a:pt x="1831429" y="135157"/>
                    <a:pt x="1833969" y="85977"/>
                    <a:pt x="1828889" y="49530"/>
                  </a:cubicBezTo>
                  <a:cubicBezTo>
                    <a:pt x="1821269" y="49530"/>
                    <a:pt x="1814919" y="48260"/>
                    <a:pt x="1807299" y="48260"/>
                  </a:cubicBezTo>
                  <a:cubicBezTo>
                    <a:pt x="1773521" y="45720"/>
                    <a:pt x="1737410" y="45720"/>
                    <a:pt x="1699909" y="40640"/>
                  </a:cubicBezTo>
                  <a:cubicBezTo>
                    <a:pt x="1630464" y="33020"/>
                    <a:pt x="1559630" y="27940"/>
                    <a:pt x="1490185" y="27940"/>
                  </a:cubicBezTo>
                  <a:cubicBezTo>
                    <a:pt x="1441573" y="27940"/>
                    <a:pt x="1391573" y="31750"/>
                    <a:pt x="1342961" y="24130"/>
                  </a:cubicBezTo>
                  <a:lnTo>
                    <a:pt x="1329072" y="24130"/>
                  </a:lnTo>
                  <a:cubicBezTo>
                    <a:pt x="1288794" y="27940"/>
                    <a:pt x="1245738" y="33020"/>
                    <a:pt x="1204070" y="34290"/>
                  </a:cubicBezTo>
                  <a:cubicBezTo>
                    <a:pt x="1158237" y="35560"/>
                    <a:pt x="1113792" y="31750"/>
                    <a:pt x="1067958" y="30480"/>
                  </a:cubicBezTo>
                  <a:cubicBezTo>
                    <a:pt x="1024902" y="29210"/>
                    <a:pt x="981846" y="27940"/>
                    <a:pt x="940179" y="27940"/>
                  </a:cubicBezTo>
                  <a:cubicBezTo>
                    <a:pt x="924901" y="27940"/>
                    <a:pt x="911012" y="29210"/>
                    <a:pt x="895734" y="27940"/>
                  </a:cubicBezTo>
                  <a:cubicBezTo>
                    <a:pt x="842955" y="26670"/>
                    <a:pt x="297116" y="24130"/>
                    <a:pt x="242948" y="24130"/>
                  </a:cubicBezTo>
                  <a:cubicBezTo>
                    <a:pt x="195726" y="22860"/>
                    <a:pt x="148503" y="24130"/>
                    <a:pt x="101280" y="24130"/>
                  </a:cubicBezTo>
                  <a:cubicBezTo>
                    <a:pt x="76280" y="24130"/>
                    <a:pt x="51279" y="24130"/>
                    <a:pt x="26670" y="25400"/>
                  </a:cubicBezTo>
                  <a:cubicBezTo>
                    <a:pt x="25400" y="25400"/>
                    <a:pt x="24130" y="27940"/>
                    <a:pt x="21590" y="29210"/>
                  </a:cubicBezTo>
                  <a:cubicBezTo>
                    <a:pt x="21590" y="33020"/>
                    <a:pt x="21590" y="36830"/>
                    <a:pt x="22860" y="41910"/>
                  </a:cubicBezTo>
                  <a:cubicBezTo>
                    <a:pt x="26670" y="95813"/>
                    <a:pt x="31750" y="174502"/>
                    <a:pt x="34290" y="250733"/>
                  </a:cubicBezTo>
                  <a:cubicBezTo>
                    <a:pt x="36830" y="388439"/>
                    <a:pt x="38100" y="526146"/>
                    <a:pt x="38100" y="663853"/>
                  </a:cubicBezTo>
                  <a:cubicBezTo>
                    <a:pt x="38100" y="752379"/>
                    <a:pt x="36830" y="838445"/>
                    <a:pt x="35560" y="926971"/>
                  </a:cubicBezTo>
                  <a:cubicBezTo>
                    <a:pt x="34290" y="1013038"/>
                    <a:pt x="22860" y="2471253"/>
                    <a:pt x="21590" y="2554861"/>
                  </a:cubicBezTo>
                  <a:lnTo>
                    <a:pt x="21590" y="2717158"/>
                  </a:lnTo>
                  <a:cubicBezTo>
                    <a:pt x="21590" y="2840110"/>
                    <a:pt x="20320" y="2965522"/>
                    <a:pt x="20320" y="3088474"/>
                  </a:cubicBezTo>
                  <a:cubicBezTo>
                    <a:pt x="20320" y="3105688"/>
                    <a:pt x="19050" y="3120442"/>
                    <a:pt x="17780" y="3141599"/>
                  </a:cubicBezTo>
                  <a:close/>
                </a:path>
              </a:pathLst>
            </a:custGeom>
            <a:solidFill>
              <a:srgbClr val="2E9198"/>
            </a:solidFill>
          </p:spPr>
        </p:sp>
      </p:grpSp>
      <p:grpSp>
        <p:nvGrpSpPr>
          <p:cNvPr id="18" name="Group 18"/>
          <p:cNvGrpSpPr/>
          <p:nvPr/>
        </p:nvGrpSpPr>
        <p:grpSpPr>
          <a:xfrm>
            <a:off x="4534900" y="4282684"/>
            <a:ext cx="3124670" cy="2118662"/>
            <a:chOff x="0" y="0"/>
            <a:chExt cx="1889849" cy="3222879"/>
          </a:xfrm>
        </p:grpSpPr>
        <p:sp>
          <p:nvSpPr>
            <p:cNvPr id="19" name="Freeform 19"/>
            <p:cNvSpPr/>
            <p:nvPr/>
          </p:nvSpPr>
          <p:spPr>
            <a:xfrm>
              <a:off x="26670" y="24130"/>
              <a:ext cx="1865719" cy="3197479"/>
            </a:xfrm>
            <a:custGeom>
              <a:avLst/>
              <a:gdLst/>
              <a:ahLst/>
              <a:cxnLst/>
              <a:rect l="l" t="t" r="r" b="b"/>
              <a:pathLst>
                <a:path w="1865719" h="3197479">
                  <a:moveTo>
                    <a:pt x="12700" y="3126359"/>
                  </a:moveTo>
                  <a:cubicBezTo>
                    <a:pt x="12700" y="3142869"/>
                    <a:pt x="16510" y="3153029"/>
                    <a:pt x="28776" y="3158109"/>
                  </a:cubicBezTo>
                  <a:cubicBezTo>
                    <a:pt x="37110" y="3161919"/>
                    <a:pt x="46832" y="3164459"/>
                    <a:pt x="56554" y="3165729"/>
                  </a:cubicBezTo>
                  <a:cubicBezTo>
                    <a:pt x="109333" y="3170809"/>
                    <a:pt x="162111" y="3174619"/>
                    <a:pt x="214889" y="3179699"/>
                  </a:cubicBezTo>
                  <a:cubicBezTo>
                    <a:pt x="244056" y="3182239"/>
                    <a:pt x="273223" y="3187319"/>
                    <a:pt x="302390" y="3188589"/>
                  </a:cubicBezTo>
                  <a:cubicBezTo>
                    <a:pt x="351002" y="3191129"/>
                    <a:pt x="892675" y="3192399"/>
                    <a:pt x="941287" y="3193669"/>
                  </a:cubicBezTo>
                  <a:lnTo>
                    <a:pt x="962120" y="3193669"/>
                  </a:lnTo>
                  <a:cubicBezTo>
                    <a:pt x="995454" y="3193669"/>
                    <a:pt x="1030177" y="3192399"/>
                    <a:pt x="1063510" y="3192399"/>
                  </a:cubicBezTo>
                  <a:cubicBezTo>
                    <a:pt x="1102400" y="3192399"/>
                    <a:pt x="1139900" y="3193669"/>
                    <a:pt x="1178789" y="3193669"/>
                  </a:cubicBezTo>
                  <a:lnTo>
                    <a:pt x="1351014" y="3193669"/>
                  </a:lnTo>
                  <a:cubicBezTo>
                    <a:pt x="1403792" y="3193669"/>
                    <a:pt x="1456570" y="3194939"/>
                    <a:pt x="1509349" y="3196209"/>
                  </a:cubicBezTo>
                  <a:cubicBezTo>
                    <a:pt x="1532960" y="3196209"/>
                    <a:pt x="1557960" y="3197479"/>
                    <a:pt x="1581572" y="3197479"/>
                  </a:cubicBezTo>
                  <a:cubicBezTo>
                    <a:pt x="1657961" y="3196209"/>
                    <a:pt x="1732962" y="3189859"/>
                    <a:pt x="1804759" y="3189859"/>
                  </a:cubicBezTo>
                  <a:cubicBezTo>
                    <a:pt x="1808569" y="3189859"/>
                    <a:pt x="1813649" y="3187319"/>
                    <a:pt x="1817459" y="3184779"/>
                  </a:cubicBezTo>
                  <a:cubicBezTo>
                    <a:pt x="1822539" y="3180969"/>
                    <a:pt x="1825079" y="3174619"/>
                    <a:pt x="1827619" y="3172079"/>
                  </a:cubicBezTo>
                  <a:cubicBezTo>
                    <a:pt x="1828889" y="3117469"/>
                    <a:pt x="1830159" y="3016353"/>
                    <a:pt x="1831429" y="2913073"/>
                  </a:cubicBezTo>
                  <a:cubicBezTo>
                    <a:pt x="1832699" y="2753235"/>
                    <a:pt x="1842859" y="1218788"/>
                    <a:pt x="1844129" y="1058950"/>
                  </a:cubicBezTo>
                  <a:cubicBezTo>
                    <a:pt x="1844129" y="963047"/>
                    <a:pt x="1845399" y="867144"/>
                    <a:pt x="1846669" y="771242"/>
                  </a:cubicBezTo>
                  <a:cubicBezTo>
                    <a:pt x="1847939" y="667962"/>
                    <a:pt x="1849209" y="564681"/>
                    <a:pt x="1851749" y="461401"/>
                  </a:cubicBezTo>
                  <a:cubicBezTo>
                    <a:pt x="1853019" y="399925"/>
                    <a:pt x="1853019" y="335990"/>
                    <a:pt x="1858099" y="274514"/>
                  </a:cubicBezTo>
                  <a:cubicBezTo>
                    <a:pt x="1863179" y="200742"/>
                    <a:pt x="1865719" y="129430"/>
                    <a:pt x="1864449" y="53199"/>
                  </a:cubicBezTo>
                  <a:cubicBezTo>
                    <a:pt x="1863179" y="39370"/>
                    <a:pt x="1859369" y="33020"/>
                    <a:pt x="1851749" y="30480"/>
                  </a:cubicBezTo>
                  <a:cubicBezTo>
                    <a:pt x="1842859" y="26670"/>
                    <a:pt x="1833969" y="24130"/>
                    <a:pt x="1825079" y="24130"/>
                  </a:cubicBezTo>
                  <a:lnTo>
                    <a:pt x="0" y="0"/>
                  </a:lnTo>
                  <a:lnTo>
                    <a:pt x="12700" y="3126359"/>
                  </a:lnTo>
                  <a:close/>
                </a:path>
              </a:pathLst>
            </a:custGeom>
            <a:solidFill>
              <a:srgbClr val="E9A798"/>
            </a:solidFill>
          </p:spPr>
        </p:sp>
        <p:sp>
          <p:nvSpPr>
            <p:cNvPr id="20" name="Freeform 20"/>
            <p:cNvSpPr/>
            <p:nvPr/>
          </p:nvSpPr>
          <p:spPr>
            <a:xfrm>
              <a:off x="16510" y="11430"/>
              <a:ext cx="1821269" cy="3172079"/>
            </a:xfrm>
            <a:custGeom>
              <a:avLst/>
              <a:gdLst/>
              <a:ahLst/>
              <a:cxnLst/>
              <a:rect l="l" t="t" r="r" b="b"/>
              <a:pathLst>
                <a:path w="1821269" h="3172079">
                  <a:moveTo>
                    <a:pt x="1270" y="0"/>
                  </a:moveTo>
                  <a:lnTo>
                    <a:pt x="1821269" y="15240"/>
                  </a:lnTo>
                  <a:lnTo>
                    <a:pt x="1789519" y="3172079"/>
                  </a:lnTo>
                  <a:lnTo>
                    <a:pt x="655610" y="3172079"/>
                  </a:lnTo>
                  <a:lnTo>
                    <a:pt x="0" y="3145409"/>
                  </a:lnTo>
                  <a:lnTo>
                    <a:pt x="11430" y="1012633"/>
                  </a:lnTo>
                  <a:close/>
                </a:path>
              </a:pathLst>
            </a:custGeom>
            <a:solidFill>
              <a:srgbClr val="FFFFFF"/>
            </a:solidFill>
          </p:spPr>
        </p:sp>
        <p:sp>
          <p:nvSpPr>
            <p:cNvPr id="21" name="Freeform 21"/>
            <p:cNvSpPr/>
            <p:nvPr/>
          </p:nvSpPr>
          <p:spPr>
            <a:xfrm>
              <a:off x="0" y="-1270"/>
              <a:ext cx="1850479" cy="3197479"/>
            </a:xfrm>
            <a:custGeom>
              <a:avLst/>
              <a:gdLst/>
              <a:ahLst/>
              <a:cxnLst/>
              <a:rect l="l" t="t" r="r" b="b"/>
              <a:pathLst>
                <a:path w="1850479" h="3197479">
                  <a:moveTo>
                    <a:pt x="1816189" y="3172079"/>
                  </a:moveTo>
                  <a:cubicBezTo>
                    <a:pt x="1813649" y="3175889"/>
                    <a:pt x="1809839" y="3180969"/>
                    <a:pt x="1806029" y="3184779"/>
                  </a:cubicBezTo>
                  <a:cubicBezTo>
                    <a:pt x="1802219" y="3187319"/>
                    <a:pt x="1797139" y="3189859"/>
                    <a:pt x="1793329" y="3189859"/>
                  </a:cubicBezTo>
                  <a:cubicBezTo>
                    <a:pt x="1717965" y="3188589"/>
                    <a:pt x="1642964" y="3194939"/>
                    <a:pt x="1566575" y="3197479"/>
                  </a:cubicBezTo>
                  <a:cubicBezTo>
                    <a:pt x="1542963" y="3197479"/>
                    <a:pt x="1517963" y="3196209"/>
                    <a:pt x="1494352" y="3196209"/>
                  </a:cubicBezTo>
                  <a:cubicBezTo>
                    <a:pt x="1441573" y="3194939"/>
                    <a:pt x="1388795" y="3193669"/>
                    <a:pt x="1336017" y="3193669"/>
                  </a:cubicBezTo>
                  <a:lnTo>
                    <a:pt x="1163792" y="3193669"/>
                  </a:lnTo>
                  <a:cubicBezTo>
                    <a:pt x="1124903" y="3193669"/>
                    <a:pt x="1087402" y="3192399"/>
                    <a:pt x="1048513" y="3192399"/>
                  </a:cubicBezTo>
                  <a:cubicBezTo>
                    <a:pt x="1015179" y="3192399"/>
                    <a:pt x="980457" y="3192399"/>
                    <a:pt x="947123" y="3193669"/>
                  </a:cubicBezTo>
                  <a:lnTo>
                    <a:pt x="926289" y="3193669"/>
                  </a:lnTo>
                  <a:cubicBezTo>
                    <a:pt x="877678" y="3192399"/>
                    <a:pt x="336005" y="3191129"/>
                    <a:pt x="287393" y="3188589"/>
                  </a:cubicBezTo>
                  <a:cubicBezTo>
                    <a:pt x="258226" y="3187319"/>
                    <a:pt x="229059" y="3182239"/>
                    <a:pt x="199892" y="3179699"/>
                  </a:cubicBezTo>
                  <a:cubicBezTo>
                    <a:pt x="147114" y="3174619"/>
                    <a:pt x="94336" y="3170809"/>
                    <a:pt x="41910" y="3165729"/>
                  </a:cubicBezTo>
                  <a:cubicBezTo>
                    <a:pt x="33020" y="3164459"/>
                    <a:pt x="24130" y="3161919"/>
                    <a:pt x="16510" y="3158109"/>
                  </a:cubicBezTo>
                  <a:cubicBezTo>
                    <a:pt x="5080" y="3153029"/>
                    <a:pt x="0" y="3141599"/>
                    <a:pt x="1270" y="3113065"/>
                  </a:cubicBezTo>
                  <a:cubicBezTo>
                    <a:pt x="2540" y="2970441"/>
                    <a:pt x="3810" y="2825357"/>
                    <a:pt x="3810" y="2682732"/>
                  </a:cubicBezTo>
                  <a:cubicBezTo>
                    <a:pt x="5080" y="2537648"/>
                    <a:pt x="17780" y="1015497"/>
                    <a:pt x="17780" y="870413"/>
                  </a:cubicBezTo>
                  <a:cubicBezTo>
                    <a:pt x="19050" y="730248"/>
                    <a:pt x="20320" y="590082"/>
                    <a:pt x="19050" y="447457"/>
                  </a:cubicBezTo>
                  <a:cubicBezTo>
                    <a:pt x="17780" y="307291"/>
                    <a:pt x="16510" y="169584"/>
                    <a:pt x="6350" y="48260"/>
                  </a:cubicBezTo>
                  <a:cubicBezTo>
                    <a:pt x="5080" y="35560"/>
                    <a:pt x="2540" y="22860"/>
                    <a:pt x="1270" y="10160"/>
                  </a:cubicBezTo>
                  <a:cubicBezTo>
                    <a:pt x="3810" y="8890"/>
                    <a:pt x="5080" y="7620"/>
                    <a:pt x="6350" y="7620"/>
                  </a:cubicBezTo>
                  <a:cubicBezTo>
                    <a:pt x="34290" y="6350"/>
                    <a:pt x="65169" y="5080"/>
                    <a:pt x="95724" y="3810"/>
                  </a:cubicBezTo>
                  <a:cubicBezTo>
                    <a:pt x="138780" y="1270"/>
                    <a:pt x="183225" y="1270"/>
                    <a:pt x="226281" y="1270"/>
                  </a:cubicBezTo>
                  <a:cubicBezTo>
                    <a:pt x="280449" y="2540"/>
                    <a:pt x="827677" y="5080"/>
                    <a:pt x="881845" y="6350"/>
                  </a:cubicBezTo>
                  <a:cubicBezTo>
                    <a:pt x="934623" y="7620"/>
                    <a:pt x="987401" y="7620"/>
                    <a:pt x="1040180" y="7620"/>
                  </a:cubicBezTo>
                  <a:cubicBezTo>
                    <a:pt x="1069347" y="7620"/>
                    <a:pt x="1098514" y="7620"/>
                    <a:pt x="1127681" y="8890"/>
                  </a:cubicBezTo>
                  <a:cubicBezTo>
                    <a:pt x="1184626" y="11430"/>
                    <a:pt x="1242960" y="10160"/>
                    <a:pt x="1299905" y="2540"/>
                  </a:cubicBezTo>
                  <a:cubicBezTo>
                    <a:pt x="1323516" y="0"/>
                    <a:pt x="1347128" y="2540"/>
                    <a:pt x="1370739" y="2540"/>
                  </a:cubicBezTo>
                  <a:cubicBezTo>
                    <a:pt x="1423517" y="2540"/>
                    <a:pt x="1476296" y="1270"/>
                    <a:pt x="1529074" y="3810"/>
                  </a:cubicBezTo>
                  <a:cubicBezTo>
                    <a:pt x="1595742" y="6350"/>
                    <a:pt x="1661020" y="13970"/>
                    <a:pt x="1727688" y="17780"/>
                  </a:cubicBezTo>
                  <a:cubicBezTo>
                    <a:pt x="1756855" y="20320"/>
                    <a:pt x="1784439" y="19050"/>
                    <a:pt x="1811109" y="21590"/>
                  </a:cubicBezTo>
                  <a:cubicBezTo>
                    <a:pt x="1819999" y="22860"/>
                    <a:pt x="1828889" y="25400"/>
                    <a:pt x="1837779" y="27940"/>
                  </a:cubicBezTo>
                  <a:cubicBezTo>
                    <a:pt x="1845399" y="30480"/>
                    <a:pt x="1849209" y="36830"/>
                    <a:pt x="1849209" y="46990"/>
                  </a:cubicBezTo>
                  <a:cubicBezTo>
                    <a:pt x="1850479" y="103190"/>
                    <a:pt x="1846669" y="176961"/>
                    <a:pt x="1842859" y="250733"/>
                  </a:cubicBezTo>
                  <a:cubicBezTo>
                    <a:pt x="1839049" y="312209"/>
                    <a:pt x="1837779" y="376144"/>
                    <a:pt x="1836509" y="437621"/>
                  </a:cubicBezTo>
                  <a:cubicBezTo>
                    <a:pt x="1833969" y="540901"/>
                    <a:pt x="1832699" y="644181"/>
                    <a:pt x="1831429" y="747461"/>
                  </a:cubicBezTo>
                  <a:cubicBezTo>
                    <a:pt x="1830159" y="843363"/>
                    <a:pt x="1828889" y="939266"/>
                    <a:pt x="1828889" y="1035169"/>
                  </a:cubicBezTo>
                  <a:cubicBezTo>
                    <a:pt x="1828889" y="1195007"/>
                    <a:pt x="1817459" y="2729454"/>
                    <a:pt x="1816189" y="2889292"/>
                  </a:cubicBezTo>
                  <a:cubicBezTo>
                    <a:pt x="1818729" y="2992572"/>
                    <a:pt x="1817459" y="3095852"/>
                    <a:pt x="1816189" y="3172079"/>
                  </a:cubicBezTo>
                  <a:close/>
                  <a:moveTo>
                    <a:pt x="17780" y="3141599"/>
                  </a:moveTo>
                  <a:cubicBezTo>
                    <a:pt x="22860" y="3142869"/>
                    <a:pt x="29210" y="3145409"/>
                    <a:pt x="36830" y="3145409"/>
                  </a:cubicBezTo>
                  <a:cubicBezTo>
                    <a:pt x="92947" y="3150489"/>
                    <a:pt x="149892" y="3155569"/>
                    <a:pt x="205448" y="3159379"/>
                  </a:cubicBezTo>
                  <a:cubicBezTo>
                    <a:pt x="231837" y="3161919"/>
                    <a:pt x="258226" y="3165729"/>
                    <a:pt x="286004" y="3166999"/>
                  </a:cubicBezTo>
                  <a:cubicBezTo>
                    <a:pt x="304060" y="3168269"/>
                    <a:pt x="815177" y="3164459"/>
                    <a:pt x="831844" y="3165729"/>
                  </a:cubicBezTo>
                  <a:cubicBezTo>
                    <a:pt x="861011" y="3166999"/>
                    <a:pt x="890178" y="3169539"/>
                    <a:pt x="919345" y="3170809"/>
                  </a:cubicBezTo>
                  <a:cubicBezTo>
                    <a:pt x="933234" y="3172079"/>
                    <a:pt x="945734" y="3172079"/>
                    <a:pt x="959623" y="3172079"/>
                  </a:cubicBezTo>
                  <a:cubicBezTo>
                    <a:pt x="1022124" y="3172079"/>
                    <a:pt x="1083236" y="3170809"/>
                    <a:pt x="1145736" y="3172079"/>
                  </a:cubicBezTo>
                  <a:cubicBezTo>
                    <a:pt x="1169348" y="3172079"/>
                    <a:pt x="1194348" y="3174619"/>
                    <a:pt x="1217959" y="3174619"/>
                  </a:cubicBezTo>
                  <a:cubicBezTo>
                    <a:pt x="1254071" y="3174619"/>
                    <a:pt x="1288794" y="3170809"/>
                    <a:pt x="1324905" y="3170809"/>
                  </a:cubicBezTo>
                  <a:cubicBezTo>
                    <a:pt x="1367961" y="3170809"/>
                    <a:pt x="1409628" y="3172079"/>
                    <a:pt x="1452684" y="3172079"/>
                  </a:cubicBezTo>
                  <a:cubicBezTo>
                    <a:pt x="1509630" y="3172079"/>
                    <a:pt x="1567963" y="3172079"/>
                    <a:pt x="1624909" y="3170809"/>
                  </a:cubicBezTo>
                  <a:cubicBezTo>
                    <a:pt x="1676298" y="3169539"/>
                    <a:pt x="1726299" y="3166999"/>
                    <a:pt x="1777688" y="3164459"/>
                  </a:cubicBezTo>
                  <a:cubicBezTo>
                    <a:pt x="1783169" y="3164459"/>
                    <a:pt x="1788249" y="3161919"/>
                    <a:pt x="1794599" y="3160649"/>
                  </a:cubicBezTo>
                  <a:cubicBezTo>
                    <a:pt x="1794599" y="3147949"/>
                    <a:pt x="1795869" y="3130278"/>
                    <a:pt x="1795869" y="3105688"/>
                  </a:cubicBezTo>
                  <a:lnTo>
                    <a:pt x="1795869" y="3029457"/>
                  </a:lnTo>
                  <a:cubicBezTo>
                    <a:pt x="1797139" y="2904046"/>
                    <a:pt x="1799679" y="2776175"/>
                    <a:pt x="1798409" y="2650764"/>
                  </a:cubicBezTo>
                  <a:cubicBezTo>
                    <a:pt x="1797139" y="2473712"/>
                    <a:pt x="1809839" y="924512"/>
                    <a:pt x="1813649" y="747460"/>
                  </a:cubicBezTo>
                  <a:cubicBezTo>
                    <a:pt x="1816189" y="644180"/>
                    <a:pt x="1818729" y="540900"/>
                    <a:pt x="1818729" y="437620"/>
                  </a:cubicBezTo>
                  <a:cubicBezTo>
                    <a:pt x="1818729" y="351554"/>
                    <a:pt x="1819999" y="267946"/>
                    <a:pt x="1827619" y="184338"/>
                  </a:cubicBezTo>
                  <a:cubicBezTo>
                    <a:pt x="1831429" y="135157"/>
                    <a:pt x="1833969" y="85977"/>
                    <a:pt x="1828889" y="49530"/>
                  </a:cubicBezTo>
                  <a:cubicBezTo>
                    <a:pt x="1821269" y="49530"/>
                    <a:pt x="1814919" y="48260"/>
                    <a:pt x="1807299" y="48260"/>
                  </a:cubicBezTo>
                  <a:cubicBezTo>
                    <a:pt x="1773521" y="45720"/>
                    <a:pt x="1737410" y="45720"/>
                    <a:pt x="1699909" y="40640"/>
                  </a:cubicBezTo>
                  <a:cubicBezTo>
                    <a:pt x="1630464" y="33020"/>
                    <a:pt x="1559630" y="27940"/>
                    <a:pt x="1490185" y="27940"/>
                  </a:cubicBezTo>
                  <a:cubicBezTo>
                    <a:pt x="1441573" y="27940"/>
                    <a:pt x="1391573" y="31750"/>
                    <a:pt x="1342961" y="24130"/>
                  </a:cubicBezTo>
                  <a:lnTo>
                    <a:pt x="1329072" y="24130"/>
                  </a:lnTo>
                  <a:cubicBezTo>
                    <a:pt x="1288794" y="27940"/>
                    <a:pt x="1245738" y="33020"/>
                    <a:pt x="1204070" y="34290"/>
                  </a:cubicBezTo>
                  <a:cubicBezTo>
                    <a:pt x="1158237" y="35560"/>
                    <a:pt x="1113792" y="31750"/>
                    <a:pt x="1067958" y="30480"/>
                  </a:cubicBezTo>
                  <a:cubicBezTo>
                    <a:pt x="1024902" y="29210"/>
                    <a:pt x="981846" y="27940"/>
                    <a:pt x="940179" y="27940"/>
                  </a:cubicBezTo>
                  <a:cubicBezTo>
                    <a:pt x="924901" y="27940"/>
                    <a:pt x="911012" y="29210"/>
                    <a:pt x="895734" y="27940"/>
                  </a:cubicBezTo>
                  <a:cubicBezTo>
                    <a:pt x="842955" y="26670"/>
                    <a:pt x="297116" y="24130"/>
                    <a:pt x="242948" y="24130"/>
                  </a:cubicBezTo>
                  <a:cubicBezTo>
                    <a:pt x="195726" y="22860"/>
                    <a:pt x="148503" y="24130"/>
                    <a:pt x="101280" y="24130"/>
                  </a:cubicBezTo>
                  <a:cubicBezTo>
                    <a:pt x="76280" y="24130"/>
                    <a:pt x="51279" y="24130"/>
                    <a:pt x="26670" y="25400"/>
                  </a:cubicBezTo>
                  <a:cubicBezTo>
                    <a:pt x="25400" y="25400"/>
                    <a:pt x="24130" y="27940"/>
                    <a:pt x="21590" y="29210"/>
                  </a:cubicBezTo>
                  <a:cubicBezTo>
                    <a:pt x="21590" y="33020"/>
                    <a:pt x="21590" y="36830"/>
                    <a:pt x="22860" y="41910"/>
                  </a:cubicBezTo>
                  <a:cubicBezTo>
                    <a:pt x="26670" y="95813"/>
                    <a:pt x="31750" y="174502"/>
                    <a:pt x="34290" y="250733"/>
                  </a:cubicBezTo>
                  <a:cubicBezTo>
                    <a:pt x="36830" y="388439"/>
                    <a:pt x="38100" y="526146"/>
                    <a:pt x="38100" y="663853"/>
                  </a:cubicBezTo>
                  <a:cubicBezTo>
                    <a:pt x="38100" y="752379"/>
                    <a:pt x="36830" y="838445"/>
                    <a:pt x="35560" y="926971"/>
                  </a:cubicBezTo>
                  <a:cubicBezTo>
                    <a:pt x="34290" y="1013038"/>
                    <a:pt x="22860" y="2471253"/>
                    <a:pt x="21590" y="2554861"/>
                  </a:cubicBezTo>
                  <a:lnTo>
                    <a:pt x="21590" y="2717158"/>
                  </a:lnTo>
                  <a:cubicBezTo>
                    <a:pt x="21590" y="2840110"/>
                    <a:pt x="20320" y="2965522"/>
                    <a:pt x="20320" y="3088474"/>
                  </a:cubicBezTo>
                  <a:cubicBezTo>
                    <a:pt x="20320" y="3105688"/>
                    <a:pt x="19050" y="3120442"/>
                    <a:pt x="17780" y="3141599"/>
                  </a:cubicBezTo>
                  <a:close/>
                </a:path>
              </a:pathLst>
            </a:custGeom>
            <a:solidFill>
              <a:srgbClr val="DE7A6A"/>
            </a:solidFill>
          </p:spPr>
        </p:sp>
      </p:grpSp>
      <p:grpSp>
        <p:nvGrpSpPr>
          <p:cNvPr id="22" name="Group 22"/>
          <p:cNvGrpSpPr/>
          <p:nvPr/>
        </p:nvGrpSpPr>
        <p:grpSpPr>
          <a:xfrm>
            <a:off x="4534900" y="2048002"/>
            <a:ext cx="3124670" cy="2118662"/>
            <a:chOff x="0" y="0"/>
            <a:chExt cx="1889849" cy="3222879"/>
          </a:xfrm>
        </p:grpSpPr>
        <p:sp>
          <p:nvSpPr>
            <p:cNvPr id="23" name="Freeform 23"/>
            <p:cNvSpPr/>
            <p:nvPr/>
          </p:nvSpPr>
          <p:spPr>
            <a:xfrm>
              <a:off x="26670" y="24130"/>
              <a:ext cx="1865719" cy="3197479"/>
            </a:xfrm>
            <a:custGeom>
              <a:avLst/>
              <a:gdLst/>
              <a:ahLst/>
              <a:cxnLst/>
              <a:rect l="l" t="t" r="r" b="b"/>
              <a:pathLst>
                <a:path w="1865719" h="3197479">
                  <a:moveTo>
                    <a:pt x="12700" y="3126359"/>
                  </a:moveTo>
                  <a:cubicBezTo>
                    <a:pt x="12700" y="3142869"/>
                    <a:pt x="16510" y="3153029"/>
                    <a:pt x="28776" y="3158109"/>
                  </a:cubicBezTo>
                  <a:cubicBezTo>
                    <a:pt x="37110" y="3161919"/>
                    <a:pt x="46832" y="3164459"/>
                    <a:pt x="56554" y="3165729"/>
                  </a:cubicBezTo>
                  <a:cubicBezTo>
                    <a:pt x="109333" y="3170809"/>
                    <a:pt x="162111" y="3174619"/>
                    <a:pt x="214889" y="3179699"/>
                  </a:cubicBezTo>
                  <a:cubicBezTo>
                    <a:pt x="244056" y="3182239"/>
                    <a:pt x="273223" y="3187319"/>
                    <a:pt x="302390" y="3188589"/>
                  </a:cubicBezTo>
                  <a:cubicBezTo>
                    <a:pt x="351002" y="3191129"/>
                    <a:pt x="892675" y="3192399"/>
                    <a:pt x="941287" y="3193669"/>
                  </a:cubicBezTo>
                  <a:lnTo>
                    <a:pt x="962120" y="3193669"/>
                  </a:lnTo>
                  <a:cubicBezTo>
                    <a:pt x="995454" y="3193669"/>
                    <a:pt x="1030177" y="3192399"/>
                    <a:pt x="1063510" y="3192399"/>
                  </a:cubicBezTo>
                  <a:cubicBezTo>
                    <a:pt x="1102400" y="3192399"/>
                    <a:pt x="1139900" y="3193669"/>
                    <a:pt x="1178789" y="3193669"/>
                  </a:cubicBezTo>
                  <a:lnTo>
                    <a:pt x="1351014" y="3193669"/>
                  </a:lnTo>
                  <a:cubicBezTo>
                    <a:pt x="1403792" y="3193669"/>
                    <a:pt x="1456570" y="3194939"/>
                    <a:pt x="1509349" y="3196209"/>
                  </a:cubicBezTo>
                  <a:cubicBezTo>
                    <a:pt x="1532960" y="3196209"/>
                    <a:pt x="1557960" y="3197479"/>
                    <a:pt x="1581572" y="3197479"/>
                  </a:cubicBezTo>
                  <a:cubicBezTo>
                    <a:pt x="1657961" y="3196209"/>
                    <a:pt x="1732962" y="3189859"/>
                    <a:pt x="1804759" y="3189859"/>
                  </a:cubicBezTo>
                  <a:cubicBezTo>
                    <a:pt x="1808569" y="3189859"/>
                    <a:pt x="1813649" y="3187319"/>
                    <a:pt x="1817459" y="3184779"/>
                  </a:cubicBezTo>
                  <a:cubicBezTo>
                    <a:pt x="1822539" y="3180969"/>
                    <a:pt x="1825079" y="3174619"/>
                    <a:pt x="1827619" y="3172079"/>
                  </a:cubicBezTo>
                  <a:cubicBezTo>
                    <a:pt x="1828889" y="3117469"/>
                    <a:pt x="1830159" y="3016353"/>
                    <a:pt x="1831429" y="2913073"/>
                  </a:cubicBezTo>
                  <a:cubicBezTo>
                    <a:pt x="1832699" y="2753235"/>
                    <a:pt x="1842859" y="1218788"/>
                    <a:pt x="1844129" y="1058950"/>
                  </a:cubicBezTo>
                  <a:cubicBezTo>
                    <a:pt x="1844129" y="963047"/>
                    <a:pt x="1845399" y="867144"/>
                    <a:pt x="1846669" y="771242"/>
                  </a:cubicBezTo>
                  <a:cubicBezTo>
                    <a:pt x="1847939" y="667962"/>
                    <a:pt x="1849209" y="564681"/>
                    <a:pt x="1851749" y="461401"/>
                  </a:cubicBezTo>
                  <a:cubicBezTo>
                    <a:pt x="1853019" y="399925"/>
                    <a:pt x="1853019" y="335990"/>
                    <a:pt x="1858099" y="274514"/>
                  </a:cubicBezTo>
                  <a:cubicBezTo>
                    <a:pt x="1863179" y="200742"/>
                    <a:pt x="1865719" y="129430"/>
                    <a:pt x="1864449" y="53199"/>
                  </a:cubicBezTo>
                  <a:cubicBezTo>
                    <a:pt x="1863179" y="39370"/>
                    <a:pt x="1859369" y="33020"/>
                    <a:pt x="1851749" y="30480"/>
                  </a:cubicBezTo>
                  <a:cubicBezTo>
                    <a:pt x="1842859" y="26670"/>
                    <a:pt x="1833969" y="24130"/>
                    <a:pt x="1825079" y="24130"/>
                  </a:cubicBezTo>
                  <a:lnTo>
                    <a:pt x="0" y="0"/>
                  </a:lnTo>
                  <a:lnTo>
                    <a:pt x="12700" y="3126359"/>
                  </a:lnTo>
                  <a:close/>
                </a:path>
              </a:pathLst>
            </a:custGeom>
            <a:solidFill>
              <a:srgbClr val="A5C9B8"/>
            </a:solidFill>
          </p:spPr>
        </p:sp>
        <p:sp>
          <p:nvSpPr>
            <p:cNvPr id="24" name="Freeform 24"/>
            <p:cNvSpPr/>
            <p:nvPr/>
          </p:nvSpPr>
          <p:spPr>
            <a:xfrm>
              <a:off x="16510" y="11430"/>
              <a:ext cx="1821269" cy="3172079"/>
            </a:xfrm>
            <a:custGeom>
              <a:avLst/>
              <a:gdLst/>
              <a:ahLst/>
              <a:cxnLst/>
              <a:rect l="l" t="t" r="r" b="b"/>
              <a:pathLst>
                <a:path w="1821269" h="3172079">
                  <a:moveTo>
                    <a:pt x="1270" y="0"/>
                  </a:moveTo>
                  <a:lnTo>
                    <a:pt x="1821269" y="15240"/>
                  </a:lnTo>
                  <a:lnTo>
                    <a:pt x="1789519" y="3172079"/>
                  </a:lnTo>
                  <a:lnTo>
                    <a:pt x="655610" y="3172079"/>
                  </a:lnTo>
                  <a:lnTo>
                    <a:pt x="0" y="3145409"/>
                  </a:lnTo>
                  <a:lnTo>
                    <a:pt x="11430" y="1012633"/>
                  </a:lnTo>
                  <a:close/>
                </a:path>
              </a:pathLst>
            </a:custGeom>
            <a:solidFill>
              <a:srgbClr val="FFFFFF"/>
            </a:solidFill>
          </p:spPr>
        </p:sp>
        <p:sp>
          <p:nvSpPr>
            <p:cNvPr id="25" name="Freeform 25"/>
            <p:cNvSpPr/>
            <p:nvPr/>
          </p:nvSpPr>
          <p:spPr>
            <a:xfrm>
              <a:off x="0" y="-1270"/>
              <a:ext cx="1850479" cy="3197479"/>
            </a:xfrm>
            <a:custGeom>
              <a:avLst/>
              <a:gdLst/>
              <a:ahLst/>
              <a:cxnLst/>
              <a:rect l="l" t="t" r="r" b="b"/>
              <a:pathLst>
                <a:path w="1850479" h="3197479">
                  <a:moveTo>
                    <a:pt x="1816189" y="3172079"/>
                  </a:moveTo>
                  <a:cubicBezTo>
                    <a:pt x="1813649" y="3175889"/>
                    <a:pt x="1809839" y="3180969"/>
                    <a:pt x="1806029" y="3184779"/>
                  </a:cubicBezTo>
                  <a:cubicBezTo>
                    <a:pt x="1802219" y="3187319"/>
                    <a:pt x="1797139" y="3189859"/>
                    <a:pt x="1793329" y="3189859"/>
                  </a:cubicBezTo>
                  <a:cubicBezTo>
                    <a:pt x="1717965" y="3188589"/>
                    <a:pt x="1642964" y="3194939"/>
                    <a:pt x="1566575" y="3197479"/>
                  </a:cubicBezTo>
                  <a:cubicBezTo>
                    <a:pt x="1542963" y="3197479"/>
                    <a:pt x="1517963" y="3196209"/>
                    <a:pt x="1494352" y="3196209"/>
                  </a:cubicBezTo>
                  <a:cubicBezTo>
                    <a:pt x="1441573" y="3194939"/>
                    <a:pt x="1388795" y="3193669"/>
                    <a:pt x="1336017" y="3193669"/>
                  </a:cubicBezTo>
                  <a:lnTo>
                    <a:pt x="1163792" y="3193669"/>
                  </a:lnTo>
                  <a:cubicBezTo>
                    <a:pt x="1124903" y="3193669"/>
                    <a:pt x="1087402" y="3192399"/>
                    <a:pt x="1048513" y="3192399"/>
                  </a:cubicBezTo>
                  <a:cubicBezTo>
                    <a:pt x="1015179" y="3192399"/>
                    <a:pt x="980457" y="3192399"/>
                    <a:pt x="947123" y="3193669"/>
                  </a:cubicBezTo>
                  <a:lnTo>
                    <a:pt x="926289" y="3193669"/>
                  </a:lnTo>
                  <a:cubicBezTo>
                    <a:pt x="877678" y="3192399"/>
                    <a:pt x="336005" y="3191129"/>
                    <a:pt x="287393" y="3188589"/>
                  </a:cubicBezTo>
                  <a:cubicBezTo>
                    <a:pt x="258226" y="3187319"/>
                    <a:pt x="229059" y="3182239"/>
                    <a:pt x="199892" y="3179699"/>
                  </a:cubicBezTo>
                  <a:cubicBezTo>
                    <a:pt x="147114" y="3174619"/>
                    <a:pt x="94336" y="3170809"/>
                    <a:pt x="41910" y="3165729"/>
                  </a:cubicBezTo>
                  <a:cubicBezTo>
                    <a:pt x="33020" y="3164459"/>
                    <a:pt x="24130" y="3161919"/>
                    <a:pt x="16510" y="3158109"/>
                  </a:cubicBezTo>
                  <a:cubicBezTo>
                    <a:pt x="5080" y="3153029"/>
                    <a:pt x="0" y="3141599"/>
                    <a:pt x="1270" y="3113065"/>
                  </a:cubicBezTo>
                  <a:cubicBezTo>
                    <a:pt x="2540" y="2970441"/>
                    <a:pt x="3810" y="2825357"/>
                    <a:pt x="3810" y="2682732"/>
                  </a:cubicBezTo>
                  <a:cubicBezTo>
                    <a:pt x="5080" y="2537648"/>
                    <a:pt x="17780" y="1015497"/>
                    <a:pt x="17780" y="870413"/>
                  </a:cubicBezTo>
                  <a:cubicBezTo>
                    <a:pt x="19050" y="730248"/>
                    <a:pt x="20320" y="590082"/>
                    <a:pt x="19050" y="447457"/>
                  </a:cubicBezTo>
                  <a:cubicBezTo>
                    <a:pt x="17780" y="307291"/>
                    <a:pt x="16510" y="169584"/>
                    <a:pt x="6350" y="48260"/>
                  </a:cubicBezTo>
                  <a:cubicBezTo>
                    <a:pt x="5080" y="35560"/>
                    <a:pt x="2540" y="22860"/>
                    <a:pt x="1270" y="10160"/>
                  </a:cubicBezTo>
                  <a:cubicBezTo>
                    <a:pt x="3810" y="8890"/>
                    <a:pt x="5080" y="7620"/>
                    <a:pt x="6350" y="7620"/>
                  </a:cubicBezTo>
                  <a:cubicBezTo>
                    <a:pt x="34290" y="6350"/>
                    <a:pt x="65169" y="5080"/>
                    <a:pt x="95724" y="3810"/>
                  </a:cubicBezTo>
                  <a:cubicBezTo>
                    <a:pt x="138780" y="1270"/>
                    <a:pt x="183225" y="1270"/>
                    <a:pt x="226281" y="1270"/>
                  </a:cubicBezTo>
                  <a:cubicBezTo>
                    <a:pt x="280449" y="2540"/>
                    <a:pt x="827677" y="5080"/>
                    <a:pt x="881845" y="6350"/>
                  </a:cubicBezTo>
                  <a:cubicBezTo>
                    <a:pt x="934623" y="7620"/>
                    <a:pt x="987401" y="7620"/>
                    <a:pt x="1040180" y="7620"/>
                  </a:cubicBezTo>
                  <a:cubicBezTo>
                    <a:pt x="1069347" y="7620"/>
                    <a:pt x="1098514" y="7620"/>
                    <a:pt x="1127681" y="8890"/>
                  </a:cubicBezTo>
                  <a:cubicBezTo>
                    <a:pt x="1184626" y="11430"/>
                    <a:pt x="1242960" y="10160"/>
                    <a:pt x="1299905" y="2540"/>
                  </a:cubicBezTo>
                  <a:cubicBezTo>
                    <a:pt x="1323516" y="0"/>
                    <a:pt x="1347128" y="2540"/>
                    <a:pt x="1370739" y="2540"/>
                  </a:cubicBezTo>
                  <a:cubicBezTo>
                    <a:pt x="1423517" y="2540"/>
                    <a:pt x="1476296" y="1270"/>
                    <a:pt x="1529074" y="3810"/>
                  </a:cubicBezTo>
                  <a:cubicBezTo>
                    <a:pt x="1595742" y="6350"/>
                    <a:pt x="1661020" y="13970"/>
                    <a:pt x="1727688" y="17780"/>
                  </a:cubicBezTo>
                  <a:cubicBezTo>
                    <a:pt x="1756855" y="20320"/>
                    <a:pt x="1784439" y="19050"/>
                    <a:pt x="1811109" y="21590"/>
                  </a:cubicBezTo>
                  <a:cubicBezTo>
                    <a:pt x="1819999" y="22860"/>
                    <a:pt x="1828889" y="25400"/>
                    <a:pt x="1837779" y="27940"/>
                  </a:cubicBezTo>
                  <a:cubicBezTo>
                    <a:pt x="1845399" y="30480"/>
                    <a:pt x="1849209" y="36830"/>
                    <a:pt x="1849209" y="46990"/>
                  </a:cubicBezTo>
                  <a:cubicBezTo>
                    <a:pt x="1850479" y="103190"/>
                    <a:pt x="1846669" y="176961"/>
                    <a:pt x="1842859" y="250733"/>
                  </a:cubicBezTo>
                  <a:cubicBezTo>
                    <a:pt x="1839049" y="312209"/>
                    <a:pt x="1837779" y="376144"/>
                    <a:pt x="1836509" y="437621"/>
                  </a:cubicBezTo>
                  <a:cubicBezTo>
                    <a:pt x="1833969" y="540901"/>
                    <a:pt x="1832699" y="644181"/>
                    <a:pt x="1831429" y="747461"/>
                  </a:cubicBezTo>
                  <a:cubicBezTo>
                    <a:pt x="1830159" y="843363"/>
                    <a:pt x="1828889" y="939266"/>
                    <a:pt x="1828889" y="1035169"/>
                  </a:cubicBezTo>
                  <a:cubicBezTo>
                    <a:pt x="1828889" y="1195007"/>
                    <a:pt x="1817459" y="2729454"/>
                    <a:pt x="1816189" y="2889292"/>
                  </a:cubicBezTo>
                  <a:cubicBezTo>
                    <a:pt x="1818729" y="2992572"/>
                    <a:pt x="1817459" y="3095852"/>
                    <a:pt x="1816189" y="3172079"/>
                  </a:cubicBezTo>
                  <a:close/>
                  <a:moveTo>
                    <a:pt x="17780" y="3141599"/>
                  </a:moveTo>
                  <a:cubicBezTo>
                    <a:pt x="22860" y="3142869"/>
                    <a:pt x="29210" y="3145409"/>
                    <a:pt x="36830" y="3145409"/>
                  </a:cubicBezTo>
                  <a:cubicBezTo>
                    <a:pt x="92947" y="3150489"/>
                    <a:pt x="149892" y="3155569"/>
                    <a:pt x="205448" y="3159379"/>
                  </a:cubicBezTo>
                  <a:cubicBezTo>
                    <a:pt x="231837" y="3161919"/>
                    <a:pt x="258226" y="3165729"/>
                    <a:pt x="286004" y="3166999"/>
                  </a:cubicBezTo>
                  <a:cubicBezTo>
                    <a:pt x="304060" y="3168269"/>
                    <a:pt x="815177" y="3164459"/>
                    <a:pt x="831844" y="3165729"/>
                  </a:cubicBezTo>
                  <a:cubicBezTo>
                    <a:pt x="861011" y="3166999"/>
                    <a:pt x="890178" y="3169539"/>
                    <a:pt x="919345" y="3170809"/>
                  </a:cubicBezTo>
                  <a:cubicBezTo>
                    <a:pt x="933234" y="3172079"/>
                    <a:pt x="945734" y="3172079"/>
                    <a:pt x="959623" y="3172079"/>
                  </a:cubicBezTo>
                  <a:cubicBezTo>
                    <a:pt x="1022124" y="3172079"/>
                    <a:pt x="1083236" y="3170809"/>
                    <a:pt x="1145736" y="3172079"/>
                  </a:cubicBezTo>
                  <a:cubicBezTo>
                    <a:pt x="1169348" y="3172079"/>
                    <a:pt x="1194348" y="3174619"/>
                    <a:pt x="1217959" y="3174619"/>
                  </a:cubicBezTo>
                  <a:cubicBezTo>
                    <a:pt x="1254071" y="3174619"/>
                    <a:pt x="1288794" y="3170809"/>
                    <a:pt x="1324905" y="3170809"/>
                  </a:cubicBezTo>
                  <a:cubicBezTo>
                    <a:pt x="1367961" y="3170809"/>
                    <a:pt x="1409628" y="3172079"/>
                    <a:pt x="1452684" y="3172079"/>
                  </a:cubicBezTo>
                  <a:cubicBezTo>
                    <a:pt x="1509630" y="3172079"/>
                    <a:pt x="1567963" y="3172079"/>
                    <a:pt x="1624909" y="3170809"/>
                  </a:cubicBezTo>
                  <a:cubicBezTo>
                    <a:pt x="1676298" y="3169539"/>
                    <a:pt x="1726299" y="3166999"/>
                    <a:pt x="1777688" y="3164459"/>
                  </a:cubicBezTo>
                  <a:cubicBezTo>
                    <a:pt x="1783169" y="3164459"/>
                    <a:pt x="1788249" y="3161919"/>
                    <a:pt x="1794599" y="3160649"/>
                  </a:cubicBezTo>
                  <a:cubicBezTo>
                    <a:pt x="1794599" y="3147949"/>
                    <a:pt x="1795869" y="3130278"/>
                    <a:pt x="1795869" y="3105688"/>
                  </a:cubicBezTo>
                  <a:lnTo>
                    <a:pt x="1795869" y="3029457"/>
                  </a:lnTo>
                  <a:cubicBezTo>
                    <a:pt x="1797139" y="2904046"/>
                    <a:pt x="1799679" y="2776175"/>
                    <a:pt x="1798409" y="2650764"/>
                  </a:cubicBezTo>
                  <a:cubicBezTo>
                    <a:pt x="1797139" y="2473712"/>
                    <a:pt x="1809839" y="924512"/>
                    <a:pt x="1813649" y="747460"/>
                  </a:cubicBezTo>
                  <a:cubicBezTo>
                    <a:pt x="1816189" y="644180"/>
                    <a:pt x="1818729" y="540900"/>
                    <a:pt x="1818729" y="437620"/>
                  </a:cubicBezTo>
                  <a:cubicBezTo>
                    <a:pt x="1818729" y="351554"/>
                    <a:pt x="1819999" y="267946"/>
                    <a:pt x="1827619" y="184338"/>
                  </a:cubicBezTo>
                  <a:cubicBezTo>
                    <a:pt x="1831429" y="135157"/>
                    <a:pt x="1833969" y="85977"/>
                    <a:pt x="1828889" y="49530"/>
                  </a:cubicBezTo>
                  <a:cubicBezTo>
                    <a:pt x="1821269" y="49530"/>
                    <a:pt x="1814919" y="48260"/>
                    <a:pt x="1807299" y="48260"/>
                  </a:cubicBezTo>
                  <a:cubicBezTo>
                    <a:pt x="1773521" y="45720"/>
                    <a:pt x="1737410" y="45720"/>
                    <a:pt x="1699909" y="40640"/>
                  </a:cubicBezTo>
                  <a:cubicBezTo>
                    <a:pt x="1630464" y="33020"/>
                    <a:pt x="1559630" y="27940"/>
                    <a:pt x="1490185" y="27940"/>
                  </a:cubicBezTo>
                  <a:cubicBezTo>
                    <a:pt x="1441573" y="27940"/>
                    <a:pt x="1391573" y="31750"/>
                    <a:pt x="1342961" y="24130"/>
                  </a:cubicBezTo>
                  <a:lnTo>
                    <a:pt x="1329072" y="24130"/>
                  </a:lnTo>
                  <a:cubicBezTo>
                    <a:pt x="1288794" y="27940"/>
                    <a:pt x="1245738" y="33020"/>
                    <a:pt x="1204070" y="34290"/>
                  </a:cubicBezTo>
                  <a:cubicBezTo>
                    <a:pt x="1158237" y="35560"/>
                    <a:pt x="1113792" y="31750"/>
                    <a:pt x="1067958" y="30480"/>
                  </a:cubicBezTo>
                  <a:cubicBezTo>
                    <a:pt x="1024902" y="29210"/>
                    <a:pt x="981846" y="27940"/>
                    <a:pt x="940179" y="27940"/>
                  </a:cubicBezTo>
                  <a:cubicBezTo>
                    <a:pt x="924901" y="27940"/>
                    <a:pt x="911012" y="29210"/>
                    <a:pt x="895734" y="27940"/>
                  </a:cubicBezTo>
                  <a:cubicBezTo>
                    <a:pt x="842955" y="26670"/>
                    <a:pt x="297116" y="24130"/>
                    <a:pt x="242948" y="24130"/>
                  </a:cubicBezTo>
                  <a:cubicBezTo>
                    <a:pt x="195726" y="22860"/>
                    <a:pt x="148503" y="24130"/>
                    <a:pt x="101280" y="24130"/>
                  </a:cubicBezTo>
                  <a:cubicBezTo>
                    <a:pt x="76280" y="24130"/>
                    <a:pt x="51279" y="24130"/>
                    <a:pt x="26670" y="25400"/>
                  </a:cubicBezTo>
                  <a:cubicBezTo>
                    <a:pt x="25400" y="25400"/>
                    <a:pt x="24130" y="27940"/>
                    <a:pt x="21590" y="29210"/>
                  </a:cubicBezTo>
                  <a:cubicBezTo>
                    <a:pt x="21590" y="33020"/>
                    <a:pt x="21590" y="36830"/>
                    <a:pt x="22860" y="41910"/>
                  </a:cubicBezTo>
                  <a:cubicBezTo>
                    <a:pt x="26670" y="95813"/>
                    <a:pt x="31750" y="174502"/>
                    <a:pt x="34290" y="250733"/>
                  </a:cubicBezTo>
                  <a:cubicBezTo>
                    <a:pt x="36830" y="388439"/>
                    <a:pt x="38100" y="526146"/>
                    <a:pt x="38100" y="663853"/>
                  </a:cubicBezTo>
                  <a:cubicBezTo>
                    <a:pt x="38100" y="752379"/>
                    <a:pt x="36830" y="838445"/>
                    <a:pt x="35560" y="926971"/>
                  </a:cubicBezTo>
                  <a:cubicBezTo>
                    <a:pt x="34290" y="1013038"/>
                    <a:pt x="22860" y="2471253"/>
                    <a:pt x="21590" y="2554861"/>
                  </a:cubicBezTo>
                  <a:lnTo>
                    <a:pt x="21590" y="2717158"/>
                  </a:lnTo>
                  <a:cubicBezTo>
                    <a:pt x="21590" y="2840110"/>
                    <a:pt x="20320" y="2965522"/>
                    <a:pt x="20320" y="3088474"/>
                  </a:cubicBezTo>
                  <a:cubicBezTo>
                    <a:pt x="20320" y="3105688"/>
                    <a:pt x="19050" y="3120442"/>
                    <a:pt x="17780" y="3141599"/>
                  </a:cubicBezTo>
                  <a:close/>
                </a:path>
              </a:pathLst>
            </a:custGeom>
            <a:solidFill>
              <a:srgbClr val="2E9198"/>
            </a:solidFill>
          </p:spPr>
        </p:sp>
      </p:grpSp>
      <p:grpSp>
        <p:nvGrpSpPr>
          <p:cNvPr id="26" name="Group 26"/>
          <p:cNvGrpSpPr/>
          <p:nvPr/>
        </p:nvGrpSpPr>
        <p:grpSpPr>
          <a:xfrm>
            <a:off x="7850354" y="4282684"/>
            <a:ext cx="3124670" cy="2118662"/>
            <a:chOff x="0" y="0"/>
            <a:chExt cx="1889849" cy="3222879"/>
          </a:xfrm>
        </p:grpSpPr>
        <p:sp>
          <p:nvSpPr>
            <p:cNvPr id="27" name="Freeform 27"/>
            <p:cNvSpPr/>
            <p:nvPr/>
          </p:nvSpPr>
          <p:spPr>
            <a:xfrm>
              <a:off x="26670" y="24130"/>
              <a:ext cx="1865719" cy="3197479"/>
            </a:xfrm>
            <a:custGeom>
              <a:avLst/>
              <a:gdLst/>
              <a:ahLst/>
              <a:cxnLst/>
              <a:rect l="l" t="t" r="r" b="b"/>
              <a:pathLst>
                <a:path w="1865719" h="3197479">
                  <a:moveTo>
                    <a:pt x="12700" y="3126359"/>
                  </a:moveTo>
                  <a:cubicBezTo>
                    <a:pt x="12700" y="3142869"/>
                    <a:pt x="16510" y="3153029"/>
                    <a:pt x="28776" y="3158109"/>
                  </a:cubicBezTo>
                  <a:cubicBezTo>
                    <a:pt x="37110" y="3161919"/>
                    <a:pt x="46832" y="3164459"/>
                    <a:pt x="56554" y="3165729"/>
                  </a:cubicBezTo>
                  <a:cubicBezTo>
                    <a:pt x="109333" y="3170809"/>
                    <a:pt x="162111" y="3174619"/>
                    <a:pt x="214889" y="3179699"/>
                  </a:cubicBezTo>
                  <a:cubicBezTo>
                    <a:pt x="244056" y="3182239"/>
                    <a:pt x="273223" y="3187319"/>
                    <a:pt x="302390" y="3188589"/>
                  </a:cubicBezTo>
                  <a:cubicBezTo>
                    <a:pt x="351002" y="3191129"/>
                    <a:pt x="892675" y="3192399"/>
                    <a:pt x="941287" y="3193669"/>
                  </a:cubicBezTo>
                  <a:lnTo>
                    <a:pt x="962120" y="3193669"/>
                  </a:lnTo>
                  <a:cubicBezTo>
                    <a:pt x="995454" y="3193669"/>
                    <a:pt x="1030177" y="3192399"/>
                    <a:pt x="1063510" y="3192399"/>
                  </a:cubicBezTo>
                  <a:cubicBezTo>
                    <a:pt x="1102400" y="3192399"/>
                    <a:pt x="1139900" y="3193669"/>
                    <a:pt x="1178789" y="3193669"/>
                  </a:cubicBezTo>
                  <a:lnTo>
                    <a:pt x="1351014" y="3193669"/>
                  </a:lnTo>
                  <a:cubicBezTo>
                    <a:pt x="1403792" y="3193669"/>
                    <a:pt x="1456570" y="3194939"/>
                    <a:pt x="1509349" y="3196209"/>
                  </a:cubicBezTo>
                  <a:cubicBezTo>
                    <a:pt x="1532960" y="3196209"/>
                    <a:pt x="1557960" y="3197479"/>
                    <a:pt x="1581572" y="3197479"/>
                  </a:cubicBezTo>
                  <a:cubicBezTo>
                    <a:pt x="1657961" y="3196209"/>
                    <a:pt x="1732962" y="3189859"/>
                    <a:pt x="1804759" y="3189859"/>
                  </a:cubicBezTo>
                  <a:cubicBezTo>
                    <a:pt x="1808569" y="3189859"/>
                    <a:pt x="1813649" y="3187319"/>
                    <a:pt x="1817459" y="3184779"/>
                  </a:cubicBezTo>
                  <a:cubicBezTo>
                    <a:pt x="1822539" y="3180969"/>
                    <a:pt x="1825079" y="3174619"/>
                    <a:pt x="1827619" y="3172079"/>
                  </a:cubicBezTo>
                  <a:cubicBezTo>
                    <a:pt x="1828889" y="3117469"/>
                    <a:pt x="1830159" y="3016353"/>
                    <a:pt x="1831429" y="2913073"/>
                  </a:cubicBezTo>
                  <a:cubicBezTo>
                    <a:pt x="1832699" y="2753235"/>
                    <a:pt x="1842859" y="1218788"/>
                    <a:pt x="1844129" y="1058950"/>
                  </a:cubicBezTo>
                  <a:cubicBezTo>
                    <a:pt x="1844129" y="963047"/>
                    <a:pt x="1845399" y="867144"/>
                    <a:pt x="1846669" y="771242"/>
                  </a:cubicBezTo>
                  <a:cubicBezTo>
                    <a:pt x="1847939" y="667962"/>
                    <a:pt x="1849209" y="564681"/>
                    <a:pt x="1851749" y="461401"/>
                  </a:cubicBezTo>
                  <a:cubicBezTo>
                    <a:pt x="1853019" y="399925"/>
                    <a:pt x="1853019" y="335990"/>
                    <a:pt x="1858099" y="274514"/>
                  </a:cubicBezTo>
                  <a:cubicBezTo>
                    <a:pt x="1863179" y="200742"/>
                    <a:pt x="1865719" y="129430"/>
                    <a:pt x="1864449" y="53199"/>
                  </a:cubicBezTo>
                  <a:cubicBezTo>
                    <a:pt x="1863179" y="39370"/>
                    <a:pt x="1859369" y="33020"/>
                    <a:pt x="1851749" y="30480"/>
                  </a:cubicBezTo>
                  <a:cubicBezTo>
                    <a:pt x="1842859" y="26670"/>
                    <a:pt x="1833969" y="24130"/>
                    <a:pt x="1825079" y="24130"/>
                  </a:cubicBezTo>
                  <a:lnTo>
                    <a:pt x="0" y="0"/>
                  </a:lnTo>
                  <a:lnTo>
                    <a:pt x="12700" y="3126359"/>
                  </a:lnTo>
                  <a:close/>
                </a:path>
              </a:pathLst>
            </a:custGeom>
            <a:solidFill>
              <a:srgbClr val="A5C9B8"/>
            </a:solidFill>
          </p:spPr>
        </p:sp>
        <p:sp>
          <p:nvSpPr>
            <p:cNvPr id="28" name="Freeform 28"/>
            <p:cNvSpPr/>
            <p:nvPr/>
          </p:nvSpPr>
          <p:spPr>
            <a:xfrm>
              <a:off x="16510" y="11430"/>
              <a:ext cx="1821269" cy="3172079"/>
            </a:xfrm>
            <a:custGeom>
              <a:avLst/>
              <a:gdLst/>
              <a:ahLst/>
              <a:cxnLst/>
              <a:rect l="l" t="t" r="r" b="b"/>
              <a:pathLst>
                <a:path w="1821269" h="3172079">
                  <a:moveTo>
                    <a:pt x="1270" y="0"/>
                  </a:moveTo>
                  <a:lnTo>
                    <a:pt x="1821269" y="15240"/>
                  </a:lnTo>
                  <a:lnTo>
                    <a:pt x="1789519" y="3172079"/>
                  </a:lnTo>
                  <a:lnTo>
                    <a:pt x="655610" y="3172079"/>
                  </a:lnTo>
                  <a:lnTo>
                    <a:pt x="0" y="3145409"/>
                  </a:lnTo>
                  <a:lnTo>
                    <a:pt x="11430" y="1012633"/>
                  </a:lnTo>
                  <a:close/>
                </a:path>
              </a:pathLst>
            </a:custGeom>
            <a:solidFill>
              <a:srgbClr val="FFFFFF"/>
            </a:solidFill>
          </p:spPr>
        </p:sp>
        <p:sp>
          <p:nvSpPr>
            <p:cNvPr id="29" name="Freeform 29"/>
            <p:cNvSpPr/>
            <p:nvPr/>
          </p:nvSpPr>
          <p:spPr>
            <a:xfrm>
              <a:off x="0" y="-1270"/>
              <a:ext cx="1850479" cy="3197479"/>
            </a:xfrm>
            <a:custGeom>
              <a:avLst/>
              <a:gdLst/>
              <a:ahLst/>
              <a:cxnLst/>
              <a:rect l="l" t="t" r="r" b="b"/>
              <a:pathLst>
                <a:path w="1850479" h="3197479">
                  <a:moveTo>
                    <a:pt x="1816189" y="3172079"/>
                  </a:moveTo>
                  <a:cubicBezTo>
                    <a:pt x="1813649" y="3175889"/>
                    <a:pt x="1809839" y="3180969"/>
                    <a:pt x="1806029" y="3184779"/>
                  </a:cubicBezTo>
                  <a:cubicBezTo>
                    <a:pt x="1802219" y="3187319"/>
                    <a:pt x="1797139" y="3189859"/>
                    <a:pt x="1793329" y="3189859"/>
                  </a:cubicBezTo>
                  <a:cubicBezTo>
                    <a:pt x="1717965" y="3188589"/>
                    <a:pt x="1642964" y="3194939"/>
                    <a:pt x="1566575" y="3197479"/>
                  </a:cubicBezTo>
                  <a:cubicBezTo>
                    <a:pt x="1542963" y="3197479"/>
                    <a:pt x="1517963" y="3196209"/>
                    <a:pt x="1494352" y="3196209"/>
                  </a:cubicBezTo>
                  <a:cubicBezTo>
                    <a:pt x="1441573" y="3194939"/>
                    <a:pt x="1388795" y="3193669"/>
                    <a:pt x="1336017" y="3193669"/>
                  </a:cubicBezTo>
                  <a:lnTo>
                    <a:pt x="1163792" y="3193669"/>
                  </a:lnTo>
                  <a:cubicBezTo>
                    <a:pt x="1124903" y="3193669"/>
                    <a:pt x="1087402" y="3192399"/>
                    <a:pt x="1048513" y="3192399"/>
                  </a:cubicBezTo>
                  <a:cubicBezTo>
                    <a:pt x="1015179" y="3192399"/>
                    <a:pt x="980457" y="3192399"/>
                    <a:pt x="947123" y="3193669"/>
                  </a:cubicBezTo>
                  <a:lnTo>
                    <a:pt x="926289" y="3193669"/>
                  </a:lnTo>
                  <a:cubicBezTo>
                    <a:pt x="877678" y="3192399"/>
                    <a:pt x="336005" y="3191129"/>
                    <a:pt x="287393" y="3188589"/>
                  </a:cubicBezTo>
                  <a:cubicBezTo>
                    <a:pt x="258226" y="3187319"/>
                    <a:pt x="229059" y="3182239"/>
                    <a:pt x="199892" y="3179699"/>
                  </a:cubicBezTo>
                  <a:cubicBezTo>
                    <a:pt x="147114" y="3174619"/>
                    <a:pt x="94336" y="3170809"/>
                    <a:pt x="41910" y="3165729"/>
                  </a:cubicBezTo>
                  <a:cubicBezTo>
                    <a:pt x="33020" y="3164459"/>
                    <a:pt x="24130" y="3161919"/>
                    <a:pt x="16510" y="3158109"/>
                  </a:cubicBezTo>
                  <a:cubicBezTo>
                    <a:pt x="5080" y="3153029"/>
                    <a:pt x="0" y="3141599"/>
                    <a:pt x="1270" y="3113065"/>
                  </a:cubicBezTo>
                  <a:cubicBezTo>
                    <a:pt x="2540" y="2970441"/>
                    <a:pt x="3810" y="2825357"/>
                    <a:pt x="3810" y="2682732"/>
                  </a:cubicBezTo>
                  <a:cubicBezTo>
                    <a:pt x="5080" y="2537648"/>
                    <a:pt x="17780" y="1015497"/>
                    <a:pt x="17780" y="870413"/>
                  </a:cubicBezTo>
                  <a:cubicBezTo>
                    <a:pt x="19050" y="730248"/>
                    <a:pt x="20320" y="590082"/>
                    <a:pt x="19050" y="447457"/>
                  </a:cubicBezTo>
                  <a:cubicBezTo>
                    <a:pt x="17780" y="307291"/>
                    <a:pt x="16510" y="169584"/>
                    <a:pt x="6350" y="48260"/>
                  </a:cubicBezTo>
                  <a:cubicBezTo>
                    <a:pt x="5080" y="35560"/>
                    <a:pt x="2540" y="22860"/>
                    <a:pt x="1270" y="10160"/>
                  </a:cubicBezTo>
                  <a:cubicBezTo>
                    <a:pt x="3810" y="8890"/>
                    <a:pt x="5080" y="7620"/>
                    <a:pt x="6350" y="7620"/>
                  </a:cubicBezTo>
                  <a:cubicBezTo>
                    <a:pt x="34290" y="6350"/>
                    <a:pt x="65169" y="5080"/>
                    <a:pt x="95724" y="3810"/>
                  </a:cubicBezTo>
                  <a:cubicBezTo>
                    <a:pt x="138780" y="1270"/>
                    <a:pt x="183225" y="1270"/>
                    <a:pt x="226281" y="1270"/>
                  </a:cubicBezTo>
                  <a:cubicBezTo>
                    <a:pt x="280449" y="2540"/>
                    <a:pt x="827677" y="5080"/>
                    <a:pt x="881845" y="6350"/>
                  </a:cubicBezTo>
                  <a:cubicBezTo>
                    <a:pt x="934623" y="7620"/>
                    <a:pt x="987401" y="7620"/>
                    <a:pt x="1040180" y="7620"/>
                  </a:cubicBezTo>
                  <a:cubicBezTo>
                    <a:pt x="1069347" y="7620"/>
                    <a:pt x="1098514" y="7620"/>
                    <a:pt x="1127681" y="8890"/>
                  </a:cubicBezTo>
                  <a:cubicBezTo>
                    <a:pt x="1184626" y="11430"/>
                    <a:pt x="1242960" y="10160"/>
                    <a:pt x="1299905" y="2540"/>
                  </a:cubicBezTo>
                  <a:cubicBezTo>
                    <a:pt x="1323516" y="0"/>
                    <a:pt x="1347128" y="2540"/>
                    <a:pt x="1370739" y="2540"/>
                  </a:cubicBezTo>
                  <a:cubicBezTo>
                    <a:pt x="1423517" y="2540"/>
                    <a:pt x="1476296" y="1270"/>
                    <a:pt x="1529074" y="3810"/>
                  </a:cubicBezTo>
                  <a:cubicBezTo>
                    <a:pt x="1595742" y="6350"/>
                    <a:pt x="1661020" y="13970"/>
                    <a:pt x="1727688" y="17780"/>
                  </a:cubicBezTo>
                  <a:cubicBezTo>
                    <a:pt x="1756855" y="20320"/>
                    <a:pt x="1784439" y="19050"/>
                    <a:pt x="1811109" y="21590"/>
                  </a:cubicBezTo>
                  <a:cubicBezTo>
                    <a:pt x="1819999" y="22860"/>
                    <a:pt x="1828889" y="25400"/>
                    <a:pt x="1837779" y="27940"/>
                  </a:cubicBezTo>
                  <a:cubicBezTo>
                    <a:pt x="1845399" y="30480"/>
                    <a:pt x="1849209" y="36830"/>
                    <a:pt x="1849209" y="46990"/>
                  </a:cubicBezTo>
                  <a:cubicBezTo>
                    <a:pt x="1850479" y="103190"/>
                    <a:pt x="1846669" y="176961"/>
                    <a:pt x="1842859" y="250733"/>
                  </a:cubicBezTo>
                  <a:cubicBezTo>
                    <a:pt x="1839049" y="312209"/>
                    <a:pt x="1837779" y="376144"/>
                    <a:pt x="1836509" y="437621"/>
                  </a:cubicBezTo>
                  <a:cubicBezTo>
                    <a:pt x="1833969" y="540901"/>
                    <a:pt x="1832699" y="644181"/>
                    <a:pt x="1831429" y="747461"/>
                  </a:cubicBezTo>
                  <a:cubicBezTo>
                    <a:pt x="1830159" y="843363"/>
                    <a:pt x="1828889" y="939266"/>
                    <a:pt x="1828889" y="1035169"/>
                  </a:cubicBezTo>
                  <a:cubicBezTo>
                    <a:pt x="1828889" y="1195007"/>
                    <a:pt x="1817459" y="2729454"/>
                    <a:pt x="1816189" y="2889292"/>
                  </a:cubicBezTo>
                  <a:cubicBezTo>
                    <a:pt x="1818729" y="2992572"/>
                    <a:pt x="1817459" y="3095852"/>
                    <a:pt x="1816189" y="3172079"/>
                  </a:cubicBezTo>
                  <a:close/>
                  <a:moveTo>
                    <a:pt x="17780" y="3141599"/>
                  </a:moveTo>
                  <a:cubicBezTo>
                    <a:pt x="22860" y="3142869"/>
                    <a:pt x="29210" y="3145409"/>
                    <a:pt x="36830" y="3145409"/>
                  </a:cubicBezTo>
                  <a:cubicBezTo>
                    <a:pt x="92947" y="3150489"/>
                    <a:pt x="149892" y="3155569"/>
                    <a:pt x="205448" y="3159379"/>
                  </a:cubicBezTo>
                  <a:cubicBezTo>
                    <a:pt x="231837" y="3161919"/>
                    <a:pt x="258226" y="3165729"/>
                    <a:pt x="286004" y="3166999"/>
                  </a:cubicBezTo>
                  <a:cubicBezTo>
                    <a:pt x="304060" y="3168269"/>
                    <a:pt x="815177" y="3164459"/>
                    <a:pt x="831844" y="3165729"/>
                  </a:cubicBezTo>
                  <a:cubicBezTo>
                    <a:pt x="861011" y="3166999"/>
                    <a:pt x="890178" y="3169539"/>
                    <a:pt x="919345" y="3170809"/>
                  </a:cubicBezTo>
                  <a:cubicBezTo>
                    <a:pt x="933234" y="3172079"/>
                    <a:pt x="945734" y="3172079"/>
                    <a:pt x="959623" y="3172079"/>
                  </a:cubicBezTo>
                  <a:cubicBezTo>
                    <a:pt x="1022124" y="3172079"/>
                    <a:pt x="1083236" y="3170809"/>
                    <a:pt x="1145736" y="3172079"/>
                  </a:cubicBezTo>
                  <a:cubicBezTo>
                    <a:pt x="1169348" y="3172079"/>
                    <a:pt x="1194348" y="3174619"/>
                    <a:pt x="1217959" y="3174619"/>
                  </a:cubicBezTo>
                  <a:cubicBezTo>
                    <a:pt x="1254071" y="3174619"/>
                    <a:pt x="1288794" y="3170809"/>
                    <a:pt x="1324905" y="3170809"/>
                  </a:cubicBezTo>
                  <a:cubicBezTo>
                    <a:pt x="1367961" y="3170809"/>
                    <a:pt x="1409628" y="3172079"/>
                    <a:pt x="1452684" y="3172079"/>
                  </a:cubicBezTo>
                  <a:cubicBezTo>
                    <a:pt x="1509630" y="3172079"/>
                    <a:pt x="1567963" y="3172079"/>
                    <a:pt x="1624909" y="3170809"/>
                  </a:cubicBezTo>
                  <a:cubicBezTo>
                    <a:pt x="1676298" y="3169539"/>
                    <a:pt x="1726299" y="3166999"/>
                    <a:pt x="1777688" y="3164459"/>
                  </a:cubicBezTo>
                  <a:cubicBezTo>
                    <a:pt x="1783169" y="3164459"/>
                    <a:pt x="1788249" y="3161919"/>
                    <a:pt x="1794599" y="3160649"/>
                  </a:cubicBezTo>
                  <a:cubicBezTo>
                    <a:pt x="1794599" y="3147949"/>
                    <a:pt x="1795869" y="3130278"/>
                    <a:pt x="1795869" y="3105688"/>
                  </a:cubicBezTo>
                  <a:lnTo>
                    <a:pt x="1795869" y="3029457"/>
                  </a:lnTo>
                  <a:cubicBezTo>
                    <a:pt x="1797139" y="2904046"/>
                    <a:pt x="1799679" y="2776175"/>
                    <a:pt x="1798409" y="2650764"/>
                  </a:cubicBezTo>
                  <a:cubicBezTo>
                    <a:pt x="1797139" y="2473712"/>
                    <a:pt x="1809839" y="924512"/>
                    <a:pt x="1813649" y="747460"/>
                  </a:cubicBezTo>
                  <a:cubicBezTo>
                    <a:pt x="1816189" y="644180"/>
                    <a:pt x="1818729" y="540900"/>
                    <a:pt x="1818729" y="437620"/>
                  </a:cubicBezTo>
                  <a:cubicBezTo>
                    <a:pt x="1818729" y="351554"/>
                    <a:pt x="1819999" y="267946"/>
                    <a:pt x="1827619" y="184338"/>
                  </a:cubicBezTo>
                  <a:cubicBezTo>
                    <a:pt x="1831429" y="135157"/>
                    <a:pt x="1833969" y="85977"/>
                    <a:pt x="1828889" y="49530"/>
                  </a:cubicBezTo>
                  <a:cubicBezTo>
                    <a:pt x="1821269" y="49530"/>
                    <a:pt x="1814919" y="48260"/>
                    <a:pt x="1807299" y="48260"/>
                  </a:cubicBezTo>
                  <a:cubicBezTo>
                    <a:pt x="1773521" y="45720"/>
                    <a:pt x="1737410" y="45720"/>
                    <a:pt x="1699909" y="40640"/>
                  </a:cubicBezTo>
                  <a:cubicBezTo>
                    <a:pt x="1630464" y="33020"/>
                    <a:pt x="1559630" y="27940"/>
                    <a:pt x="1490185" y="27940"/>
                  </a:cubicBezTo>
                  <a:cubicBezTo>
                    <a:pt x="1441573" y="27940"/>
                    <a:pt x="1391573" y="31750"/>
                    <a:pt x="1342961" y="24130"/>
                  </a:cubicBezTo>
                  <a:lnTo>
                    <a:pt x="1329072" y="24130"/>
                  </a:lnTo>
                  <a:cubicBezTo>
                    <a:pt x="1288794" y="27940"/>
                    <a:pt x="1245738" y="33020"/>
                    <a:pt x="1204070" y="34290"/>
                  </a:cubicBezTo>
                  <a:cubicBezTo>
                    <a:pt x="1158237" y="35560"/>
                    <a:pt x="1113792" y="31750"/>
                    <a:pt x="1067958" y="30480"/>
                  </a:cubicBezTo>
                  <a:cubicBezTo>
                    <a:pt x="1024902" y="29210"/>
                    <a:pt x="981846" y="27940"/>
                    <a:pt x="940179" y="27940"/>
                  </a:cubicBezTo>
                  <a:cubicBezTo>
                    <a:pt x="924901" y="27940"/>
                    <a:pt x="911012" y="29210"/>
                    <a:pt x="895734" y="27940"/>
                  </a:cubicBezTo>
                  <a:cubicBezTo>
                    <a:pt x="842955" y="26670"/>
                    <a:pt x="297116" y="24130"/>
                    <a:pt x="242948" y="24130"/>
                  </a:cubicBezTo>
                  <a:cubicBezTo>
                    <a:pt x="195726" y="22860"/>
                    <a:pt x="148503" y="24130"/>
                    <a:pt x="101280" y="24130"/>
                  </a:cubicBezTo>
                  <a:cubicBezTo>
                    <a:pt x="76280" y="24130"/>
                    <a:pt x="51279" y="24130"/>
                    <a:pt x="26670" y="25400"/>
                  </a:cubicBezTo>
                  <a:cubicBezTo>
                    <a:pt x="25400" y="25400"/>
                    <a:pt x="24130" y="27940"/>
                    <a:pt x="21590" y="29210"/>
                  </a:cubicBezTo>
                  <a:cubicBezTo>
                    <a:pt x="21590" y="33020"/>
                    <a:pt x="21590" y="36830"/>
                    <a:pt x="22860" y="41910"/>
                  </a:cubicBezTo>
                  <a:cubicBezTo>
                    <a:pt x="26670" y="95813"/>
                    <a:pt x="31750" y="174502"/>
                    <a:pt x="34290" y="250733"/>
                  </a:cubicBezTo>
                  <a:cubicBezTo>
                    <a:pt x="36830" y="388439"/>
                    <a:pt x="38100" y="526146"/>
                    <a:pt x="38100" y="663853"/>
                  </a:cubicBezTo>
                  <a:cubicBezTo>
                    <a:pt x="38100" y="752379"/>
                    <a:pt x="36830" y="838445"/>
                    <a:pt x="35560" y="926971"/>
                  </a:cubicBezTo>
                  <a:cubicBezTo>
                    <a:pt x="34290" y="1013038"/>
                    <a:pt x="22860" y="2471253"/>
                    <a:pt x="21590" y="2554861"/>
                  </a:cubicBezTo>
                  <a:lnTo>
                    <a:pt x="21590" y="2717158"/>
                  </a:lnTo>
                  <a:cubicBezTo>
                    <a:pt x="21590" y="2840110"/>
                    <a:pt x="20320" y="2965522"/>
                    <a:pt x="20320" y="3088474"/>
                  </a:cubicBezTo>
                  <a:cubicBezTo>
                    <a:pt x="20320" y="3105688"/>
                    <a:pt x="19050" y="3120442"/>
                    <a:pt x="17780" y="3141599"/>
                  </a:cubicBezTo>
                  <a:close/>
                </a:path>
              </a:pathLst>
            </a:custGeom>
            <a:solidFill>
              <a:srgbClr val="2E9198"/>
            </a:solidFill>
          </p:spPr>
        </p:sp>
      </p:grpSp>
      <p:grpSp>
        <p:nvGrpSpPr>
          <p:cNvPr id="30" name="Group 30"/>
          <p:cNvGrpSpPr/>
          <p:nvPr/>
        </p:nvGrpSpPr>
        <p:grpSpPr>
          <a:xfrm>
            <a:off x="7850354" y="2048002"/>
            <a:ext cx="3124670" cy="2118662"/>
            <a:chOff x="0" y="0"/>
            <a:chExt cx="1889849" cy="3222879"/>
          </a:xfrm>
        </p:grpSpPr>
        <p:sp>
          <p:nvSpPr>
            <p:cNvPr id="31" name="Freeform 31"/>
            <p:cNvSpPr/>
            <p:nvPr/>
          </p:nvSpPr>
          <p:spPr>
            <a:xfrm>
              <a:off x="26670" y="24130"/>
              <a:ext cx="1865719" cy="3197479"/>
            </a:xfrm>
            <a:custGeom>
              <a:avLst/>
              <a:gdLst/>
              <a:ahLst/>
              <a:cxnLst/>
              <a:rect l="l" t="t" r="r" b="b"/>
              <a:pathLst>
                <a:path w="1865719" h="3197479">
                  <a:moveTo>
                    <a:pt x="12700" y="3126359"/>
                  </a:moveTo>
                  <a:cubicBezTo>
                    <a:pt x="12700" y="3142869"/>
                    <a:pt x="16510" y="3153029"/>
                    <a:pt x="28776" y="3158109"/>
                  </a:cubicBezTo>
                  <a:cubicBezTo>
                    <a:pt x="37110" y="3161919"/>
                    <a:pt x="46832" y="3164459"/>
                    <a:pt x="56554" y="3165729"/>
                  </a:cubicBezTo>
                  <a:cubicBezTo>
                    <a:pt x="109333" y="3170809"/>
                    <a:pt x="162111" y="3174619"/>
                    <a:pt x="214889" y="3179699"/>
                  </a:cubicBezTo>
                  <a:cubicBezTo>
                    <a:pt x="244056" y="3182239"/>
                    <a:pt x="273223" y="3187319"/>
                    <a:pt x="302390" y="3188589"/>
                  </a:cubicBezTo>
                  <a:cubicBezTo>
                    <a:pt x="351002" y="3191129"/>
                    <a:pt x="892675" y="3192399"/>
                    <a:pt x="941287" y="3193669"/>
                  </a:cubicBezTo>
                  <a:lnTo>
                    <a:pt x="962120" y="3193669"/>
                  </a:lnTo>
                  <a:cubicBezTo>
                    <a:pt x="995454" y="3193669"/>
                    <a:pt x="1030177" y="3192399"/>
                    <a:pt x="1063510" y="3192399"/>
                  </a:cubicBezTo>
                  <a:cubicBezTo>
                    <a:pt x="1102400" y="3192399"/>
                    <a:pt x="1139900" y="3193669"/>
                    <a:pt x="1178789" y="3193669"/>
                  </a:cubicBezTo>
                  <a:lnTo>
                    <a:pt x="1351014" y="3193669"/>
                  </a:lnTo>
                  <a:cubicBezTo>
                    <a:pt x="1403792" y="3193669"/>
                    <a:pt x="1456570" y="3194939"/>
                    <a:pt x="1509349" y="3196209"/>
                  </a:cubicBezTo>
                  <a:cubicBezTo>
                    <a:pt x="1532960" y="3196209"/>
                    <a:pt x="1557960" y="3197479"/>
                    <a:pt x="1581572" y="3197479"/>
                  </a:cubicBezTo>
                  <a:cubicBezTo>
                    <a:pt x="1657961" y="3196209"/>
                    <a:pt x="1732962" y="3189859"/>
                    <a:pt x="1804759" y="3189859"/>
                  </a:cubicBezTo>
                  <a:cubicBezTo>
                    <a:pt x="1808569" y="3189859"/>
                    <a:pt x="1813649" y="3187319"/>
                    <a:pt x="1817459" y="3184779"/>
                  </a:cubicBezTo>
                  <a:cubicBezTo>
                    <a:pt x="1822539" y="3180969"/>
                    <a:pt x="1825079" y="3174619"/>
                    <a:pt x="1827619" y="3172079"/>
                  </a:cubicBezTo>
                  <a:cubicBezTo>
                    <a:pt x="1828889" y="3117469"/>
                    <a:pt x="1830159" y="3016353"/>
                    <a:pt x="1831429" y="2913073"/>
                  </a:cubicBezTo>
                  <a:cubicBezTo>
                    <a:pt x="1832699" y="2753235"/>
                    <a:pt x="1842859" y="1218788"/>
                    <a:pt x="1844129" y="1058950"/>
                  </a:cubicBezTo>
                  <a:cubicBezTo>
                    <a:pt x="1844129" y="963047"/>
                    <a:pt x="1845399" y="867144"/>
                    <a:pt x="1846669" y="771242"/>
                  </a:cubicBezTo>
                  <a:cubicBezTo>
                    <a:pt x="1847939" y="667962"/>
                    <a:pt x="1849209" y="564681"/>
                    <a:pt x="1851749" y="461401"/>
                  </a:cubicBezTo>
                  <a:cubicBezTo>
                    <a:pt x="1853019" y="399925"/>
                    <a:pt x="1853019" y="335990"/>
                    <a:pt x="1858099" y="274514"/>
                  </a:cubicBezTo>
                  <a:cubicBezTo>
                    <a:pt x="1863179" y="200742"/>
                    <a:pt x="1865719" y="129430"/>
                    <a:pt x="1864449" y="53199"/>
                  </a:cubicBezTo>
                  <a:cubicBezTo>
                    <a:pt x="1863179" y="39370"/>
                    <a:pt x="1859369" y="33020"/>
                    <a:pt x="1851749" y="30480"/>
                  </a:cubicBezTo>
                  <a:cubicBezTo>
                    <a:pt x="1842859" y="26670"/>
                    <a:pt x="1833969" y="24130"/>
                    <a:pt x="1825079" y="24130"/>
                  </a:cubicBezTo>
                  <a:lnTo>
                    <a:pt x="0" y="0"/>
                  </a:lnTo>
                  <a:lnTo>
                    <a:pt x="12700" y="3126359"/>
                  </a:lnTo>
                  <a:close/>
                </a:path>
              </a:pathLst>
            </a:custGeom>
            <a:solidFill>
              <a:srgbClr val="E9A798"/>
            </a:solidFill>
          </p:spPr>
        </p:sp>
        <p:sp>
          <p:nvSpPr>
            <p:cNvPr id="32" name="Freeform 32"/>
            <p:cNvSpPr/>
            <p:nvPr/>
          </p:nvSpPr>
          <p:spPr>
            <a:xfrm>
              <a:off x="16510" y="11430"/>
              <a:ext cx="1821269" cy="3172079"/>
            </a:xfrm>
            <a:custGeom>
              <a:avLst/>
              <a:gdLst/>
              <a:ahLst/>
              <a:cxnLst/>
              <a:rect l="l" t="t" r="r" b="b"/>
              <a:pathLst>
                <a:path w="1821269" h="3172079">
                  <a:moveTo>
                    <a:pt x="1270" y="0"/>
                  </a:moveTo>
                  <a:lnTo>
                    <a:pt x="1821269" y="15240"/>
                  </a:lnTo>
                  <a:lnTo>
                    <a:pt x="1789519" y="3172079"/>
                  </a:lnTo>
                  <a:lnTo>
                    <a:pt x="655610" y="3172079"/>
                  </a:lnTo>
                  <a:lnTo>
                    <a:pt x="0" y="3145409"/>
                  </a:lnTo>
                  <a:lnTo>
                    <a:pt x="11430" y="1012633"/>
                  </a:lnTo>
                  <a:close/>
                </a:path>
              </a:pathLst>
            </a:custGeom>
            <a:solidFill>
              <a:srgbClr val="FFFFFF"/>
            </a:solidFill>
          </p:spPr>
        </p:sp>
        <p:sp>
          <p:nvSpPr>
            <p:cNvPr id="33" name="Freeform 33"/>
            <p:cNvSpPr/>
            <p:nvPr/>
          </p:nvSpPr>
          <p:spPr>
            <a:xfrm>
              <a:off x="0" y="-1270"/>
              <a:ext cx="1850479" cy="3197479"/>
            </a:xfrm>
            <a:custGeom>
              <a:avLst/>
              <a:gdLst/>
              <a:ahLst/>
              <a:cxnLst/>
              <a:rect l="l" t="t" r="r" b="b"/>
              <a:pathLst>
                <a:path w="1850479" h="3197479">
                  <a:moveTo>
                    <a:pt x="1816189" y="3172079"/>
                  </a:moveTo>
                  <a:cubicBezTo>
                    <a:pt x="1813649" y="3175889"/>
                    <a:pt x="1809839" y="3180969"/>
                    <a:pt x="1806029" y="3184779"/>
                  </a:cubicBezTo>
                  <a:cubicBezTo>
                    <a:pt x="1802219" y="3187319"/>
                    <a:pt x="1797139" y="3189859"/>
                    <a:pt x="1793329" y="3189859"/>
                  </a:cubicBezTo>
                  <a:cubicBezTo>
                    <a:pt x="1717965" y="3188589"/>
                    <a:pt x="1642964" y="3194939"/>
                    <a:pt x="1566575" y="3197479"/>
                  </a:cubicBezTo>
                  <a:cubicBezTo>
                    <a:pt x="1542963" y="3197479"/>
                    <a:pt x="1517963" y="3196209"/>
                    <a:pt x="1494352" y="3196209"/>
                  </a:cubicBezTo>
                  <a:cubicBezTo>
                    <a:pt x="1441573" y="3194939"/>
                    <a:pt x="1388795" y="3193669"/>
                    <a:pt x="1336017" y="3193669"/>
                  </a:cubicBezTo>
                  <a:lnTo>
                    <a:pt x="1163792" y="3193669"/>
                  </a:lnTo>
                  <a:cubicBezTo>
                    <a:pt x="1124903" y="3193669"/>
                    <a:pt x="1087402" y="3192399"/>
                    <a:pt x="1048513" y="3192399"/>
                  </a:cubicBezTo>
                  <a:cubicBezTo>
                    <a:pt x="1015179" y="3192399"/>
                    <a:pt x="980457" y="3192399"/>
                    <a:pt x="947123" y="3193669"/>
                  </a:cubicBezTo>
                  <a:lnTo>
                    <a:pt x="926289" y="3193669"/>
                  </a:lnTo>
                  <a:cubicBezTo>
                    <a:pt x="877678" y="3192399"/>
                    <a:pt x="336005" y="3191129"/>
                    <a:pt x="287393" y="3188589"/>
                  </a:cubicBezTo>
                  <a:cubicBezTo>
                    <a:pt x="258226" y="3187319"/>
                    <a:pt x="229059" y="3182239"/>
                    <a:pt x="199892" y="3179699"/>
                  </a:cubicBezTo>
                  <a:cubicBezTo>
                    <a:pt x="147114" y="3174619"/>
                    <a:pt x="94336" y="3170809"/>
                    <a:pt x="41910" y="3165729"/>
                  </a:cubicBezTo>
                  <a:cubicBezTo>
                    <a:pt x="33020" y="3164459"/>
                    <a:pt x="24130" y="3161919"/>
                    <a:pt x="16510" y="3158109"/>
                  </a:cubicBezTo>
                  <a:cubicBezTo>
                    <a:pt x="5080" y="3153029"/>
                    <a:pt x="0" y="3141599"/>
                    <a:pt x="1270" y="3113065"/>
                  </a:cubicBezTo>
                  <a:cubicBezTo>
                    <a:pt x="2540" y="2970441"/>
                    <a:pt x="3810" y="2825357"/>
                    <a:pt x="3810" y="2682732"/>
                  </a:cubicBezTo>
                  <a:cubicBezTo>
                    <a:pt x="5080" y="2537648"/>
                    <a:pt x="17780" y="1015497"/>
                    <a:pt x="17780" y="870413"/>
                  </a:cubicBezTo>
                  <a:cubicBezTo>
                    <a:pt x="19050" y="730248"/>
                    <a:pt x="20320" y="590082"/>
                    <a:pt x="19050" y="447457"/>
                  </a:cubicBezTo>
                  <a:cubicBezTo>
                    <a:pt x="17780" y="307291"/>
                    <a:pt x="16510" y="169584"/>
                    <a:pt x="6350" y="48260"/>
                  </a:cubicBezTo>
                  <a:cubicBezTo>
                    <a:pt x="5080" y="35560"/>
                    <a:pt x="2540" y="22860"/>
                    <a:pt x="1270" y="10160"/>
                  </a:cubicBezTo>
                  <a:cubicBezTo>
                    <a:pt x="3810" y="8890"/>
                    <a:pt x="5080" y="7620"/>
                    <a:pt x="6350" y="7620"/>
                  </a:cubicBezTo>
                  <a:cubicBezTo>
                    <a:pt x="34290" y="6350"/>
                    <a:pt x="65169" y="5080"/>
                    <a:pt x="95724" y="3810"/>
                  </a:cubicBezTo>
                  <a:cubicBezTo>
                    <a:pt x="138780" y="1270"/>
                    <a:pt x="183225" y="1270"/>
                    <a:pt x="226281" y="1270"/>
                  </a:cubicBezTo>
                  <a:cubicBezTo>
                    <a:pt x="280449" y="2540"/>
                    <a:pt x="827677" y="5080"/>
                    <a:pt x="881845" y="6350"/>
                  </a:cubicBezTo>
                  <a:cubicBezTo>
                    <a:pt x="934623" y="7620"/>
                    <a:pt x="987401" y="7620"/>
                    <a:pt x="1040180" y="7620"/>
                  </a:cubicBezTo>
                  <a:cubicBezTo>
                    <a:pt x="1069347" y="7620"/>
                    <a:pt x="1098514" y="7620"/>
                    <a:pt x="1127681" y="8890"/>
                  </a:cubicBezTo>
                  <a:cubicBezTo>
                    <a:pt x="1184626" y="11430"/>
                    <a:pt x="1242960" y="10160"/>
                    <a:pt x="1299905" y="2540"/>
                  </a:cubicBezTo>
                  <a:cubicBezTo>
                    <a:pt x="1323516" y="0"/>
                    <a:pt x="1347128" y="2540"/>
                    <a:pt x="1370739" y="2540"/>
                  </a:cubicBezTo>
                  <a:cubicBezTo>
                    <a:pt x="1423517" y="2540"/>
                    <a:pt x="1476296" y="1270"/>
                    <a:pt x="1529074" y="3810"/>
                  </a:cubicBezTo>
                  <a:cubicBezTo>
                    <a:pt x="1595742" y="6350"/>
                    <a:pt x="1661020" y="13970"/>
                    <a:pt x="1727688" y="17780"/>
                  </a:cubicBezTo>
                  <a:cubicBezTo>
                    <a:pt x="1756855" y="20320"/>
                    <a:pt x="1784439" y="19050"/>
                    <a:pt x="1811109" y="21590"/>
                  </a:cubicBezTo>
                  <a:cubicBezTo>
                    <a:pt x="1819999" y="22860"/>
                    <a:pt x="1828889" y="25400"/>
                    <a:pt x="1837779" y="27940"/>
                  </a:cubicBezTo>
                  <a:cubicBezTo>
                    <a:pt x="1845399" y="30480"/>
                    <a:pt x="1849209" y="36830"/>
                    <a:pt x="1849209" y="46990"/>
                  </a:cubicBezTo>
                  <a:cubicBezTo>
                    <a:pt x="1850479" y="103190"/>
                    <a:pt x="1846669" y="176961"/>
                    <a:pt x="1842859" y="250733"/>
                  </a:cubicBezTo>
                  <a:cubicBezTo>
                    <a:pt x="1839049" y="312209"/>
                    <a:pt x="1837779" y="376144"/>
                    <a:pt x="1836509" y="437621"/>
                  </a:cubicBezTo>
                  <a:cubicBezTo>
                    <a:pt x="1833969" y="540901"/>
                    <a:pt x="1832699" y="644181"/>
                    <a:pt x="1831429" y="747461"/>
                  </a:cubicBezTo>
                  <a:cubicBezTo>
                    <a:pt x="1830159" y="843363"/>
                    <a:pt x="1828889" y="939266"/>
                    <a:pt x="1828889" y="1035169"/>
                  </a:cubicBezTo>
                  <a:cubicBezTo>
                    <a:pt x="1828889" y="1195007"/>
                    <a:pt x="1817459" y="2729454"/>
                    <a:pt x="1816189" y="2889292"/>
                  </a:cubicBezTo>
                  <a:cubicBezTo>
                    <a:pt x="1818729" y="2992572"/>
                    <a:pt x="1817459" y="3095852"/>
                    <a:pt x="1816189" y="3172079"/>
                  </a:cubicBezTo>
                  <a:close/>
                  <a:moveTo>
                    <a:pt x="17780" y="3141599"/>
                  </a:moveTo>
                  <a:cubicBezTo>
                    <a:pt x="22860" y="3142869"/>
                    <a:pt x="29210" y="3145409"/>
                    <a:pt x="36830" y="3145409"/>
                  </a:cubicBezTo>
                  <a:cubicBezTo>
                    <a:pt x="92947" y="3150489"/>
                    <a:pt x="149892" y="3155569"/>
                    <a:pt x="205448" y="3159379"/>
                  </a:cubicBezTo>
                  <a:cubicBezTo>
                    <a:pt x="231837" y="3161919"/>
                    <a:pt x="258226" y="3165729"/>
                    <a:pt x="286004" y="3166999"/>
                  </a:cubicBezTo>
                  <a:cubicBezTo>
                    <a:pt x="304060" y="3168269"/>
                    <a:pt x="815177" y="3164459"/>
                    <a:pt x="831844" y="3165729"/>
                  </a:cubicBezTo>
                  <a:cubicBezTo>
                    <a:pt x="861011" y="3166999"/>
                    <a:pt x="890178" y="3169539"/>
                    <a:pt x="919345" y="3170809"/>
                  </a:cubicBezTo>
                  <a:cubicBezTo>
                    <a:pt x="933234" y="3172079"/>
                    <a:pt x="945734" y="3172079"/>
                    <a:pt x="959623" y="3172079"/>
                  </a:cubicBezTo>
                  <a:cubicBezTo>
                    <a:pt x="1022124" y="3172079"/>
                    <a:pt x="1083236" y="3170809"/>
                    <a:pt x="1145736" y="3172079"/>
                  </a:cubicBezTo>
                  <a:cubicBezTo>
                    <a:pt x="1169348" y="3172079"/>
                    <a:pt x="1194348" y="3174619"/>
                    <a:pt x="1217959" y="3174619"/>
                  </a:cubicBezTo>
                  <a:cubicBezTo>
                    <a:pt x="1254071" y="3174619"/>
                    <a:pt x="1288794" y="3170809"/>
                    <a:pt x="1324905" y="3170809"/>
                  </a:cubicBezTo>
                  <a:cubicBezTo>
                    <a:pt x="1367961" y="3170809"/>
                    <a:pt x="1409628" y="3172079"/>
                    <a:pt x="1452684" y="3172079"/>
                  </a:cubicBezTo>
                  <a:cubicBezTo>
                    <a:pt x="1509630" y="3172079"/>
                    <a:pt x="1567963" y="3172079"/>
                    <a:pt x="1624909" y="3170809"/>
                  </a:cubicBezTo>
                  <a:cubicBezTo>
                    <a:pt x="1676298" y="3169539"/>
                    <a:pt x="1726299" y="3166999"/>
                    <a:pt x="1777688" y="3164459"/>
                  </a:cubicBezTo>
                  <a:cubicBezTo>
                    <a:pt x="1783169" y="3164459"/>
                    <a:pt x="1788249" y="3161919"/>
                    <a:pt x="1794599" y="3160649"/>
                  </a:cubicBezTo>
                  <a:cubicBezTo>
                    <a:pt x="1794599" y="3147949"/>
                    <a:pt x="1795869" y="3130278"/>
                    <a:pt x="1795869" y="3105688"/>
                  </a:cubicBezTo>
                  <a:lnTo>
                    <a:pt x="1795869" y="3029457"/>
                  </a:lnTo>
                  <a:cubicBezTo>
                    <a:pt x="1797139" y="2904046"/>
                    <a:pt x="1799679" y="2776175"/>
                    <a:pt x="1798409" y="2650764"/>
                  </a:cubicBezTo>
                  <a:cubicBezTo>
                    <a:pt x="1797139" y="2473712"/>
                    <a:pt x="1809839" y="924512"/>
                    <a:pt x="1813649" y="747460"/>
                  </a:cubicBezTo>
                  <a:cubicBezTo>
                    <a:pt x="1816189" y="644180"/>
                    <a:pt x="1818729" y="540900"/>
                    <a:pt x="1818729" y="437620"/>
                  </a:cubicBezTo>
                  <a:cubicBezTo>
                    <a:pt x="1818729" y="351554"/>
                    <a:pt x="1819999" y="267946"/>
                    <a:pt x="1827619" y="184338"/>
                  </a:cubicBezTo>
                  <a:cubicBezTo>
                    <a:pt x="1831429" y="135157"/>
                    <a:pt x="1833969" y="85977"/>
                    <a:pt x="1828889" y="49530"/>
                  </a:cubicBezTo>
                  <a:cubicBezTo>
                    <a:pt x="1821269" y="49530"/>
                    <a:pt x="1814919" y="48260"/>
                    <a:pt x="1807299" y="48260"/>
                  </a:cubicBezTo>
                  <a:cubicBezTo>
                    <a:pt x="1773521" y="45720"/>
                    <a:pt x="1737410" y="45720"/>
                    <a:pt x="1699909" y="40640"/>
                  </a:cubicBezTo>
                  <a:cubicBezTo>
                    <a:pt x="1630464" y="33020"/>
                    <a:pt x="1559630" y="27940"/>
                    <a:pt x="1490185" y="27940"/>
                  </a:cubicBezTo>
                  <a:cubicBezTo>
                    <a:pt x="1441573" y="27940"/>
                    <a:pt x="1391573" y="31750"/>
                    <a:pt x="1342961" y="24130"/>
                  </a:cubicBezTo>
                  <a:lnTo>
                    <a:pt x="1329072" y="24130"/>
                  </a:lnTo>
                  <a:cubicBezTo>
                    <a:pt x="1288794" y="27940"/>
                    <a:pt x="1245738" y="33020"/>
                    <a:pt x="1204070" y="34290"/>
                  </a:cubicBezTo>
                  <a:cubicBezTo>
                    <a:pt x="1158237" y="35560"/>
                    <a:pt x="1113792" y="31750"/>
                    <a:pt x="1067958" y="30480"/>
                  </a:cubicBezTo>
                  <a:cubicBezTo>
                    <a:pt x="1024902" y="29210"/>
                    <a:pt x="981846" y="27940"/>
                    <a:pt x="940179" y="27940"/>
                  </a:cubicBezTo>
                  <a:cubicBezTo>
                    <a:pt x="924901" y="27940"/>
                    <a:pt x="911012" y="29210"/>
                    <a:pt x="895734" y="27940"/>
                  </a:cubicBezTo>
                  <a:cubicBezTo>
                    <a:pt x="842955" y="26670"/>
                    <a:pt x="297116" y="24130"/>
                    <a:pt x="242948" y="24130"/>
                  </a:cubicBezTo>
                  <a:cubicBezTo>
                    <a:pt x="195726" y="22860"/>
                    <a:pt x="148503" y="24130"/>
                    <a:pt x="101280" y="24130"/>
                  </a:cubicBezTo>
                  <a:cubicBezTo>
                    <a:pt x="76280" y="24130"/>
                    <a:pt x="51279" y="24130"/>
                    <a:pt x="26670" y="25400"/>
                  </a:cubicBezTo>
                  <a:cubicBezTo>
                    <a:pt x="25400" y="25400"/>
                    <a:pt x="24130" y="27940"/>
                    <a:pt x="21590" y="29210"/>
                  </a:cubicBezTo>
                  <a:cubicBezTo>
                    <a:pt x="21590" y="33020"/>
                    <a:pt x="21590" y="36830"/>
                    <a:pt x="22860" y="41910"/>
                  </a:cubicBezTo>
                  <a:cubicBezTo>
                    <a:pt x="26670" y="95813"/>
                    <a:pt x="31750" y="174502"/>
                    <a:pt x="34290" y="250733"/>
                  </a:cubicBezTo>
                  <a:cubicBezTo>
                    <a:pt x="36830" y="388439"/>
                    <a:pt x="38100" y="526146"/>
                    <a:pt x="38100" y="663853"/>
                  </a:cubicBezTo>
                  <a:cubicBezTo>
                    <a:pt x="38100" y="752379"/>
                    <a:pt x="36830" y="838445"/>
                    <a:pt x="35560" y="926971"/>
                  </a:cubicBezTo>
                  <a:cubicBezTo>
                    <a:pt x="34290" y="1013038"/>
                    <a:pt x="22860" y="2471253"/>
                    <a:pt x="21590" y="2554861"/>
                  </a:cubicBezTo>
                  <a:lnTo>
                    <a:pt x="21590" y="2717158"/>
                  </a:lnTo>
                  <a:cubicBezTo>
                    <a:pt x="21590" y="2840110"/>
                    <a:pt x="20320" y="2965522"/>
                    <a:pt x="20320" y="3088474"/>
                  </a:cubicBezTo>
                  <a:cubicBezTo>
                    <a:pt x="20320" y="3105688"/>
                    <a:pt x="19050" y="3120442"/>
                    <a:pt x="17780" y="3141599"/>
                  </a:cubicBezTo>
                  <a:close/>
                </a:path>
              </a:pathLst>
            </a:custGeom>
            <a:solidFill>
              <a:srgbClr val="DE7A6A"/>
            </a:solidFill>
          </p:spPr>
        </p:sp>
      </p:grpSp>
      <p:pic>
        <p:nvPicPr>
          <p:cNvPr id="34" name="Picture 3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43929">
            <a:off x="4154240" y="1950815"/>
            <a:ext cx="1912148" cy="194724"/>
          </a:xfrm>
          <a:prstGeom prst="rect">
            <a:avLst/>
          </a:prstGeom>
        </p:spPr>
      </p:pic>
      <p:sp>
        <p:nvSpPr>
          <p:cNvPr id="35" name="AutoShape 35"/>
          <p:cNvSpPr/>
          <p:nvPr/>
        </p:nvSpPr>
        <p:spPr>
          <a:xfrm>
            <a:off x="4893600" y="2787122"/>
            <a:ext cx="2291133" cy="0"/>
          </a:xfrm>
          <a:prstGeom prst="line">
            <a:avLst/>
          </a:prstGeom>
          <a:ln w="9525" cap="rnd">
            <a:solidFill>
              <a:srgbClr val="2E9198"/>
            </a:solidFill>
            <a:prstDash val="sysDash"/>
            <a:headEnd type="none" w="sm" len="sm"/>
            <a:tailEnd type="none" w="sm" len="sm"/>
          </a:ln>
        </p:spPr>
      </p:sp>
      <p:sp>
        <p:nvSpPr>
          <p:cNvPr id="36" name="AutoShape 36"/>
          <p:cNvSpPr/>
          <p:nvPr/>
        </p:nvSpPr>
        <p:spPr>
          <a:xfrm>
            <a:off x="8209054" y="2787122"/>
            <a:ext cx="2291133" cy="0"/>
          </a:xfrm>
          <a:prstGeom prst="line">
            <a:avLst/>
          </a:prstGeom>
          <a:ln w="9525" cap="rnd">
            <a:solidFill>
              <a:srgbClr val="DE7A6A"/>
            </a:solidFill>
            <a:prstDash val="sysDash"/>
            <a:headEnd type="none" w="sm" len="sm"/>
            <a:tailEnd type="none" w="sm" len="sm"/>
          </a:ln>
        </p:spPr>
      </p:sp>
      <p:sp>
        <p:nvSpPr>
          <p:cNvPr id="37" name="AutoShape 37"/>
          <p:cNvSpPr/>
          <p:nvPr/>
        </p:nvSpPr>
        <p:spPr>
          <a:xfrm>
            <a:off x="4893600" y="3248884"/>
            <a:ext cx="2291133" cy="0"/>
          </a:xfrm>
          <a:prstGeom prst="line">
            <a:avLst/>
          </a:prstGeom>
          <a:ln w="9525" cap="rnd">
            <a:solidFill>
              <a:srgbClr val="2E9198"/>
            </a:solidFill>
            <a:prstDash val="sysDash"/>
            <a:headEnd type="none" w="sm" len="sm"/>
            <a:tailEnd type="none" w="sm" len="sm"/>
          </a:ln>
        </p:spPr>
      </p:sp>
      <p:sp>
        <p:nvSpPr>
          <p:cNvPr id="38" name="AutoShape 38"/>
          <p:cNvSpPr/>
          <p:nvPr/>
        </p:nvSpPr>
        <p:spPr>
          <a:xfrm>
            <a:off x="8209054" y="3248884"/>
            <a:ext cx="2291133" cy="0"/>
          </a:xfrm>
          <a:prstGeom prst="line">
            <a:avLst/>
          </a:prstGeom>
          <a:ln w="9525" cap="rnd">
            <a:solidFill>
              <a:srgbClr val="DE7A6A"/>
            </a:solidFill>
            <a:prstDash val="sysDash"/>
            <a:headEnd type="none" w="sm" len="sm"/>
            <a:tailEnd type="none" w="sm" len="sm"/>
          </a:ln>
        </p:spPr>
      </p:sp>
      <p:sp>
        <p:nvSpPr>
          <p:cNvPr id="39" name="AutoShape 39"/>
          <p:cNvSpPr/>
          <p:nvPr/>
        </p:nvSpPr>
        <p:spPr>
          <a:xfrm>
            <a:off x="4893600" y="3702132"/>
            <a:ext cx="2291133" cy="0"/>
          </a:xfrm>
          <a:prstGeom prst="line">
            <a:avLst/>
          </a:prstGeom>
          <a:ln w="9525" cap="rnd">
            <a:solidFill>
              <a:srgbClr val="2E9198"/>
            </a:solidFill>
            <a:prstDash val="sysDash"/>
            <a:headEnd type="none" w="sm" len="sm"/>
            <a:tailEnd type="none" w="sm" len="sm"/>
          </a:ln>
        </p:spPr>
      </p:sp>
      <p:sp>
        <p:nvSpPr>
          <p:cNvPr id="40" name="AutoShape 40"/>
          <p:cNvSpPr/>
          <p:nvPr/>
        </p:nvSpPr>
        <p:spPr>
          <a:xfrm>
            <a:off x="8209054" y="3702132"/>
            <a:ext cx="2291133" cy="0"/>
          </a:xfrm>
          <a:prstGeom prst="line">
            <a:avLst/>
          </a:prstGeom>
          <a:ln w="9525" cap="rnd">
            <a:solidFill>
              <a:srgbClr val="DE7A6A"/>
            </a:solidFill>
            <a:prstDash val="sysDash"/>
            <a:headEnd type="none" w="sm" len="sm"/>
            <a:tailEnd type="none" w="sm" len="sm"/>
          </a:ln>
        </p:spPr>
      </p:sp>
      <p:sp>
        <p:nvSpPr>
          <p:cNvPr id="41" name="AutoShape 41"/>
          <p:cNvSpPr/>
          <p:nvPr/>
        </p:nvSpPr>
        <p:spPr>
          <a:xfrm>
            <a:off x="1577260" y="5072058"/>
            <a:ext cx="2291133" cy="0"/>
          </a:xfrm>
          <a:prstGeom prst="line">
            <a:avLst/>
          </a:prstGeom>
          <a:ln w="9525" cap="rnd">
            <a:solidFill>
              <a:srgbClr val="2E9198"/>
            </a:solidFill>
            <a:prstDash val="sysDash"/>
            <a:headEnd type="none" w="sm" len="sm"/>
            <a:tailEnd type="none" w="sm" len="sm"/>
          </a:ln>
        </p:spPr>
      </p:sp>
      <p:sp>
        <p:nvSpPr>
          <p:cNvPr id="42" name="AutoShape 42"/>
          <p:cNvSpPr/>
          <p:nvPr/>
        </p:nvSpPr>
        <p:spPr>
          <a:xfrm>
            <a:off x="1577260" y="5533819"/>
            <a:ext cx="2291133" cy="0"/>
          </a:xfrm>
          <a:prstGeom prst="line">
            <a:avLst/>
          </a:prstGeom>
          <a:ln w="9525" cap="rnd">
            <a:solidFill>
              <a:srgbClr val="2E9198"/>
            </a:solidFill>
            <a:prstDash val="sysDash"/>
            <a:headEnd type="none" w="sm" len="sm"/>
            <a:tailEnd type="none" w="sm" len="sm"/>
          </a:ln>
        </p:spPr>
      </p:sp>
      <p:sp>
        <p:nvSpPr>
          <p:cNvPr id="43" name="AutoShape 43"/>
          <p:cNvSpPr/>
          <p:nvPr/>
        </p:nvSpPr>
        <p:spPr>
          <a:xfrm>
            <a:off x="1577260" y="5987069"/>
            <a:ext cx="2291133" cy="0"/>
          </a:xfrm>
          <a:prstGeom prst="line">
            <a:avLst/>
          </a:prstGeom>
          <a:ln w="9525" cap="rnd">
            <a:solidFill>
              <a:srgbClr val="2E9198"/>
            </a:solidFill>
            <a:prstDash val="sysDash"/>
            <a:headEnd type="none" w="sm" len="sm"/>
            <a:tailEnd type="none" w="sm" len="sm"/>
          </a:ln>
        </p:spPr>
      </p:sp>
      <p:sp>
        <p:nvSpPr>
          <p:cNvPr id="44" name="AutoShape 44"/>
          <p:cNvSpPr/>
          <p:nvPr/>
        </p:nvSpPr>
        <p:spPr>
          <a:xfrm>
            <a:off x="4893600" y="5072058"/>
            <a:ext cx="2291133" cy="0"/>
          </a:xfrm>
          <a:prstGeom prst="line">
            <a:avLst/>
          </a:prstGeom>
          <a:ln w="9525" cap="rnd">
            <a:solidFill>
              <a:srgbClr val="DE7A6A"/>
            </a:solidFill>
            <a:prstDash val="sysDash"/>
            <a:headEnd type="none" w="sm" len="sm"/>
            <a:tailEnd type="none" w="sm" len="sm"/>
          </a:ln>
        </p:spPr>
      </p:sp>
      <p:sp>
        <p:nvSpPr>
          <p:cNvPr id="45" name="AutoShape 45"/>
          <p:cNvSpPr/>
          <p:nvPr/>
        </p:nvSpPr>
        <p:spPr>
          <a:xfrm>
            <a:off x="4893600" y="5533819"/>
            <a:ext cx="2291133" cy="0"/>
          </a:xfrm>
          <a:prstGeom prst="line">
            <a:avLst/>
          </a:prstGeom>
          <a:ln w="9525" cap="rnd">
            <a:solidFill>
              <a:srgbClr val="DE7A6A"/>
            </a:solidFill>
            <a:prstDash val="sysDash"/>
            <a:headEnd type="none" w="sm" len="sm"/>
            <a:tailEnd type="none" w="sm" len="sm"/>
          </a:ln>
        </p:spPr>
      </p:sp>
      <p:sp>
        <p:nvSpPr>
          <p:cNvPr id="46" name="AutoShape 46"/>
          <p:cNvSpPr/>
          <p:nvPr/>
        </p:nvSpPr>
        <p:spPr>
          <a:xfrm>
            <a:off x="4893600" y="5987069"/>
            <a:ext cx="2291133" cy="0"/>
          </a:xfrm>
          <a:prstGeom prst="line">
            <a:avLst/>
          </a:prstGeom>
          <a:ln w="9525" cap="rnd">
            <a:solidFill>
              <a:srgbClr val="DE7A6A"/>
            </a:solidFill>
            <a:prstDash val="sysDash"/>
            <a:headEnd type="none" w="sm" len="sm"/>
            <a:tailEnd type="none" w="sm" len="sm"/>
          </a:ln>
        </p:spPr>
      </p:sp>
      <p:sp>
        <p:nvSpPr>
          <p:cNvPr id="47" name="AutoShape 47"/>
          <p:cNvSpPr/>
          <p:nvPr/>
        </p:nvSpPr>
        <p:spPr>
          <a:xfrm>
            <a:off x="8209054" y="5072058"/>
            <a:ext cx="2291133" cy="0"/>
          </a:xfrm>
          <a:prstGeom prst="line">
            <a:avLst/>
          </a:prstGeom>
          <a:ln w="9525" cap="rnd">
            <a:solidFill>
              <a:srgbClr val="2E9198"/>
            </a:solidFill>
            <a:prstDash val="sysDash"/>
            <a:headEnd type="none" w="sm" len="sm"/>
            <a:tailEnd type="none" w="sm" len="sm"/>
          </a:ln>
        </p:spPr>
      </p:sp>
      <p:sp>
        <p:nvSpPr>
          <p:cNvPr id="48" name="AutoShape 48"/>
          <p:cNvSpPr/>
          <p:nvPr/>
        </p:nvSpPr>
        <p:spPr>
          <a:xfrm>
            <a:off x="8209054" y="5533819"/>
            <a:ext cx="2291133" cy="0"/>
          </a:xfrm>
          <a:prstGeom prst="line">
            <a:avLst/>
          </a:prstGeom>
          <a:ln w="9525" cap="rnd">
            <a:solidFill>
              <a:srgbClr val="2E9198"/>
            </a:solidFill>
            <a:prstDash val="sysDash"/>
            <a:headEnd type="none" w="sm" len="sm"/>
            <a:tailEnd type="none" w="sm" len="sm"/>
          </a:ln>
        </p:spPr>
      </p:sp>
      <p:sp>
        <p:nvSpPr>
          <p:cNvPr id="49" name="AutoShape 49"/>
          <p:cNvSpPr/>
          <p:nvPr/>
        </p:nvSpPr>
        <p:spPr>
          <a:xfrm>
            <a:off x="8209054" y="5987069"/>
            <a:ext cx="2291133" cy="0"/>
          </a:xfrm>
          <a:prstGeom prst="line">
            <a:avLst/>
          </a:prstGeom>
          <a:ln w="9525" cap="rnd">
            <a:solidFill>
              <a:srgbClr val="2E9198"/>
            </a:solidFill>
            <a:prstDash val="sysDash"/>
            <a:headEnd type="none" w="sm" len="sm"/>
            <a:tailEnd type="none" w="sm" len="sm"/>
          </a:ln>
        </p:spPr>
      </p:sp>
      <p:sp>
        <p:nvSpPr>
          <p:cNvPr id="50" name="TextBox 50"/>
          <p:cNvSpPr txBox="1"/>
          <p:nvPr/>
        </p:nvSpPr>
        <p:spPr>
          <a:xfrm>
            <a:off x="712999" y="980130"/>
            <a:ext cx="11096413" cy="641201"/>
          </a:xfrm>
          <a:prstGeom prst="rect">
            <a:avLst/>
          </a:prstGeom>
        </p:spPr>
        <p:txBody>
          <a:bodyPr wrap="square" lIns="0" tIns="0" rIns="0" bIns="0" rtlCol="0" anchor="t">
            <a:spAutoFit/>
          </a:bodyPr>
          <a:lstStyle/>
          <a:p>
            <a:pPr algn="ctr">
              <a:lnSpc>
                <a:spcPts val="5040"/>
              </a:lnSpc>
            </a:pPr>
            <a:r>
              <a:rPr lang="en-US" sz="4200" dirty="0" err="1">
                <a:solidFill>
                  <a:srgbClr val="2E9198"/>
                </a:solidFill>
                <a:latin typeface="Sriracha"/>
              </a:rPr>
              <a:t>Một</a:t>
            </a:r>
            <a:r>
              <a:rPr lang="en-US" sz="4200" dirty="0">
                <a:solidFill>
                  <a:srgbClr val="2E9198"/>
                </a:solidFill>
                <a:latin typeface="Sriracha"/>
              </a:rPr>
              <a:t> </a:t>
            </a:r>
            <a:r>
              <a:rPr lang="en-US" sz="4200" dirty="0" err="1">
                <a:solidFill>
                  <a:srgbClr val="2E9198"/>
                </a:solidFill>
                <a:latin typeface="Sriracha"/>
              </a:rPr>
              <a:t>số</a:t>
            </a:r>
            <a:r>
              <a:rPr lang="en-US" sz="4200" dirty="0">
                <a:solidFill>
                  <a:srgbClr val="2E9198"/>
                </a:solidFill>
                <a:latin typeface="Sriracha"/>
              </a:rPr>
              <a:t> </a:t>
            </a:r>
            <a:r>
              <a:rPr lang="en-US" sz="4200" dirty="0" err="1">
                <a:solidFill>
                  <a:srgbClr val="2E9198"/>
                </a:solidFill>
                <a:latin typeface="Sriracha"/>
              </a:rPr>
              <a:t>thành</a:t>
            </a:r>
            <a:r>
              <a:rPr lang="en-US" sz="4200" dirty="0">
                <a:solidFill>
                  <a:srgbClr val="2E9198"/>
                </a:solidFill>
                <a:latin typeface="Sriracha"/>
              </a:rPr>
              <a:t> </a:t>
            </a:r>
            <a:r>
              <a:rPr lang="en-US" sz="4200" dirty="0" err="1">
                <a:solidFill>
                  <a:srgbClr val="2E9198"/>
                </a:solidFill>
                <a:latin typeface="Sriracha"/>
              </a:rPr>
              <a:t>tựu</a:t>
            </a:r>
            <a:r>
              <a:rPr lang="en-US" sz="4200" dirty="0">
                <a:solidFill>
                  <a:srgbClr val="2E9198"/>
                </a:solidFill>
                <a:latin typeface="Sriracha"/>
              </a:rPr>
              <a:t> </a:t>
            </a:r>
            <a:r>
              <a:rPr lang="en-US" sz="4200" dirty="0" err="1">
                <a:solidFill>
                  <a:srgbClr val="2E9198"/>
                </a:solidFill>
                <a:latin typeface="Sriracha"/>
              </a:rPr>
              <a:t>nổi</a:t>
            </a:r>
            <a:r>
              <a:rPr lang="en-US" sz="4200" dirty="0">
                <a:solidFill>
                  <a:srgbClr val="2E9198"/>
                </a:solidFill>
                <a:latin typeface="Sriracha"/>
              </a:rPr>
              <a:t> </a:t>
            </a:r>
            <a:r>
              <a:rPr lang="en-US" sz="4200" dirty="0" err="1">
                <a:solidFill>
                  <a:srgbClr val="2E9198"/>
                </a:solidFill>
                <a:latin typeface="Sriracha"/>
              </a:rPr>
              <a:t>bật</a:t>
            </a:r>
            <a:r>
              <a:rPr lang="en-US" sz="4200" dirty="0">
                <a:solidFill>
                  <a:srgbClr val="2E9198"/>
                </a:solidFill>
                <a:latin typeface="Sriracha"/>
              </a:rPr>
              <a:t> </a:t>
            </a:r>
            <a:r>
              <a:rPr lang="en-US" sz="4200" dirty="0" err="1">
                <a:solidFill>
                  <a:srgbClr val="2E9198"/>
                </a:solidFill>
                <a:latin typeface="Sriracha"/>
              </a:rPr>
              <a:t>của</a:t>
            </a:r>
            <a:r>
              <a:rPr lang="en-US" sz="4200" dirty="0">
                <a:solidFill>
                  <a:srgbClr val="2E9198"/>
                </a:solidFill>
                <a:latin typeface="Sriracha"/>
              </a:rPr>
              <a:t> </a:t>
            </a:r>
            <a:r>
              <a:rPr lang="en-US" sz="4200" dirty="0" err="1">
                <a:solidFill>
                  <a:srgbClr val="2E9198"/>
                </a:solidFill>
                <a:latin typeface="Sriracha"/>
              </a:rPr>
              <a:t>văn</a:t>
            </a:r>
            <a:r>
              <a:rPr lang="en-US" sz="4200" dirty="0">
                <a:solidFill>
                  <a:srgbClr val="2E9198"/>
                </a:solidFill>
                <a:latin typeface="Sriracha"/>
              </a:rPr>
              <a:t> minh TQ</a:t>
            </a:r>
          </a:p>
        </p:txBody>
      </p:sp>
      <p:pic>
        <p:nvPicPr>
          <p:cNvPr id="51" name="Picture 5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74892">
            <a:off x="10210043" y="1684560"/>
            <a:ext cx="614217" cy="664927"/>
          </a:xfrm>
          <a:prstGeom prst="rect">
            <a:avLst/>
          </a:prstGeom>
        </p:spPr>
      </p:pic>
      <p:pic>
        <p:nvPicPr>
          <p:cNvPr id="52" name="Picture 5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36383">
            <a:off x="7729172" y="3995760"/>
            <a:ext cx="532908" cy="576904"/>
          </a:xfrm>
          <a:prstGeom prst="rect">
            <a:avLst/>
          </a:prstGeom>
        </p:spPr>
      </p:pic>
      <p:pic>
        <p:nvPicPr>
          <p:cNvPr id="53" name="Picture 5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851775" y="3895245"/>
            <a:ext cx="1860016" cy="459051"/>
          </a:xfrm>
          <a:prstGeom prst="rect">
            <a:avLst/>
          </a:prstGeom>
        </p:spPr>
      </p:pic>
      <p:pic>
        <p:nvPicPr>
          <p:cNvPr id="54" name="Picture 5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246259">
            <a:off x="5125925" y="6312147"/>
            <a:ext cx="2150779" cy="204090"/>
          </a:xfrm>
          <a:prstGeom prst="rect">
            <a:avLst/>
          </a:prstGeom>
        </p:spPr>
      </p:pic>
      <p:sp>
        <p:nvSpPr>
          <p:cNvPr id="55" name="TextBox 55"/>
          <p:cNvSpPr txBox="1"/>
          <p:nvPr/>
        </p:nvSpPr>
        <p:spPr>
          <a:xfrm>
            <a:off x="9044314" y="584372"/>
            <a:ext cx="1452095" cy="230832"/>
          </a:xfrm>
          <a:prstGeom prst="rect">
            <a:avLst/>
          </a:prstGeom>
        </p:spPr>
        <p:txBody>
          <a:bodyPr wrap="square" lIns="0" tIns="0" rIns="0" bIns="0" rtlCol="0" anchor="t">
            <a:spAutoFit/>
          </a:bodyPr>
          <a:lstStyle/>
          <a:p>
            <a:pPr>
              <a:lnSpc>
                <a:spcPts val="1820"/>
              </a:lnSpc>
              <a:spcBef>
                <a:spcPct val="0"/>
              </a:spcBef>
            </a:pPr>
            <a:r>
              <a:rPr lang="en-US" dirty="0" err="1" smtClean="0">
                <a:solidFill>
                  <a:srgbClr val="3B3633"/>
                </a:solidFill>
                <a:latin typeface="Sriracha"/>
              </a:rPr>
              <a:t>Lớp</a:t>
            </a:r>
            <a:r>
              <a:rPr lang="en-US" sz="1100" dirty="0" smtClean="0">
                <a:solidFill>
                  <a:srgbClr val="3B3633"/>
                </a:solidFill>
                <a:latin typeface="Sriracha"/>
              </a:rPr>
              <a:t>:</a:t>
            </a:r>
            <a:endParaRPr lang="en-US" sz="1100" dirty="0">
              <a:solidFill>
                <a:srgbClr val="3B3633"/>
              </a:solidFill>
              <a:latin typeface="Sriracha"/>
            </a:endParaRPr>
          </a:p>
        </p:txBody>
      </p:sp>
      <p:sp>
        <p:nvSpPr>
          <p:cNvPr id="56" name="TextBox 56"/>
          <p:cNvSpPr txBox="1"/>
          <p:nvPr/>
        </p:nvSpPr>
        <p:spPr>
          <a:xfrm>
            <a:off x="4678437" y="2247220"/>
            <a:ext cx="2506298" cy="410369"/>
          </a:xfrm>
          <a:prstGeom prst="rect">
            <a:avLst/>
          </a:prstGeom>
        </p:spPr>
        <p:txBody>
          <a:bodyPr lIns="0" tIns="0" rIns="0" bIns="0" rtlCol="0" anchor="t">
            <a:spAutoFit/>
          </a:bodyPr>
          <a:lstStyle/>
          <a:p>
            <a:pPr algn="ctr">
              <a:lnSpc>
                <a:spcPts val="1600"/>
              </a:lnSpc>
            </a:pPr>
            <a:r>
              <a:rPr lang="en-US" sz="1599" dirty="0" smtClean="0">
                <a:solidFill>
                  <a:srgbClr val="2E9198"/>
                </a:solidFill>
                <a:latin typeface="Sriracha"/>
              </a:rPr>
              <a:t>VĂN HỌC, </a:t>
            </a:r>
          </a:p>
          <a:p>
            <a:pPr algn="ctr">
              <a:lnSpc>
                <a:spcPts val="1600"/>
              </a:lnSpc>
            </a:pPr>
            <a:r>
              <a:rPr lang="en-US" sz="1599" dirty="0" smtClean="0">
                <a:solidFill>
                  <a:srgbClr val="2E9198"/>
                </a:solidFill>
                <a:latin typeface="Sriracha"/>
              </a:rPr>
              <a:t>CHỮ VIẾT</a:t>
            </a:r>
            <a:endParaRPr lang="en-US" sz="1599" dirty="0">
              <a:solidFill>
                <a:srgbClr val="2E9198"/>
              </a:solidFill>
              <a:latin typeface="Sriracha"/>
            </a:endParaRPr>
          </a:p>
        </p:txBody>
      </p:sp>
      <p:sp>
        <p:nvSpPr>
          <p:cNvPr id="57" name="TextBox 57"/>
          <p:cNvSpPr txBox="1"/>
          <p:nvPr/>
        </p:nvSpPr>
        <p:spPr>
          <a:xfrm>
            <a:off x="8101471" y="2231131"/>
            <a:ext cx="2506298" cy="205184"/>
          </a:xfrm>
          <a:prstGeom prst="rect">
            <a:avLst/>
          </a:prstGeom>
        </p:spPr>
        <p:txBody>
          <a:bodyPr lIns="0" tIns="0" rIns="0" bIns="0" rtlCol="0" anchor="t">
            <a:spAutoFit/>
          </a:bodyPr>
          <a:lstStyle/>
          <a:p>
            <a:pPr algn="ctr">
              <a:lnSpc>
                <a:spcPts val="1600"/>
              </a:lnSpc>
            </a:pPr>
            <a:r>
              <a:rPr lang="en-US" sz="1599" dirty="0" smtClean="0">
                <a:solidFill>
                  <a:srgbClr val="DE7A6A"/>
                </a:solidFill>
                <a:latin typeface="Sriracha"/>
              </a:rPr>
              <a:t>SỬ HỌC</a:t>
            </a:r>
            <a:endParaRPr lang="en-US" sz="1599" dirty="0">
              <a:solidFill>
                <a:srgbClr val="DE7A6A"/>
              </a:solidFill>
              <a:latin typeface="Sriracha"/>
            </a:endParaRPr>
          </a:p>
        </p:txBody>
      </p:sp>
      <p:sp>
        <p:nvSpPr>
          <p:cNvPr id="59" name="TextBox 59"/>
          <p:cNvSpPr txBox="1"/>
          <p:nvPr/>
        </p:nvSpPr>
        <p:spPr>
          <a:xfrm>
            <a:off x="1577260" y="4516068"/>
            <a:ext cx="2291133" cy="410369"/>
          </a:xfrm>
          <a:prstGeom prst="rect">
            <a:avLst/>
          </a:prstGeom>
        </p:spPr>
        <p:txBody>
          <a:bodyPr lIns="0" tIns="0" rIns="0" bIns="0" rtlCol="0" anchor="t">
            <a:spAutoFit/>
          </a:bodyPr>
          <a:lstStyle/>
          <a:p>
            <a:pPr algn="ctr">
              <a:lnSpc>
                <a:spcPts val="1600"/>
              </a:lnSpc>
            </a:pPr>
            <a:r>
              <a:rPr lang="en-US" sz="1599" dirty="0" smtClean="0">
                <a:solidFill>
                  <a:srgbClr val="2E9198"/>
                </a:solidFill>
                <a:latin typeface="Sriracha"/>
              </a:rPr>
              <a:t>THIÊN VĂN, </a:t>
            </a:r>
          </a:p>
          <a:p>
            <a:pPr algn="ctr">
              <a:lnSpc>
                <a:spcPts val="1600"/>
              </a:lnSpc>
            </a:pPr>
            <a:r>
              <a:rPr lang="en-US" sz="1599" dirty="0" smtClean="0">
                <a:solidFill>
                  <a:srgbClr val="2E9198"/>
                </a:solidFill>
                <a:latin typeface="Sriracha"/>
              </a:rPr>
              <a:t>LỊCH PHÁP</a:t>
            </a:r>
            <a:endParaRPr lang="en-US" sz="1599" dirty="0">
              <a:solidFill>
                <a:srgbClr val="2E9198"/>
              </a:solidFill>
              <a:latin typeface="Sriracha"/>
            </a:endParaRPr>
          </a:p>
        </p:txBody>
      </p:sp>
      <p:sp>
        <p:nvSpPr>
          <p:cNvPr id="60" name="TextBox 60"/>
          <p:cNvSpPr txBox="1"/>
          <p:nvPr/>
        </p:nvSpPr>
        <p:spPr>
          <a:xfrm>
            <a:off x="4786019" y="4516068"/>
            <a:ext cx="2506298" cy="410369"/>
          </a:xfrm>
          <a:prstGeom prst="rect">
            <a:avLst/>
          </a:prstGeom>
        </p:spPr>
        <p:txBody>
          <a:bodyPr lIns="0" tIns="0" rIns="0" bIns="0" rtlCol="0" anchor="t">
            <a:spAutoFit/>
          </a:bodyPr>
          <a:lstStyle/>
          <a:p>
            <a:pPr algn="ctr">
              <a:lnSpc>
                <a:spcPts val="1600"/>
              </a:lnSpc>
            </a:pPr>
            <a:r>
              <a:rPr lang="en-US" sz="1599" dirty="0" smtClean="0">
                <a:solidFill>
                  <a:srgbClr val="DE7A6A"/>
                </a:solidFill>
                <a:latin typeface="Sriracha"/>
              </a:rPr>
              <a:t>KHOA HỌC</a:t>
            </a:r>
          </a:p>
          <a:p>
            <a:pPr algn="ctr">
              <a:lnSpc>
                <a:spcPts val="1600"/>
              </a:lnSpc>
            </a:pPr>
            <a:r>
              <a:rPr lang="en-US" sz="1599" dirty="0" smtClean="0">
                <a:solidFill>
                  <a:srgbClr val="DE7A6A"/>
                </a:solidFill>
                <a:latin typeface="Sriracha"/>
              </a:rPr>
              <a:t>KĨ THUẬT</a:t>
            </a:r>
            <a:endParaRPr lang="en-US" sz="1599" dirty="0">
              <a:solidFill>
                <a:srgbClr val="DE7A6A"/>
              </a:solidFill>
              <a:latin typeface="Sriracha"/>
            </a:endParaRPr>
          </a:p>
        </p:txBody>
      </p:sp>
      <p:sp>
        <p:nvSpPr>
          <p:cNvPr id="61" name="TextBox 61"/>
          <p:cNvSpPr txBox="1"/>
          <p:nvPr/>
        </p:nvSpPr>
        <p:spPr>
          <a:xfrm>
            <a:off x="8101471" y="4516068"/>
            <a:ext cx="2506298" cy="410369"/>
          </a:xfrm>
          <a:prstGeom prst="rect">
            <a:avLst/>
          </a:prstGeom>
        </p:spPr>
        <p:txBody>
          <a:bodyPr lIns="0" tIns="0" rIns="0" bIns="0" rtlCol="0" anchor="t">
            <a:spAutoFit/>
          </a:bodyPr>
          <a:lstStyle/>
          <a:p>
            <a:pPr algn="ctr">
              <a:lnSpc>
                <a:spcPts val="1600"/>
              </a:lnSpc>
            </a:pPr>
            <a:r>
              <a:rPr lang="en-US" sz="1599" dirty="0" smtClean="0">
                <a:solidFill>
                  <a:srgbClr val="2E9198"/>
                </a:solidFill>
                <a:latin typeface="Sriracha"/>
              </a:rPr>
              <a:t>KIẾN TRÚC, </a:t>
            </a:r>
          </a:p>
          <a:p>
            <a:pPr algn="ctr">
              <a:lnSpc>
                <a:spcPts val="1600"/>
              </a:lnSpc>
            </a:pPr>
            <a:r>
              <a:rPr lang="en-US" sz="1599" dirty="0" smtClean="0">
                <a:solidFill>
                  <a:srgbClr val="2E9198"/>
                </a:solidFill>
                <a:latin typeface="Sriracha"/>
              </a:rPr>
              <a:t>ĐIÊU KHẮC</a:t>
            </a:r>
            <a:endParaRPr lang="en-US" sz="1599" dirty="0">
              <a:solidFill>
                <a:srgbClr val="2E9198"/>
              </a:solidFill>
              <a:latin typeface="Sriracha"/>
            </a:endParaRPr>
          </a:p>
        </p:txBody>
      </p:sp>
      <p:grpSp>
        <p:nvGrpSpPr>
          <p:cNvPr id="62" name="Group 30"/>
          <p:cNvGrpSpPr/>
          <p:nvPr/>
        </p:nvGrpSpPr>
        <p:grpSpPr>
          <a:xfrm>
            <a:off x="563350" y="2015489"/>
            <a:ext cx="3124670" cy="2118662"/>
            <a:chOff x="0" y="0"/>
            <a:chExt cx="1889849" cy="3222879"/>
          </a:xfrm>
        </p:grpSpPr>
        <p:sp>
          <p:nvSpPr>
            <p:cNvPr id="63" name="Freeform 31"/>
            <p:cNvSpPr/>
            <p:nvPr/>
          </p:nvSpPr>
          <p:spPr>
            <a:xfrm>
              <a:off x="26670" y="24130"/>
              <a:ext cx="1865719" cy="3197479"/>
            </a:xfrm>
            <a:custGeom>
              <a:avLst/>
              <a:gdLst/>
              <a:ahLst/>
              <a:cxnLst/>
              <a:rect l="l" t="t" r="r" b="b"/>
              <a:pathLst>
                <a:path w="1865719" h="3197479">
                  <a:moveTo>
                    <a:pt x="12700" y="3126359"/>
                  </a:moveTo>
                  <a:cubicBezTo>
                    <a:pt x="12700" y="3142869"/>
                    <a:pt x="16510" y="3153029"/>
                    <a:pt x="28776" y="3158109"/>
                  </a:cubicBezTo>
                  <a:cubicBezTo>
                    <a:pt x="37110" y="3161919"/>
                    <a:pt x="46832" y="3164459"/>
                    <a:pt x="56554" y="3165729"/>
                  </a:cubicBezTo>
                  <a:cubicBezTo>
                    <a:pt x="109333" y="3170809"/>
                    <a:pt x="162111" y="3174619"/>
                    <a:pt x="214889" y="3179699"/>
                  </a:cubicBezTo>
                  <a:cubicBezTo>
                    <a:pt x="244056" y="3182239"/>
                    <a:pt x="273223" y="3187319"/>
                    <a:pt x="302390" y="3188589"/>
                  </a:cubicBezTo>
                  <a:cubicBezTo>
                    <a:pt x="351002" y="3191129"/>
                    <a:pt x="892675" y="3192399"/>
                    <a:pt x="941287" y="3193669"/>
                  </a:cubicBezTo>
                  <a:lnTo>
                    <a:pt x="962120" y="3193669"/>
                  </a:lnTo>
                  <a:cubicBezTo>
                    <a:pt x="995454" y="3193669"/>
                    <a:pt x="1030177" y="3192399"/>
                    <a:pt x="1063510" y="3192399"/>
                  </a:cubicBezTo>
                  <a:cubicBezTo>
                    <a:pt x="1102400" y="3192399"/>
                    <a:pt x="1139900" y="3193669"/>
                    <a:pt x="1178789" y="3193669"/>
                  </a:cubicBezTo>
                  <a:lnTo>
                    <a:pt x="1351014" y="3193669"/>
                  </a:lnTo>
                  <a:cubicBezTo>
                    <a:pt x="1403792" y="3193669"/>
                    <a:pt x="1456570" y="3194939"/>
                    <a:pt x="1509349" y="3196209"/>
                  </a:cubicBezTo>
                  <a:cubicBezTo>
                    <a:pt x="1532960" y="3196209"/>
                    <a:pt x="1557960" y="3197479"/>
                    <a:pt x="1581572" y="3197479"/>
                  </a:cubicBezTo>
                  <a:cubicBezTo>
                    <a:pt x="1657961" y="3196209"/>
                    <a:pt x="1732962" y="3189859"/>
                    <a:pt x="1804759" y="3189859"/>
                  </a:cubicBezTo>
                  <a:cubicBezTo>
                    <a:pt x="1808569" y="3189859"/>
                    <a:pt x="1813649" y="3187319"/>
                    <a:pt x="1817459" y="3184779"/>
                  </a:cubicBezTo>
                  <a:cubicBezTo>
                    <a:pt x="1822539" y="3180969"/>
                    <a:pt x="1825079" y="3174619"/>
                    <a:pt x="1827619" y="3172079"/>
                  </a:cubicBezTo>
                  <a:cubicBezTo>
                    <a:pt x="1828889" y="3117469"/>
                    <a:pt x="1830159" y="3016353"/>
                    <a:pt x="1831429" y="2913073"/>
                  </a:cubicBezTo>
                  <a:cubicBezTo>
                    <a:pt x="1832699" y="2753235"/>
                    <a:pt x="1842859" y="1218788"/>
                    <a:pt x="1844129" y="1058950"/>
                  </a:cubicBezTo>
                  <a:cubicBezTo>
                    <a:pt x="1844129" y="963047"/>
                    <a:pt x="1845399" y="867144"/>
                    <a:pt x="1846669" y="771242"/>
                  </a:cubicBezTo>
                  <a:cubicBezTo>
                    <a:pt x="1847939" y="667962"/>
                    <a:pt x="1849209" y="564681"/>
                    <a:pt x="1851749" y="461401"/>
                  </a:cubicBezTo>
                  <a:cubicBezTo>
                    <a:pt x="1853019" y="399925"/>
                    <a:pt x="1853019" y="335990"/>
                    <a:pt x="1858099" y="274514"/>
                  </a:cubicBezTo>
                  <a:cubicBezTo>
                    <a:pt x="1863179" y="200742"/>
                    <a:pt x="1865719" y="129430"/>
                    <a:pt x="1864449" y="53199"/>
                  </a:cubicBezTo>
                  <a:cubicBezTo>
                    <a:pt x="1863179" y="39370"/>
                    <a:pt x="1859369" y="33020"/>
                    <a:pt x="1851749" y="30480"/>
                  </a:cubicBezTo>
                  <a:cubicBezTo>
                    <a:pt x="1842859" y="26670"/>
                    <a:pt x="1833969" y="24130"/>
                    <a:pt x="1825079" y="24130"/>
                  </a:cubicBezTo>
                  <a:lnTo>
                    <a:pt x="0" y="0"/>
                  </a:lnTo>
                  <a:lnTo>
                    <a:pt x="12700" y="3126359"/>
                  </a:lnTo>
                  <a:close/>
                </a:path>
              </a:pathLst>
            </a:custGeom>
            <a:solidFill>
              <a:srgbClr val="E9A798"/>
            </a:solidFill>
          </p:spPr>
        </p:sp>
        <p:sp>
          <p:nvSpPr>
            <p:cNvPr id="64" name="Freeform 32"/>
            <p:cNvSpPr/>
            <p:nvPr/>
          </p:nvSpPr>
          <p:spPr>
            <a:xfrm>
              <a:off x="16510" y="11430"/>
              <a:ext cx="1821269" cy="3172079"/>
            </a:xfrm>
            <a:custGeom>
              <a:avLst/>
              <a:gdLst/>
              <a:ahLst/>
              <a:cxnLst/>
              <a:rect l="l" t="t" r="r" b="b"/>
              <a:pathLst>
                <a:path w="1821269" h="3172079">
                  <a:moveTo>
                    <a:pt x="1270" y="0"/>
                  </a:moveTo>
                  <a:lnTo>
                    <a:pt x="1821269" y="15240"/>
                  </a:lnTo>
                  <a:lnTo>
                    <a:pt x="1789519" y="3172079"/>
                  </a:lnTo>
                  <a:lnTo>
                    <a:pt x="655610" y="3172079"/>
                  </a:lnTo>
                  <a:lnTo>
                    <a:pt x="0" y="3145409"/>
                  </a:lnTo>
                  <a:lnTo>
                    <a:pt x="11430" y="1012633"/>
                  </a:lnTo>
                  <a:close/>
                </a:path>
              </a:pathLst>
            </a:custGeom>
            <a:solidFill>
              <a:srgbClr val="FFFFFF"/>
            </a:solidFill>
          </p:spPr>
        </p:sp>
        <p:sp>
          <p:nvSpPr>
            <p:cNvPr id="65" name="Freeform 33"/>
            <p:cNvSpPr/>
            <p:nvPr/>
          </p:nvSpPr>
          <p:spPr>
            <a:xfrm>
              <a:off x="0" y="-1270"/>
              <a:ext cx="1850479" cy="3197479"/>
            </a:xfrm>
            <a:custGeom>
              <a:avLst/>
              <a:gdLst/>
              <a:ahLst/>
              <a:cxnLst/>
              <a:rect l="l" t="t" r="r" b="b"/>
              <a:pathLst>
                <a:path w="1850479" h="3197479">
                  <a:moveTo>
                    <a:pt x="1816189" y="3172079"/>
                  </a:moveTo>
                  <a:cubicBezTo>
                    <a:pt x="1813649" y="3175889"/>
                    <a:pt x="1809839" y="3180969"/>
                    <a:pt x="1806029" y="3184779"/>
                  </a:cubicBezTo>
                  <a:cubicBezTo>
                    <a:pt x="1802219" y="3187319"/>
                    <a:pt x="1797139" y="3189859"/>
                    <a:pt x="1793329" y="3189859"/>
                  </a:cubicBezTo>
                  <a:cubicBezTo>
                    <a:pt x="1717965" y="3188589"/>
                    <a:pt x="1642964" y="3194939"/>
                    <a:pt x="1566575" y="3197479"/>
                  </a:cubicBezTo>
                  <a:cubicBezTo>
                    <a:pt x="1542963" y="3197479"/>
                    <a:pt x="1517963" y="3196209"/>
                    <a:pt x="1494352" y="3196209"/>
                  </a:cubicBezTo>
                  <a:cubicBezTo>
                    <a:pt x="1441573" y="3194939"/>
                    <a:pt x="1388795" y="3193669"/>
                    <a:pt x="1336017" y="3193669"/>
                  </a:cubicBezTo>
                  <a:lnTo>
                    <a:pt x="1163792" y="3193669"/>
                  </a:lnTo>
                  <a:cubicBezTo>
                    <a:pt x="1124903" y="3193669"/>
                    <a:pt x="1087402" y="3192399"/>
                    <a:pt x="1048513" y="3192399"/>
                  </a:cubicBezTo>
                  <a:cubicBezTo>
                    <a:pt x="1015179" y="3192399"/>
                    <a:pt x="980457" y="3192399"/>
                    <a:pt x="947123" y="3193669"/>
                  </a:cubicBezTo>
                  <a:lnTo>
                    <a:pt x="926289" y="3193669"/>
                  </a:lnTo>
                  <a:cubicBezTo>
                    <a:pt x="877678" y="3192399"/>
                    <a:pt x="336005" y="3191129"/>
                    <a:pt x="287393" y="3188589"/>
                  </a:cubicBezTo>
                  <a:cubicBezTo>
                    <a:pt x="258226" y="3187319"/>
                    <a:pt x="229059" y="3182239"/>
                    <a:pt x="199892" y="3179699"/>
                  </a:cubicBezTo>
                  <a:cubicBezTo>
                    <a:pt x="147114" y="3174619"/>
                    <a:pt x="94336" y="3170809"/>
                    <a:pt x="41910" y="3165729"/>
                  </a:cubicBezTo>
                  <a:cubicBezTo>
                    <a:pt x="33020" y="3164459"/>
                    <a:pt x="24130" y="3161919"/>
                    <a:pt x="16510" y="3158109"/>
                  </a:cubicBezTo>
                  <a:cubicBezTo>
                    <a:pt x="5080" y="3153029"/>
                    <a:pt x="0" y="3141599"/>
                    <a:pt x="1270" y="3113065"/>
                  </a:cubicBezTo>
                  <a:cubicBezTo>
                    <a:pt x="2540" y="2970441"/>
                    <a:pt x="3810" y="2825357"/>
                    <a:pt x="3810" y="2682732"/>
                  </a:cubicBezTo>
                  <a:cubicBezTo>
                    <a:pt x="5080" y="2537648"/>
                    <a:pt x="17780" y="1015497"/>
                    <a:pt x="17780" y="870413"/>
                  </a:cubicBezTo>
                  <a:cubicBezTo>
                    <a:pt x="19050" y="730248"/>
                    <a:pt x="20320" y="590082"/>
                    <a:pt x="19050" y="447457"/>
                  </a:cubicBezTo>
                  <a:cubicBezTo>
                    <a:pt x="17780" y="307291"/>
                    <a:pt x="16510" y="169584"/>
                    <a:pt x="6350" y="48260"/>
                  </a:cubicBezTo>
                  <a:cubicBezTo>
                    <a:pt x="5080" y="35560"/>
                    <a:pt x="2540" y="22860"/>
                    <a:pt x="1270" y="10160"/>
                  </a:cubicBezTo>
                  <a:cubicBezTo>
                    <a:pt x="3810" y="8890"/>
                    <a:pt x="5080" y="7620"/>
                    <a:pt x="6350" y="7620"/>
                  </a:cubicBezTo>
                  <a:cubicBezTo>
                    <a:pt x="34290" y="6350"/>
                    <a:pt x="65169" y="5080"/>
                    <a:pt x="95724" y="3810"/>
                  </a:cubicBezTo>
                  <a:cubicBezTo>
                    <a:pt x="138780" y="1270"/>
                    <a:pt x="183225" y="1270"/>
                    <a:pt x="226281" y="1270"/>
                  </a:cubicBezTo>
                  <a:cubicBezTo>
                    <a:pt x="280449" y="2540"/>
                    <a:pt x="827677" y="5080"/>
                    <a:pt x="881845" y="6350"/>
                  </a:cubicBezTo>
                  <a:cubicBezTo>
                    <a:pt x="934623" y="7620"/>
                    <a:pt x="987401" y="7620"/>
                    <a:pt x="1040180" y="7620"/>
                  </a:cubicBezTo>
                  <a:cubicBezTo>
                    <a:pt x="1069347" y="7620"/>
                    <a:pt x="1098514" y="7620"/>
                    <a:pt x="1127681" y="8890"/>
                  </a:cubicBezTo>
                  <a:cubicBezTo>
                    <a:pt x="1184626" y="11430"/>
                    <a:pt x="1242960" y="10160"/>
                    <a:pt x="1299905" y="2540"/>
                  </a:cubicBezTo>
                  <a:cubicBezTo>
                    <a:pt x="1323516" y="0"/>
                    <a:pt x="1347128" y="2540"/>
                    <a:pt x="1370739" y="2540"/>
                  </a:cubicBezTo>
                  <a:cubicBezTo>
                    <a:pt x="1423517" y="2540"/>
                    <a:pt x="1476296" y="1270"/>
                    <a:pt x="1529074" y="3810"/>
                  </a:cubicBezTo>
                  <a:cubicBezTo>
                    <a:pt x="1595742" y="6350"/>
                    <a:pt x="1661020" y="13970"/>
                    <a:pt x="1727688" y="17780"/>
                  </a:cubicBezTo>
                  <a:cubicBezTo>
                    <a:pt x="1756855" y="20320"/>
                    <a:pt x="1784439" y="19050"/>
                    <a:pt x="1811109" y="21590"/>
                  </a:cubicBezTo>
                  <a:cubicBezTo>
                    <a:pt x="1819999" y="22860"/>
                    <a:pt x="1828889" y="25400"/>
                    <a:pt x="1837779" y="27940"/>
                  </a:cubicBezTo>
                  <a:cubicBezTo>
                    <a:pt x="1845399" y="30480"/>
                    <a:pt x="1849209" y="36830"/>
                    <a:pt x="1849209" y="46990"/>
                  </a:cubicBezTo>
                  <a:cubicBezTo>
                    <a:pt x="1850479" y="103190"/>
                    <a:pt x="1846669" y="176961"/>
                    <a:pt x="1842859" y="250733"/>
                  </a:cubicBezTo>
                  <a:cubicBezTo>
                    <a:pt x="1839049" y="312209"/>
                    <a:pt x="1837779" y="376144"/>
                    <a:pt x="1836509" y="437621"/>
                  </a:cubicBezTo>
                  <a:cubicBezTo>
                    <a:pt x="1833969" y="540901"/>
                    <a:pt x="1832699" y="644181"/>
                    <a:pt x="1831429" y="747461"/>
                  </a:cubicBezTo>
                  <a:cubicBezTo>
                    <a:pt x="1830159" y="843363"/>
                    <a:pt x="1828889" y="939266"/>
                    <a:pt x="1828889" y="1035169"/>
                  </a:cubicBezTo>
                  <a:cubicBezTo>
                    <a:pt x="1828889" y="1195007"/>
                    <a:pt x="1817459" y="2729454"/>
                    <a:pt x="1816189" y="2889292"/>
                  </a:cubicBezTo>
                  <a:cubicBezTo>
                    <a:pt x="1818729" y="2992572"/>
                    <a:pt x="1817459" y="3095852"/>
                    <a:pt x="1816189" y="3172079"/>
                  </a:cubicBezTo>
                  <a:close/>
                  <a:moveTo>
                    <a:pt x="17780" y="3141599"/>
                  </a:moveTo>
                  <a:cubicBezTo>
                    <a:pt x="22860" y="3142869"/>
                    <a:pt x="29210" y="3145409"/>
                    <a:pt x="36830" y="3145409"/>
                  </a:cubicBezTo>
                  <a:cubicBezTo>
                    <a:pt x="92947" y="3150489"/>
                    <a:pt x="149892" y="3155569"/>
                    <a:pt x="205448" y="3159379"/>
                  </a:cubicBezTo>
                  <a:cubicBezTo>
                    <a:pt x="231837" y="3161919"/>
                    <a:pt x="258226" y="3165729"/>
                    <a:pt x="286004" y="3166999"/>
                  </a:cubicBezTo>
                  <a:cubicBezTo>
                    <a:pt x="304060" y="3168269"/>
                    <a:pt x="815177" y="3164459"/>
                    <a:pt x="831844" y="3165729"/>
                  </a:cubicBezTo>
                  <a:cubicBezTo>
                    <a:pt x="861011" y="3166999"/>
                    <a:pt x="890178" y="3169539"/>
                    <a:pt x="919345" y="3170809"/>
                  </a:cubicBezTo>
                  <a:cubicBezTo>
                    <a:pt x="933234" y="3172079"/>
                    <a:pt x="945734" y="3172079"/>
                    <a:pt x="959623" y="3172079"/>
                  </a:cubicBezTo>
                  <a:cubicBezTo>
                    <a:pt x="1022124" y="3172079"/>
                    <a:pt x="1083236" y="3170809"/>
                    <a:pt x="1145736" y="3172079"/>
                  </a:cubicBezTo>
                  <a:cubicBezTo>
                    <a:pt x="1169348" y="3172079"/>
                    <a:pt x="1194348" y="3174619"/>
                    <a:pt x="1217959" y="3174619"/>
                  </a:cubicBezTo>
                  <a:cubicBezTo>
                    <a:pt x="1254071" y="3174619"/>
                    <a:pt x="1288794" y="3170809"/>
                    <a:pt x="1324905" y="3170809"/>
                  </a:cubicBezTo>
                  <a:cubicBezTo>
                    <a:pt x="1367961" y="3170809"/>
                    <a:pt x="1409628" y="3172079"/>
                    <a:pt x="1452684" y="3172079"/>
                  </a:cubicBezTo>
                  <a:cubicBezTo>
                    <a:pt x="1509630" y="3172079"/>
                    <a:pt x="1567963" y="3172079"/>
                    <a:pt x="1624909" y="3170809"/>
                  </a:cubicBezTo>
                  <a:cubicBezTo>
                    <a:pt x="1676298" y="3169539"/>
                    <a:pt x="1726299" y="3166999"/>
                    <a:pt x="1777688" y="3164459"/>
                  </a:cubicBezTo>
                  <a:cubicBezTo>
                    <a:pt x="1783169" y="3164459"/>
                    <a:pt x="1788249" y="3161919"/>
                    <a:pt x="1794599" y="3160649"/>
                  </a:cubicBezTo>
                  <a:cubicBezTo>
                    <a:pt x="1794599" y="3147949"/>
                    <a:pt x="1795869" y="3130278"/>
                    <a:pt x="1795869" y="3105688"/>
                  </a:cubicBezTo>
                  <a:lnTo>
                    <a:pt x="1795869" y="3029457"/>
                  </a:lnTo>
                  <a:cubicBezTo>
                    <a:pt x="1797139" y="2904046"/>
                    <a:pt x="1799679" y="2776175"/>
                    <a:pt x="1798409" y="2650764"/>
                  </a:cubicBezTo>
                  <a:cubicBezTo>
                    <a:pt x="1797139" y="2473712"/>
                    <a:pt x="1809839" y="924512"/>
                    <a:pt x="1813649" y="747460"/>
                  </a:cubicBezTo>
                  <a:cubicBezTo>
                    <a:pt x="1816189" y="644180"/>
                    <a:pt x="1818729" y="540900"/>
                    <a:pt x="1818729" y="437620"/>
                  </a:cubicBezTo>
                  <a:cubicBezTo>
                    <a:pt x="1818729" y="351554"/>
                    <a:pt x="1819999" y="267946"/>
                    <a:pt x="1827619" y="184338"/>
                  </a:cubicBezTo>
                  <a:cubicBezTo>
                    <a:pt x="1831429" y="135157"/>
                    <a:pt x="1833969" y="85977"/>
                    <a:pt x="1828889" y="49530"/>
                  </a:cubicBezTo>
                  <a:cubicBezTo>
                    <a:pt x="1821269" y="49530"/>
                    <a:pt x="1814919" y="48260"/>
                    <a:pt x="1807299" y="48260"/>
                  </a:cubicBezTo>
                  <a:cubicBezTo>
                    <a:pt x="1773521" y="45720"/>
                    <a:pt x="1737410" y="45720"/>
                    <a:pt x="1699909" y="40640"/>
                  </a:cubicBezTo>
                  <a:cubicBezTo>
                    <a:pt x="1630464" y="33020"/>
                    <a:pt x="1559630" y="27940"/>
                    <a:pt x="1490185" y="27940"/>
                  </a:cubicBezTo>
                  <a:cubicBezTo>
                    <a:pt x="1441573" y="27940"/>
                    <a:pt x="1391573" y="31750"/>
                    <a:pt x="1342961" y="24130"/>
                  </a:cubicBezTo>
                  <a:lnTo>
                    <a:pt x="1329072" y="24130"/>
                  </a:lnTo>
                  <a:cubicBezTo>
                    <a:pt x="1288794" y="27940"/>
                    <a:pt x="1245738" y="33020"/>
                    <a:pt x="1204070" y="34290"/>
                  </a:cubicBezTo>
                  <a:cubicBezTo>
                    <a:pt x="1158237" y="35560"/>
                    <a:pt x="1113792" y="31750"/>
                    <a:pt x="1067958" y="30480"/>
                  </a:cubicBezTo>
                  <a:cubicBezTo>
                    <a:pt x="1024902" y="29210"/>
                    <a:pt x="981846" y="27940"/>
                    <a:pt x="940179" y="27940"/>
                  </a:cubicBezTo>
                  <a:cubicBezTo>
                    <a:pt x="924901" y="27940"/>
                    <a:pt x="911012" y="29210"/>
                    <a:pt x="895734" y="27940"/>
                  </a:cubicBezTo>
                  <a:cubicBezTo>
                    <a:pt x="842955" y="26670"/>
                    <a:pt x="297116" y="24130"/>
                    <a:pt x="242948" y="24130"/>
                  </a:cubicBezTo>
                  <a:cubicBezTo>
                    <a:pt x="195726" y="22860"/>
                    <a:pt x="148503" y="24130"/>
                    <a:pt x="101280" y="24130"/>
                  </a:cubicBezTo>
                  <a:cubicBezTo>
                    <a:pt x="76280" y="24130"/>
                    <a:pt x="51279" y="24130"/>
                    <a:pt x="26670" y="25400"/>
                  </a:cubicBezTo>
                  <a:cubicBezTo>
                    <a:pt x="25400" y="25400"/>
                    <a:pt x="24130" y="27940"/>
                    <a:pt x="21590" y="29210"/>
                  </a:cubicBezTo>
                  <a:cubicBezTo>
                    <a:pt x="21590" y="33020"/>
                    <a:pt x="21590" y="36830"/>
                    <a:pt x="22860" y="41910"/>
                  </a:cubicBezTo>
                  <a:cubicBezTo>
                    <a:pt x="26670" y="95813"/>
                    <a:pt x="31750" y="174502"/>
                    <a:pt x="34290" y="250733"/>
                  </a:cubicBezTo>
                  <a:cubicBezTo>
                    <a:pt x="36830" y="388439"/>
                    <a:pt x="38100" y="526146"/>
                    <a:pt x="38100" y="663853"/>
                  </a:cubicBezTo>
                  <a:cubicBezTo>
                    <a:pt x="38100" y="752379"/>
                    <a:pt x="36830" y="838445"/>
                    <a:pt x="35560" y="926971"/>
                  </a:cubicBezTo>
                  <a:cubicBezTo>
                    <a:pt x="34290" y="1013038"/>
                    <a:pt x="22860" y="2471253"/>
                    <a:pt x="21590" y="2554861"/>
                  </a:cubicBezTo>
                  <a:lnTo>
                    <a:pt x="21590" y="2717158"/>
                  </a:lnTo>
                  <a:cubicBezTo>
                    <a:pt x="21590" y="2840110"/>
                    <a:pt x="20320" y="2965522"/>
                    <a:pt x="20320" y="3088474"/>
                  </a:cubicBezTo>
                  <a:cubicBezTo>
                    <a:pt x="20320" y="3105688"/>
                    <a:pt x="19050" y="3120442"/>
                    <a:pt x="17780" y="3141599"/>
                  </a:cubicBezTo>
                  <a:close/>
                </a:path>
              </a:pathLst>
            </a:custGeom>
            <a:solidFill>
              <a:srgbClr val="DE7A6A"/>
            </a:solidFill>
          </p:spPr>
        </p:sp>
      </p:grpSp>
      <p:sp>
        <p:nvSpPr>
          <p:cNvPr id="66" name="AutoShape 36"/>
          <p:cNvSpPr/>
          <p:nvPr/>
        </p:nvSpPr>
        <p:spPr>
          <a:xfrm>
            <a:off x="922050" y="2754609"/>
            <a:ext cx="2291133" cy="0"/>
          </a:xfrm>
          <a:prstGeom prst="line">
            <a:avLst/>
          </a:prstGeom>
          <a:ln w="9525" cap="rnd">
            <a:solidFill>
              <a:srgbClr val="DE7A6A"/>
            </a:solidFill>
            <a:prstDash val="sysDash"/>
            <a:headEnd type="none" w="sm" len="sm"/>
            <a:tailEnd type="none" w="sm" len="sm"/>
          </a:ln>
        </p:spPr>
      </p:sp>
      <p:sp>
        <p:nvSpPr>
          <p:cNvPr id="67" name="AutoShape 38"/>
          <p:cNvSpPr/>
          <p:nvPr/>
        </p:nvSpPr>
        <p:spPr>
          <a:xfrm>
            <a:off x="922050" y="3216371"/>
            <a:ext cx="2291133" cy="0"/>
          </a:xfrm>
          <a:prstGeom prst="line">
            <a:avLst/>
          </a:prstGeom>
          <a:ln w="9525" cap="rnd">
            <a:solidFill>
              <a:srgbClr val="DE7A6A"/>
            </a:solidFill>
            <a:prstDash val="sysDash"/>
            <a:headEnd type="none" w="sm" len="sm"/>
            <a:tailEnd type="none" w="sm" len="sm"/>
          </a:ln>
        </p:spPr>
      </p:sp>
      <p:sp>
        <p:nvSpPr>
          <p:cNvPr id="68" name="AutoShape 40"/>
          <p:cNvSpPr/>
          <p:nvPr/>
        </p:nvSpPr>
        <p:spPr>
          <a:xfrm>
            <a:off x="922050" y="3669619"/>
            <a:ext cx="2291133" cy="0"/>
          </a:xfrm>
          <a:prstGeom prst="line">
            <a:avLst/>
          </a:prstGeom>
          <a:ln w="9525" cap="rnd">
            <a:solidFill>
              <a:srgbClr val="DE7A6A"/>
            </a:solidFill>
            <a:prstDash val="sysDash"/>
            <a:headEnd type="none" w="sm" len="sm"/>
            <a:tailEnd type="none" w="sm" len="sm"/>
          </a:ln>
        </p:spPr>
      </p:sp>
      <p:pic>
        <p:nvPicPr>
          <p:cNvPr id="69" name="Picture 5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74892">
            <a:off x="2961585" y="1739541"/>
            <a:ext cx="614217" cy="664927"/>
          </a:xfrm>
          <a:prstGeom prst="rect">
            <a:avLst/>
          </a:prstGeom>
        </p:spPr>
      </p:pic>
      <p:sp>
        <p:nvSpPr>
          <p:cNvPr id="70" name="TextBox 57"/>
          <p:cNvSpPr txBox="1"/>
          <p:nvPr/>
        </p:nvSpPr>
        <p:spPr>
          <a:xfrm>
            <a:off x="814467" y="2198618"/>
            <a:ext cx="2506298" cy="205184"/>
          </a:xfrm>
          <a:prstGeom prst="rect">
            <a:avLst/>
          </a:prstGeom>
        </p:spPr>
        <p:txBody>
          <a:bodyPr lIns="0" tIns="0" rIns="0" bIns="0" rtlCol="0" anchor="t">
            <a:spAutoFit/>
          </a:bodyPr>
          <a:lstStyle/>
          <a:p>
            <a:pPr algn="ctr">
              <a:lnSpc>
                <a:spcPts val="1600"/>
              </a:lnSpc>
            </a:pPr>
            <a:r>
              <a:rPr lang="en-US" sz="1599" dirty="0" smtClean="0">
                <a:solidFill>
                  <a:srgbClr val="DE7A6A"/>
                </a:solidFill>
                <a:latin typeface="Sriracha"/>
              </a:rPr>
              <a:t>TÔN GIÁO</a:t>
            </a:r>
          </a:p>
        </p:txBody>
      </p:sp>
      <p:sp>
        <p:nvSpPr>
          <p:cNvPr id="72" name="TextBox 55"/>
          <p:cNvSpPr txBox="1"/>
          <p:nvPr/>
        </p:nvSpPr>
        <p:spPr>
          <a:xfrm>
            <a:off x="1284476" y="595052"/>
            <a:ext cx="4319259" cy="230832"/>
          </a:xfrm>
          <a:prstGeom prst="rect">
            <a:avLst/>
          </a:prstGeom>
        </p:spPr>
        <p:txBody>
          <a:bodyPr lIns="0" tIns="0" rIns="0" bIns="0" rtlCol="0" anchor="t">
            <a:spAutoFit/>
          </a:bodyPr>
          <a:lstStyle/>
          <a:p>
            <a:pPr>
              <a:lnSpc>
                <a:spcPts val="1820"/>
              </a:lnSpc>
              <a:spcBef>
                <a:spcPct val="0"/>
              </a:spcBef>
            </a:pPr>
            <a:r>
              <a:rPr lang="en-US" dirty="0" err="1">
                <a:solidFill>
                  <a:srgbClr val="3B3633"/>
                </a:solidFill>
                <a:latin typeface="Sriracha"/>
              </a:rPr>
              <a:t>Họ</a:t>
            </a:r>
            <a:r>
              <a:rPr lang="en-US" dirty="0">
                <a:solidFill>
                  <a:srgbClr val="3B3633"/>
                </a:solidFill>
                <a:latin typeface="Sriracha"/>
              </a:rPr>
              <a:t> </a:t>
            </a:r>
            <a:r>
              <a:rPr lang="en-US" dirty="0" err="1">
                <a:solidFill>
                  <a:srgbClr val="3B3633"/>
                </a:solidFill>
                <a:latin typeface="Sriracha"/>
              </a:rPr>
              <a:t>tên</a:t>
            </a:r>
            <a:r>
              <a:rPr lang="en-US" dirty="0">
                <a:solidFill>
                  <a:srgbClr val="3B3633"/>
                </a:solidFill>
                <a:latin typeface="Sriracha"/>
              </a:rPr>
              <a:t>:</a:t>
            </a:r>
          </a:p>
        </p:txBody>
      </p:sp>
    </p:spTree>
    <p:extLst>
      <p:ext uri="{BB962C8B-B14F-4D97-AF65-F5344CB8AC3E}">
        <p14:creationId xmlns:p14="http://schemas.microsoft.com/office/powerpoint/2010/main" val="21562430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56A336FD-5903-4E04-BC79-89216DF3B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0" y="0"/>
            <a:ext cx="12180015" cy="6858000"/>
          </a:xfrm>
          <a:prstGeom prst="rect">
            <a:avLst/>
          </a:prstGeom>
        </p:spPr>
      </p:pic>
      <p:pic>
        <p:nvPicPr>
          <p:cNvPr id="5" name="图片 4">
            <a:extLst>
              <a:ext uri="{FF2B5EF4-FFF2-40B4-BE49-F238E27FC236}">
                <a16:creationId xmlns="" xmlns:a16="http://schemas.microsoft.com/office/drawing/2014/main" id="{FFEAB154-4D05-4DD1-859C-B318B705D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11310" cy="6858000"/>
          </a:xfrm>
          <a:prstGeom prst="rect">
            <a:avLst/>
          </a:prstGeom>
        </p:spPr>
      </p:pic>
      <p:grpSp>
        <p:nvGrpSpPr>
          <p:cNvPr id="10" name="组合 9">
            <a:extLst>
              <a:ext uri="{FF2B5EF4-FFF2-40B4-BE49-F238E27FC236}">
                <a16:creationId xmlns="" xmlns:a16="http://schemas.microsoft.com/office/drawing/2014/main" id="{EB8D023C-D70B-40C7-B517-D73DD781ED2F}"/>
              </a:ext>
            </a:extLst>
          </p:cNvPr>
          <p:cNvGrpSpPr/>
          <p:nvPr/>
        </p:nvGrpSpPr>
        <p:grpSpPr>
          <a:xfrm>
            <a:off x="1003578" y="1"/>
            <a:ext cx="573351" cy="903085"/>
            <a:chOff x="1003840" y="0"/>
            <a:chExt cx="573500" cy="903085"/>
          </a:xfrm>
        </p:grpSpPr>
        <p:pic>
          <p:nvPicPr>
            <p:cNvPr id="6" name="图片 5">
              <a:extLst>
                <a:ext uri="{FF2B5EF4-FFF2-40B4-BE49-F238E27FC236}">
                  <a16:creationId xmlns="" xmlns:a16="http://schemas.microsoft.com/office/drawing/2014/main" id="{13F4C263-5C82-4D0E-BB96-C680CCE17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840" y="0"/>
              <a:ext cx="408510" cy="903085"/>
            </a:xfrm>
            <a:prstGeom prst="rect">
              <a:avLst/>
            </a:prstGeom>
          </p:spPr>
        </p:pic>
        <p:pic>
          <p:nvPicPr>
            <p:cNvPr id="7" name="图片 6">
              <a:extLst>
                <a:ext uri="{FF2B5EF4-FFF2-40B4-BE49-F238E27FC236}">
                  <a16:creationId xmlns="" xmlns:a16="http://schemas.microsoft.com/office/drawing/2014/main" id="{1CA656A2-A227-4B6D-BF61-A2C65A71F8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902" y="29999"/>
              <a:ext cx="521438" cy="849574"/>
            </a:xfrm>
            <a:prstGeom prst="rect">
              <a:avLst/>
            </a:prstGeom>
          </p:spPr>
        </p:pic>
      </p:grpSp>
      <p:pic>
        <p:nvPicPr>
          <p:cNvPr id="9" name="图片 8">
            <a:extLst>
              <a:ext uri="{FF2B5EF4-FFF2-40B4-BE49-F238E27FC236}">
                <a16:creationId xmlns="" xmlns:a16="http://schemas.microsoft.com/office/drawing/2014/main" id="{64AF9456-50A3-46D1-84BD-427685D10B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3969" y="-260278"/>
            <a:ext cx="1976906" cy="2222925"/>
          </a:xfrm>
          <a:prstGeom prst="rect">
            <a:avLst/>
          </a:prstGeom>
        </p:spPr>
      </p:pic>
      <p:pic>
        <p:nvPicPr>
          <p:cNvPr id="19" name="图片 25">
            <a:extLst>
              <a:ext uri="{FF2B5EF4-FFF2-40B4-BE49-F238E27FC236}">
                <a16:creationId xmlns="" xmlns:a16="http://schemas.microsoft.com/office/drawing/2014/main" id="{CD8F850E-C388-4432-A910-044729F749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7587" y="4793824"/>
            <a:ext cx="1066215" cy="2064177"/>
          </a:xfrm>
          <a:prstGeom prst="rect">
            <a:avLst/>
          </a:prstGeom>
        </p:spPr>
      </p:pic>
      <p:pic>
        <p:nvPicPr>
          <p:cNvPr id="3074" name="Picture 2" descr="a lovely chinese cute girl Part 3 – LINE stickers | LINE STOR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578" y="3011852"/>
            <a:ext cx="3563009" cy="356393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4888227" y="723900"/>
            <a:ext cx="5548456" cy="2705100"/>
          </a:xfrm>
          <a:prstGeom prst="wedgeRoundRectCallout">
            <a:avLst>
              <a:gd name="adj1" fmla="val -64464"/>
              <a:gd name="adj2" fmla="val 54049"/>
              <a:gd name="adj3" fmla="val 16667"/>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smtClean="0">
                <a:solidFill>
                  <a:schemeClr val="tx1"/>
                </a:solidFill>
                <a:latin typeface="Calibri" panose="020F0502020204030204" pitchFamily="34" charset="0"/>
                <a:cs typeface="Calibri" panose="020F0502020204030204" pitchFamily="34" charset="0"/>
              </a:rPr>
              <a:t>II. </a:t>
            </a:r>
            <a:r>
              <a:rPr lang="en-US" sz="3600" b="1" dirty="0" err="1" smtClean="0">
                <a:solidFill>
                  <a:schemeClr val="tx1"/>
                </a:solidFill>
                <a:latin typeface="Cambria" panose="02040503050406030204" pitchFamily="18" charset="0"/>
                <a:ea typeface="Cambria" panose="02040503050406030204" pitchFamily="18" charset="0"/>
              </a:rPr>
              <a:t>Nhà</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Tần</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thống</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nhất</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và</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xác</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lập</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chế</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độ</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phong</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kiến</a:t>
            </a:r>
            <a:r>
              <a:rPr lang="en-US" sz="3600" b="1" dirty="0" smtClean="0">
                <a:solidFill>
                  <a:schemeClr val="tx1"/>
                </a:solidFill>
                <a:latin typeface="Cambria" panose="02040503050406030204" pitchFamily="18" charset="0"/>
                <a:ea typeface="Cambria" panose="02040503050406030204" pitchFamily="18" charset="0"/>
              </a:rPr>
              <a:t> ở </a:t>
            </a:r>
            <a:r>
              <a:rPr lang="en-US" sz="3600" b="1" dirty="0" err="1" smtClean="0">
                <a:solidFill>
                  <a:schemeClr val="tx1"/>
                </a:solidFill>
                <a:latin typeface="Cambria" panose="02040503050406030204" pitchFamily="18" charset="0"/>
                <a:ea typeface="Cambria" panose="02040503050406030204" pitchFamily="18" charset="0"/>
              </a:rPr>
              <a:t>Trung</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Quốc</a:t>
            </a:r>
            <a:r>
              <a:rPr lang="en-US" sz="3600" b="1" dirty="0" smtClean="0">
                <a:solidFill>
                  <a:schemeClr val="tx1"/>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190017152"/>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56A336FD-5903-4E04-BC79-89216DF3B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0" y="0"/>
            <a:ext cx="12180015" cy="6858000"/>
          </a:xfrm>
          <a:prstGeom prst="rect">
            <a:avLst/>
          </a:prstGeom>
        </p:spPr>
      </p:pic>
      <p:pic>
        <p:nvPicPr>
          <p:cNvPr id="5" name="图片 4">
            <a:extLst>
              <a:ext uri="{FF2B5EF4-FFF2-40B4-BE49-F238E27FC236}">
                <a16:creationId xmlns="" xmlns:a16="http://schemas.microsoft.com/office/drawing/2014/main" id="{FFEAB154-4D05-4DD1-859C-B318B705D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11310" cy="6858000"/>
          </a:xfrm>
          <a:prstGeom prst="rect">
            <a:avLst/>
          </a:prstGeom>
        </p:spPr>
      </p:pic>
      <p:grpSp>
        <p:nvGrpSpPr>
          <p:cNvPr id="10" name="组合 9">
            <a:extLst>
              <a:ext uri="{FF2B5EF4-FFF2-40B4-BE49-F238E27FC236}">
                <a16:creationId xmlns="" xmlns:a16="http://schemas.microsoft.com/office/drawing/2014/main" id="{EB8D023C-D70B-40C7-B517-D73DD781ED2F}"/>
              </a:ext>
            </a:extLst>
          </p:cNvPr>
          <p:cNvGrpSpPr/>
          <p:nvPr/>
        </p:nvGrpSpPr>
        <p:grpSpPr>
          <a:xfrm>
            <a:off x="1003578" y="1"/>
            <a:ext cx="573351" cy="903085"/>
            <a:chOff x="1003840" y="0"/>
            <a:chExt cx="573500" cy="903085"/>
          </a:xfrm>
        </p:grpSpPr>
        <p:pic>
          <p:nvPicPr>
            <p:cNvPr id="6" name="图片 5">
              <a:extLst>
                <a:ext uri="{FF2B5EF4-FFF2-40B4-BE49-F238E27FC236}">
                  <a16:creationId xmlns="" xmlns:a16="http://schemas.microsoft.com/office/drawing/2014/main" id="{13F4C263-5C82-4D0E-BB96-C680CCE17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840" y="0"/>
              <a:ext cx="408510" cy="903085"/>
            </a:xfrm>
            <a:prstGeom prst="rect">
              <a:avLst/>
            </a:prstGeom>
          </p:spPr>
        </p:pic>
        <p:pic>
          <p:nvPicPr>
            <p:cNvPr id="7" name="图片 6">
              <a:extLst>
                <a:ext uri="{FF2B5EF4-FFF2-40B4-BE49-F238E27FC236}">
                  <a16:creationId xmlns="" xmlns:a16="http://schemas.microsoft.com/office/drawing/2014/main" id="{1CA656A2-A227-4B6D-BF61-A2C65A71F8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902" y="29999"/>
              <a:ext cx="521438" cy="849574"/>
            </a:xfrm>
            <a:prstGeom prst="rect">
              <a:avLst/>
            </a:prstGeom>
          </p:spPr>
        </p:pic>
      </p:grpSp>
      <p:pic>
        <p:nvPicPr>
          <p:cNvPr id="9" name="图片 8">
            <a:extLst>
              <a:ext uri="{FF2B5EF4-FFF2-40B4-BE49-F238E27FC236}">
                <a16:creationId xmlns="" xmlns:a16="http://schemas.microsoft.com/office/drawing/2014/main" id="{64AF9456-50A3-46D1-84BD-427685D10B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63419" y="-324467"/>
            <a:ext cx="1616597" cy="1817778"/>
          </a:xfrm>
          <a:prstGeom prst="rect">
            <a:avLst/>
          </a:prstGeom>
        </p:spPr>
      </p:pic>
      <p:pic>
        <p:nvPicPr>
          <p:cNvPr id="23" name="Picture 22">
            <a:extLst>
              <a:ext uri="{FF2B5EF4-FFF2-40B4-BE49-F238E27FC236}">
                <a16:creationId xmlns="" xmlns:a16="http://schemas.microsoft.com/office/drawing/2014/main" id="{700F69C7-2CA5-4BEF-8D13-A91666BF1184}"/>
              </a:ext>
            </a:extLst>
          </p:cNvPr>
          <p:cNvPicPr>
            <a:picLocks noChangeAspect="1"/>
          </p:cNvPicPr>
          <p:nvPr/>
        </p:nvPicPr>
        <p:blipFill>
          <a:blip r:embed="rId7"/>
          <a:stretch>
            <a:fillRect/>
          </a:stretch>
        </p:blipFill>
        <p:spPr>
          <a:xfrm>
            <a:off x="5992842" y="994675"/>
            <a:ext cx="6055954" cy="571240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4" name="Freeform: Shape 23">
            <a:extLst>
              <a:ext uri="{FF2B5EF4-FFF2-40B4-BE49-F238E27FC236}">
                <a16:creationId xmlns="" xmlns:a16="http://schemas.microsoft.com/office/drawing/2014/main" id="{048822E9-B2A9-41F1-A324-BB8CD36FD879}"/>
              </a:ext>
            </a:extLst>
          </p:cNvPr>
          <p:cNvSpPr/>
          <p:nvPr/>
        </p:nvSpPr>
        <p:spPr>
          <a:xfrm>
            <a:off x="8220978" y="2703453"/>
            <a:ext cx="2788646" cy="2980372"/>
          </a:xfrm>
          <a:custGeom>
            <a:avLst/>
            <a:gdLst>
              <a:gd name="connsiteX0" fmla="*/ 1074198 w 3328997"/>
              <a:gd name="connsiteY0" fmla="*/ 2077375 h 3630967"/>
              <a:gd name="connsiteX1" fmla="*/ 1020932 w 3328997"/>
              <a:gd name="connsiteY1" fmla="*/ 2095130 h 3630967"/>
              <a:gd name="connsiteX2" fmla="*/ 1012055 w 3328997"/>
              <a:gd name="connsiteY2" fmla="*/ 2121763 h 3630967"/>
              <a:gd name="connsiteX3" fmla="*/ 1003177 w 3328997"/>
              <a:gd name="connsiteY3" fmla="*/ 2272684 h 3630967"/>
              <a:gd name="connsiteX4" fmla="*/ 958789 w 3328997"/>
              <a:gd name="connsiteY4" fmla="*/ 2325950 h 3630967"/>
              <a:gd name="connsiteX5" fmla="*/ 861134 w 3328997"/>
              <a:gd name="connsiteY5" fmla="*/ 2379216 h 3630967"/>
              <a:gd name="connsiteX6" fmla="*/ 798991 w 3328997"/>
              <a:gd name="connsiteY6" fmla="*/ 2414726 h 3630967"/>
              <a:gd name="connsiteX7" fmla="*/ 772358 w 3328997"/>
              <a:gd name="connsiteY7" fmla="*/ 2423604 h 3630967"/>
              <a:gd name="connsiteX8" fmla="*/ 710214 w 3328997"/>
              <a:gd name="connsiteY8" fmla="*/ 2450237 h 3630967"/>
              <a:gd name="connsiteX9" fmla="*/ 674703 w 3328997"/>
              <a:gd name="connsiteY9" fmla="*/ 2467992 h 3630967"/>
              <a:gd name="connsiteX10" fmla="*/ 514905 w 3328997"/>
              <a:gd name="connsiteY10" fmla="*/ 2485748 h 3630967"/>
              <a:gd name="connsiteX11" fmla="*/ 435006 w 3328997"/>
              <a:gd name="connsiteY11" fmla="*/ 2503503 h 3630967"/>
              <a:gd name="connsiteX12" fmla="*/ 399496 w 3328997"/>
              <a:gd name="connsiteY12" fmla="*/ 2512381 h 3630967"/>
              <a:gd name="connsiteX13" fmla="*/ 310719 w 3328997"/>
              <a:gd name="connsiteY13" fmla="*/ 2530136 h 3630967"/>
              <a:gd name="connsiteX14" fmla="*/ 239698 w 3328997"/>
              <a:gd name="connsiteY14" fmla="*/ 2547891 h 3630967"/>
              <a:gd name="connsiteX15" fmla="*/ 177554 w 3328997"/>
              <a:gd name="connsiteY15" fmla="*/ 2539014 h 3630967"/>
              <a:gd name="connsiteX16" fmla="*/ 159798 w 3328997"/>
              <a:gd name="connsiteY16" fmla="*/ 2521258 h 3630967"/>
              <a:gd name="connsiteX17" fmla="*/ 106532 w 3328997"/>
              <a:gd name="connsiteY17" fmla="*/ 2450237 h 3630967"/>
              <a:gd name="connsiteX18" fmla="*/ 79899 w 3328997"/>
              <a:gd name="connsiteY18" fmla="*/ 2414726 h 3630967"/>
              <a:gd name="connsiteX19" fmla="*/ 71022 w 3328997"/>
              <a:gd name="connsiteY19" fmla="*/ 2388093 h 3630967"/>
              <a:gd name="connsiteX20" fmla="*/ 35511 w 3328997"/>
              <a:gd name="connsiteY20" fmla="*/ 2325950 h 3630967"/>
              <a:gd name="connsiteX21" fmla="*/ 26633 w 3328997"/>
              <a:gd name="connsiteY21" fmla="*/ 2290439 h 3630967"/>
              <a:gd name="connsiteX22" fmla="*/ 8878 w 3328997"/>
              <a:gd name="connsiteY22" fmla="*/ 2237173 h 3630967"/>
              <a:gd name="connsiteX23" fmla="*/ 0 w 3328997"/>
              <a:gd name="connsiteY23" fmla="*/ 2210540 h 3630967"/>
              <a:gd name="connsiteX24" fmla="*/ 8878 w 3328997"/>
              <a:gd name="connsiteY24" fmla="*/ 2032986 h 3630967"/>
              <a:gd name="connsiteX25" fmla="*/ 44389 w 3328997"/>
              <a:gd name="connsiteY25" fmla="*/ 1979720 h 3630967"/>
              <a:gd name="connsiteX26" fmla="*/ 62144 w 3328997"/>
              <a:gd name="connsiteY26" fmla="*/ 1953087 h 3630967"/>
              <a:gd name="connsiteX27" fmla="*/ 88777 w 3328997"/>
              <a:gd name="connsiteY27" fmla="*/ 1926454 h 3630967"/>
              <a:gd name="connsiteX28" fmla="*/ 106532 w 3328997"/>
              <a:gd name="connsiteY28" fmla="*/ 1890944 h 3630967"/>
              <a:gd name="connsiteX29" fmla="*/ 124288 w 3328997"/>
              <a:gd name="connsiteY29" fmla="*/ 1873188 h 3630967"/>
              <a:gd name="connsiteX30" fmla="*/ 150921 w 3328997"/>
              <a:gd name="connsiteY30" fmla="*/ 1837678 h 3630967"/>
              <a:gd name="connsiteX31" fmla="*/ 248575 w 3328997"/>
              <a:gd name="connsiteY31" fmla="*/ 1793289 h 3630967"/>
              <a:gd name="connsiteX32" fmla="*/ 363985 w 3328997"/>
              <a:gd name="connsiteY32" fmla="*/ 1722268 h 3630967"/>
              <a:gd name="connsiteX33" fmla="*/ 408373 w 3328997"/>
              <a:gd name="connsiteY33" fmla="*/ 1695635 h 3630967"/>
              <a:gd name="connsiteX34" fmla="*/ 470517 w 3328997"/>
              <a:gd name="connsiteY34" fmla="*/ 1633491 h 3630967"/>
              <a:gd name="connsiteX35" fmla="*/ 497150 w 3328997"/>
              <a:gd name="connsiteY35" fmla="*/ 1606858 h 3630967"/>
              <a:gd name="connsiteX36" fmla="*/ 523783 w 3328997"/>
              <a:gd name="connsiteY36" fmla="*/ 1589103 h 3630967"/>
              <a:gd name="connsiteX37" fmla="*/ 559294 w 3328997"/>
              <a:gd name="connsiteY37" fmla="*/ 1509204 h 3630967"/>
              <a:gd name="connsiteX38" fmla="*/ 577049 w 3328997"/>
              <a:gd name="connsiteY38" fmla="*/ 1482571 h 3630967"/>
              <a:gd name="connsiteX39" fmla="*/ 585927 w 3328997"/>
              <a:gd name="connsiteY39" fmla="*/ 1455938 h 3630967"/>
              <a:gd name="connsiteX40" fmla="*/ 612560 w 3328997"/>
              <a:gd name="connsiteY40" fmla="*/ 1384917 h 3630967"/>
              <a:gd name="connsiteX41" fmla="*/ 621437 w 3328997"/>
              <a:gd name="connsiteY41" fmla="*/ 1340528 h 3630967"/>
              <a:gd name="connsiteX42" fmla="*/ 630315 w 3328997"/>
              <a:gd name="connsiteY42" fmla="*/ 1305018 h 3630967"/>
              <a:gd name="connsiteX43" fmla="*/ 639193 w 3328997"/>
              <a:gd name="connsiteY43" fmla="*/ 1216241 h 3630967"/>
              <a:gd name="connsiteX44" fmla="*/ 648070 w 3328997"/>
              <a:gd name="connsiteY44" fmla="*/ 1091953 h 3630967"/>
              <a:gd name="connsiteX45" fmla="*/ 674703 w 3328997"/>
              <a:gd name="connsiteY45" fmla="*/ 994299 h 3630967"/>
              <a:gd name="connsiteX46" fmla="*/ 683581 w 3328997"/>
              <a:gd name="connsiteY46" fmla="*/ 949911 h 3630967"/>
              <a:gd name="connsiteX47" fmla="*/ 701336 w 3328997"/>
              <a:gd name="connsiteY47" fmla="*/ 914400 h 3630967"/>
              <a:gd name="connsiteX48" fmla="*/ 727969 w 3328997"/>
              <a:gd name="connsiteY48" fmla="*/ 798990 h 3630967"/>
              <a:gd name="connsiteX49" fmla="*/ 745725 w 3328997"/>
              <a:gd name="connsiteY49" fmla="*/ 754602 h 3630967"/>
              <a:gd name="connsiteX50" fmla="*/ 763480 w 3328997"/>
              <a:gd name="connsiteY50" fmla="*/ 683581 h 3630967"/>
              <a:gd name="connsiteX51" fmla="*/ 790113 w 3328997"/>
              <a:gd name="connsiteY51" fmla="*/ 612559 h 3630967"/>
              <a:gd name="connsiteX52" fmla="*/ 807868 w 3328997"/>
              <a:gd name="connsiteY52" fmla="*/ 577049 h 3630967"/>
              <a:gd name="connsiteX53" fmla="*/ 834501 w 3328997"/>
              <a:gd name="connsiteY53" fmla="*/ 541538 h 3630967"/>
              <a:gd name="connsiteX54" fmla="*/ 870012 w 3328997"/>
              <a:gd name="connsiteY54" fmla="*/ 443884 h 3630967"/>
              <a:gd name="connsiteX55" fmla="*/ 914400 w 3328997"/>
              <a:gd name="connsiteY55" fmla="*/ 346229 h 3630967"/>
              <a:gd name="connsiteX56" fmla="*/ 923278 w 3328997"/>
              <a:gd name="connsiteY56" fmla="*/ 310719 h 3630967"/>
              <a:gd name="connsiteX57" fmla="*/ 967666 w 3328997"/>
              <a:gd name="connsiteY57" fmla="*/ 239697 h 3630967"/>
              <a:gd name="connsiteX58" fmla="*/ 1003177 w 3328997"/>
              <a:gd name="connsiteY58" fmla="*/ 204186 h 3630967"/>
              <a:gd name="connsiteX59" fmla="*/ 1083076 w 3328997"/>
              <a:gd name="connsiteY59" fmla="*/ 221942 h 3630967"/>
              <a:gd name="connsiteX60" fmla="*/ 1100832 w 3328997"/>
              <a:gd name="connsiteY60" fmla="*/ 239697 h 3630967"/>
              <a:gd name="connsiteX61" fmla="*/ 1145220 w 3328997"/>
              <a:gd name="connsiteY61" fmla="*/ 257453 h 3630967"/>
              <a:gd name="connsiteX62" fmla="*/ 1180731 w 3328997"/>
              <a:gd name="connsiteY62" fmla="*/ 275208 h 3630967"/>
              <a:gd name="connsiteX63" fmla="*/ 1233997 w 3328997"/>
              <a:gd name="connsiteY63" fmla="*/ 292963 h 3630967"/>
              <a:gd name="connsiteX64" fmla="*/ 1260630 w 3328997"/>
              <a:gd name="connsiteY64" fmla="*/ 301841 h 3630967"/>
              <a:gd name="connsiteX65" fmla="*/ 1331651 w 3328997"/>
              <a:gd name="connsiteY65" fmla="*/ 319596 h 3630967"/>
              <a:gd name="connsiteX66" fmla="*/ 1393795 w 3328997"/>
              <a:gd name="connsiteY66" fmla="*/ 337352 h 3630967"/>
              <a:gd name="connsiteX67" fmla="*/ 1429305 w 3328997"/>
              <a:gd name="connsiteY67" fmla="*/ 363985 h 3630967"/>
              <a:gd name="connsiteX68" fmla="*/ 1642369 w 3328997"/>
              <a:gd name="connsiteY68" fmla="*/ 426128 h 3630967"/>
              <a:gd name="connsiteX69" fmla="*/ 1784412 w 3328997"/>
              <a:gd name="connsiteY69" fmla="*/ 408373 h 3630967"/>
              <a:gd name="connsiteX70" fmla="*/ 1811045 w 3328997"/>
              <a:gd name="connsiteY70" fmla="*/ 390618 h 3630967"/>
              <a:gd name="connsiteX71" fmla="*/ 1864311 w 3328997"/>
              <a:gd name="connsiteY71" fmla="*/ 372862 h 3630967"/>
              <a:gd name="connsiteX72" fmla="*/ 1961965 w 3328997"/>
              <a:gd name="connsiteY72" fmla="*/ 355107 h 3630967"/>
              <a:gd name="connsiteX73" fmla="*/ 2175030 w 3328997"/>
              <a:gd name="connsiteY73" fmla="*/ 363985 h 3630967"/>
              <a:gd name="connsiteX74" fmla="*/ 2228296 w 3328997"/>
              <a:gd name="connsiteY74" fmla="*/ 381740 h 3630967"/>
              <a:gd name="connsiteX75" fmla="*/ 2308195 w 3328997"/>
              <a:gd name="connsiteY75" fmla="*/ 390618 h 3630967"/>
              <a:gd name="connsiteX76" fmla="*/ 2414727 w 3328997"/>
              <a:gd name="connsiteY76" fmla="*/ 381740 h 3630967"/>
              <a:gd name="connsiteX77" fmla="*/ 2494626 w 3328997"/>
              <a:gd name="connsiteY77" fmla="*/ 328474 h 3630967"/>
              <a:gd name="connsiteX78" fmla="*/ 2539014 w 3328997"/>
              <a:gd name="connsiteY78" fmla="*/ 292963 h 3630967"/>
              <a:gd name="connsiteX79" fmla="*/ 2592280 w 3328997"/>
              <a:gd name="connsiteY79" fmla="*/ 248575 h 3630967"/>
              <a:gd name="connsiteX80" fmla="*/ 2610035 w 3328997"/>
              <a:gd name="connsiteY80" fmla="*/ 221942 h 3630967"/>
              <a:gd name="connsiteX81" fmla="*/ 2681057 w 3328997"/>
              <a:gd name="connsiteY81" fmla="*/ 159798 h 3630967"/>
              <a:gd name="connsiteX82" fmla="*/ 2725445 w 3328997"/>
              <a:gd name="connsiteY82" fmla="*/ 115410 h 3630967"/>
              <a:gd name="connsiteX83" fmla="*/ 2752078 w 3328997"/>
              <a:gd name="connsiteY83" fmla="*/ 97654 h 3630967"/>
              <a:gd name="connsiteX84" fmla="*/ 2778711 w 3328997"/>
              <a:gd name="connsiteY84" fmla="*/ 71021 h 3630967"/>
              <a:gd name="connsiteX85" fmla="*/ 2849732 w 3328997"/>
              <a:gd name="connsiteY85" fmla="*/ 17755 h 3630967"/>
              <a:gd name="connsiteX86" fmla="*/ 2885243 w 3328997"/>
              <a:gd name="connsiteY86" fmla="*/ 0 h 3630967"/>
              <a:gd name="connsiteX87" fmla="*/ 3107185 w 3328997"/>
              <a:gd name="connsiteY87" fmla="*/ 8878 h 3630967"/>
              <a:gd name="connsiteX88" fmla="*/ 3195962 w 3328997"/>
              <a:gd name="connsiteY88" fmla="*/ 35511 h 3630967"/>
              <a:gd name="connsiteX89" fmla="*/ 3266983 w 3328997"/>
              <a:gd name="connsiteY89" fmla="*/ 88777 h 3630967"/>
              <a:gd name="connsiteX90" fmla="*/ 3311371 w 3328997"/>
              <a:gd name="connsiteY90" fmla="*/ 142043 h 3630967"/>
              <a:gd name="connsiteX91" fmla="*/ 3311371 w 3328997"/>
              <a:gd name="connsiteY91" fmla="*/ 355107 h 3630967"/>
              <a:gd name="connsiteX92" fmla="*/ 3293616 w 3328997"/>
              <a:gd name="connsiteY92" fmla="*/ 390618 h 3630967"/>
              <a:gd name="connsiteX93" fmla="*/ 3213717 w 3328997"/>
              <a:gd name="connsiteY93" fmla="*/ 435006 h 3630967"/>
              <a:gd name="connsiteX94" fmla="*/ 3169329 w 3328997"/>
              <a:gd name="connsiteY94" fmla="*/ 461639 h 3630967"/>
              <a:gd name="connsiteX95" fmla="*/ 3133818 w 3328997"/>
              <a:gd name="connsiteY95" fmla="*/ 470517 h 3630967"/>
              <a:gd name="connsiteX96" fmla="*/ 3053919 w 3328997"/>
              <a:gd name="connsiteY96" fmla="*/ 497150 h 3630967"/>
              <a:gd name="connsiteX97" fmla="*/ 3009531 w 3328997"/>
              <a:gd name="connsiteY97" fmla="*/ 532660 h 3630967"/>
              <a:gd name="connsiteX98" fmla="*/ 2991775 w 3328997"/>
              <a:gd name="connsiteY98" fmla="*/ 550416 h 3630967"/>
              <a:gd name="connsiteX99" fmla="*/ 2947387 w 3328997"/>
              <a:gd name="connsiteY99" fmla="*/ 568171 h 3630967"/>
              <a:gd name="connsiteX100" fmla="*/ 2894121 w 3328997"/>
              <a:gd name="connsiteY100" fmla="*/ 612559 h 3630967"/>
              <a:gd name="connsiteX101" fmla="*/ 2840855 w 3328997"/>
              <a:gd name="connsiteY101" fmla="*/ 648070 h 3630967"/>
              <a:gd name="connsiteX102" fmla="*/ 2734323 w 3328997"/>
              <a:gd name="connsiteY102" fmla="*/ 603682 h 3630967"/>
              <a:gd name="connsiteX103" fmla="*/ 2725445 w 3328997"/>
              <a:gd name="connsiteY103" fmla="*/ 568171 h 3630967"/>
              <a:gd name="connsiteX104" fmla="*/ 2734323 w 3328997"/>
              <a:gd name="connsiteY104" fmla="*/ 488272 h 3630967"/>
              <a:gd name="connsiteX105" fmla="*/ 2752078 w 3328997"/>
              <a:gd name="connsiteY105" fmla="*/ 461639 h 3630967"/>
              <a:gd name="connsiteX106" fmla="*/ 2787589 w 3328997"/>
              <a:gd name="connsiteY106" fmla="*/ 381740 h 3630967"/>
              <a:gd name="connsiteX107" fmla="*/ 2796466 w 3328997"/>
              <a:gd name="connsiteY107" fmla="*/ 337352 h 3630967"/>
              <a:gd name="connsiteX108" fmla="*/ 2769833 w 3328997"/>
              <a:gd name="connsiteY108" fmla="*/ 346229 h 3630967"/>
              <a:gd name="connsiteX109" fmla="*/ 2716567 w 3328997"/>
              <a:gd name="connsiteY109" fmla="*/ 381740 h 3630967"/>
              <a:gd name="connsiteX110" fmla="*/ 2654424 w 3328997"/>
              <a:gd name="connsiteY110" fmla="*/ 417251 h 3630967"/>
              <a:gd name="connsiteX111" fmla="*/ 2636668 w 3328997"/>
              <a:gd name="connsiteY111" fmla="*/ 443884 h 3630967"/>
              <a:gd name="connsiteX112" fmla="*/ 2610035 w 3328997"/>
              <a:gd name="connsiteY112" fmla="*/ 470517 h 3630967"/>
              <a:gd name="connsiteX113" fmla="*/ 2601158 w 3328997"/>
              <a:gd name="connsiteY113" fmla="*/ 497150 h 3630967"/>
              <a:gd name="connsiteX114" fmla="*/ 2565647 w 3328997"/>
              <a:gd name="connsiteY114" fmla="*/ 550416 h 3630967"/>
              <a:gd name="connsiteX115" fmla="*/ 2530136 w 3328997"/>
              <a:gd name="connsiteY115" fmla="*/ 612559 h 3630967"/>
              <a:gd name="connsiteX116" fmla="*/ 2512381 w 3328997"/>
              <a:gd name="connsiteY116" fmla="*/ 630315 h 3630967"/>
              <a:gd name="connsiteX117" fmla="*/ 2459115 w 3328997"/>
              <a:gd name="connsiteY117" fmla="*/ 648070 h 3630967"/>
              <a:gd name="connsiteX118" fmla="*/ 2432482 w 3328997"/>
              <a:gd name="connsiteY118" fmla="*/ 656948 h 3630967"/>
              <a:gd name="connsiteX119" fmla="*/ 2405849 w 3328997"/>
              <a:gd name="connsiteY119" fmla="*/ 665825 h 3630967"/>
              <a:gd name="connsiteX120" fmla="*/ 2388094 w 3328997"/>
              <a:gd name="connsiteY120" fmla="*/ 683581 h 3630967"/>
              <a:gd name="connsiteX121" fmla="*/ 2414727 w 3328997"/>
              <a:gd name="connsiteY121" fmla="*/ 798990 h 3630967"/>
              <a:gd name="connsiteX122" fmla="*/ 2441360 w 3328997"/>
              <a:gd name="connsiteY122" fmla="*/ 807868 h 3630967"/>
              <a:gd name="connsiteX123" fmla="*/ 2530136 w 3328997"/>
              <a:gd name="connsiteY123" fmla="*/ 834501 h 3630967"/>
              <a:gd name="connsiteX124" fmla="*/ 2583402 w 3328997"/>
              <a:gd name="connsiteY124" fmla="*/ 870012 h 3630967"/>
              <a:gd name="connsiteX125" fmla="*/ 2627791 w 3328997"/>
              <a:gd name="connsiteY125" fmla="*/ 923278 h 3630967"/>
              <a:gd name="connsiteX126" fmla="*/ 2645546 w 3328997"/>
              <a:gd name="connsiteY126" fmla="*/ 870012 h 3630967"/>
              <a:gd name="connsiteX127" fmla="*/ 2698812 w 3328997"/>
              <a:gd name="connsiteY127" fmla="*/ 843379 h 3630967"/>
              <a:gd name="connsiteX128" fmla="*/ 3080552 w 3328997"/>
              <a:gd name="connsiteY128" fmla="*/ 878889 h 3630967"/>
              <a:gd name="connsiteX129" fmla="*/ 3098307 w 3328997"/>
              <a:gd name="connsiteY129" fmla="*/ 905522 h 3630967"/>
              <a:gd name="connsiteX130" fmla="*/ 3089430 w 3328997"/>
              <a:gd name="connsiteY130" fmla="*/ 958788 h 3630967"/>
              <a:gd name="connsiteX131" fmla="*/ 3009531 w 3328997"/>
              <a:gd name="connsiteY131" fmla="*/ 985421 h 3630967"/>
              <a:gd name="connsiteX132" fmla="*/ 2965142 w 3328997"/>
              <a:gd name="connsiteY132" fmla="*/ 994299 h 3630967"/>
              <a:gd name="connsiteX133" fmla="*/ 2911876 w 3328997"/>
              <a:gd name="connsiteY133" fmla="*/ 1012054 h 3630967"/>
              <a:gd name="connsiteX134" fmla="*/ 2876365 w 3328997"/>
              <a:gd name="connsiteY134" fmla="*/ 1020932 h 3630967"/>
              <a:gd name="connsiteX135" fmla="*/ 2823099 w 3328997"/>
              <a:gd name="connsiteY135" fmla="*/ 1074198 h 3630967"/>
              <a:gd name="connsiteX136" fmla="*/ 2769833 w 3328997"/>
              <a:gd name="connsiteY136" fmla="*/ 1136342 h 3630967"/>
              <a:gd name="connsiteX137" fmla="*/ 2743200 w 3328997"/>
              <a:gd name="connsiteY137" fmla="*/ 1278385 h 3630967"/>
              <a:gd name="connsiteX138" fmla="*/ 2716567 w 3328997"/>
              <a:gd name="connsiteY138" fmla="*/ 1296140 h 3630967"/>
              <a:gd name="connsiteX139" fmla="*/ 2698812 w 3328997"/>
              <a:gd name="connsiteY139" fmla="*/ 1331651 h 3630967"/>
              <a:gd name="connsiteX140" fmla="*/ 2734323 w 3328997"/>
              <a:gd name="connsiteY140" fmla="*/ 1411550 h 3630967"/>
              <a:gd name="connsiteX141" fmla="*/ 2778711 w 3328997"/>
              <a:gd name="connsiteY141" fmla="*/ 1455938 h 3630967"/>
              <a:gd name="connsiteX142" fmla="*/ 2823099 w 3328997"/>
              <a:gd name="connsiteY142" fmla="*/ 1464816 h 3630967"/>
              <a:gd name="connsiteX143" fmla="*/ 2849732 w 3328997"/>
              <a:gd name="connsiteY143" fmla="*/ 1482571 h 3630967"/>
              <a:gd name="connsiteX144" fmla="*/ 2894121 w 3328997"/>
              <a:gd name="connsiteY144" fmla="*/ 1491449 h 3630967"/>
              <a:gd name="connsiteX145" fmla="*/ 2947387 w 3328997"/>
              <a:gd name="connsiteY145" fmla="*/ 1544715 h 3630967"/>
              <a:gd name="connsiteX146" fmla="*/ 2956265 w 3328997"/>
              <a:gd name="connsiteY146" fmla="*/ 1571348 h 3630967"/>
              <a:gd name="connsiteX147" fmla="*/ 2974020 w 3328997"/>
              <a:gd name="connsiteY147" fmla="*/ 1606858 h 3630967"/>
              <a:gd name="connsiteX148" fmla="*/ 2991775 w 3328997"/>
              <a:gd name="connsiteY148" fmla="*/ 1704513 h 3630967"/>
              <a:gd name="connsiteX149" fmla="*/ 3009531 w 3328997"/>
              <a:gd name="connsiteY149" fmla="*/ 1722268 h 3630967"/>
              <a:gd name="connsiteX150" fmla="*/ 3036164 w 3328997"/>
              <a:gd name="connsiteY150" fmla="*/ 1757779 h 3630967"/>
              <a:gd name="connsiteX151" fmla="*/ 3098307 w 3328997"/>
              <a:gd name="connsiteY151" fmla="*/ 1846555 h 3630967"/>
              <a:gd name="connsiteX152" fmla="*/ 3124940 w 3328997"/>
              <a:gd name="connsiteY152" fmla="*/ 1899821 h 3630967"/>
              <a:gd name="connsiteX153" fmla="*/ 3142696 w 3328997"/>
              <a:gd name="connsiteY153" fmla="*/ 1944210 h 3630967"/>
              <a:gd name="connsiteX154" fmla="*/ 3160451 w 3328997"/>
              <a:gd name="connsiteY154" fmla="*/ 1979720 h 3630967"/>
              <a:gd name="connsiteX155" fmla="*/ 3169329 w 3328997"/>
              <a:gd name="connsiteY155" fmla="*/ 2024109 h 3630967"/>
              <a:gd name="connsiteX156" fmla="*/ 3178206 w 3328997"/>
              <a:gd name="connsiteY156" fmla="*/ 2050742 h 3630967"/>
              <a:gd name="connsiteX157" fmla="*/ 3169329 w 3328997"/>
              <a:gd name="connsiteY157" fmla="*/ 2246051 h 3630967"/>
              <a:gd name="connsiteX158" fmla="*/ 3142696 w 3328997"/>
              <a:gd name="connsiteY158" fmla="*/ 2290439 h 3630967"/>
              <a:gd name="connsiteX159" fmla="*/ 3116063 w 3328997"/>
              <a:gd name="connsiteY159" fmla="*/ 2343705 h 3630967"/>
              <a:gd name="connsiteX160" fmla="*/ 3089430 w 3328997"/>
              <a:gd name="connsiteY160" fmla="*/ 2414726 h 3630967"/>
              <a:gd name="connsiteX161" fmla="*/ 3062797 w 3328997"/>
              <a:gd name="connsiteY161" fmla="*/ 2441359 h 3630967"/>
              <a:gd name="connsiteX162" fmla="*/ 3018408 w 3328997"/>
              <a:gd name="connsiteY162" fmla="*/ 2547891 h 3630967"/>
              <a:gd name="connsiteX163" fmla="*/ 3000653 w 3328997"/>
              <a:gd name="connsiteY163" fmla="*/ 2592280 h 3630967"/>
              <a:gd name="connsiteX164" fmla="*/ 2982898 w 3328997"/>
              <a:gd name="connsiteY164" fmla="*/ 2645546 h 3630967"/>
              <a:gd name="connsiteX165" fmla="*/ 2956265 w 3328997"/>
              <a:gd name="connsiteY165" fmla="*/ 2681056 h 3630967"/>
              <a:gd name="connsiteX166" fmla="*/ 2947387 w 3328997"/>
              <a:gd name="connsiteY166" fmla="*/ 2707689 h 3630967"/>
              <a:gd name="connsiteX167" fmla="*/ 2876365 w 3328997"/>
              <a:gd name="connsiteY167" fmla="*/ 2760955 h 3630967"/>
              <a:gd name="connsiteX168" fmla="*/ 2823099 w 3328997"/>
              <a:gd name="connsiteY168" fmla="*/ 2787588 h 3630967"/>
              <a:gd name="connsiteX169" fmla="*/ 2725445 w 3328997"/>
              <a:gd name="connsiteY169" fmla="*/ 2778711 h 3630967"/>
              <a:gd name="connsiteX170" fmla="*/ 2654424 w 3328997"/>
              <a:gd name="connsiteY170" fmla="*/ 2760955 h 3630967"/>
              <a:gd name="connsiteX171" fmla="*/ 2547892 w 3328997"/>
              <a:gd name="connsiteY171" fmla="*/ 2698812 h 3630967"/>
              <a:gd name="connsiteX172" fmla="*/ 2494626 w 3328997"/>
              <a:gd name="connsiteY172" fmla="*/ 2645546 h 3630967"/>
              <a:gd name="connsiteX173" fmla="*/ 2459115 w 3328997"/>
              <a:gd name="connsiteY173" fmla="*/ 2610035 h 3630967"/>
              <a:gd name="connsiteX174" fmla="*/ 2423604 w 3328997"/>
              <a:gd name="connsiteY174" fmla="*/ 2556769 h 3630967"/>
              <a:gd name="connsiteX175" fmla="*/ 2396971 w 3328997"/>
              <a:gd name="connsiteY175" fmla="*/ 2521258 h 3630967"/>
              <a:gd name="connsiteX176" fmla="*/ 2379216 w 3328997"/>
              <a:gd name="connsiteY176" fmla="*/ 2476870 h 3630967"/>
              <a:gd name="connsiteX177" fmla="*/ 2334828 w 3328997"/>
              <a:gd name="connsiteY177" fmla="*/ 2423604 h 3630967"/>
              <a:gd name="connsiteX178" fmla="*/ 2290439 w 3328997"/>
              <a:gd name="connsiteY178" fmla="*/ 2396971 h 3630967"/>
              <a:gd name="connsiteX179" fmla="*/ 2228296 w 3328997"/>
              <a:gd name="connsiteY179" fmla="*/ 2388093 h 3630967"/>
              <a:gd name="connsiteX180" fmla="*/ 2112886 w 3328997"/>
              <a:gd name="connsiteY180" fmla="*/ 2370338 h 3630967"/>
              <a:gd name="connsiteX181" fmla="*/ 2104008 w 3328997"/>
              <a:gd name="connsiteY181" fmla="*/ 2405849 h 3630967"/>
              <a:gd name="connsiteX182" fmla="*/ 2095131 w 3328997"/>
              <a:gd name="connsiteY182" fmla="*/ 2556769 h 3630967"/>
              <a:gd name="connsiteX183" fmla="*/ 2077375 w 3328997"/>
              <a:gd name="connsiteY183" fmla="*/ 2574524 h 3630967"/>
              <a:gd name="connsiteX184" fmla="*/ 2059620 w 3328997"/>
              <a:gd name="connsiteY184" fmla="*/ 2618913 h 3630967"/>
              <a:gd name="connsiteX185" fmla="*/ 2024109 w 3328997"/>
              <a:gd name="connsiteY185" fmla="*/ 2707689 h 3630967"/>
              <a:gd name="connsiteX186" fmla="*/ 2006354 w 3328997"/>
              <a:gd name="connsiteY186" fmla="*/ 2769833 h 3630967"/>
              <a:gd name="connsiteX187" fmla="*/ 1979721 w 3328997"/>
              <a:gd name="connsiteY187" fmla="*/ 2867487 h 3630967"/>
              <a:gd name="connsiteX188" fmla="*/ 1997476 w 3328997"/>
              <a:gd name="connsiteY188" fmla="*/ 3346882 h 3630967"/>
              <a:gd name="connsiteX189" fmla="*/ 2024109 w 3328997"/>
              <a:gd name="connsiteY189" fmla="*/ 3417903 h 3630967"/>
              <a:gd name="connsiteX190" fmla="*/ 2032987 w 3328997"/>
              <a:gd name="connsiteY190" fmla="*/ 3480047 h 3630967"/>
              <a:gd name="connsiteX191" fmla="*/ 2024109 w 3328997"/>
              <a:gd name="connsiteY191" fmla="*/ 3559946 h 3630967"/>
              <a:gd name="connsiteX192" fmla="*/ 2015232 w 3328997"/>
              <a:gd name="connsiteY192" fmla="*/ 3595456 h 3630967"/>
              <a:gd name="connsiteX193" fmla="*/ 1997476 w 3328997"/>
              <a:gd name="connsiteY193" fmla="*/ 3613212 h 3630967"/>
              <a:gd name="connsiteX194" fmla="*/ 1882066 w 3328997"/>
              <a:gd name="connsiteY194" fmla="*/ 3630967 h 3630967"/>
              <a:gd name="connsiteX195" fmla="*/ 1757779 w 3328997"/>
              <a:gd name="connsiteY195" fmla="*/ 3613212 h 3630967"/>
              <a:gd name="connsiteX196" fmla="*/ 1722268 w 3328997"/>
              <a:gd name="connsiteY196" fmla="*/ 3577701 h 3630967"/>
              <a:gd name="connsiteX197" fmla="*/ 1686758 w 3328997"/>
              <a:gd name="connsiteY197" fmla="*/ 3515557 h 3630967"/>
              <a:gd name="connsiteX198" fmla="*/ 1669002 w 3328997"/>
              <a:gd name="connsiteY198" fmla="*/ 3497802 h 3630967"/>
              <a:gd name="connsiteX199" fmla="*/ 1651247 w 3328997"/>
              <a:gd name="connsiteY199" fmla="*/ 3471169 h 3630967"/>
              <a:gd name="connsiteX200" fmla="*/ 1518082 w 3328997"/>
              <a:gd name="connsiteY200" fmla="*/ 3480047 h 3630967"/>
              <a:gd name="connsiteX201" fmla="*/ 1482571 w 3328997"/>
              <a:gd name="connsiteY201" fmla="*/ 3488924 h 3630967"/>
              <a:gd name="connsiteX202" fmla="*/ 1438183 w 3328997"/>
              <a:gd name="connsiteY202" fmla="*/ 3497802 h 3630967"/>
              <a:gd name="connsiteX203" fmla="*/ 1411550 w 3328997"/>
              <a:gd name="connsiteY203" fmla="*/ 3515557 h 3630967"/>
              <a:gd name="connsiteX204" fmla="*/ 1349406 w 3328997"/>
              <a:gd name="connsiteY204" fmla="*/ 3533313 h 3630967"/>
              <a:gd name="connsiteX205" fmla="*/ 1322773 w 3328997"/>
              <a:gd name="connsiteY205" fmla="*/ 3551068 h 3630967"/>
              <a:gd name="connsiteX206" fmla="*/ 1233997 w 3328997"/>
              <a:gd name="connsiteY206" fmla="*/ 3542190 h 3630967"/>
              <a:gd name="connsiteX207" fmla="*/ 1207364 w 3328997"/>
              <a:gd name="connsiteY207" fmla="*/ 3533313 h 3630967"/>
              <a:gd name="connsiteX208" fmla="*/ 1189608 w 3328997"/>
              <a:gd name="connsiteY208" fmla="*/ 3506680 h 3630967"/>
              <a:gd name="connsiteX209" fmla="*/ 1180731 w 3328997"/>
              <a:gd name="connsiteY209" fmla="*/ 3471169 h 3630967"/>
              <a:gd name="connsiteX210" fmla="*/ 1162975 w 3328997"/>
              <a:gd name="connsiteY210" fmla="*/ 3417903 h 3630967"/>
              <a:gd name="connsiteX211" fmla="*/ 1154098 w 3328997"/>
              <a:gd name="connsiteY211" fmla="*/ 3320249 h 3630967"/>
              <a:gd name="connsiteX212" fmla="*/ 1127465 w 3328997"/>
              <a:gd name="connsiteY212" fmla="*/ 3222594 h 3630967"/>
              <a:gd name="connsiteX213" fmla="*/ 1118587 w 3328997"/>
              <a:gd name="connsiteY213" fmla="*/ 3116062 h 3630967"/>
              <a:gd name="connsiteX214" fmla="*/ 1109709 w 3328997"/>
              <a:gd name="connsiteY214" fmla="*/ 3062796 h 3630967"/>
              <a:gd name="connsiteX215" fmla="*/ 1100832 w 3328997"/>
              <a:gd name="connsiteY215" fmla="*/ 3000653 h 3630967"/>
              <a:gd name="connsiteX216" fmla="*/ 1091954 w 3328997"/>
              <a:gd name="connsiteY216" fmla="*/ 2956264 h 3630967"/>
              <a:gd name="connsiteX217" fmla="*/ 1065321 w 3328997"/>
              <a:gd name="connsiteY217" fmla="*/ 2778711 h 3630967"/>
              <a:gd name="connsiteX218" fmla="*/ 1056443 w 3328997"/>
              <a:gd name="connsiteY218" fmla="*/ 2654423 h 3630967"/>
              <a:gd name="connsiteX219" fmla="*/ 1038688 w 3328997"/>
              <a:gd name="connsiteY219" fmla="*/ 2583402 h 3630967"/>
              <a:gd name="connsiteX220" fmla="*/ 1047565 w 3328997"/>
              <a:gd name="connsiteY220" fmla="*/ 2334827 h 3630967"/>
              <a:gd name="connsiteX221" fmla="*/ 1065321 w 3328997"/>
              <a:gd name="connsiteY221" fmla="*/ 2299317 h 3630967"/>
              <a:gd name="connsiteX222" fmla="*/ 1074198 w 3328997"/>
              <a:gd name="connsiteY222" fmla="*/ 2272684 h 3630967"/>
              <a:gd name="connsiteX223" fmla="*/ 1100832 w 3328997"/>
              <a:gd name="connsiteY223" fmla="*/ 2183907 h 3630967"/>
              <a:gd name="connsiteX224" fmla="*/ 1109709 w 3328997"/>
              <a:gd name="connsiteY224" fmla="*/ 2157274 h 3630967"/>
              <a:gd name="connsiteX225" fmla="*/ 1127465 w 3328997"/>
              <a:gd name="connsiteY225" fmla="*/ 2121763 h 3630967"/>
              <a:gd name="connsiteX226" fmla="*/ 1100832 w 3328997"/>
              <a:gd name="connsiteY226" fmla="*/ 2104008 h 3630967"/>
              <a:gd name="connsiteX227" fmla="*/ 1074198 w 3328997"/>
              <a:gd name="connsiteY227" fmla="*/ 2077375 h 363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3328997" h="3630967">
                <a:moveTo>
                  <a:pt x="1074198" y="2077375"/>
                </a:moveTo>
                <a:cubicBezTo>
                  <a:pt x="1060881" y="2075895"/>
                  <a:pt x="1036162" y="2084252"/>
                  <a:pt x="1020932" y="2095130"/>
                </a:cubicBezTo>
                <a:cubicBezTo>
                  <a:pt x="1013317" y="2100569"/>
                  <a:pt x="1012986" y="2112452"/>
                  <a:pt x="1012055" y="2121763"/>
                </a:cubicBezTo>
                <a:cubicBezTo>
                  <a:pt x="1007041" y="2171907"/>
                  <a:pt x="1012606" y="2223180"/>
                  <a:pt x="1003177" y="2272684"/>
                </a:cubicBezTo>
                <a:cubicBezTo>
                  <a:pt x="1002060" y="2278546"/>
                  <a:pt x="969730" y="2318291"/>
                  <a:pt x="958789" y="2325950"/>
                </a:cubicBezTo>
                <a:cubicBezTo>
                  <a:pt x="846054" y="2404864"/>
                  <a:pt x="925574" y="2351599"/>
                  <a:pt x="861134" y="2379216"/>
                </a:cubicBezTo>
                <a:cubicBezTo>
                  <a:pt x="752189" y="2425907"/>
                  <a:pt x="888147" y="2370148"/>
                  <a:pt x="798991" y="2414726"/>
                </a:cubicBezTo>
                <a:cubicBezTo>
                  <a:pt x="790621" y="2418911"/>
                  <a:pt x="781236" y="2420645"/>
                  <a:pt x="772358" y="2423604"/>
                </a:cubicBezTo>
                <a:cubicBezTo>
                  <a:pt x="738097" y="2457863"/>
                  <a:pt x="773329" y="2429199"/>
                  <a:pt x="710214" y="2450237"/>
                </a:cubicBezTo>
                <a:cubicBezTo>
                  <a:pt x="697659" y="2454422"/>
                  <a:pt x="687094" y="2463345"/>
                  <a:pt x="674703" y="2467992"/>
                </a:cubicBezTo>
                <a:cubicBezTo>
                  <a:pt x="630109" y="2484715"/>
                  <a:pt x="545115" y="2483590"/>
                  <a:pt x="514905" y="2485748"/>
                </a:cubicBezTo>
                <a:cubicBezTo>
                  <a:pt x="428268" y="2507406"/>
                  <a:pt x="536486" y="2480951"/>
                  <a:pt x="435006" y="2503503"/>
                </a:cubicBezTo>
                <a:cubicBezTo>
                  <a:pt x="423096" y="2506150"/>
                  <a:pt x="411426" y="2509825"/>
                  <a:pt x="399496" y="2512381"/>
                </a:cubicBezTo>
                <a:cubicBezTo>
                  <a:pt x="369988" y="2518704"/>
                  <a:pt x="340179" y="2523590"/>
                  <a:pt x="310719" y="2530136"/>
                </a:cubicBezTo>
                <a:cubicBezTo>
                  <a:pt x="286898" y="2535429"/>
                  <a:pt x="239698" y="2547891"/>
                  <a:pt x="239698" y="2547891"/>
                </a:cubicBezTo>
                <a:cubicBezTo>
                  <a:pt x="218983" y="2544932"/>
                  <a:pt x="197405" y="2545631"/>
                  <a:pt x="177554" y="2539014"/>
                </a:cubicBezTo>
                <a:cubicBezTo>
                  <a:pt x="169613" y="2536367"/>
                  <a:pt x="165027" y="2527794"/>
                  <a:pt x="159798" y="2521258"/>
                </a:cubicBezTo>
                <a:cubicBezTo>
                  <a:pt x="141312" y="2498150"/>
                  <a:pt x="124287" y="2473911"/>
                  <a:pt x="106532" y="2450237"/>
                </a:cubicBezTo>
                <a:lnTo>
                  <a:pt x="79899" y="2414726"/>
                </a:lnTo>
                <a:cubicBezTo>
                  <a:pt x="76940" y="2405848"/>
                  <a:pt x="75207" y="2396463"/>
                  <a:pt x="71022" y="2388093"/>
                </a:cubicBezTo>
                <a:cubicBezTo>
                  <a:pt x="45262" y="2336573"/>
                  <a:pt x="58860" y="2388214"/>
                  <a:pt x="35511" y="2325950"/>
                </a:cubicBezTo>
                <a:cubicBezTo>
                  <a:pt x="31227" y="2314526"/>
                  <a:pt x="30139" y="2302126"/>
                  <a:pt x="26633" y="2290439"/>
                </a:cubicBezTo>
                <a:cubicBezTo>
                  <a:pt x="21255" y="2272513"/>
                  <a:pt x="14796" y="2254928"/>
                  <a:pt x="8878" y="2237173"/>
                </a:cubicBezTo>
                <a:lnTo>
                  <a:pt x="0" y="2210540"/>
                </a:lnTo>
                <a:cubicBezTo>
                  <a:pt x="2959" y="2151355"/>
                  <a:pt x="1528" y="2091787"/>
                  <a:pt x="8878" y="2032986"/>
                </a:cubicBezTo>
                <a:cubicBezTo>
                  <a:pt x="12854" y="2001175"/>
                  <a:pt x="28358" y="1999759"/>
                  <a:pt x="44389" y="1979720"/>
                </a:cubicBezTo>
                <a:cubicBezTo>
                  <a:pt x="51054" y="1971388"/>
                  <a:pt x="55314" y="1961284"/>
                  <a:pt x="62144" y="1953087"/>
                </a:cubicBezTo>
                <a:cubicBezTo>
                  <a:pt x="70181" y="1943442"/>
                  <a:pt x="81480" y="1936670"/>
                  <a:pt x="88777" y="1926454"/>
                </a:cubicBezTo>
                <a:cubicBezTo>
                  <a:pt x="96469" y="1915685"/>
                  <a:pt x="99191" y="1901955"/>
                  <a:pt x="106532" y="1890944"/>
                </a:cubicBezTo>
                <a:cubicBezTo>
                  <a:pt x="111175" y="1883980"/>
                  <a:pt x="118929" y="1879618"/>
                  <a:pt x="124288" y="1873188"/>
                </a:cubicBezTo>
                <a:cubicBezTo>
                  <a:pt x="133760" y="1861822"/>
                  <a:pt x="139862" y="1847508"/>
                  <a:pt x="150921" y="1837678"/>
                </a:cubicBezTo>
                <a:cubicBezTo>
                  <a:pt x="195510" y="1798044"/>
                  <a:pt x="198275" y="1803349"/>
                  <a:pt x="248575" y="1793289"/>
                </a:cubicBezTo>
                <a:cubicBezTo>
                  <a:pt x="334229" y="1739756"/>
                  <a:pt x="295658" y="1763264"/>
                  <a:pt x="363985" y="1722268"/>
                </a:cubicBezTo>
                <a:cubicBezTo>
                  <a:pt x="378781" y="1713390"/>
                  <a:pt x="396172" y="1707836"/>
                  <a:pt x="408373" y="1695635"/>
                </a:cubicBezTo>
                <a:lnTo>
                  <a:pt x="470517" y="1633491"/>
                </a:lnTo>
                <a:cubicBezTo>
                  <a:pt x="479395" y="1624613"/>
                  <a:pt x="486704" y="1613822"/>
                  <a:pt x="497150" y="1606858"/>
                </a:cubicBezTo>
                <a:lnTo>
                  <a:pt x="523783" y="1589103"/>
                </a:lnTo>
                <a:cubicBezTo>
                  <a:pt x="563965" y="1528829"/>
                  <a:pt x="517035" y="1604286"/>
                  <a:pt x="559294" y="1509204"/>
                </a:cubicBezTo>
                <a:cubicBezTo>
                  <a:pt x="563627" y="1499454"/>
                  <a:pt x="572277" y="1492114"/>
                  <a:pt x="577049" y="1482571"/>
                </a:cubicBezTo>
                <a:cubicBezTo>
                  <a:pt x="581234" y="1474201"/>
                  <a:pt x="582641" y="1464700"/>
                  <a:pt x="585927" y="1455938"/>
                </a:cubicBezTo>
                <a:cubicBezTo>
                  <a:pt x="592033" y="1439656"/>
                  <a:pt x="607524" y="1405061"/>
                  <a:pt x="612560" y="1384917"/>
                </a:cubicBezTo>
                <a:cubicBezTo>
                  <a:pt x="616220" y="1370278"/>
                  <a:pt x="618164" y="1355258"/>
                  <a:pt x="621437" y="1340528"/>
                </a:cubicBezTo>
                <a:cubicBezTo>
                  <a:pt x="624084" y="1328618"/>
                  <a:pt x="627356" y="1316855"/>
                  <a:pt x="630315" y="1305018"/>
                </a:cubicBezTo>
                <a:cubicBezTo>
                  <a:pt x="633274" y="1275426"/>
                  <a:pt x="636723" y="1245878"/>
                  <a:pt x="639193" y="1216241"/>
                </a:cubicBezTo>
                <a:cubicBezTo>
                  <a:pt x="642642" y="1174850"/>
                  <a:pt x="643722" y="1133260"/>
                  <a:pt x="648070" y="1091953"/>
                </a:cubicBezTo>
                <a:cubicBezTo>
                  <a:pt x="656140" y="1015288"/>
                  <a:pt x="657732" y="1079151"/>
                  <a:pt x="674703" y="994299"/>
                </a:cubicBezTo>
                <a:cubicBezTo>
                  <a:pt x="677662" y="979503"/>
                  <a:pt x="678809" y="964226"/>
                  <a:pt x="683581" y="949911"/>
                </a:cubicBezTo>
                <a:cubicBezTo>
                  <a:pt x="687766" y="937356"/>
                  <a:pt x="697151" y="926955"/>
                  <a:pt x="701336" y="914400"/>
                </a:cubicBezTo>
                <a:cubicBezTo>
                  <a:pt x="769009" y="711382"/>
                  <a:pt x="685703" y="939877"/>
                  <a:pt x="727969" y="798990"/>
                </a:cubicBezTo>
                <a:cubicBezTo>
                  <a:pt x="732548" y="783726"/>
                  <a:pt x="741038" y="769833"/>
                  <a:pt x="745725" y="754602"/>
                </a:cubicBezTo>
                <a:cubicBezTo>
                  <a:pt x="752901" y="731279"/>
                  <a:pt x="755763" y="706731"/>
                  <a:pt x="763480" y="683581"/>
                </a:cubicBezTo>
                <a:cubicBezTo>
                  <a:pt x="773240" y="654301"/>
                  <a:pt x="775962" y="644399"/>
                  <a:pt x="790113" y="612559"/>
                </a:cubicBezTo>
                <a:cubicBezTo>
                  <a:pt x="795488" y="600466"/>
                  <a:pt x="800854" y="588271"/>
                  <a:pt x="807868" y="577049"/>
                </a:cubicBezTo>
                <a:cubicBezTo>
                  <a:pt x="815710" y="564502"/>
                  <a:pt x="825623" y="553375"/>
                  <a:pt x="834501" y="541538"/>
                </a:cubicBezTo>
                <a:cubicBezTo>
                  <a:pt x="853024" y="430402"/>
                  <a:pt x="827591" y="542866"/>
                  <a:pt x="870012" y="443884"/>
                </a:cubicBezTo>
                <a:cubicBezTo>
                  <a:pt x="913933" y="341403"/>
                  <a:pt x="872429" y="388202"/>
                  <a:pt x="914400" y="346229"/>
                </a:cubicBezTo>
                <a:cubicBezTo>
                  <a:pt x="917359" y="334392"/>
                  <a:pt x="918994" y="322143"/>
                  <a:pt x="923278" y="310719"/>
                </a:cubicBezTo>
                <a:cubicBezTo>
                  <a:pt x="933123" y="284467"/>
                  <a:pt x="949335" y="260647"/>
                  <a:pt x="967666" y="239697"/>
                </a:cubicBezTo>
                <a:cubicBezTo>
                  <a:pt x="978689" y="227099"/>
                  <a:pt x="1003177" y="204186"/>
                  <a:pt x="1003177" y="204186"/>
                </a:cubicBezTo>
                <a:cubicBezTo>
                  <a:pt x="1013936" y="205979"/>
                  <a:pt x="1066263" y="211855"/>
                  <a:pt x="1083076" y="221942"/>
                </a:cubicBezTo>
                <a:cubicBezTo>
                  <a:pt x="1090253" y="226248"/>
                  <a:pt x="1093565" y="235544"/>
                  <a:pt x="1100832" y="239697"/>
                </a:cubicBezTo>
                <a:cubicBezTo>
                  <a:pt x="1114668" y="247603"/>
                  <a:pt x="1130658" y="250981"/>
                  <a:pt x="1145220" y="257453"/>
                </a:cubicBezTo>
                <a:cubicBezTo>
                  <a:pt x="1157313" y="262828"/>
                  <a:pt x="1168443" y="270293"/>
                  <a:pt x="1180731" y="275208"/>
                </a:cubicBezTo>
                <a:cubicBezTo>
                  <a:pt x="1198108" y="282159"/>
                  <a:pt x="1216242" y="287045"/>
                  <a:pt x="1233997" y="292963"/>
                </a:cubicBezTo>
                <a:cubicBezTo>
                  <a:pt x="1242875" y="295922"/>
                  <a:pt x="1251551" y="299571"/>
                  <a:pt x="1260630" y="301841"/>
                </a:cubicBezTo>
                <a:lnTo>
                  <a:pt x="1331651" y="319596"/>
                </a:lnTo>
                <a:cubicBezTo>
                  <a:pt x="1352467" y="325147"/>
                  <a:pt x="1373080" y="331433"/>
                  <a:pt x="1393795" y="337352"/>
                </a:cubicBezTo>
                <a:cubicBezTo>
                  <a:pt x="1405632" y="346230"/>
                  <a:pt x="1416316" y="356900"/>
                  <a:pt x="1429305" y="363985"/>
                </a:cubicBezTo>
                <a:cubicBezTo>
                  <a:pt x="1494996" y="399817"/>
                  <a:pt x="1569893" y="411634"/>
                  <a:pt x="1642369" y="426128"/>
                </a:cubicBezTo>
                <a:cubicBezTo>
                  <a:pt x="1689717" y="420210"/>
                  <a:pt x="1737719" y="418203"/>
                  <a:pt x="1784412" y="408373"/>
                </a:cubicBezTo>
                <a:cubicBezTo>
                  <a:pt x="1794853" y="406175"/>
                  <a:pt x="1801295" y="394951"/>
                  <a:pt x="1811045" y="390618"/>
                </a:cubicBezTo>
                <a:cubicBezTo>
                  <a:pt x="1828148" y="383017"/>
                  <a:pt x="1845783" y="375509"/>
                  <a:pt x="1864311" y="372862"/>
                </a:cubicBezTo>
                <a:cubicBezTo>
                  <a:pt x="1938533" y="362260"/>
                  <a:pt x="1906155" y="369060"/>
                  <a:pt x="1961965" y="355107"/>
                </a:cubicBezTo>
                <a:cubicBezTo>
                  <a:pt x="2032987" y="358066"/>
                  <a:pt x="2104299" y="356912"/>
                  <a:pt x="2175030" y="363985"/>
                </a:cubicBezTo>
                <a:cubicBezTo>
                  <a:pt x="2193653" y="365847"/>
                  <a:pt x="2209944" y="378070"/>
                  <a:pt x="2228296" y="381740"/>
                </a:cubicBezTo>
                <a:cubicBezTo>
                  <a:pt x="2254573" y="386995"/>
                  <a:pt x="2281562" y="387659"/>
                  <a:pt x="2308195" y="390618"/>
                </a:cubicBezTo>
                <a:cubicBezTo>
                  <a:pt x="2343706" y="387659"/>
                  <a:pt x="2380922" y="393008"/>
                  <a:pt x="2414727" y="381740"/>
                </a:cubicBezTo>
                <a:cubicBezTo>
                  <a:pt x="2445093" y="371618"/>
                  <a:pt x="2467993" y="346229"/>
                  <a:pt x="2494626" y="328474"/>
                </a:cubicBezTo>
                <a:cubicBezTo>
                  <a:pt x="2576605" y="273822"/>
                  <a:pt x="2475760" y="343567"/>
                  <a:pt x="2539014" y="292963"/>
                </a:cubicBezTo>
                <a:cubicBezTo>
                  <a:pt x="2573932" y="265028"/>
                  <a:pt x="2560645" y="286537"/>
                  <a:pt x="2592280" y="248575"/>
                </a:cubicBezTo>
                <a:cubicBezTo>
                  <a:pt x="2599110" y="240378"/>
                  <a:pt x="2603205" y="230139"/>
                  <a:pt x="2610035" y="221942"/>
                </a:cubicBezTo>
                <a:cubicBezTo>
                  <a:pt x="2635347" y="191567"/>
                  <a:pt x="2649079" y="188578"/>
                  <a:pt x="2681057" y="159798"/>
                </a:cubicBezTo>
                <a:cubicBezTo>
                  <a:pt x="2696610" y="145800"/>
                  <a:pt x="2709698" y="129189"/>
                  <a:pt x="2725445" y="115410"/>
                </a:cubicBezTo>
                <a:cubicBezTo>
                  <a:pt x="2733475" y="108384"/>
                  <a:pt x="2743881" y="104485"/>
                  <a:pt x="2752078" y="97654"/>
                </a:cubicBezTo>
                <a:cubicBezTo>
                  <a:pt x="2761723" y="89616"/>
                  <a:pt x="2769262" y="79288"/>
                  <a:pt x="2778711" y="71021"/>
                </a:cubicBezTo>
                <a:cubicBezTo>
                  <a:pt x="2794777" y="56963"/>
                  <a:pt x="2827973" y="30189"/>
                  <a:pt x="2849732" y="17755"/>
                </a:cubicBezTo>
                <a:cubicBezTo>
                  <a:pt x="2861222" y="11189"/>
                  <a:pt x="2873406" y="5918"/>
                  <a:pt x="2885243" y="0"/>
                </a:cubicBezTo>
                <a:cubicBezTo>
                  <a:pt x="2959224" y="2959"/>
                  <a:pt x="3033468" y="1967"/>
                  <a:pt x="3107185" y="8878"/>
                </a:cubicBezTo>
                <a:cubicBezTo>
                  <a:pt x="3121330" y="10204"/>
                  <a:pt x="3173649" y="28073"/>
                  <a:pt x="3195962" y="35511"/>
                </a:cubicBezTo>
                <a:cubicBezTo>
                  <a:pt x="3219636" y="53266"/>
                  <a:pt x="3249228" y="65103"/>
                  <a:pt x="3266983" y="88777"/>
                </a:cubicBezTo>
                <a:cubicBezTo>
                  <a:pt x="3298638" y="130983"/>
                  <a:pt x="3283154" y="113824"/>
                  <a:pt x="3311371" y="142043"/>
                </a:cubicBezTo>
                <a:cubicBezTo>
                  <a:pt x="3338356" y="222996"/>
                  <a:pt x="3331114" y="190586"/>
                  <a:pt x="3311371" y="355107"/>
                </a:cubicBezTo>
                <a:cubicBezTo>
                  <a:pt x="3309794" y="368247"/>
                  <a:pt x="3302974" y="381260"/>
                  <a:pt x="3293616" y="390618"/>
                </a:cubicBezTo>
                <a:cubicBezTo>
                  <a:pt x="3237636" y="446598"/>
                  <a:pt x="3258369" y="412679"/>
                  <a:pt x="3213717" y="435006"/>
                </a:cubicBezTo>
                <a:cubicBezTo>
                  <a:pt x="3198284" y="442723"/>
                  <a:pt x="3185097" y="454631"/>
                  <a:pt x="3169329" y="461639"/>
                </a:cubicBezTo>
                <a:cubicBezTo>
                  <a:pt x="3158179" y="466594"/>
                  <a:pt x="3145242" y="466233"/>
                  <a:pt x="3133818" y="470517"/>
                </a:cubicBezTo>
                <a:cubicBezTo>
                  <a:pt x="3049806" y="502021"/>
                  <a:pt x="3151195" y="477694"/>
                  <a:pt x="3053919" y="497150"/>
                </a:cubicBezTo>
                <a:cubicBezTo>
                  <a:pt x="3018556" y="550195"/>
                  <a:pt x="3057177" y="504073"/>
                  <a:pt x="3009531" y="532660"/>
                </a:cubicBezTo>
                <a:cubicBezTo>
                  <a:pt x="3002354" y="536966"/>
                  <a:pt x="2999042" y="546263"/>
                  <a:pt x="2991775" y="550416"/>
                </a:cubicBezTo>
                <a:cubicBezTo>
                  <a:pt x="2977939" y="558322"/>
                  <a:pt x="2962183" y="562253"/>
                  <a:pt x="2947387" y="568171"/>
                </a:cubicBezTo>
                <a:cubicBezTo>
                  <a:pt x="2869578" y="645980"/>
                  <a:pt x="2968280" y="550760"/>
                  <a:pt x="2894121" y="612559"/>
                </a:cubicBezTo>
                <a:cubicBezTo>
                  <a:pt x="2849787" y="649504"/>
                  <a:pt x="2887660" y="632468"/>
                  <a:pt x="2840855" y="648070"/>
                </a:cubicBezTo>
                <a:cubicBezTo>
                  <a:pt x="2757037" y="639688"/>
                  <a:pt x="2757312" y="664986"/>
                  <a:pt x="2734323" y="603682"/>
                </a:cubicBezTo>
                <a:cubicBezTo>
                  <a:pt x="2730039" y="592258"/>
                  <a:pt x="2728404" y="580008"/>
                  <a:pt x="2725445" y="568171"/>
                </a:cubicBezTo>
                <a:cubicBezTo>
                  <a:pt x="2728404" y="541538"/>
                  <a:pt x="2727824" y="514269"/>
                  <a:pt x="2734323" y="488272"/>
                </a:cubicBezTo>
                <a:cubicBezTo>
                  <a:pt x="2736911" y="477921"/>
                  <a:pt x="2747745" y="471389"/>
                  <a:pt x="2752078" y="461639"/>
                </a:cubicBezTo>
                <a:cubicBezTo>
                  <a:pt x="2794334" y="366562"/>
                  <a:pt x="2747407" y="442011"/>
                  <a:pt x="2787589" y="381740"/>
                </a:cubicBezTo>
                <a:cubicBezTo>
                  <a:pt x="2790548" y="366944"/>
                  <a:pt x="2803214" y="350848"/>
                  <a:pt x="2796466" y="337352"/>
                </a:cubicBezTo>
                <a:cubicBezTo>
                  <a:pt x="2792281" y="328982"/>
                  <a:pt x="2778013" y="341684"/>
                  <a:pt x="2769833" y="346229"/>
                </a:cubicBezTo>
                <a:cubicBezTo>
                  <a:pt x="2751179" y="356592"/>
                  <a:pt x="2735653" y="372197"/>
                  <a:pt x="2716567" y="381740"/>
                </a:cubicBezTo>
                <a:cubicBezTo>
                  <a:pt x="2671514" y="404267"/>
                  <a:pt x="2692068" y="392154"/>
                  <a:pt x="2654424" y="417251"/>
                </a:cubicBezTo>
                <a:cubicBezTo>
                  <a:pt x="2648505" y="426129"/>
                  <a:pt x="2643499" y="435687"/>
                  <a:pt x="2636668" y="443884"/>
                </a:cubicBezTo>
                <a:cubicBezTo>
                  <a:pt x="2628630" y="453529"/>
                  <a:pt x="2616999" y="460071"/>
                  <a:pt x="2610035" y="470517"/>
                </a:cubicBezTo>
                <a:cubicBezTo>
                  <a:pt x="2604844" y="478303"/>
                  <a:pt x="2605703" y="488970"/>
                  <a:pt x="2601158" y="497150"/>
                </a:cubicBezTo>
                <a:cubicBezTo>
                  <a:pt x="2590795" y="515804"/>
                  <a:pt x="2575190" y="531330"/>
                  <a:pt x="2565647" y="550416"/>
                </a:cubicBezTo>
                <a:cubicBezTo>
                  <a:pt x="2553494" y="574722"/>
                  <a:pt x="2546869" y="591642"/>
                  <a:pt x="2530136" y="612559"/>
                </a:cubicBezTo>
                <a:cubicBezTo>
                  <a:pt x="2524907" y="619095"/>
                  <a:pt x="2519867" y="626572"/>
                  <a:pt x="2512381" y="630315"/>
                </a:cubicBezTo>
                <a:cubicBezTo>
                  <a:pt x="2495641" y="638685"/>
                  <a:pt x="2476870" y="642152"/>
                  <a:pt x="2459115" y="648070"/>
                </a:cubicBezTo>
                <a:lnTo>
                  <a:pt x="2432482" y="656948"/>
                </a:lnTo>
                <a:lnTo>
                  <a:pt x="2405849" y="665825"/>
                </a:lnTo>
                <a:cubicBezTo>
                  <a:pt x="2399931" y="671744"/>
                  <a:pt x="2388736" y="675236"/>
                  <a:pt x="2388094" y="683581"/>
                </a:cubicBezTo>
                <a:cubicBezTo>
                  <a:pt x="2385419" y="718354"/>
                  <a:pt x="2377010" y="776360"/>
                  <a:pt x="2414727" y="798990"/>
                </a:cubicBezTo>
                <a:cubicBezTo>
                  <a:pt x="2422751" y="803805"/>
                  <a:pt x="2432362" y="805297"/>
                  <a:pt x="2441360" y="807868"/>
                </a:cubicBezTo>
                <a:cubicBezTo>
                  <a:pt x="2463069" y="814071"/>
                  <a:pt x="2514316" y="823954"/>
                  <a:pt x="2530136" y="834501"/>
                </a:cubicBezTo>
                <a:lnTo>
                  <a:pt x="2583402" y="870012"/>
                </a:lnTo>
                <a:cubicBezTo>
                  <a:pt x="2585992" y="873896"/>
                  <a:pt x="2619654" y="928160"/>
                  <a:pt x="2627791" y="923278"/>
                </a:cubicBezTo>
                <a:cubicBezTo>
                  <a:pt x="2643840" y="913649"/>
                  <a:pt x="2635627" y="885883"/>
                  <a:pt x="2645546" y="870012"/>
                </a:cubicBezTo>
                <a:cubicBezTo>
                  <a:pt x="2654605" y="855518"/>
                  <a:pt x="2684299" y="848216"/>
                  <a:pt x="2698812" y="843379"/>
                </a:cubicBezTo>
                <a:cubicBezTo>
                  <a:pt x="2889307" y="848141"/>
                  <a:pt x="2988978" y="769000"/>
                  <a:pt x="3080552" y="878889"/>
                </a:cubicBezTo>
                <a:cubicBezTo>
                  <a:pt x="3087382" y="887086"/>
                  <a:pt x="3092389" y="896644"/>
                  <a:pt x="3098307" y="905522"/>
                </a:cubicBezTo>
                <a:cubicBezTo>
                  <a:pt x="3095348" y="923277"/>
                  <a:pt x="3095750" y="941934"/>
                  <a:pt x="3089430" y="958788"/>
                </a:cubicBezTo>
                <a:cubicBezTo>
                  <a:pt x="3078311" y="988439"/>
                  <a:pt x="3026380" y="982613"/>
                  <a:pt x="3009531" y="985421"/>
                </a:cubicBezTo>
                <a:cubicBezTo>
                  <a:pt x="2994647" y="987902"/>
                  <a:pt x="2979700" y="990329"/>
                  <a:pt x="2965142" y="994299"/>
                </a:cubicBezTo>
                <a:cubicBezTo>
                  <a:pt x="2947086" y="999223"/>
                  <a:pt x="2929802" y="1006676"/>
                  <a:pt x="2911876" y="1012054"/>
                </a:cubicBezTo>
                <a:cubicBezTo>
                  <a:pt x="2900189" y="1015560"/>
                  <a:pt x="2888202" y="1017973"/>
                  <a:pt x="2876365" y="1020932"/>
                </a:cubicBezTo>
                <a:cubicBezTo>
                  <a:pt x="2858610" y="1038687"/>
                  <a:pt x="2838165" y="1054110"/>
                  <a:pt x="2823099" y="1074198"/>
                </a:cubicBezTo>
                <a:cubicBezTo>
                  <a:pt x="2788933" y="1119753"/>
                  <a:pt x="2806928" y="1099247"/>
                  <a:pt x="2769833" y="1136342"/>
                </a:cubicBezTo>
                <a:cubicBezTo>
                  <a:pt x="2766037" y="1185693"/>
                  <a:pt x="2780728" y="1240858"/>
                  <a:pt x="2743200" y="1278385"/>
                </a:cubicBezTo>
                <a:cubicBezTo>
                  <a:pt x="2735655" y="1285929"/>
                  <a:pt x="2725445" y="1290222"/>
                  <a:pt x="2716567" y="1296140"/>
                </a:cubicBezTo>
                <a:cubicBezTo>
                  <a:pt x="2710649" y="1307977"/>
                  <a:pt x="2700273" y="1318498"/>
                  <a:pt x="2698812" y="1331651"/>
                </a:cubicBezTo>
                <a:cubicBezTo>
                  <a:pt x="2695053" y="1365484"/>
                  <a:pt x="2713874" y="1388545"/>
                  <a:pt x="2734323" y="1411550"/>
                </a:cubicBezTo>
                <a:cubicBezTo>
                  <a:pt x="2748225" y="1427189"/>
                  <a:pt x="2760768" y="1445172"/>
                  <a:pt x="2778711" y="1455938"/>
                </a:cubicBezTo>
                <a:cubicBezTo>
                  <a:pt x="2791650" y="1463701"/>
                  <a:pt x="2808303" y="1461857"/>
                  <a:pt x="2823099" y="1464816"/>
                </a:cubicBezTo>
                <a:cubicBezTo>
                  <a:pt x="2831977" y="1470734"/>
                  <a:pt x="2839742" y="1478825"/>
                  <a:pt x="2849732" y="1482571"/>
                </a:cubicBezTo>
                <a:cubicBezTo>
                  <a:pt x="2863861" y="1487869"/>
                  <a:pt x="2881391" y="1483348"/>
                  <a:pt x="2894121" y="1491449"/>
                </a:cubicBezTo>
                <a:cubicBezTo>
                  <a:pt x="2915305" y="1504930"/>
                  <a:pt x="2947387" y="1544715"/>
                  <a:pt x="2947387" y="1544715"/>
                </a:cubicBezTo>
                <a:cubicBezTo>
                  <a:pt x="2950346" y="1553593"/>
                  <a:pt x="2952579" y="1562747"/>
                  <a:pt x="2956265" y="1571348"/>
                </a:cubicBezTo>
                <a:cubicBezTo>
                  <a:pt x="2961478" y="1583512"/>
                  <a:pt x="2970610" y="1594071"/>
                  <a:pt x="2974020" y="1606858"/>
                </a:cubicBezTo>
                <a:cubicBezTo>
                  <a:pt x="2982545" y="1638826"/>
                  <a:pt x="2982045" y="1672891"/>
                  <a:pt x="2991775" y="1704513"/>
                </a:cubicBezTo>
                <a:cubicBezTo>
                  <a:pt x="2994237" y="1712513"/>
                  <a:pt x="3004173" y="1715838"/>
                  <a:pt x="3009531" y="1722268"/>
                </a:cubicBezTo>
                <a:cubicBezTo>
                  <a:pt x="3019003" y="1733635"/>
                  <a:pt x="3027957" y="1745468"/>
                  <a:pt x="3036164" y="1757779"/>
                </a:cubicBezTo>
                <a:cubicBezTo>
                  <a:pt x="3096800" y="1848733"/>
                  <a:pt x="3025384" y="1755400"/>
                  <a:pt x="3098307" y="1846555"/>
                </a:cubicBezTo>
                <a:cubicBezTo>
                  <a:pt x="3120622" y="1913498"/>
                  <a:pt x="3090521" y="1830982"/>
                  <a:pt x="3124940" y="1899821"/>
                </a:cubicBezTo>
                <a:cubicBezTo>
                  <a:pt x="3132067" y="1914075"/>
                  <a:pt x="3136224" y="1929647"/>
                  <a:pt x="3142696" y="1944210"/>
                </a:cubicBezTo>
                <a:cubicBezTo>
                  <a:pt x="3148071" y="1956303"/>
                  <a:pt x="3154533" y="1967883"/>
                  <a:pt x="3160451" y="1979720"/>
                </a:cubicBezTo>
                <a:cubicBezTo>
                  <a:pt x="3163410" y="1994516"/>
                  <a:pt x="3165669" y="2009470"/>
                  <a:pt x="3169329" y="2024109"/>
                </a:cubicBezTo>
                <a:cubicBezTo>
                  <a:pt x="3171599" y="2033187"/>
                  <a:pt x="3178206" y="2041384"/>
                  <a:pt x="3178206" y="2050742"/>
                </a:cubicBezTo>
                <a:cubicBezTo>
                  <a:pt x="3178206" y="2115912"/>
                  <a:pt x="3178879" y="2181584"/>
                  <a:pt x="3169329" y="2246051"/>
                </a:cubicBezTo>
                <a:cubicBezTo>
                  <a:pt x="3166800" y="2263120"/>
                  <a:pt x="3150959" y="2275291"/>
                  <a:pt x="3142696" y="2290439"/>
                </a:cubicBezTo>
                <a:cubicBezTo>
                  <a:pt x="3133190" y="2307866"/>
                  <a:pt x="3124125" y="2325565"/>
                  <a:pt x="3116063" y="2343705"/>
                </a:cubicBezTo>
                <a:cubicBezTo>
                  <a:pt x="3103351" y="2372306"/>
                  <a:pt x="3108607" y="2384043"/>
                  <a:pt x="3089430" y="2414726"/>
                </a:cubicBezTo>
                <a:cubicBezTo>
                  <a:pt x="3082776" y="2425373"/>
                  <a:pt x="3071675" y="2432481"/>
                  <a:pt x="3062797" y="2441359"/>
                </a:cubicBezTo>
                <a:cubicBezTo>
                  <a:pt x="3027010" y="2584501"/>
                  <a:pt x="3068439" y="2457834"/>
                  <a:pt x="3018408" y="2547891"/>
                </a:cubicBezTo>
                <a:cubicBezTo>
                  <a:pt x="3010669" y="2561822"/>
                  <a:pt x="3006099" y="2577303"/>
                  <a:pt x="3000653" y="2592280"/>
                </a:cubicBezTo>
                <a:cubicBezTo>
                  <a:pt x="2994257" y="2609869"/>
                  <a:pt x="2994128" y="2630574"/>
                  <a:pt x="2982898" y="2645546"/>
                </a:cubicBezTo>
                <a:lnTo>
                  <a:pt x="2956265" y="2681056"/>
                </a:lnTo>
                <a:cubicBezTo>
                  <a:pt x="2953306" y="2689934"/>
                  <a:pt x="2954004" y="2701072"/>
                  <a:pt x="2947387" y="2707689"/>
                </a:cubicBezTo>
                <a:cubicBezTo>
                  <a:pt x="2926462" y="2728614"/>
                  <a:pt x="2904439" y="2751597"/>
                  <a:pt x="2876365" y="2760955"/>
                </a:cubicBezTo>
                <a:cubicBezTo>
                  <a:pt x="2839610" y="2773207"/>
                  <a:pt x="2857518" y="2764642"/>
                  <a:pt x="2823099" y="2787588"/>
                </a:cubicBezTo>
                <a:cubicBezTo>
                  <a:pt x="2790548" y="2784629"/>
                  <a:pt x="2757731" y="2783809"/>
                  <a:pt x="2725445" y="2778711"/>
                </a:cubicBezTo>
                <a:cubicBezTo>
                  <a:pt x="2701341" y="2774905"/>
                  <a:pt x="2677273" y="2769523"/>
                  <a:pt x="2654424" y="2760955"/>
                </a:cubicBezTo>
                <a:cubicBezTo>
                  <a:pt x="2619197" y="2747745"/>
                  <a:pt x="2577169" y="2725162"/>
                  <a:pt x="2547892" y="2698812"/>
                </a:cubicBezTo>
                <a:cubicBezTo>
                  <a:pt x="2529228" y="2682014"/>
                  <a:pt x="2512381" y="2663301"/>
                  <a:pt x="2494626" y="2645546"/>
                </a:cubicBezTo>
                <a:cubicBezTo>
                  <a:pt x="2482789" y="2633709"/>
                  <a:pt x="2468401" y="2623964"/>
                  <a:pt x="2459115" y="2610035"/>
                </a:cubicBezTo>
                <a:cubicBezTo>
                  <a:pt x="2447278" y="2592280"/>
                  <a:pt x="2436408" y="2573841"/>
                  <a:pt x="2423604" y="2556769"/>
                </a:cubicBezTo>
                <a:cubicBezTo>
                  <a:pt x="2414726" y="2544932"/>
                  <a:pt x="2404157" y="2534192"/>
                  <a:pt x="2396971" y="2521258"/>
                </a:cubicBezTo>
                <a:cubicBezTo>
                  <a:pt x="2389232" y="2507328"/>
                  <a:pt x="2386343" y="2491123"/>
                  <a:pt x="2379216" y="2476870"/>
                </a:cubicBezTo>
                <a:cubicBezTo>
                  <a:pt x="2370193" y="2458824"/>
                  <a:pt x="2350536" y="2435385"/>
                  <a:pt x="2334828" y="2423604"/>
                </a:cubicBezTo>
                <a:cubicBezTo>
                  <a:pt x="2321024" y="2413251"/>
                  <a:pt x="2306809" y="2402428"/>
                  <a:pt x="2290439" y="2396971"/>
                </a:cubicBezTo>
                <a:cubicBezTo>
                  <a:pt x="2270588" y="2390354"/>
                  <a:pt x="2249010" y="2391052"/>
                  <a:pt x="2228296" y="2388093"/>
                </a:cubicBezTo>
                <a:cubicBezTo>
                  <a:pt x="2189570" y="2368730"/>
                  <a:pt x="2159626" y="2341125"/>
                  <a:pt x="2112886" y="2370338"/>
                </a:cubicBezTo>
                <a:cubicBezTo>
                  <a:pt x="2102539" y="2376805"/>
                  <a:pt x="2106967" y="2394012"/>
                  <a:pt x="2104008" y="2405849"/>
                </a:cubicBezTo>
                <a:cubicBezTo>
                  <a:pt x="2101049" y="2456156"/>
                  <a:pt x="2102991" y="2506992"/>
                  <a:pt x="2095131" y="2556769"/>
                </a:cubicBezTo>
                <a:cubicBezTo>
                  <a:pt x="2093826" y="2565037"/>
                  <a:pt x="2081528" y="2567257"/>
                  <a:pt x="2077375" y="2574524"/>
                </a:cubicBezTo>
                <a:cubicBezTo>
                  <a:pt x="2069468" y="2588360"/>
                  <a:pt x="2064659" y="2603795"/>
                  <a:pt x="2059620" y="2618913"/>
                </a:cubicBezTo>
                <a:cubicBezTo>
                  <a:pt x="2021097" y="2734481"/>
                  <a:pt x="2096597" y="2544589"/>
                  <a:pt x="2024109" y="2707689"/>
                </a:cubicBezTo>
                <a:cubicBezTo>
                  <a:pt x="2014932" y="2728338"/>
                  <a:pt x="2012863" y="2748138"/>
                  <a:pt x="2006354" y="2769833"/>
                </a:cubicBezTo>
                <a:cubicBezTo>
                  <a:pt x="1979322" y="2859937"/>
                  <a:pt x="1995900" y="2786588"/>
                  <a:pt x="1979721" y="2867487"/>
                </a:cubicBezTo>
                <a:cubicBezTo>
                  <a:pt x="1980005" y="2880830"/>
                  <a:pt x="1970283" y="3210922"/>
                  <a:pt x="1997476" y="3346882"/>
                </a:cubicBezTo>
                <a:cubicBezTo>
                  <a:pt x="2000259" y="3360796"/>
                  <a:pt x="2021840" y="3412230"/>
                  <a:pt x="2024109" y="3417903"/>
                </a:cubicBezTo>
                <a:cubicBezTo>
                  <a:pt x="2027068" y="3438618"/>
                  <a:pt x="2032987" y="3459122"/>
                  <a:pt x="2032987" y="3480047"/>
                </a:cubicBezTo>
                <a:cubicBezTo>
                  <a:pt x="2032987" y="3506844"/>
                  <a:pt x="2028184" y="3533461"/>
                  <a:pt x="2024109" y="3559946"/>
                </a:cubicBezTo>
                <a:cubicBezTo>
                  <a:pt x="2022254" y="3572005"/>
                  <a:pt x="2020688" y="3584543"/>
                  <a:pt x="2015232" y="3595456"/>
                </a:cubicBezTo>
                <a:cubicBezTo>
                  <a:pt x="2011489" y="3602943"/>
                  <a:pt x="2005169" y="3609915"/>
                  <a:pt x="1997476" y="3613212"/>
                </a:cubicBezTo>
                <a:cubicBezTo>
                  <a:pt x="1980733" y="3620387"/>
                  <a:pt x="1887357" y="3630306"/>
                  <a:pt x="1882066" y="3630967"/>
                </a:cubicBezTo>
                <a:cubicBezTo>
                  <a:pt x="1840637" y="3625049"/>
                  <a:pt x="1797481" y="3626446"/>
                  <a:pt x="1757779" y="3613212"/>
                </a:cubicBezTo>
                <a:cubicBezTo>
                  <a:pt x="1741898" y="3607918"/>
                  <a:pt x="1733162" y="3590411"/>
                  <a:pt x="1722268" y="3577701"/>
                </a:cubicBezTo>
                <a:cubicBezTo>
                  <a:pt x="1695024" y="3545916"/>
                  <a:pt x="1711949" y="3553343"/>
                  <a:pt x="1686758" y="3515557"/>
                </a:cubicBezTo>
                <a:cubicBezTo>
                  <a:pt x="1682115" y="3508593"/>
                  <a:pt x="1674231" y="3504338"/>
                  <a:pt x="1669002" y="3497802"/>
                </a:cubicBezTo>
                <a:cubicBezTo>
                  <a:pt x="1662337" y="3489471"/>
                  <a:pt x="1657165" y="3480047"/>
                  <a:pt x="1651247" y="3471169"/>
                </a:cubicBezTo>
                <a:cubicBezTo>
                  <a:pt x="1606859" y="3474128"/>
                  <a:pt x="1562324" y="3475390"/>
                  <a:pt x="1518082" y="3480047"/>
                </a:cubicBezTo>
                <a:cubicBezTo>
                  <a:pt x="1505948" y="3481324"/>
                  <a:pt x="1494482" y="3486277"/>
                  <a:pt x="1482571" y="3488924"/>
                </a:cubicBezTo>
                <a:cubicBezTo>
                  <a:pt x="1467841" y="3492197"/>
                  <a:pt x="1452979" y="3494843"/>
                  <a:pt x="1438183" y="3497802"/>
                </a:cubicBezTo>
                <a:cubicBezTo>
                  <a:pt x="1429305" y="3503720"/>
                  <a:pt x="1421357" y="3511354"/>
                  <a:pt x="1411550" y="3515557"/>
                </a:cubicBezTo>
                <a:cubicBezTo>
                  <a:pt x="1371725" y="3532625"/>
                  <a:pt x="1383960" y="3516036"/>
                  <a:pt x="1349406" y="3533313"/>
                </a:cubicBezTo>
                <a:cubicBezTo>
                  <a:pt x="1339863" y="3538085"/>
                  <a:pt x="1331651" y="3545150"/>
                  <a:pt x="1322773" y="3551068"/>
                </a:cubicBezTo>
                <a:cubicBezTo>
                  <a:pt x="1293181" y="3548109"/>
                  <a:pt x="1263391" y="3546712"/>
                  <a:pt x="1233997" y="3542190"/>
                </a:cubicBezTo>
                <a:cubicBezTo>
                  <a:pt x="1224748" y="3540767"/>
                  <a:pt x="1214671" y="3539159"/>
                  <a:pt x="1207364" y="3533313"/>
                </a:cubicBezTo>
                <a:cubicBezTo>
                  <a:pt x="1199032" y="3526648"/>
                  <a:pt x="1195527" y="3515558"/>
                  <a:pt x="1189608" y="3506680"/>
                </a:cubicBezTo>
                <a:cubicBezTo>
                  <a:pt x="1186649" y="3494843"/>
                  <a:pt x="1184237" y="3482856"/>
                  <a:pt x="1180731" y="3471169"/>
                </a:cubicBezTo>
                <a:cubicBezTo>
                  <a:pt x="1175353" y="3453242"/>
                  <a:pt x="1166228" y="3436334"/>
                  <a:pt x="1162975" y="3417903"/>
                </a:cubicBezTo>
                <a:cubicBezTo>
                  <a:pt x="1157295" y="3385715"/>
                  <a:pt x="1158152" y="3352682"/>
                  <a:pt x="1154098" y="3320249"/>
                </a:cubicBezTo>
                <a:cubicBezTo>
                  <a:pt x="1149079" y="3280097"/>
                  <a:pt x="1140652" y="3262157"/>
                  <a:pt x="1127465" y="3222594"/>
                </a:cubicBezTo>
                <a:cubicBezTo>
                  <a:pt x="1124506" y="3187083"/>
                  <a:pt x="1122522" y="3151478"/>
                  <a:pt x="1118587" y="3116062"/>
                </a:cubicBezTo>
                <a:cubicBezTo>
                  <a:pt x="1116599" y="3098172"/>
                  <a:pt x="1112446" y="3080587"/>
                  <a:pt x="1109709" y="3062796"/>
                </a:cubicBezTo>
                <a:cubicBezTo>
                  <a:pt x="1106527" y="3042115"/>
                  <a:pt x="1104272" y="3021293"/>
                  <a:pt x="1100832" y="3000653"/>
                </a:cubicBezTo>
                <a:cubicBezTo>
                  <a:pt x="1098351" y="2985769"/>
                  <a:pt x="1094192" y="2971186"/>
                  <a:pt x="1091954" y="2956264"/>
                </a:cubicBezTo>
                <a:cubicBezTo>
                  <a:pt x="1062326" y="2758750"/>
                  <a:pt x="1086308" y="2883653"/>
                  <a:pt x="1065321" y="2778711"/>
                </a:cubicBezTo>
                <a:cubicBezTo>
                  <a:pt x="1062362" y="2737282"/>
                  <a:pt x="1062055" y="2695577"/>
                  <a:pt x="1056443" y="2654423"/>
                </a:cubicBezTo>
                <a:cubicBezTo>
                  <a:pt x="1053146" y="2630245"/>
                  <a:pt x="1039366" y="2607795"/>
                  <a:pt x="1038688" y="2583402"/>
                </a:cubicBezTo>
                <a:cubicBezTo>
                  <a:pt x="1036386" y="2500523"/>
                  <a:pt x="1039826" y="2417376"/>
                  <a:pt x="1047565" y="2334827"/>
                </a:cubicBezTo>
                <a:cubicBezTo>
                  <a:pt x="1048800" y="2321651"/>
                  <a:pt x="1060108" y="2311481"/>
                  <a:pt x="1065321" y="2299317"/>
                </a:cubicBezTo>
                <a:cubicBezTo>
                  <a:pt x="1069007" y="2290716"/>
                  <a:pt x="1071627" y="2281682"/>
                  <a:pt x="1074198" y="2272684"/>
                </a:cubicBezTo>
                <a:cubicBezTo>
                  <a:pt x="1101028" y="2178775"/>
                  <a:pt x="1058643" y="2310474"/>
                  <a:pt x="1100832" y="2183907"/>
                </a:cubicBezTo>
                <a:cubicBezTo>
                  <a:pt x="1103791" y="2175029"/>
                  <a:pt x="1105524" y="2165644"/>
                  <a:pt x="1109709" y="2157274"/>
                </a:cubicBezTo>
                <a:lnTo>
                  <a:pt x="1127465" y="2121763"/>
                </a:lnTo>
                <a:cubicBezTo>
                  <a:pt x="1115522" y="2062051"/>
                  <a:pt x="1127644" y="2068258"/>
                  <a:pt x="1100832" y="2104008"/>
                </a:cubicBezTo>
                <a:cubicBezTo>
                  <a:pt x="1098321" y="2107356"/>
                  <a:pt x="1087515" y="2078855"/>
                  <a:pt x="1074198" y="2077375"/>
                </a:cubicBezTo>
                <a:close/>
              </a:path>
            </a:pathLst>
          </a:custGeom>
          <a:solidFill>
            <a:schemeClr val="bg1">
              <a:lumMod val="85000"/>
              <a:alpha val="44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TextBox 25">
            <a:extLst>
              <a:ext uri="{FF2B5EF4-FFF2-40B4-BE49-F238E27FC236}">
                <a16:creationId xmlns="" xmlns:a16="http://schemas.microsoft.com/office/drawing/2014/main" id="{C15F61CE-F051-4E6D-B318-F42CA1A8DF6E}"/>
              </a:ext>
            </a:extLst>
          </p:cNvPr>
          <p:cNvSpPr txBox="1"/>
          <p:nvPr/>
        </p:nvSpPr>
        <p:spPr>
          <a:xfrm>
            <a:off x="1101058" y="994675"/>
            <a:ext cx="4800168" cy="3785652"/>
          </a:xfrm>
          <a:prstGeom prst="rect">
            <a:avLst/>
          </a:prstGeom>
          <a:noFill/>
        </p:spPr>
        <p:txBody>
          <a:bodyPr wrap="square" rtlCol="0">
            <a:spAutoFit/>
          </a:bodyPr>
          <a:lstStyle/>
          <a:p>
            <a:pPr algn="just">
              <a:lnSpc>
                <a:spcPct val="150000"/>
              </a:lnSpc>
            </a:pPr>
            <a:r>
              <a:rPr lang="en-US" sz="3200" dirty="0">
                <a:solidFill>
                  <a:srgbClr val="C00000"/>
                </a:solidFill>
                <a:latin typeface="#9Slide05 SVNStandly" pitchFamily="2" charset="0"/>
                <a:ea typeface="Cambria" panose="02040503050406030204" pitchFamily="18" charset="0"/>
              </a:rPr>
              <a:t>Quan </a:t>
            </a:r>
            <a:r>
              <a:rPr lang="en-US" sz="3200" dirty="0" err="1">
                <a:solidFill>
                  <a:srgbClr val="C00000"/>
                </a:solidFill>
                <a:latin typeface="#9Slide05 SVNStandly" pitchFamily="2" charset="0"/>
                <a:ea typeface="Cambria" panose="02040503050406030204" pitchFamily="18" charset="0"/>
              </a:rPr>
              <a:t>sát</a:t>
            </a:r>
            <a:r>
              <a:rPr lang="en-US" sz="3200" dirty="0">
                <a:solidFill>
                  <a:srgbClr val="C00000"/>
                </a:solidFill>
                <a:latin typeface="#9Slide05 SVNStandly" pitchFamily="2" charset="0"/>
                <a:ea typeface="Cambria" panose="02040503050406030204" pitchFamily="18" charset="0"/>
              </a:rPr>
              <a:t> </a:t>
            </a:r>
            <a:r>
              <a:rPr lang="en-US" sz="3200" dirty="0" err="1">
                <a:solidFill>
                  <a:srgbClr val="C00000"/>
                </a:solidFill>
                <a:latin typeface="#9Slide05 SVNStandly" pitchFamily="2" charset="0"/>
                <a:ea typeface="Cambria" panose="02040503050406030204" pitchFamily="18" charset="0"/>
              </a:rPr>
              <a:t>lược</a:t>
            </a:r>
            <a:r>
              <a:rPr lang="en-US" sz="3200" dirty="0">
                <a:solidFill>
                  <a:srgbClr val="C00000"/>
                </a:solidFill>
                <a:latin typeface="#9Slide05 SVNStandly" pitchFamily="2" charset="0"/>
                <a:ea typeface="Cambria" panose="02040503050406030204" pitchFamily="18" charset="0"/>
              </a:rPr>
              <a:t> </a:t>
            </a:r>
            <a:r>
              <a:rPr lang="en-US" sz="3200" dirty="0" err="1">
                <a:solidFill>
                  <a:srgbClr val="C00000"/>
                </a:solidFill>
                <a:latin typeface="#9Slide05 SVNStandly" pitchFamily="2" charset="0"/>
                <a:ea typeface="Cambria" panose="02040503050406030204" pitchFamily="18" charset="0"/>
              </a:rPr>
              <a:t>đồ</a:t>
            </a:r>
            <a:r>
              <a:rPr lang="en-US" sz="3200" dirty="0">
                <a:solidFill>
                  <a:srgbClr val="C00000"/>
                </a:solidFill>
                <a:latin typeface="#9Slide05 SVNStandly" pitchFamily="2" charset="0"/>
                <a:ea typeface="Cambria" panose="02040503050406030204" pitchFamily="18" charset="0"/>
              </a:rPr>
              <a:t> , </a:t>
            </a:r>
            <a:r>
              <a:rPr lang="en-US" sz="3200" dirty="0" err="1">
                <a:solidFill>
                  <a:srgbClr val="C00000"/>
                </a:solidFill>
                <a:latin typeface="#9Slide05 SVNStandly" pitchFamily="2" charset="0"/>
                <a:ea typeface="Cambria" panose="02040503050406030204" pitchFamily="18" charset="0"/>
              </a:rPr>
              <a:t>em</a:t>
            </a:r>
            <a:r>
              <a:rPr lang="en-US" sz="3200" dirty="0">
                <a:solidFill>
                  <a:srgbClr val="C00000"/>
                </a:solidFill>
                <a:latin typeface="#9Slide05 SVNStandly" pitchFamily="2" charset="0"/>
                <a:ea typeface="Cambria" panose="02040503050406030204" pitchFamily="18" charset="0"/>
              </a:rPr>
              <a:t> </a:t>
            </a:r>
            <a:r>
              <a:rPr lang="en-US" sz="3200" dirty="0" err="1">
                <a:solidFill>
                  <a:srgbClr val="C00000"/>
                </a:solidFill>
                <a:latin typeface="#9Slide05 SVNStandly" pitchFamily="2" charset="0"/>
                <a:ea typeface="Cambria" panose="02040503050406030204" pitchFamily="18" charset="0"/>
              </a:rPr>
              <a:t>hãy</a:t>
            </a:r>
            <a:r>
              <a:rPr lang="en-US" sz="3200" dirty="0">
                <a:solidFill>
                  <a:srgbClr val="C00000"/>
                </a:solidFill>
                <a:latin typeface="#9Slide05 SVNStandly" pitchFamily="2" charset="0"/>
                <a:ea typeface="Cambria" panose="02040503050406030204" pitchFamily="18" charset="0"/>
              </a:rPr>
              <a:t> so </a:t>
            </a:r>
            <a:r>
              <a:rPr lang="en-US" sz="3200" dirty="0" err="1">
                <a:solidFill>
                  <a:srgbClr val="C00000"/>
                </a:solidFill>
                <a:latin typeface="#9Slide05 SVNStandly" pitchFamily="2" charset="0"/>
                <a:ea typeface="Cambria" panose="02040503050406030204" pitchFamily="18" charset="0"/>
              </a:rPr>
              <a:t>sánh</a:t>
            </a:r>
            <a:r>
              <a:rPr lang="en-US" sz="3200" dirty="0">
                <a:solidFill>
                  <a:srgbClr val="C00000"/>
                </a:solidFill>
                <a:latin typeface="#9Slide05 SVNStandly" pitchFamily="2" charset="0"/>
                <a:ea typeface="Cambria" panose="02040503050406030204" pitchFamily="18" charset="0"/>
              </a:rPr>
              <a:t> </a:t>
            </a:r>
            <a:r>
              <a:rPr lang="en-US" sz="3200" dirty="0" err="1">
                <a:solidFill>
                  <a:srgbClr val="C00000"/>
                </a:solidFill>
                <a:latin typeface="#9Slide05 SVNStandly" pitchFamily="2" charset="0"/>
                <a:ea typeface="Cambria" panose="02040503050406030204" pitchFamily="18" charset="0"/>
              </a:rPr>
              <a:t>lãnh</a:t>
            </a:r>
            <a:r>
              <a:rPr lang="en-US" sz="3200" dirty="0">
                <a:solidFill>
                  <a:srgbClr val="C00000"/>
                </a:solidFill>
                <a:latin typeface="#9Slide05 SVNStandly" pitchFamily="2" charset="0"/>
                <a:ea typeface="Cambria" panose="02040503050406030204" pitchFamily="18" charset="0"/>
              </a:rPr>
              <a:t> </a:t>
            </a:r>
            <a:r>
              <a:rPr lang="en-US" sz="3200" dirty="0" err="1">
                <a:solidFill>
                  <a:srgbClr val="C00000"/>
                </a:solidFill>
                <a:latin typeface="#9Slide05 SVNStandly" pitchFamily="2" charset="0"/>
                <a:ea typeface="Cambria" panose="02040503050406030204" pitchFamily="18" charset="0"/>
              </a:rPr>
              <a:t>thổ</a:t>
            </a:r>
            <a:r>
              <a:rPr lang="en-US" sz="3200" dirty="0">
                <a:solidFill>
                  <a:srgbClr val="C00000"/>
                </a:solidFill>
                <a:latin typeface="#9Slide05 SVNStandly" pitchFamily="2" charset="0"/>
                <a:ea typeface="Cambria" panose="02040503050406030204" pitchFamily="18" charset="0"/>
              </a:rPr>
              <a:t> </a:t>
            </a:r>
            <a:r>
              <a:rPr lang="en-US" sz="3200" dirty="0" err="1">
                <a:solidFill>
                  <a:srgbClr val="C00000"/>
                </a:solidFill>
                <a:latin typeface="#9Slide05 SVNStandly" pitchFamily="2" charset="0"/>
                <a:ea typeface="Cambria" panose="02040503050406030204" pitchFamily="18" charset="0"/>
              </a:rPr>
              <a:t>Trung</a:t>
            </a:r>
            <a:r>
              <a:rPr lang="en-US" sz="3200" dirty="0">
                <a:solidFill>
                  <a:srgbClr val="C00000"/>
                </a:solidFill>
                <a:latin typeface="#9Slide05 SVNStandly" pitchFamily="2" charset="0"/>
                <a:ea typeface="Cambria" panose="02040503050406030204" pitchFamily="18" charset="0"/>
              </a:rPr>
              <a:t> </a:t>
            </a:r>
            <a:r>
              <a:rPr lang="en-US" sz="3200" dirty="0" err="1">
                <a:solidFill>
                  <a:srgbClr val="C00000"/>
                </a:solidFill>
                <a:latin typeface="#9Slide05 SVNStandly" pitchFamily="2" charset="0"/>
                <a:ea typeface="Cambria" panose="02040503050406030204" pitchFamily="18" charset="0"/>
              </a:rPr>
              <a:t>Quốc</a:t>
            </a:r>
            <a:r>
              <a:rPr lang="en-US" sz="3200" dirty="0">
                <a:solidFill>
                  <a:srgbClr val="C00000"/>
                </a:solidFill>
                <a:latin typeface="#9Slide05 SVNStandly" pitchFamily="2" charset="0"/>
                <a:ea typeface="Cambria" panose="02040503050406030204" pitchFamily="18" charset="0"/>
              </a:rPr>
              <a:t> </a:t>
            </a:r>
            <a:r>
              <a:rPr lang="en-US" sz="3200" dirty="0" err="1">
                <a:solidFill>
                  <a:srgbClr val="C00000"/>
                </a:solidFill>
                <a:latin typeface="#9Slide05 SVNStandly" pitchFamily="2" charset="0"/>
                <a:ea typeface="Cambria" panose="02040503050406030204" pitchFamily="18" charset="0"/>
              </a:rPr>
              <a:t>thời</a:t>
            </a:r>
            <a:r>
              <a:rPr lang="en-US" sz="3200" dirty="0">
                <a:solidFill>
                  <a:srgbClr val="C00000"/>
                </a:solidFill>
                <a:latin typeface="#9Slide05 SVNStandly" pitchFamily="2" charset="0"/>
                <a:ea typeface="Cambria" panose="02040503050406030204" pitchFamily="18" charset="0"/>
              </a:rPr>
              <a:t> </a:t>
            </a:r>
            <a:r>
              <a:rPr lang="en-US" sz="3200" dirty="0" err="1">
                <a:solidFill>
                  <a:srgbClr val="C00000"/>
                </a:solidFill>
                <a:latin typeface="#9Slide05 SVNStandly" pitchFamily="2" charset="0"/>
                <a:ea typeface="Cambria" panose="02040503050406030204" pitchFamily="18" charset="0"/>
              </a:rPr>
              <a:t>nhà</a:t>
            </a:r>
            <a:r>
              <a:rPr lang="en-US" sz="3200" dirty="0">
                <a:solidFill>
                  <a:srgbClr val="C00000"/>
                </a:solidFill>
                <a:latin typeface="#9Slide05 SVNStandly" pitchFamily="2" charset="0"/>
                <a:ea typeface="Cambria" panose="02040503050406030204" pitchFamily="18" charset="0"/>
              </a:rPr>
              <a:t> </a:t>
            </a:r>
            <a:r>
              <a:rPr lang="en-US" sz="3200" dirty="0" err="1">
                <a:solidFill>
                  <a:srgbClr val="C00000"/>
                </a:solidFill>
                <a:latin typeface="#9Slide05 SVNStandly" pitchFamily="2" charset="0"/>
                <a:ea typeface="Cambria" panose="02040503050406030204" pitchFamily="18" charset="0"/>
              </a:rPr>
              <a:t>Tần</a:t>
            </a:r>
            <a:r>
              <a:rPr lang="en-US" sz="3200" dirty="0">
                <a:solidFill>
                  <a:srgbClr val="C00000"/>
                </a:solidFill>
                <a:latin typeface="#9Slide05 SVNStandly" pitchFamily="2" charset="0"/>
                <a:ea typeface="Cambria" panose="02040503050406030204" pitchFamily="18" charset="0"/>
              </a:rPr>
              <a:t> </a:t>
            </a:r>
            <a:r>
              <a:rPr lang="en-US" sz="3200" dirty="0" err="1">
                <a:solidFill>
                  <a:srgbClr val="C00000"/>
                </a:solidFill>
                <a:latin typeface="#9Slide05 SVNStandly" pitchFamily="2" charset="0"/>
                <a:ea typeface="Cambria" panose="02040503050406030204" pitchFamily="18" charset="0"/>
              </a:rPr>
              <a:t>và</a:t>
            </a:r>
            <a:r>
              <a:rPr lang="en-US" sz="3200" dirty="0">
                <a:solidFill>
                  <a:srgbClr val="C00000"/>
                </a:solidFill>
                <a:latin typeface="#9Slide05 SVNStandly" pitchFamily="2" charset="0"/>
                <a:ea typeface="Cambria" panose="02040503050406030204" pitchFamily="18" charset="0"/>
              </a:rPr>
              <a:t> </a:t>
            </a:r>
            <a:r>
              <a:rPr lang="en-US" sz="3200" dirty="0" err="1">
                <a:solidFill>
                  <a:srgbClr val="C00000"/>
                </a:solidFill>
                <a:latin typeface="#9Slide05 SVNStandly" pitchFamily="2" charset="0"/>
                <a:ea typeface="Cambria" panose="02040503050406030204" pitchFamily="18" charset="0"/>
              </a:rPr>
              <a:t>lãnh</a:t>
            </a:r>
            <a:r>
              <a:rPr lang="en-US" sz="3200" dirty="0">
                <a:solidFill>
                  <a:srgbClr val="C00000"/>
                </a:solidFill>
                <a:latin typeface="#9Slide05 SVNStandly" pitchFamily="2" charset="0"/>
                <a:ea typeface="Cambria" panose="02040503050406030204" pitchFamily="18" charset="0"/>
              </a:rPr>
              <a:t> </a:t>
            </a:r>
            <a:r>
              <a:rPr lang="en-US" sz="3200" dirty="0" err="1">
                <a:solidFill>
                  <a:srgbClr val="C00000"/>
                </a:solidFill>
                <a:latin typeface="#9Slide05 SVNStandly" pitchFamily="2" charset="0"/>
                <a:ea typeface="Cambria" panose="02040503050406030204" pitchFamily="18" charset="0"/>
              </a:rPr>
              <a:t>thổ</a:t>
            </a:r>
            <a:r>
              <a:rPr lang="en-US" sz="3200" dirty="0">
                <a:solidFill>
                  <a:srgbClr val="C00000"/>
                </a:solidFill>
                <a:latin typeface="#9Slide05 SVNStandly" pitchFamily="2" charset="0"/>
                <a:ea typeface="Cambria" panose="02040503050406030204" pitchFamily="18" charset="0"/>
              </a:rPr>
              <a:t> </a:t>
            </a:r>
            <a:r>
              <a:rPr lang="en-US" sz="3200" dirty="0" err="1">
                <a:solidFill>
                  <a:srgbClr val="C00000"/>
                </a:solidFill>
                <a:latin typeface="#9Slide05 SVNStandly" pitchFamily="2" charset="0"/>
                <a:ea typeface="Cambria" panose="02040503050406030204" pitchFamily="18" charset="0"/>
              </a:rPr>
              <a:t>Trung</a:t>
            </a:r>
            <a:r>
              <a:rPr lang="en-US" sz="3200" dirty="0">
                <a:solidFill>
                  <a:srgbClr val="C00000"/>
                </a:solidFill>
                <a:latin typeface="#9Slide05 SVNStandly" pitchFamily="2" charset="0"/>
                <a:ea typeface="Cambria" panose="02040503050406030204" pitchFamily="18" charset="0"/>
              </a:rPr>
              <a:t> </a:t>
            </a:r>
            <a:r>
              <a:rPr lang="en-US" sz="3200" dirty="0" err="1">
                <a:solidFill>
                  <a:srgbClr val="C00000"/>
                </a:solidFill>
                <a:latin typeface="#9Slide05 SVNStandly" pitchFamily="2" charset="0"/>
                <a:ea typeface="Cambria" panose="02040503050406030204" pitchFamily="18" charset="0"/>
              </a:rPr>
              <a:t>Quốc</a:t>
            </a:r>
            <a:r>
              <a:rPr lang="en-US" sz="3200" dirty="0">
                <a:solidFill>
                  <a:srgbClr val="C00000"/>
                </a:solidFill>
                <a:latin typeface="#9Slide05 SVNStandly" pitchFamily="2" charset="0"/>
                <a:ea typeface="Cambria" panose="02040503050406030204" pitchFamily="18" charset="0"/>
              </a:rPr>
              <a:t> </a:t>
            </a:r>
            <a:r>
              <a:rPr lang="en-US" sz="3200" dirty="0" err="1">
                <a:solidFill>
                  <a:srgbClr val="C00000"/>
                </a:solidFill>
                <a:latin typeface="#9Slide05 SVNStandly" pitchFamily="2" charset="0"/>
                <a:ea typeface="Cambria" panose="02040503050406030204" pitchFamily="18" charset="0"/>
              </a:rPr>
              <a:t>hiện</a:t>
            </a:r>
            <a:r>
              <a:rPr lang="en-US" sz="3200" dirty="0">
                <a:solidFill>
                  <a:srgbClr val="C00000"/>
                </a:solidFill>
                <a:latin typeface="#9Slide05 SVNStandly" pitchFamily="2" charset="0"/>
                <a:ea typeface="Cambria" panose="02040503050406030204" pitchFamily="18" charset="0"/>
              </a:rPr>
              <a:t> nay.</a:t>
            </a:r>
          </a:p>
        </p:txBody>
      </p:sp>
      <p:sp>
        <p:nvSpPr>
          <p:cNvPr id="27" name="TextBox 26">
            <a:extLst>
              <a:ext uri="{FF2B5EF4-FFF2-40B4-BE49-F238E27FC236}">
                <a16:creationId xmlns="" xmlns:a16="http://schemas.microsoft.com/office/drawing/2014/main" id="{EB56006B-1709-4080-9400-BD6C26A82AAB}"/>
              </a:ext>
            </a:extLst>
          </p:cNvPr>
          <p:cNvSpPr txBox="1"/>
          <p:nvPr/>
        </p:nvSpPr>
        <p:spPr>
          <a:xfrm>
            <a:off x="1120120" y="4611230"/>
            <a:ext cx="4603431" cy="1815882"/>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800" dirty="0" err="1">
                <a:solidFill>
                  <a:schemeClr val="tx1"/>
                </a:solidFill>
                <a:ea typeface="Cambria" panose="02040503050406030204" pitchFamily="18" charset="0"/>
              </a:rPr>
              <a:t>Lãnh</a:t>
            </a:r>
            <a:r>
              <a:rPr lang="en-US" sz="2800" dirty="0">
                <a:solidFill>
                  <a:schemeClr val="tx1"/>
                </a:solidFill>
                <a:ea typeface="Cambria" panose="02040503050406030204" pitchFamily="18" charset="0"/>
              </a:rPr>
              <a:t> </a:t>
            </a:r>
            <a:r>
              <a:rPr lang="en-US" sz="2800" dirty="0" err="1">
                <a:solidFill>
                  <a:schemeClr val="tx1"/>
                </a:solidFill>
                <a:ea typeface="Cambria" panose="02040503050406030204" pitchFamily="18" charset="0"/>
              </a:rPr>
              <a:t>thổ</a:t>
            </a:r>
            <a:r>
              <a:rPr lang="en-US" sz="2800" dirty="0">
                <a:solidFill>
                  <a:schemeClr val="tx1"/>
                </a:solidFill>
                <a:ea typeface="Cambria" panose="02040503050406030204" pitchFamily="18" charset="0"/>
              </a:rPr>
              <a:t> </a:t>
            </a:r>
            <a:r>
              <a:rPr lang="en-US" sz="2800" dirty="0" err="1">
                <a:solidFill>
                  <a:schemeClr val="tx1"/>
                </a:solidFill>
                <a:ea typeface="Cambria" panose="02040503050406030204" pitchFamily="18" charset="0"/>
              </a:rPr>
              <a:t>Trung</a:t>
            </a:r>
            <a:r>
              <a:rPr lang="en-US" sz="2800" dirty="0">
                <a:solidFill>
                  <a:schemeClr val="tx1"/>
                </a:solidFill>
                <a:ea typeface="Cambria" panose="02040503050406030204" pitchFamily="18" charset="0"/>
              </a:rPr>
              <a:t> </a:t>
            </a:r>
            <a:r>
              <a:rPr lang="en-US" sz="2800" dirty="0" err="1">
                <a:solidFill>
                  <a:schemeClr val="tx1"/>
                </a:solidFill>
                <a:ea typeface="Cambria" panose="02040503050406030204" pitchFamily="18" charset="0"/>
              </a:rPr>
              <a:t>Quốc</a:t>
            </a:r>
            <a:r>
              <a:rPr lang="en-US" sz="2800" dirty="0">
                <a:solidFill>
                  <a:schemeClr val="tx1"/>
                </a:solidFill>
                <a:ea typeface="Cambria" panose="02040503050406030204" pitchFamily="18" charset="0"/>
              </a:rPr>
              <a:t> </a:t>
            </a:r>
            <a:r>
              <a:rPr lang="en-US" sz="2800" dirty="0" err="1">
                <a:solidFill>
                  <a:schemeClr val="tx1"/>
                </a:solidFill>
                <a:ea typeface="Cambria" panose="02040503050406030204" pitchFamily="18" charset="0"/>
              </a:rPr>
              <a:t>hiện</a:t>
            </a:r>
            <a:r>
              <a:rPr lang="en-US" sz="2800" dirty="0">
                <a:solidFill>
                  <a:schemeClr val="tx1"/>
                </a:solidFill>
                <a:ea typeface="Cambria" panose="02040503050406030204" pitchFamily="18" charset="0"/>
              </a:rPr>
              <a:t> nay </a:t>
            </a:r>
            <a:r>
              <a:rPr lang="en-US" sz="2800" dirty="0" err="1">
                <a:solidFill>
                  <a:schemeClr val="tx1"/>
                </a:solidFill>
                <a:ea typeface="Cambria" panose="02040503050406030204" pitchFamily="18" charset="0"/>
              </a:rPr>
              <a:t>rộng</a:t>
            </a:r>
            <a:r>
              <a:rPr lang="en-US" sz="2800" dirty="0">
                <a:solidFill>
                  <a:schemeClr val="tx1"/>
                </a:solidFill>
                <a:ea typeface="Cambria" panose="02040503050406030204" pitchFamily="18" charset="0"/>
              </a:rPr>
              <a:t> </a:t>
            </a:r>
            <a:r>
              <a:rPr lang="en-US" sz="2800" dirty="0" err="1">
                <a:solidFill>
                  <a:schemeClr val="tx1"/>
                </a:solidFill>
                <a:ea typeface="Cambria" panose="02040503050406030204" pitchFamily="18" charset="0"/>
              </a:rPr>
              <a:t>lớn</a:t>
            </a:r>
            <a:r>
              <a:rPr lang="en-US" sz="2800" dirty="0">
                <a:solidFill>
                  <a:schemeClr val="tx1"/>
                </a:solidFill>
                <a:ea typeface="Cambria" panose="02040503050406030204" pitchFamily="18" charset="0"/>
              </a:rPr>
              <a:t> </a:t>
            </a:r>
            <a:r>
              <a:rPr lang="en-US" sz="2800" dirty="0" err="1">
                <a:solidFill>
                  <a:schemeClr val="tx1"/>
                </a:solidFill>
                <a:ea typeface="Cambria" panose="02040503050406030204" pitchFamily="18" charset="0"/>
              </a:rPr>
              <a:t>hơn</a:t>
            </a:r>
            <a:r>
              <a:rPr lang="en-US" sz="2800" dirty="0">
                <a:solidFill>
                  <a:schemeClr val="tx1"/>
                </a:solidFill>
                <a:ea typeface="Cambria" panose="02040503050406030204" pitchFamily="18" charset="0"/>
              </a:rPr>
              <a:t>, </a:t>
            </a:r>
            <a:r>
              <a:rPr lang="en-US" sz="2800" dirty="0" err="1">
                <a:solidFill>
                  <a:schemeClr val="tx1"/>
                </a:solidFill>
                <a:ea typeface="Cambria" panose="02040503050406030204" pitchFamily="18" charset="0"/>
              </a:rPr>
              <a:t>là</a:t>
            </a:r>
            <a:r>
              <a:rPr lang="en-US" sz="2800" dirty="0">
                <a:solidFill>
                  <a:schemeClr val="tx1"/>
                </a:solidFill>
                <a:ea typeface="Cambria" panose="02040503050406030204" pitchFamily="18" charset="0"/>
              </a:rPr>
              <a:t> </a:t>
            </a:r>
            <a:r>
              <a:rPr lang="en-US" sz="2800" dirty="0" err="1">
                <a:solidFill>
                  <a:schemeClr val="tx1"/>
                </a:solidFill>
                <a:ea typeface="Cambria" panose="02040503050406030204" pitchFamily="18" charset="0"/>
              </a:rPr>
              <a:t>kết</a:t>
            </a:r>
            <a:r>
              <a:rPr lang="en-US" sz="2800" dirty="0">
                <a:solidFill>
                  <a:schemeClr val="tx1"/>
                </a:solidFill>
                <a:ea typeface="Cambria" panose="02040503050406030204" pitchFamily="18" charset="0"/>
              </a:rPr>
              <a:t> </a:t>
            </a:r>
            <a:r>
              <a:rPr lang="en-US" sz="2800" dirty="0" err="1">
                <a:solidFill>
                  <a:schemeClr val="tx1"/>
                </a:solidFill>
                <a:ea typeface="Cambria" panose="02040503050406030204" pitchFamily="18" charset="0"/>
              </a:rPr>
              <a:t>quả</a:t>
            </a:r>
            <a:r>
              <a:rPr lang="en-US" sz="2800" dirty="0">
                <a:solidFill>
                  <a:schemeClr val="tx1"/>
                </a:solidFill>
                <a:ea typeface="Cambria" panose="02040503050406030204" pitchFamily="18" charset="0"/>
              </a:rPr>
              <a:t> </a:t>
            </a:r>
            <a:r>
              <a:rPr lang="en-US" sz="2800" dirty="0" err="1">
                <a:solidFill>
                  <a:schemeClr val="tx1"/>
                </a:solidFill>
                <a:ea typeface="Cambria" panose="02040503050406030204" pitchFamily="18" charset="0"/>
              </a:rPr>
              <a:t>của</a:t>
            </a:r>
            <a:r>
              <a:rPr lang="en-US" sz="2800" dirty="0">
                <a:solidFill>
                  <a:schemeClr val="tx1"/>
                </a:solidFill>
                <a:ea typeface="Cambria" panose="02040503050406030204" pitchFamily="18" charset="0"/>
              </a:rPr>
              <a:t> </a:t>
            </a:r>
            <a:r>
              <a:rPr lang="en-US" sz="2800" dirty="0" err="1">
                <a:solidFill>
                  <a:schemeClr val="tx1"/>
                </a:solidFill>
                <a:ea typeface="Cambria" panose="02040503050406030204" pitchFamily="18" charset="0"/>
              </a:rPr>
              <a:t>quá</a:t>
            </a:r>
            <a:r>
              <a:rPr lang="en-US" sz="2800" dirty="0">
                <a:solidFill>
                  <a:schemeClr val="tx1"/>
                </a:solidFill>
                <a:ea typeface="Cambria" panose="02040503050406030204" pitchFamily="18" charset="0"/>
              </a:rPr>
              <a:t> </a:t>
            </a:r>
            <a:r>
              <a:rPr lang="en-US" sz="2800" dirty="0" err="1">
                <a:solidFill>
                  <a:schemeClr val="tx1"/>
                </a:solidFill>
                <a:ea typeface="Cambria" panose="02040503050406030204" pitchFamily="18" charset="0"/>
              </a:rPr>
              <a:t>trình</a:t>
            </a:r>
            <a:r>
              <a:rPr lang="en-US" sz="2800" dirty="0">
                <a:solidFill>
                  <a:schemeClr val="tx1"/>
                </a:solidFill>
                <a:ea typeface="Cambria" panose="02040503050406030204" pitchFamily="18" charset="0"/>
              </a:rPr>
              <a:t> </a:t>
            </a:r>
            <a:r>
              <a:rPr lang="en-US" sz="2800" dirty="0" err="1">
                <a:solidFill>
                  <a:schemeClr val="tx1"/>
                </a:solidFill>
                <a:ea typeface="Cambria" panose="02040503050406030204" pitchFamily="18" charset="0"/>
              </a:rPr>
              <a:t>mở</a:t>
            </a:r>
            <a:r>
              <a:rPr lang="en-US" sz="2800" dirty="0">
                <a:solidFill>
                  <a:schemeClr val="tx1"/>
                </a:solidFill>
                <a:ea typeface="Cambria" panose="02040503050406030204" pitchFamily="18" charset="0"/>
              </a:rPr>
              <a:t> </a:t>
            </a:r>
            <a:r>
              <a:rPr lang="en-US" sz="2800" dirty="0" err="1">
                <a:solidFill>
                  <a:schemeClr val="tx1"/>
                </a:solidFill>
                <a:ea typeface="Cambria" panose="02040503050406030204" pitchFamily="18" charset="0"/>
              </a:rPr>
              <a:t>rộng</a:t>
            </a:r>
            <a:r>
              <a:rPr lang="en-US" sz="2800" dirty="0">
                <a:solidFill>
                  <a:schemeClr val="tx1"/>
                </a:solidFill>
                <a:ea typeface="Cambria" panose="02040503050406030204" pitchFamily="18" charset="0"/>
              </a:rPr>
              <a:t> qua </a:t>
            </a:r>
            <a:r>
              <a:rPr lang="en-US" sz="2800" dirty="0" err="1">
                <a:solidFill>
                  <a:schemeClr val="tx1"/>
                </a:solidFill>
                <a:ea typeface="Cambria" panose="02040503050406030204" pitchFamily="18" charset="0"/>
              </a:rPr>
              <a:t>nhiều</a:t>
            </a:r>
            <a:r>
              <a:rPr lang="en-US" sz="2800" dirty="0">
                <a:solidFill>
                  <a:schemeClr val="tx1"/>
                </a:solidFill>
                <a:ea typeface="Cambria" panose="02040503050406030204" pitchFamily="18" charset="0"/>
              </a:rPr>
              <a:t> </a:t>
            </a:r>
            <a:r>
              <a:rPr lang="en-US" sz="2800" dirty="0" err="1">
                <a:solidFill>
                  <a:schemeClr val="tx1"/>
                </a:solidFill>
                <a:ea typeface="Cambria" panose="02040503050406030204" pitchFamily="18" charset="0"/>
              </a:rPr>
              <a:t>triều</a:t>
            </a:r>
            <a:r>
              <a:rPr lang="en-US" sz="2800" dirty="0">
                <a:solidFill>
                  <a:schemeClr val="tx1"/>
                </a:solidFill>
                <a:ea typeface="Cambria" panose="02040503050406030204" pitchFamily="18" charset="0"/>
              </a:rPr>
              <a:t> </a:t>
            </a:r>
            <a:r>
              <a:rPr lang="en-US" sz="2800" dirty="0" err="1">
                <a:solidFill>
                  <a:schemeClr val="tx1"/>
                </a:solidFill>
                <a:ea typeface="Cambria" panose="02040503050406030204" pitchFamily="18" charset="0"/>
              </a:rPr>
              <a:t>đại</a:t>
            </a:r>
            <a:endParaRPr lang="en-US" sz="2800" dirty="0">
              <a:solidFill>
                <a:schemeClr val="tx1"/>
              </a:solidFill>
              <a:ea typeface="Cambria" panose="02040503050406030204" pitchFamily="18" charset="0"/>
            </a:endParaRPr>
          </a:p>
        </p:txBody>
      </p:sp>
    </p:spTree>
    <p:extLst>
      <p:ext uri="{BB962C8B-B14F-4D97-AF65-F5344CB8AC3E}">
        <p14:creationId xmlns:p14="http://schemas.microsoft.com/office/powerpoint/2010/main" val="381035456"/>
      </p:ext>
    </p:extLst>
  </p:cSld>
  <p:clrMapOvr>
    <a:masterClrMapping/>
  </p:clrMapOvr>
  <mc:AlternateContent xmlns:mc="http://schemas.openxmlformats.org/markup-compatibility/2006" xmlns:p14="http://schemas.microsoft.com/office/powerpoint/2010/main">
    <mc:Choice Requires="p14">
      <p:transition spd="slow" p14:dur="175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56A336FD-5903-4E04-BC79-89216DF3B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 y="0"/>
            <a:ext cx="12180015" cy="6858000"/>
          </a:xfrm>
          <a:prstGeom prst="rect">
            <a:avLst/>
          </a:prstGeom>
        </p:spPr>
      </p:pic>
      <p:pic>
        <p:nvPicPr>
          <p:cNvPr id="5" name="图片 4">
            <a:extLst>
              <a:ext uri="{FF2B5EF4-FFF2-40B4-BE49-F238E27FC236}">
                <a16:creationId xmlns="" xmlns:a16="http://schemas.microsoft.com/office/drawing/2014/main" id="{FFEAB154-4D05-4DD1-859C-B318B705D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11310" cy="6858000"/>
          </a:xfrm>
          <a:prstGeom prst="rect">
            <a:avLst/>
          </a:prstGeom>
        </p:spPr>
      </p:pic>
      <p:grpSp>
        <p:nvGrpSpPr>
          <p:cNvPr id="10" name="组合 9">
            <a:extLst>
              <a:ext uri="{FF2B5EF4-FFF2-40B4-BE49-F238E27FC236}">
                <a16:creationId xmlns="" xmlns:a16="http://schemas.microsoft.com/office/drawing/2014/main" id="{EB8D023C-D70B-40C7-B517-D73DD781ED2F}"/>
              </a:ext>
            </a:extLst>
          </p:cNvPr>
          <p:cNvGrpSpPr/>
          <p:nvPr/>
        </p:nvGrpSpPr>
        <p:grpSpPr>
          <a:xfrm>
            <a:off x="1003578" y="1"/>
            <a:ext cx="573351" cy="903085"/>
            <a:chOff x="1003840" y="0"/>
            <a:chExt cx="573500" cy="903085"/>
          </a:xfrm>
        </p:grpSpPr>
        <p:pic>
          <p:nvPicPr>
            <p:cNvPr id="6" name="图片 5">
              <a:extLst>
                <a:ext uri="{FF2B5EF4-FFF2-40B4-BE49-F238E27FC236}">
                  <a16:creationId xmlns="" xmlns:a16="http://schemas.microsoft.com/office/drawing/2014/main" id="{13F4C263-5C82-4D0E-BB96-C680CCE17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840" y="0"/>
              <a:ext cx="408510" cy="903085"/>
            </a:xfrm>
            <a:prstGeom prst="rect">
              <a:avLst/>
            </a:prstGeom>
          </p:spPr>
        </p:pic>
        <p:pic>
          <p:nvPicPr>
            <p:cNvPr id="7" name="图片 6">
              <a:extLst>
                <a:ext uri="{FF2B5EF4-FFF2-40B4-BE49-F238E27FC236}">
                  <a16:creationId xmlns="" xmlns:a16="http://schemas.microsoft.com/office/drawing/2014/main" id="{1CA656A2-A227-4B6D-BF61-A2C65A71F8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902" y="29999"/>
              <a:ext cx="521438" cy="849574"/>
            </a:xfrm>
            <a:prstGeom prst="rect">
              <a:avLst/>
            </a:prstGeom>
          </p:spPr>
        </p:pic>
      </p:grpSp>
      <p:pic>
        <p:nvPicPr>
          <p:cNvPr id="9" name="图片 8">
            <a:extLst>
              <a:ext uri="{FF2B5EF4-FFF2-40B4-BE49-F238E27FC236}">
                <a16:creationId xmlns="" xmlns:a16="http://schemas.microsoft.com/office/drawing/2014/main" id="{64AF9456-50A3-46D1-84BD-427685D10B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63419" y="-324467"/>
            <a:ext cx="1616597" cy="1817778"/>
          </a:xfrm>
          <a:prstGeom prst="rect">
            <a:avLst/>
          </a:prstGeom>
        </p:spPr>
      </p:pic>
      <p:sp>
        <p:nvSpPr>
          <p:cNvPr id="26" name="TextBox 25">
            <a:extLst>
              <a:ext uri="{FF2B5EF4-FFF2-40B4-BE49-F238E27FC236}">
                <a16:creationId xmlns="" xmlns:a16="http://schemas.microsoft.com/office/drawing/2014/main" id="{C15F61CE-F051-4E6D-B318-F42CA1A8DF6E}"/>
              </a:ext>
            </a:extLst>
          </p:cNvPr>
          <p:cNvSpPr txBox="1"/>
          <p:nvPr/>
        </p:nvSpPr>
        <p:spPr>
          <a:xfrm>
            <a:off x="1316278" y="195048"/>
            <a:ext cx="10569334" cy="2308324"/>
          </a:xfrm>
          <a:prstGeom prst="rect">
            <a:avLst/>
          </a:prstGeom>
          <a:noFill/>
        </p:spPr>
        <p:txBody>
          <a:bodyPr wrap="square" rtlCol="0">
            <a:spAutoFit/>
          </a:bodyPr>
          <a:lstStyle/>
          <a:p>
            <a:pPr algn="ctr">
              <a:lnSpc>
                <a:spcPct val="150000"/>
              </a:lnSpc>
            </a:pPr>
            <a:r>
              <a:rPr lang="en-US" sz="3200" dirty="0" smtClean="0">
                <a:solidFill>
                  <a:srgbClr val="C00000"/>
                </a:solidFill>
                <a:latin typeface="#9Slide05 SVNStandly" pitchFamily="2" charset="0"/>
                <a:ea typeface="Cambria" panose="02040503050406030204" pitchFamily="18" charset="0"/>
              </a:rPr>
              <a:t>HOẠT ĐỘNG NHÓM (5’)</a:t>
            </a:r>
          </a:p>
          <a:p>
            <a:pPr algn="ctr">
              <a:lnSpc>
                <a:spcPct val="150000"/>
              </a:lnSpc>
            </a:pPr>
            <a:r>
              <a:rPr lang="en-US" sz="3200" dirty="0" err="1" smtClean="0">
                <a:solidFill>
                  <a:srgbClr val="C00000"/>
                </a:solidFill>
                <a:latin typeface="#9Slide05 SVNStandly" pitchFamily="2" charset="0"/>
                <a:ea typeface="Cambria" panose="02040503050406030204" pitchFamily="18" charset="0"/>
              </a:rPr>
              <a:t>Đọc</a:t>
            </a:r>
            <a:r>
              <a:rPr lang="en-US" sz="3200" dirty="0" smtClean="0">
                <a:solidFill>
                  <a:srgbClr val="C00000"/>
                </a:solidFill>
                <a:latin typeface="#9Slide05 SVNStandly" pitchFamily="2" charset="0"/>
                <a:ea typeface="Cambria" panose="02040503050406030204" pitchFamily="18" charset="0"/>
              </a:rPr>
              <a:t> </a:t>
            </a:r>
            <a:r>
              <a:rPr lang="en-US" sz="3200" dirty="0">
                <a:solidFill>
                  <a:srgbClr val="C00000"/>
                </a:solidFill>
                <a:latin typeface="#9Slide05 SVNStandly" pitchFamily="2" charset="0"/>
                <a:ea typeface="Cambria" panose="02040503050406030204" pitchFamily="18" charset="0"/>
              </a:rPr>
              <a:t>SGK, </a:t>
            </a:r>
            <a:r>
              <a:rPr lang="en-US" sz="3200" dirty="0" err="1">
                <a:solidFill>
                  <a:srgbClr val="C00000"/>
                </a:solidFill>
                <a:latin typeface="#9Slide05 SVNStandly" pitchFamily="2" charset="0"/>
                <a:ea typeface="Cambria" panose="02040503050406030204" pitchFamily="18" charset="0"/>
              </a:rPr>
              <a:t>tìm</a:t>
            </a:r>
            <a:r>
              <a:rPr lang="en-US" sz="3200" dirty="0">
                <a:solidFill>
                  <a:srgbClr val="C00000"/>
                </a:solidFill>
                <a:latin typeface="#9Slide05 SVNStandly" pitchFamily="2" charset="0"/>
                <a:ea typeface="Cambria" panose="02040503050406030204" pitchFamily="18" charset="0"/>
              </a:rPr>
              <a:t> </a:t>
            </a:r>
            <a:r>
              <a:rPr lang="en-US" sz="3200" dirty="0" err="1">
                <a:solidFill>
                  <a:srgbClr val="C00000"/>
                </a:solidFill>
                <a:latin typeface="#9Slide05 SVNStandly" pitchFamily="2" charset="0"/>
                <a:ea typeface="Cambria" panose="02040503050406030204" pitchFamily="18" charset="0"/>
              </a:rPr>
              <a:t>các</a:t>
            </a:r>
            <a:r>
              <a:rPr lang="en-US" sz="3200" dirty="0">
                <a:solidFill>
                  <a:srgbClr val="C00000"/>
                </a:solidFill>
                <a:latin typeface="#9Slide05 SVNStandly" pitchFamily="2" charset="0"/>
                <a:ea typeface="Cambria" panose="02040503050406030204" pitchFamily="18" charset="0"/>
              </a:rPr>
              <a:t> </a:t>
            </a:r>
            <a:r>
              <a:rPr lang="en-US" sz="3200" dirty="0" err="1">
                <a:solidFill>
                  <a:srgbClr val="C00000"/>
                </a:solidFill>
                <a:latin typeface="#9Slide05 SVNStandly" pitchFamily="2" charset="0"/>
                <a:ea typeface="Cambria" panose="02040503050406030204" pitchFamily="18" charset="0"/>
              </a:rPr>
              <a:t>thông</a:t>
            </a:r>
            <a:r>
              <a:rPr lang="en-US" sz="3200" dirty="0">
                <a:solidFill>
                  <a:srgbClr val="C00000"/>
                </a:solidFill>
                <a:latin typeface="#9Slide05 SVNStandly" pitchFamily="2" charset="0"/>
                <a:ea typeface="Cambria" panose="02040503050406030204" pitchFamily="18" charset="0"/>
              </a:rPr>
              <a:t> tin </a:t>
            </a:r>
            <a:r>
              <a:rPr lang="en-US" sz="3200" dirty="0" err="1">
                <a:solidFill>
                  <a:srgbClr val="C00000"/>
                </a:solidFill>
                <a:latin typeface="#9Slide05 SVNStandly" pitchFamily="2" charset="0"/>
                <a:ea typeface="Cambria" panose="02040503050406030204" pitchFamily="18" charset="0"/>
              </a:rPr>
              <a:t>cần</a:t>
            </a:r>
            <a:r>
              <a:rPr lang="en-US" sz="3200" dirty="0">
                <a:solidFill>
                  <a:srgbClr val="C00000"/>
                </a:solidFill>
                <a:latin typeface="#9Slide05 SVNStandly" pitchFamily="2" charset="0"/>
                <a:ea typeface="Cambria" panose="02040503050406030204" pitchFamily="18" charset="0"/>
              </a:rPr>
              <a:t> </a:t>
            </a:r>
            <a:r>
              <a:rPr lang="en-US" sz="3200" dirty="0" err="1">
                <a:solidFill>
                  <a:srgbClr val="C00000"/>
                </a:solidFill>
                <a:latin typeface="#9Slide05 SVNStandly" pitchFamily="2" charset="0"/>
                <a:ea typeface="Cambria" panose="02040503050406030204" pitchFamily="18" charset="0"/>
              </a:rPr>
              <a:t>thiết</a:t>
            </a:r>
            <a:r>
              <a:rPr lang="en-US" sz="3200" dirty="0">
                <a:solidFill>
                  <a:srgbClr val="C00000"/>
                </a:solidFill>
                <a:latin typeface="#9Slide05 SVNStandly" pitchFamily="2" charset="0"/>
                <a:ea typeface="Cambria" panose="02040503050406030204" pitchFamily="18" charset="0"/>
              </a:rPr>
              <a:t> </a:t>
            </a:r>
            <a:r>
              <a:rPr lang="en-US" sz="3200" dirty="0" err="1">
                <a:solidFill>
                  <a:srgbClr val="C00000"/>
                </a:solidFill>
                <a:latin typeface="#9Slide05 SVNStandly" pitchFamily="2" charset="0"/>
                <a:ea typeface="Cambria" panose="02040503050406030204" pitchFamily="18" charset="0"/>
              </a:rPr>
              <a:t>để</a:t>
            </a:r>
            <a:r>
              <a:rPr lang="en-US" sz="3200" dirty="0">
                <a:solidFill>
                  <a:srgbClr val="C00000"/>
                </a:solidFill>
                <a:latin typeface="#9Slide05 SVNStandly" pitchFamily="2" charset="0"/>
                <a:ea typeface="Cambria" panose="02040503050406030204" pitchFamily="18" charset="0"/>
              </a:rPr>
              <a:t> </a:t>
            </a:r>
            <a:r>
              <a:rPr lang="en-US" sz="3200" dirty="0" err="1">
                <a:solidFill>
                  <a:srgbClr val="C00000"/>
                </a:solidFill>
                <a:latin typeface="#9Slide05 SVNStandly" pitchFamily="2" charset="0"/>
                <a:ea typeface="Cambria" panose="02040503050406030204" pitchFamily="18" charset="0"/>
              </a:rPr>
              <a:t>trả</a:t>
            </a:r>
            <a:r>
              <a:rPr lang="en-US" sz="3200" dirty="0">
                <a:solidFill>
                  <a:srgbClr val="C00000"/>
                </a:solidFill>
                <a:latin typeface="#9Slide05 SVNStandly" pitchFamily="2" charset="0"/>
                <a:ea typeface="Cambria" panose="02040503050406030204" pitchFamily="18" charset="0"/>
              </a:rPr>
              <a:t> </a:t>
            </a:r>
            <a:r>
              <a:rPr lang="en-US" sz="3200" dirty="0" err="1">
                <a:solidFill>
                  <a:srgbClr val="C00000"/>
                </a:solidFill>
                <a:latin typeface="#9Slide05 SVNStandly" pitchFamily="2" charset="0"/>
                <a:ea typeface="Cambria" panose="02040503050406030204" pitchFamily="18" charset="0"/>
              </a:rPr>
              <a:t>lời</a:t>
            </a:r>
            <a:r>
              <a:rPr lang="en-US" sz="3200" dirty="0">
                <a:solidFill>
                  <a:srgbClr val="C00000"/>
                </a:solidFill>
                <a:latin typeface="#9Slide05 SVNStandly" pitchFamily="2" charset="0"/>
                <a:ea typeface="Cambria" panose="02040503050406030204" pitchFamily="18" charset="0"/>
              </a:rPr>
              <a:t> </a:t>
            </a:r>
            <a:r>
              <a:rPr lang="en-US" sz="3200" dirty="0" err="1">
                <a:solidFill>
                  <a:srgbClr val="C00000"/>
                </a:solidFill>
                <a:latin typeface="#9Slide05 SVNStandly" pitchFamily="2" charset="0"/>
                <a:ea typeface="Cambria" panose="02040503050406030204" pitchFamily="18" charset="0"/>
              </a:rPr>
              <a:t>cho</a:t>
            </a:r>
            <a:r>
              <a:rPr lang="en-US" sz="3200" dirty="0">
                <a:solidFill>
                  <a:srgbClr val="C00000"/>
                </a:solidFill>
                <a:latin typeface="#9Slide05 SVNStandly" pitchFamily="2" charset="0"/>
                <a:ea typeface="Cambria" panose="02040503050406030204" pitchFamily="18" charset="0"/>
              </a:rPr>
              <a:t> </a:t>
            </a:r>
            <a:r>
              <a:rPr lang="en-US" sz="3200" dirty="0" err="1">
                <a:solidFill>
                  <a:srgbClr val="C00000"/>
                </a:solidFill>
                <a:latin typeface="#9Slide05 SVNStandly" pitchFamily="2" charset="0"/>
                <a:ea typeface="Cambria" panose="02040503050406030204" pitchFamily="18" charset="0"/>
              </a:rPr>
              <a:t>các</a:t>
            </a:r>
            <a:r>
              <a:rPr lang="en-US" sz="3200" dirty="0">
                <a:solidFill>
                  <a:srgbClr val="C00000"/>
                </a:solidFill>
                <a:latin typeface="#9Slide05 SVNStandly" pitchFamily="2" charset="0"/>
                <a:ea typeface="Cambria" panose="02040503050406030204" pitchFamily="18" charset="0"/>
              </a:rPr>
              <a:t> </a:t>
            </a:r>
            <a:r>
              <a:rPr lang="en-US" sz="3200" dirty="0" err="1">
                <a:solidFill>
                  <a:srgbClr val="C00000"/>
                </a:solidFill>
                <a:latin typeface="#9Slide05 SVNStandly" pitchFamily="2" charset="0"/>
                <a:ea typeface="Cambria" panose="02040503050406030204" pitchFamily="18" charset="0"/>
              </a:rPr>
              <a:t>câu</a:t>
            </a:r>
            <a:r>
              <a:rPr lang="en-US" sz="3200" dirty="0">
                <a:solidFill>
                  <a:srgbClr val="C00000"/>
                </a:solidFill>
                <a:latin typeface="#9Slide05 SVNStandly" pitchFamily="2" charset="0"/>
                <a:ea typeface="Cambria" panose="02040503050406030204" pitchFamily="18" charset="0"/>
              </a:rPr>
              <a:t> </a:t>
            </a:r>
            <a:r>
              <a:rPr lang="en-US" sz="3200" dirty="0" err="1">
                <a:solidFill>
                  <a:srgbClr val="C00000"/>
                </a:solidFill>
                <a:latin typeface="#9Slide05 SVNStandly" pitchFamily="2" charset="0"/>
                <a:ea typeface="Cambria" panose="02040503050406030204" pitchFamily="18" charset="0"/>
              </a:rPr>
              <a:t>hỏi</a:t>
            </a:r>
            <a:r>
              <a:rPr lang="en-US" sz="3200" dirty="0">
                <a:solidFill>
                  <a:srgbClr val="C00000"/>
                </a:solidFill>
                <a:latin typeface="#9Slide05 SVNStandly" pitchFamily="2" charset="0"/>
                <a:ea typeface="Cambria" panose="02040503050406030204" pitchFamily="18" charset="0"/>
              </a:rPr>
              <a:t> </a:t>
            </a:r>
            <a:r>
              <a:rPr lang="en-US" sz="3200" dirty="0" err="1">
                <a:solidFill>
                  <a:srgbClr val="C00000"/>
                </a:solidFill>
                <a:latin typeface="#9Slide05 SVNStandly" pitchFamily="2" charset="0"/>
                <a:ea typeface="Cambria" panose="02040503050406030204" pitchFamily="18" charset="0"/>
              </a:rPr>
              <a:t>dưới</a:t>
            </a:r>
            <a:r>
              <a:rPr lang="en-US" sz="3200" dirty="0">
                <a:solidFill>
                  <a:srgbClr val="C00000"/>
                </a:solidFill>
                <a:latin typeface="#9Slide05 SVNStandly" pitchFamily="2" charset="0"/>
                <a:ea typeface="Cambria" panose="02040503050406030204" pitchFamily="18" charset="0"/>
              </a:rPr>
              <a:t> </a:t>
            </a:r>
            <a:r>
              <a:rPr lang="en-US" sz="3200" dirty="0" err="1">
                <a:solidFill>
                  <a:srgbClr val="C00000"/>
                </a:solidFill>
                <a:latin typeface="#9Slide05 SVNStandly" pitchFamily="2" charset="0"/>
                <a:ea typeface="Cambria" panose="02040503050406030204" pitchFamily="18" charset="0"/>
              </a:rPr>
              <a:t>đây</a:t>
            </a:r>
            <a:endParaRPr lang="en-US" sz="3200" dirty="0">
              <a:solidFill>
                <a:srgbClr val="C00000"/>
              </a:solidFill>
              <a:latin typeface="#9Slide05 SVNStandly" pitchFamily="2" charset="0"/>
              <a:ea typeface="Cambria" panose="02040503050406030204" pitchFamily="18" charset="0"/>
            </a:endParaRPr>
          </a:p>
        </p:txBody>
      </p:sp>
      <p:sp>
        <p:nvSpPr>
          <p:cNvPr id="13" name="Hexagon 12">
            <a:extLst>
              <a:ext uri="{FF2B5EF4-FFF2-40B4-BE49-F238E27FC236}">
                <a16:creationId xmlns="" xmlns:a16="http://schemas.microsoft.com/office/drawing/2014/main" id="{99CC75A5-A360-4A34-BCAA-D1057BDA8D8C}"/>
              </a:ext>
            </a:extLst>
          </p:cNvPr>
          <p:cNvSpPr/>
          <p:nvPr/>
        </p:nvSpPr>
        <p:spPr>
          <a:xfrm>
            <a:off x="1054360" y="3447028"/>
            <a:ext cx="3695244" cy="2122044"/>
          </a:xfrm>
          <a:prstGeom prst="hexagon">
            <a:avLst>
              <a:gd name="adj" fmla="val 33740"/>
              <a:gd name="vf" fmla="val 115470"/>
            </a:avLst>
          </a:prstGeom>
          <a:solidFill>
            <a:schemeClr val="accent4">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9Slide07 IcielBaliho Script" pitchFamily="2" charset="0"/>
                <a:cs typeface="Times New Roman" panose="02020603050405020304" pitchFamily="18" charset="0"/>
              </a:rPr>
              <a:t>Quá</a:t>
            </a:r>
            <a:r>
              <a:rPr lang="en-US" sz="3600" dirty="0">
                <a:latin typeface="#9Slide07 IcielBaliho Script" pitchFamily="2" charset="0"/>
                <a:cs typeface="Times New Roman" panose="02020603050405020304" pitchFamily="18" charset="0"/>
              </a:rPr>
              <a:t> </a:t>
            </a:r>
            <a:r>
              <a:rPr lang="en-US" sz="3600" dirty="0" err="1">
                <a:latin typeface="#9Slide07 IcielBaliho Script" pitchFamily="2" charset="0"/>
                <a:cs typeface="Times New Roman" panose="02020603050405020304" pitchFamily="18" charset="0"/>
              </a:rPr>
              <a:t>trình</a:t>
            </a:r>
            <a:r>
              <a:rPr lang="en-US" sz="3600" dirty="0">
                <a:latin typeface="#9Slide07 IcielBaliho Script" pitchFamily="2" charset="0"/>
                <a:cs typeface="Times New Roman" panose="02020603050405020304" pitchFamily="18" charset="0"/>
              </a:rPr>
              <a:t> </a:t>
            </a:r>
            <a:r>
              <a:rPr lang="en-US" sz="3600" dirty="0" err="1">
                <a:latin typeface="#9Slide07 IcielBaliho Script" pitchFamily="2" charset="0"/>
                <a:cs typeface="Times New Roman" panose="02020603050405020304" pitchFamily="18" charset="0"/>
              </a:rPr>
              <a:t>thống</a:t>
            </a:r>
            <a:r>
              <a:rPr lang="en-US" sz="3600" dirty="0">
                <a:latin typeface="#9Slide07 IcielBaliho Script" pitchFamily="2" charset="0"/>
                <a:cs typeface="Times New Roman" panose="02020603050405020304" pitchFamily="18" charset="0"/>
              </a:rPr>
              <a:t> </a:t>
            </a:r>
            <a:r>
              <a:rPr lang="en-US" sz="3600" dirty="0" err="1">
                <a:latin typeface="#9Slide07 IcielBaliho Script" pitchFamily="2" charset="0"/>
                <a:cs typeface="Times New Roman" panose="02020603050405020304" pitchFamily="18" charset="0"/>
              </a:rPr>
              <a:t>nhất</a:t>
            </a:r>
            <a:r>
              <a:rPr lang="en-US" sz="3600" dirty="0">
                <a:latin typeface="#9Slide07 IcielBaliho Script" pitchFamily="2" charset="0"/>
                <a:cs typeface="Times New Roman" panose="02020603050405020304" pitchFamily="18" charset="0"/>
              </a:rPr>
              <a:t> </a:t>
            </a:r>
            <a:r>
              <a:rPr lang="en-US" sz="3600" dirty="0" err="1">
                <a:latin typeface="#9Slide07 IcielBaliho Script" pitchFamily="2" charset="0"/>
                <a:cs typeface="Times New Roman" panose="02020603050405020304" pitchFamily="18" charset="0"/>
              </a:rPr>
              <a:t>Trung</a:t>
            </a:r>
            <a:r>
              <a:rPr lang="en-US" sz="3600" dirty="0">
                <a:latin typeface="#9Slide07 IcielBaliho Script" pitchFamily="2" charset="0"/>
                <a:cs typeface="Times New Roman" panose="02020603050405020304" pitchFamily="18" charset="0"/>
              </a:rPr>
              <a:t> </a:t>
            </a:r>
            <a:r>
              <a:rPr lang="en-US" sz="3600" dirty="0" err="1">
                <a:latin typeface="#9Slide07 IcielBaliho Script" pitchFamily="2" charset="0"/>
                <a:cs typeface="Times New Roman" panose="02020603050405020304" pitchFamily="18" charset="0"/>
              </a:rPr>
              <a:t>Quốc</a:t>
            </a:r>
            <a:endParaRPr lang="en-US" sz="3600" dirty="0">
              <a:latin typeface="#9Slide07 IcielBaliho Script" pitchFamily="2" charset="0"/>
              <a:cs typeface="Times New Roman" panose="02020603050405020304" pitchFamily="18" charset="0"/>
            </a:endParaRPr>
          </a:p>
        </p:txBody>
      </p:sp>
      <p:sp>
        <p:nvSpPr>
          <p:cNvPr id="15" name="Rectangle: Rounded Corners 14">
            <a:extLst>
              <a:ext uri="{FF2B5EF4-FFF2-40B4-BE49-F238E27FC236}">
                <a16:creationId xmlns="" xmlns:a16="http://schemas.microsoft.com/office/drawing/2014/main" id="{7367F796-32EC-4D5B-BD19-43BA5D600C1E}"/>
              </a:ext>
            </a:extLst>
          </p:cNvPr>
          <p:cNvSpPr/>
          <p:nvPr/>
        </p:nvSpPr>
        <p:spPr>
          <a:xfrm>
            <a:off x="5066788" y="2478663"/>
            <a:ext cx="6759276" cy="805498"/>
          </a:xfrm>
          <a:prstGeom prst="roundRect">
            <a:avLst>
              <a:gd name="adj" fmla="val 3411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9Slide03 AllRoundGothic" panose="020B0703020202020104" pitchFamily="34" charset="0"/>
                <a:cs typeface="Times New Roman" panose="02020603050405020304" pitchFamily="18" charset="0"/>
              </a:rPr>
              <a:t>Ai </a:t>
            </a:r>
            <a:r>
              <a:rPr lang="en-US" sz="2800" dirty="0" err="1">
                <a:latin typeface="#9Slide03 AllRoundGothic" panose="020B0703020202020104" pitchFamily="34" charset="0"/>
                <a:cs typeface="Times New Roman" panose="02020603050405020304" pitchFamily="18" charset="0"/>
              </a:rPr>
              <a:t>thống</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nhất</a:t>
            </a:r>
            <a:r>
              <a:rPr lang="en-US" sz="2800" dirty="0">
                <a:latin typeface="#9Slide03 AllRoundGothic" panose="020B0703020202020104" pitchFamily="34" charset="0"/>
                <a:cs typeface="Times New Roman" panose="02020603050405020304" pitchFamily="18" charset="0"/>
              </a:rPr>
              <a:t>?</a:t>
            </a:r>
          </a:p>
        </p:txBody>
      </p:sp>
      <p:sp>
        <p:nvSpPr>
          <p:cNvPr id="18" name="Rectangle: Rounded Corners 17">
            <a:extLst>
              <a:ext uri="{FF2B5EF4-FFF2-40B4-BE49-F238E27FC236}">
                <a16:creationId xmlns="" xmlns:a16="http://schemas.microsoft.com/office/drawing/2014/main" id="{8F07DEBD-1CC6-420F-9F5C-6AD666739B71}"/>
              </a:ext>
            </a:extLst>
          </p:cNvPr>
          <p:cNvSpPr/>
          <p:nvPr/>
        </p:nvSpPr>
        <p:spPr>
          <a:xfrm>
            <a:off x="5000139" y="3608629"/>
            <a:ext cx="6825924" cy="805499"/>
          </a:xfrm>
          <a:prstGeom prst="roundRect">
            <a:avLst>
              <a:gd name="adj" fmla="val 34118"/>
            </a:avLst>
          </a:prstGeom>
          <a:solidFill>
            <a:srgbClr val="845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AllRoundGothic" panose="020B0703020202020104" pitchFamily="34" charset="0"/>
                <a:cs typeface="Times New Roman" panose="02020603050405020304" pitchFamily="18" charset="0"/>
              </a:rPr>
              <a:t>Thống</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nhất</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khi</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nào</a:t>
            </a:r>
            <a:r>
              <a:rPr lang="en-US" sz="2800" dirty="0">
                <a:latin typeface="#9Slide03 AllRoundGothic" panose="020B0703020202020104" pitchFamily="34" charset="0"/>
                <a:cs typeface="Times New Roman" panose="02020603050405020304" pitchFamily="18" charset="0"/>
              </a:rPr>
              <a:t>?</a:t>
            </a:r>
          </a:p>
        </p:txBody>
      </p:sp>
      <p:sp>
        <p:nvSpPr>
          <p:cNvPr id="21" name="Rectangle: Rounded Corners 20">
            <a:extLst>
              <a:ext uri="{FF2B5EF4-FFF2-40B4-BE49-F238E27FC236}">
                <a16:creationId xmlns="" xmlns:a16="http://schemas.microsoft.com/office/drawing/2014/main" id="{1B5DF97F-5272-45E9-AAC8-C35ACD12840A}"/>
              </a:ext>
            </a:extLst>
          </p:cNvPr>
          <p:cNvSpPr/>
          <p:nvPr/>
        </p:nvSpPr>
        <p:spPr>
          <a:xfrm>
            <a:off x="5002243" y="4688310"/>
            <a:ext cx="6823821" cy="826754"/>
          </a:xfrm>
          <a:prstGeom prst="roundRect">
            <a:avLst>
              <a:gd name="adj" fmla="val 34118"/>
            </a:avLst>
          </a:prstGeom>
          <a:solidFill>
            <a:srgbClr val="ACC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AllRoundGothic" panose="020B0703020202020104" pitchFamily="34" charset="0"/>
                <a:cs typeface="Times New Roman" panose="02020603050405020304" pitchFamily="18" charset="0"/>
              </a:rPr>
              <a:t>Vì</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sao</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nhà</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Tần</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giành</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thắng</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lợi</a:t>
            </a:r>
            <a:r>
              <a:rPr lang="en-US" sz="2800" dirty="0">
                <a:latin typeface="#9Slide03 AllRoundGothic" panose="020B0703020202020104" pitchFamily="34" charset="0"/>
                <a:cs typeface="Times New Roman" panose="02020603050405020304" pitchFamily="18" charset="0"/>
              </a:rPr>
              <a:t>?</a:t>
            </a:r>
          </a:p>
        </p:txBody>
      </p:sp>
      <p:sp>
        <p:nvSpPr>
          <p:cNvPr id="28" name="Rectangle: Rounded Corners 27">
            <a:extLst>
              <a:ext uri="{FF2B5EF4-FFF2-40B4-BE49-F238E27FC236}">
                <a16:creationId xmlns="" xmlns:a16="http://schemas.microsoft.com/office/drawing/2014/main" id="{F0BDDC7B-9F3E-45CE-BDE7-2E8C41903B65}"/>
              </a:ext>
            </a:extLst>
          </p:cNvPr>
          <p:cNvSpPr/>
          <p:nvPr/>
        </p:nvSpPr>
        <p:spPr>
          <a:xfrm>
            <a:off x="5000140" y="5788526"/>
            <a:ext cx="6823819" cy="1023981"/>
          </a:xfrm>
          <a:prstGeom prst="roundRect">
            <a:avLst>
              <a:gd name="adj" fmla="val 3411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AllRoundGothic" panose="020B0703020202020104" pitchFamily="34" charset="0"/>
                <a:cs typeface="Times New Roman" panose="02020603050405020304" pitchFamily="18" charset="0"/>
              </a:rPr>
              <a:t>Những</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chính</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sách</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gì</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được</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nhà</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Tần</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thực</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hiện</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sau</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khi</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thống</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nhất</a:t>
            </a:r>
            <a:r>
              <a:rPr lang="en-US" sz="2800" dirty="0">
                <a:latin typeface="#9Slide03 AllRoundGothic" panose="020B0703020202020104" pitchFamily="34" charset="0"/>
                <a:cs typeface="Times New Roman" panose="02020603050405020304" pitchFamily="18" charset="0"/>
              </a:rPr>
              <a:t>?</a:t>
            </a:r>
          </a:p>
        </p:txBody>
      </p:sp>
      <p:cxnSp>
        <p:nvCxnSpPr>
          <p:cNvPr id="42" name="Connector: Curved 41">
            <a:extLst>
              <a:ext uri="{FF2B5EF4-FFF2-40B4-BE49-F238E27FC236}">
                <a16:creationId xmlns="" xmlns:a16="http://schemas.microsoft.com/office/drawing/2014/main" id="{F3D54D7A-0E6B-45D8-91E8-F2BC43DAA5DB}"/>
              </a:ext>
            </a:extLst>
          </p:cNvPr>
          <p:cNvCxnSpPr>
            <a:stCxn id="13" idx="5"/>
            <a:endCxn id="15" idx="1"/>
          </p:cNvCxnSpPr>
          <p:nvPr/>
        </p:nvCxnSpPr>
        <p:spPr>
          <a:xfrm rot="5400000" flipH="1" flipV="1">
            <a:off x="4267491" y="2647736"/>
            <a:ext cx="565616" cy="1032974"/>
          </a:xfrm>
          <a:prstGeom prst="curvedConnector2">
            <a:avLst/>
          </a:prstGeom>
          <a:ln>
            <a:solidFill>
              <a:schemeClr val="accent4">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46" name="Connector: Curved 45">
            <a:extLst>
              <a:ext uri="{FF2B5EF4-FFF2-40B4-BE49-F238E27FC236}">
                <a16:creationId xmlns="" xmlns:a16="http://schemas.microsoft.com/office/drawing/2014/main" id="{F2F71ABD-D80F-46C4-A28E-18687EA058E3}"/>
              </a:ext>
            </a:extLst>
          </p:cNvPr>
          <p:cNvCxnSpPr>
            <a:stCxn id="13" idx="1"/>
            <a:endCxn id="28" idx="1"/>
          </p:cNvCxnSpPr>
          <p:nvPr/>
        </p:nvCxnSpPr>
        <p:spPr>
          <a:xfrm rot="16200000" flipH="1">
            <a:off x="4151254" y="5451632"/>
            <a:ext cx="731442" cy="966327"/>
          </a:xfrm>
          <a:prstGeom prst="curvedConnector2">
            <a:avLst/>
          </a:prstGeom>
          <a:ln>
            <a:solidFill>
              <a:schemeClr val="accent4">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50" name="Connector: Curved 49">
            <a:extLst>
              <a:ext uri="{FF2B5EF4-FFF2-40B4-BE49-F238E27FC236}">
                <a16:creationId xmlns="" xmlns:a16="http://schemas.microsoft.com/office/drawing/2014/main" id="{AEA7C0F3-8F31-4D8F-8419-2AAD9D9F5E1B}"/>
              </a:ext>
            </a:extLst>
          </p:cNvPr>
          <p:cNvCxnSpPr>
            <a:cxnSpLocks/>
          </p:cNvCxnSpPr>
          <p:nvPr/>
        </p:nvCxnSpPr>
        <p:spPr>
          <a:xfrm>
            <a:off x="4396684" y="4963889"/>
            <a:ext cx="603455" cy="290285"/>
          </a:xfrm>
          <a:prstGeom prst="curvedConnector3">
            <a:avLst>
              <a:gd name="adj1" fmla="val 50000"/>
            </a:avLst>
          </a:prstGeom>
          <a:ln>
            <a:solidFill>
              <a:schemeClr val="accent4">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53" name="Connector: Curved 52">
            <a:extLst>
              <a:ext uri="{FF2B5EF4-FFF2-40B4-BE49-F238E27FC236}">
                <a16:creationId xmlns="" xmlns:a16="http://schemas.microsoft.com/office/drawing/2014/main" id="{4F246A36-A468-406B-A986-AE137BE89DAE}"/>
              </a:ext>
            </a:extLst>
          </p:cNvPr>
          <p:cNvCxnSpPr>
            <a:cxnSpLocks/>
          </p:cNvCxnSpPr>
          <p:nvPr/>
        </p:nvCxnSpPr>
        <p:spPr>
          <a:xfrm flipV="1">
            <a:off x="4357335" y="3831773"/>
            <a:ext cx="642805" cy="179604"/>
          </a:xfrm>
          <a:prstGeom prst="curvedConnector3">
            <a:avLst>
              <a:gd name="adj1" fmla="val 50000"/>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5816746"/>
      </p:ext>
    </p:extLst>
  </p:cSld>
  <p:clrMapOvr>
    <a:masterClrMapping/>
  </p:clrMapOvr>
  <mc:AlternateContent xmlns:mc="http://schemas.openxmlformats.org/markup-compatibility/2006" xmlns:p14="http://schemas.microsoft.com/office/powerpoint/2010/main">
    <mc:Choice Requires="p14">
      <p:transition spd="slow" p14:dur="175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p:cTn id="19" dur="500" fill="hold"/>
                                        <p:tgtEl>
                                          <p:spTgt spid="42"/>
                                        </p:tgtEl>
                                        <p:attrNameLst>
                                          <p:attrName>ppt_w</p:attrName>
                                        </p:attrNameLst>
                                      </p:cBhvr>
                                      <p:tavLst>
                                        <p:tav tm="0">
                                          <p:val>
                                            <p:fltVal val="0"/>
                                          </p:val>
                                        </p:tav>
                                        <p:tav tm="100000">
                                          <p:val>
                                            <p:strVal val="#ppt_w"/>
                                          </p:val>
                                        </p:tav>
                                      </p:tavLst>
                                    </p:anim>
                                    <p:anim calcmode="lin" valueType="num">
                                      <p:cBhvr>
                                        <p:cTn id="20" dur="500" fill="hold"/>
                                        <p:tgtEl>
                                          <p:spTgt spid="42"/>
                                        </p:tgtEl>
                                        <p:attrNameLst>
                                          <p:attrName>ppt_h</p:attrName>
                                        </p:attrNameLst>
                                      </p:cBhvr>
                                      <p:tavLst>
                                        <p:tav tm="0">
                                          <p:val>
                                            <p:fltVal val="0"/>
                                          </p:val>
                                        </p:tav>
                                        <p:tav tm="100000">
                                          <p:val>
                                            <p:strVal val="#ppt_h"/>
                                          </p:val>
                                        </p:tav>
                                      </p:tavLst>
                                    </p:anim>
                                    <p:animEffect transition="in" filter="fade">
                                      <p:cBhvr>
                                        <p:cTn id="21" dur="500"/>
                                        <p:tgtEl>
                                          <p:spTgt spid="42"/>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1000"/>
                                        <p:tgtEl>
                                          <p:spTgt spid="53"/>
                                        </p:tgtEl>
                                      </p:cBhvr>
                                    </p:animEffect>
                                    <p:anim calcmode="lin" valueType="num">
                                      <p:cBhvr>
                                        <p:cTn id="37" dur="1000" fill="hold"/>
                                        <p:tgtEl>
                                          <p:spTgt spid="53"/>
                                        </p:tgtEl>
                                        <p:attrNameLst>
                                          <p:attrName>ppt_x</p:attrName>
                                        </p:attrNameLst>
                                      </p:cBhvr>
                                      <p:tavLst>
                                        <p:tav tm="0">
                                          <p:val>
                                            <p:strVal val="#ppt_x"/>
                                          </p:val>
                                        </p:tav>
                                        <p:tav tm="100000">
                                          <p:val>
                                            <p:strVal val="#ppt_x"/>
                                          </p:val>
                                        </p:tav>
                                      </p:tavLst>
                                    </p:anim>
                                    <p:anim calcmode="lin" valueType="num">
                                      <p:cBhvr>
                                        <p:cTn id="38"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1000"/>
                                        <p:tgtEl>
                                          <p:spTgt spid="50"/>
                                        </p:tgtEl>
                                      </p:cBhvr>
                                    </p:animEffect>
                                    <p:anim calcmode="lin" valueType="num">
                                      <p:cBhvr>
                                        <p:cTn id="44" dur="1000" fill="hold"/>
                                        <p:tgtEl>
                                          <p:spTgt spid="50"/>
                                        </p:tgtEl>
                                        <p:attrNameLst>
                                          <p:attrName>ppt_x</p:attrName>
                                        </p:attrNameLst>
                                      </p:cBhvr>
                                      <p:tavLst>
                                        <p:tav tm="0">
                                          <p:val>
                                            <p:strVal val="#ppt_x"/>
                                          </p:val>
                                        </p:tav>
                                        <p:tav tm="100000">
                                          <p:val>
                                            <p:strVal val="#ppt_x"/>
                                          </p:val>
                                        </p:tav>
                                      </p:tavLst>
                                    </p:anim>
                                    <p:anim calcmode="lin" valueType="num">
                                      <p:cBhvr>
                                        <p:cTn id="45" dur="1000" fill="hold"/>
                                        <p:tgtEl>
                                          <p:spTgt spid="5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anim calcmode="lin" valueType="num">
                                      <p:cBhvr>
                                        <p:cTn id="49" dur="1000" fill="hold"/>
                                        <p:tgtEl>
                                          <p:spTgt spid="21"/>
                                        </p:tgtEl>
                                        <p:attrNameLst>
                                          <p:attrName>ppt_x</p:attrName>
                                        </p:attrNameLst>
                                      </p:cBhvr>
                                      <p:tavLst>
                                        <p:tav tm="0">
                                          <p:val>
                                            <p:strVal val="#ppt_x"/>
                                          </p:val>
                                        </p:tav>
                                        <p:tav tm="100000">
                                          <p:val>
                                            <p:strVal val="#ppt_x"/>
                                          </p:val>
                                        </p:tav>
                                      </p:tavLst>
                                    </p:anim>
                                    <p:anim calcmode="lin" valueType="num">
                                      <p:cBhvr>
                                        <p:cTn id="5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1000"/>
                                        <p:tgtEl>
                                          <p:spTgt spid="46"/>
                                        </p:tgtEl>
                                      </p:cBhvr>
                                    </p:animEffect>
                                    <p:anim calcmode="lin" valueType="num">
                                      <p:cBhvr>
                                        <p:cTn id="56" dur="1000" fill="hold"/>
                                        <p:tgtEl>
                                          <p:spTgt spid="46"/>
                                        </p:tgtEl>
                                        <p:attrNameLst>
                                          <p:attrName>ppt_x</p:attrName>
                                        </p:attrNameLst>
                                      </p:cBhvr>
                                      <p:tavLst>
                                        <p:tav tm="0">
                                          <p:val>
                                            <p:strVal val="#ppt_x"/>
                                          </p:val>
                                        </p:tav>
                                        <p:tav tm="100000">
                                          <p:val>
                                            <p:strVal val="#ppt_x"/>
                                          </p:val>
                                        </p:tav>
                                      </p:tavLst>
                                    </p:anim>
                                    <p:anim calcmode="lin" valueType="num">
                                      <p:cBhvr>
                                        <p:cTn id="57" dur="1000" fill="hold"/>
                                        <p:tgtEl>
                                          <p:spTgt spid="4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1000"/>
                                        <p:tgtEl>
                                          <p:spTgt spid="28"/>
                                        </p:tgtEl>
                                      </p:cBhvr>
                                    </p:animEffect>
                                    <p:anim calcmode="lin" valueType="num">
                                      <p:cBhvr>
                                        <p:cTn id="61" dur="1000" fill="hold"/>
                                        <p:tgtEl>
                                          <p:spTgt spid="28"/>
                                        </p:tgtEl>
                                        <p:attrNameLst>
                                          <p:attrName>ppt_x</p:attrName>
                                        </p:attrNameLst>
                                      </p:cBhvr>
                                      <p:tavLst>
                                        <p:tav tm="0">
                                          <p:val>
                                            <p:strVal val="#ppt_x"/>
                                          </p:val>
                                        </p:tav>
                                        <p:tav tm="100000">
                                          <p:val>
                                            <p:strVal val="#ppt_x"/>
                                          </p:val>
                                        </p:tav>
                                      </p:tavLst>
                                    </p:anim>
                                    <p:anim calcmode="lin" valueType="num">
                                      <p:cBhvr>
                                        <p:cTn id="6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3" grpId="0" animBg="1"/>
      <p:bldP spid="15" grpId="0" animBg="1"/>
      <p:bldP spid="18" grpId="0" animBg="1"/>
      <p:bldP spid="21"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56A336FD-5903-4E04-BC79-89216DF3B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 y="0"/>
            <a:ext cx="12180015" cy="6858000"/>
          </a:xfrm>
          <a:prstGeom prst="rect">
            <a:avLst/>
          </a:prstGeom>
        </p:spPr>
      </p:pic>
      <p:pic>
        <p:nvPicPr>
          <p:cNvPr id="5" name="图片 4">
            <a:extLst>
              <a:ext uri="{FF2B5EF4-FFF2-40B4-BE49-F238E27FC236}">
                <a16:creationId xmlns="" xmlns:a16="http://schemas.microsoft.com/office/drawing/2014/main" id="{FFEAB154-4D05-4DD1-859C-B318B705D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11310" cy="6858000"/>
          </a:xfrm>
          <a:prstGeom prst="rect">
            <a:avLst/>
          </a:prstGeom>
        </p:spPr>
      </p:pic>
      <p:grpSp>
        <p:nvGrpSpPr>
          <p:cNvPr id="10" name="组合 9">
            <a:extLst>
              <a:ext uri="{FF2B5EF4-FFF2-40B4-BE49-F238E27FC236}">
                <a16:creationId xmlns="" xmlns:a16="http://schemas.microsoft.com/office/drawing/2014/main" id="{EB8D023C-D70B-40C7-B517-D73DD781ED2F}"/>
              </a:ext>
            </a:extLst>
          </p:cNvPr>
          <p:cNvGrpSpPr/>
          <p:nvPr/>
        </p:nvGrpSpPr>
        <p:grpSpPr>
          <a:xfrm>
            <a:off x="1003578" y="1"/>
            <a:ext cx="573351" cy="903085"/>
            <a:chOff x="1003840" y="0"/>
            <a:chExt cx="573500" cy="903085"/>
          </a:xfrm>
        </p:grpSpPr>
        <p:pic>
          <p:nvPicPr>
            <p:cNvPr id="6" name="图片 5">
              <a:extLst>
                <a:ext uri="{FF2B5EF4-FFF2-40B4-BE49-F238E27FC236}">
                  <a16:creationId xmlns="" xmlns:a16="http://schemas.microsoft.com/office/drawing/2014/main" id="{13F4C263-5C82-4D0E-BB96-C680CCE17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840" y="0"/>
              <a:ext cx="408510" cy="903085"/>
            </a:xfrm>
            <a:prstGeom prst="rect">
              <a:avLst/>
            </a:prstGeom>
          </p:spPr>
        </p:pic>
        <p:pic>
          <p:nvPicPr>
            <p:cNvPr id="7" name="图片 6">
              <a:extLst>
                <a:ext uri="{FF2B5EF4-FFF2-40B4-BE49-F238E27FC236}">
                  <a16:creationId xmlns="" xmlns:a16="http://schemas.microsoft.com/office/drawing/2014/main" id="{1CA656A2-A227-4B6D-BF61-A2C65A71F8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902" y="29999"/>
              <a:ext cx="521438" cy="849574"/>
            </a:xfrm>
            <a:prstGeom prst="rect">
              <a:avLst/>
            </a:prstGeom>
          </p:spPr>
        </p:pic>
      </p:grpSp>
      <p:pic>
        <p:nvPicPr>
          <p:cNvPr id="9" name="图片 8">
            <a:extLst>
              <a:ext uri="{FF2B5EF4-FFF2-40B4-BE49-F238E27FC236}">
                <a16:creationId xmlns="" xmlns:a16="http://schemas.microsoft.com/office/drawing/2014/main" id="{64AF9456-50A3-46D1-84BD-427685D10B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63419" y="-324467"/>
            <a:ext cx="1616597" cy="1817778"/>
          </a:xfrm>
          <a:prstGeom prst="rect">
            <a:avLst/>
          </a:prstGeom>
        </p:spPr>
      </p:pic>
      <p:sp>
        <p:nvSpPr>
          <p:cNvPr id="13" name="Hexagon 12">
            <a:extLst>
              <a:ext uri="{FF2B5EF4-FFF2-40B4-BE49-F238E27FC236}">
                <a16:creationId xmlns="" xmlns:a16="http://schemas.microsoft.com/office/drawing/2014/main" id="{99CC75A5-A360-4A34-BCAA-D1057BDA8D8C}"/>
              </a:ext>
            </a:extLst>
          </p:cNvPr>
          <p:cNvSpPr/>
          <p:nvPr/>
        </p:nvSpPr>
        <p:spPr>
          <a:xfrm>
            <a:off x="1019808" y="2901378"/>
            <a:ext cx="3695244" cy="2122044"/>
          </a:xfrm>
          <a:prstGeom prst="hexagon">
            <a:avLst>
              <a:gd name="adj" fmla="val 33740"/>
              <a:gd name="vf" fmla="val 115470"/>
            </a:avLst>
          </a:prstGeom>
          <a:solidFill>
            <a:schemeClr val="accent4">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9Slide07 IcielBaliho Script" pitchFamily="2" charset="0"/>
                <a:cs typeface="Times New Roman" panose="02020603050405020304" pitchFamily="18" charset="0"/>
              </a:rPr>
              <a:t>Quá</a:t>
            </a:r>
            <a:r>
              <a:rPr lang="en-US" sz="3600" dirty="0">
                <a:latin typeface="#9Slide07 IcielBaliho Script" pitchFamily="2" charset="0"/>
                <a:cs typeface="Times New Roman" panose="02020603050405020304" pitchFamily="18" charset="0"/>
              </a:rPr>
              <a:t> </a:t>
            </a:r>
            <a:r>
              <a:rPr lang="en-US" sz="3600" dirty="0" err="1">
                <a:latin typeface="#9Slide07 IcielBaliho Script" pitchFamily="2" charset="0"/>
                <a:cs typeface="Times New Roman" panose="02020603050405020304" pitchFamily="18" charset="0"/>
              </a:rPr>
              <a:t>trình</a:t>
            </a:r>
            <a:r>
              <a:rPr lang="en-US" sz="3600" dirty="0">
                <a:latin typeface="#9Slide07 IcielBaliho Script" pitchFamily="2" charset="0"/>
                <a:cs typeface="Times New Roman" panose="02020603050405020304" pitchFamily="18" charset="0"/>
              </a:rPr>
              <a:t> </a:t>
            </a:r>
            <a:r>
              <a:rPr lang="en-US" sz="3600" dirty="0" err="1">
                <a:latin typeface="#9Slide07 IcielBaliho Script" pitchFamily="2" charset="0"/>
                <a:cs typeface="Times New Roman" panose="02020603050405020304" pitchFamily="18" charset="0"/>
              </a:rPr>
              <a:t>thống</a:t>
            </a:r>
            <a:r>
              <a:rPr lang="en-US" sz="3600" dirty="0">
                <a:latin typeface="#9Slide07 IcielBaliho Script" pitchFamily="2" charset="0"/>
                <a:cs typeface="Times New Roman" panose="02020603050405020304" pitchFamily="18" charset="0"/>
              </a:rPr>
              <a:t> </a:t>
            </a:r>
            <a:r>
              <a:rPr lang="en-US" sz="3600" dirty="0" err="1">
                <a:latin typeface="#9Slide07 IcielBaliho Script" pitchFamily="2" charset="0"/>
                <a:cs typeface="Times New Roman" panose="02020603050405020304" pitchFamily="18" charset="0"/>
              </a:rPr>
              <a:t>nhất</a:t>
            </a:r>
            <a:r>
              <a:rPr lang="en-US" sz="3600" dirty="0">
                <a:latin typeface="#9Slide07 IcielBaliho Script" pitchFamily="2" charset="0"/>
                <a:cs typeface="Times New Roman" panose="02020603050405020304" pitchFamily="18" charset="0"/>
              </a:rPr>
              <a:t> </a:t>
            </a:r>
            <a:r>
              <a:rPr lang="en-US" sz="3600" dirty="0" err="1">
                <a:latin typeface="#9Slide07 IcielBaliho Script" pitchFamily="2" charset="0"/>
                <a:cs typeface="Times New Roman" panose="02020603050405020304" pitchFamily="18" charset="0"/>
              </a:rPr>
              <a:t>Trung</a:t>
            </a:r>
            <a:r>
              <a:rPr lang="en-US" sz="3600" dirty="0">
                <a:latin typeface="#9Slide07 IcielBaliho Script" pitchFamily="2" charset="0"/>
                <a:cs typeface="Times New Roman" panose="02020603050405020304" pitchFamily="18" charset="0"/>
              </a:rPr>
              <a:t> </a:t>
            </a:r>
            <a:r>
              <a:rPr lang="en-US" sz="3600" dirty="0" err="1">
                <a:latin typeface="#9Slide07 IcielBaliho Script" pitchFamily="2" charset="0"/>
                <a:cs typeface="Times New Roman" panose="02020603050405020304" pitchFamily="18" charset="0"/>
              </a:rPr>
              <a:t>Quốc</a:t>
            </a:r>
            <a:endParaRPr lang="en-US" sz="3600" dirty="0">
              <a:latin typeface="#9Slide07 IcielBaliho Script" pitchFamily="2" charset="0"/>
              <a:cs typeface="Times New Roman" panose="02020603050405020304" pitchFamily="18" charset="0"/>
            </a:endParaRPr>
          </a:p>
        </p:txBody>
      </p:sp>
      <p:sp>
        <p:nvSpPr>
          <p:cNvPr id="15" name="Rectangle: Rounded Corners 14">
            <a:extLst>
              <a:ext uri="{FF2B5EF4-FFF2-40B4-BE49-F238E27FC236}">
                <a16:creationId xmlns="" xmlns:a16="http://schemas.microsoft.com/office/drawing/2014/main" id="{7367F796-32EC-4D5B-BD19-43BA5D600C1E}"/>
              </a:ext>
            </a:extLst>
          </p:cNvPr>
          <p:cNvSpPr/>
          <p:nvPr/>
        </p:nvSpPr>
        <p:spPr>
          <a:xfrm>
            <a:off x="5094389" y="1720558"/>
            <a:ext cx="6759276" cy="805498"/>
          </a:xfrm>
          <a:prstGeom prst="roundRect">
            <a:avLst>
              <a:gd name="adj" fmla="val 3411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AllRoundGothic" panose="020B0703020202020104" pitchFamily="34" charset="0"/>
                <a:cs typeface="Times New Roman" panose="02020603050405020304" pitchFamily="18" charset="0"/>
              </a:rPr>
              <a:t>Người</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thống</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nhất</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Tần</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Thủy</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Hoàng</a:t>
            </a:r>
            <a:endParaRPr lang="en-US" sz="2800" dirty="0">
              <a:latin typeface="#9Slide03 AllRoundGothic" panose="020B0703020202020104" pitchFamily="34" charset="0"/>
              <a:cs typeface="Times New Roman" panose="02020603050405020304" pitchFamily="18" charset="0"/>
            </a:endParaRPr>
          </a:p>
        </p:txBody>
      </p:sp>
      <p:sp>
        <p:nvSpPr>
          <p:cNvPr id="18" name="Rectangle: Rounded Corners 17">
            <a:extLst>
              <a:ext uri="{FF2B5EF4-FFF2-40B4-BE49-F238E27FC236}">
                <a16:creationId xmlns="" xmlns:a16="http://schemas.microsoft.com/office/drawing/2014/main" id="{8F07DEBD-1CC6-420F-9F5C-6AD666739B71}"/>
              </a:ext>
            </a:extLst>
          </p:cNvPr>
          <p:cNvSpPr/>
          <p:nvPr/>
        </p:nvSpPr>
        <p:spPr>
          <a:xfrm>
            <a:off x="5032411" y="2769353"/>
            <a:ext cx="6825924" cy="805499"/>
          </a:xfrm>
          <a:prstGeom prst="roundRect">
            <a:avLst>
              <a:gd name="adj" fmla="val 34118"/>
            </a:avLst>
          </a:prstGeom>
          <a:solidFill>
            <a:srgbClr val="8451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AllRoundGothic" panose="020B0703020202020104" pitchFamily="34" charset="0"/>
                <a:cs typeface="Times New Roman" panose="02020603050405020304" pitchFamily="18" charset="0"/>
              </a:rPr>
              <a:t>Thống</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nhất</a:t>
            </a:r>
            <a:r>
              <a:rPr lang="en-US" sz="2800" dirty="0">
                <a:latin typeface="#9Slide03 AllRoundGothic" panose="020B0703020202020104" pitchFamily="34" charset="0"/>
                <a:cs typeface="Times New Roman" panose="02020603050405020304" pitchFamily="18" charset="0"/>
              </a:rPr>
              <a:t> </a:t>
            </a:r>
            <a:r>
              <a:rPr lang="en-US" sz="2800" dirty="0" err="1">
                <a:latin typeface="#9Slide03 AllRoundGothic" panose="020B0703020202020104" pitchFamily="34" charset="0"/>
                <a:cs typeface="Times New Roman" panose="02020603050405020304" pitchFamily="18" charset="0"/>
              </a:rPr>
              <a:t>năm</a:t>
            </a:r>
            <a:r>
              <a:rPr lang="en-US" sz="2800" dirty="0">
                <a:latin typeface="#9Slide03 AllRoundGothic" panose="020B0703020202020104" pitchFamily="34" charset="0"/>
                <a:cs typeface="Times New Roman" panose="02020603050405020304" pitchFamily="18" charset="0"/>
              </a:rPr>
              <a:t> 221 TCN</a:t>
            </a:r>
          </a:p>
        </p:txBody>
      </p:sp>
      <p:sp>
        <p:nvSpPr>
          <p:cNvPr id="21" name="Rectangle: Rounded Corners 20">
            <a:extLst>
              <a:ext uri="{FF2B5EF4-FFF2-40B4-BE49-F238E27FC236}">
                <a16:creationId xmlns="" xmlns:a16="http://schemas.microsoft.com/office/drawing/2014/main" id="{1B5DF97F-5272-45E9-AAC8-C35ACD12840A}"/>
              </a:ext>
            </a:extLst>
          </p:cNvPr>
          <p:cNvSpPr/>
          <p:nvPr/>
        </p:nvSpPr>
        <p:spPr>
          <a:xfrm>
            <a:off x="5000139" y="3793945"/>
            <a:ext cx="6823821" cy="963818"/>
          </a:xfrm>
          <a:prstGeom prst="roundRect">
            <a:avLst>
              <a:gd name="adj" fmla="val 34118"/>
            </a:avLst>
          </a:prstGeom>
          <a:solidFill>
            <a:srgbClr val="ACC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latin typeface="#9Slide03 AllRoundGothic" panose="020B0703020202020104" pitchFamily="34" charset="0"/>
                <a:cs typeface="Times New Roman" panose="02020603050405020304" pitchFamily="18" charset="0"/>
              </a:rPr>
              <a:t>Nhà</a:t>
            </a:r>
            <a:r>
              <a:rPr lang="en-US" sz="2600" dirty="0">
                <a:latin typeface="#9Slide03 AllRoundGothic" panose="020B0703020202020104" pitchFamily="34" charset="0"/>
                <a:cs typeface="Times New Roman" panose="02020603050405020304" pitchFamily="18" charset="0"/>
              </a:rPr>
              <a:t> </a:t>
            </a:r>
            <a:r>
              <a:rPr lang="en-US" sz="2600" dirty="0" err="1">
                <a:latin typeface="#9Slide03 AllRoundGothic" panose="020B0703020202020104" pitchFamily="34" charset="0"/>
                <a:cs typeface="Times New Roman" panose="02020603050405020304" pitchFamily="18" charset="0"/>
              </a:rPr>
              <a:t>Tần</a:t>
            </a:r>
            <a:r>
              <a:rPr lang="en-US" sz="2600" dirty="0">
                <a:latin typeface="#9Slide03 AllRoundGothic" panose="020B0703020202020104" pitchFamily="34" charset="0"/>
                <a:cs typeface="Times New Roman" panose="02020603050405020304" pitchFamily="18" charset="0"/>
              </a:rPr>
              <a:t> </a:t>
            </a:r>
            <a:r>
              <a:rPr lang="en-US" sz="2600" dirty="0" err="1">
                <a:latin typeface="#9Slide03 AllRoundGothic" panose="020B0703020202020104" pitchFamily="34" charset="0"/>
                <a:cs typeface="Times New Roman" panose="02020603050405020304" pitchFamily="18" charset="0"/>
              </a:rPr>
              <a:t>có</a:t>
            </a:r>
            <a:r>
              <a:rPr lang="en-US" sz="2600" dirty="0">
                <a:latin typeface="#9Slide03 AllRoundGothic" panose="020B0703020202020104" pitchFamily="34" charset="0"/>
                <a:cs typeface="Times New Roman" panose="02020603050405020304" pitchFamily="18" charset="0"/>
              </a:rPr>
              <a:t> </a:t>
            </a:r>
            <a:r>
              <a:rPr lang="en-US" sz="2600" dirty="0" err="1">
                <a:latin typeface="#9Slide03 AllRoundGothic" panose="020B0703020202020104" pitchFamily="34" charset="0"/>
                <a:cs typeface="Times New Roman" panose="02020603050405020304" pitchFamily="18" charset="0"/>
              </a:rPr>
              <a:t>tiềm</a:t>
            </a:r>
            <a:r>
              <a:rPr lang="en-US" sz="2600" dirty="0">
                <a:latin typeface="#9Slide03 AllRoundGothic" panose="020B0703020202020104" pitchFamily="34" charset="0"/>
                <a:cs typeface="Times New Roman" panose="02020603050405020304" pitchFamily="18" charset="0"/>
              </a:rPr>
              <a:t> </a:t>
            </a:r>
            <a:r>
              <a:rPr lang="en-US" sz="2600" dirty="0" err="1">
                <a:latin typeface="#9Slide03 AllRoundGothic" panose="020B0703020202020104" pitchFamily="34" charset="0"/>
                <a:cs typeface="Times New Roman" panose="02020603050405020304" pitchFamily="18" charset="0"/>
              </a:rPr>
              <a:t>lực</a:t>
            </a:r>
            <a:r>
              <a:rPr lang="en-US" sz="2600" dirty="0">
                <a:latin typeface="#9Slide03 AllRoundGothic" panose="020B0703020202020104" pitchFamily="34" charset="0"/>
                <a:cs typeface="Times New Roman" panose="02020603050405020304" pitchFamily="18" charset="0"/>
              </a:rPr>
              <a:t> </a:t>
            </a:r>
            <a:r>
              <a:rPr lang="en-US" sz="2600" dirty="0" err="1">
                <a:latin typeface="#9Slide03 AllRoundGothic" panose="020B0703020202020104" pitchFamily="34" charset="0"/>
                <a:cs typeface="Times New Roman" panose="02020603050405020304" pitchFamily="18" charset="0"/>
              </a:rPr>
              <a:t>kinh</a:t>
            </a:r>
            <a:r>
              <a:rPr lang="en-US" sz="2600" dirty="0">
                <a:latin typeface="#9Slide03 AllRoundGothic" panose="020B0703020202020104" pitchFamily="34" charset="0"/>
                <a:cs typeface="Times New Roman" panose="02020603050405020304" pitchFamily="18" charset="0"/>
              </a:rPr>
              <a:t> </a:t>
            </a:r>
            <a:r>
              <a:rPr lang="en-US" sz="2600" dirty="0" err="1">
                <a:latin typeface="#9Slide03 AllRoundGothic" panose="020B0703020202020104" pitchFamily="34" charset="0"/>
                <a:cs typeface="Times New Roman" panose="02020603050405020304" pitchFamily="18" charset="0"/>
              </a:rPr>
              <a:t>tế</a:t>
            </a:r>
            <a:r>
              <a:rPr lang="en-US" sz="2600" dirty="0">
                <a:latin typeface="#9Slide03 AllRoundGothic" panose="020B0703020202020104" pitchFamily="34" charset="0"/>
                <a:cs typeface="Times New Roman" panose="02020603050405020304" pitchFamily="18" charset="0"/>
              </a:rPr>
              <a:t> </a:t>
            </a:r>
            <a:r>
              <a:rPr lang="en-US" sz="2600" dirty="0" err="1">
                <a:latin typeface="#9Slide03 AllRoundGothic" panose="020B0703020202020104" pitchFamily="34" charset="0"/>
                <a:cs typeface="Times New Roman" panose="02020603050405020304" pitchFamily="18" charset="0"/>
              </a:rPr>
              <a:t>và</a:t>
            </a:r>
            <a:r>
              <a:rPr lang="en-US" sz="2600" dirty="0">
                <a:latin typeface="#9Slide03 AllRoundGothic" panose="020B0703020202020104" pitchFamily="34" charset="0"/>
                <a:cs typeface="Times New Roman" panose="02020603050405020304" pitchFamily="18" charset="0"/>
              </a:rPr>
              <a:t> </a:t>
            </a:r>
            <a:r>
              <a:rPr lang="en-US" sz="2600" dirty="0" err="1">
                <a:latin typeface="#9Slide03 AllRoundGothic" panose="020B0703020202020104" pitchFamily="34" charset="0"/>
                <a:cs typeface="Times New Roman" panose="02020603050405020304" pitchFamily="18" charset="0"/>
              </a:rPr>
              <a:t>quân</a:t>
            </a:r>
            <a:r>
              <a:rPr lang="en-US" sz="2600" dirty="0">
                <a:latin typeface="#9Slide03 AllRoundGothic" panose="020B0703020202020104" pitchFamily="34" charset="0"/>
                <a:cs typeface="Times New Roman" panose="02020603050405020304" pitchFamily="18" charset="0"/>
              </a:rPr>
              <a:t> </a:t>
            </a:r>
            <a:r>
              <a:rPr lang="en-US" sz="2600" dirty="0" err="1">
                <a:latin typeface="#9Slide03 AllRoundGothic" panose="020B0703020202020104" pitchFamily="34" charset="0"/>
                <a:cs typeface="Times New Roman" panose="02020603050405020304" pitchFamily="18" charset="0"/>
              </a:rPr>
              <a:t>sự</a:t>
            </a:r>
            <a:r>
              <a:rPr lang="en-US" sz="2600" dirty="0">
                <a:latin typeface="#9Slide03 AllRoundGothic" panose="020B0703020202020104" pitchFamily="34" charset="0"/>
                <a:cs typeface="Times New Roman" panose="02020603050405020304" pitchFamily="18" charset="0"/>
              </a:rPr>
              <a:t> </a:t>
            </a:r>
            <a:r>
              <a:rPr lang="en-US" sz="2600" dirty="0" err="1">
                <a:latin typeface="#9Slide03 AllRoundGothic" panose="020B0703020202020104" pitchFamily="34" charset="0"/>
                <a:cs typeface="Times New Roman" panose="02020603050405020304" pitchFamily="18" charset="0"/>
              </a:rPr>
              <a:t>mạnh</a:t>
            </a:r>
            <a:r>
              <a:rPr lang="en-US" sz="2600" dirty="0">
                <a:latin typeface="#9Slide03 AllRoundGothic" panose="020B0703020202020104" pitchFamily="34" charset="0"/>
                <a:cs typeface="Times New Roman" panose="02020603050405020304" pitchFamily="18" charset="0"/>
              </a:rPr>
              <a:t> </a:t>
            </a:r>
            <a:r>
              <a:rPr lang="en-US" sz="2600" dirty="0" err="1">
                <a:latin typeface="#9Slide03 AllRoundGothic" panose="020B0703020202020104" pitchFamily="34" charset="0"/>
                <a:cs typeface="Times New Roman" panose="02020603050405020304" pitchFamily="18" charset="0"/>
              </a:rPr>
              <a:t>nhất</a:t>
            </a:r>
            <a:r>
              <a:rPr lang="en-US" sz="2600" dirty="0">
                <a:latin typeface="#9Slide03 AllRoundGothic" panose="020B0703020202020104" pitchFamily="34" charset="0"/>
                <a:cs typeface="Times New Roman" panose="02020603050405020304" pitchFamily="18" charset="0"/>
              </a:rPr>
              <a:t> </a:t>
            </a:r>
            <a:r>
              <a:rPr lang="en-US" sz="2600" dirty="0">
                <a:latin typeface="#9Slide03 AllRoundGothic" panose="020B0703020202020104" pitchFamily="34" charset="0"/>
                <a:cs typeface="Times New Roman" panose="02020603050405020304" pitchFamily="18" charset="0"/>
                <a:sym typeface="Wingdings" panose="05000000000000000000" pitchFamily="2" charset="2"/>
              </a:rPr>
              <a:t> </a:t>
            </a:r>
            <a:r>
              <a:rPr lang="en-US" sz="2600" dirty="0" err="1">
                <a:latin typeface="#9Slide03 AllRoundGothic" panose="020B0703020202020104" pitchFamily="34" charset="0"/>
                <a:cs typeface="Times New Roman" panose="02020603050405020304" pitchFamily="18" charset="0"/>
                <a:sym typeface="Wingdings" panose="05000000000000000000" pitchFamily="2" charset="2"/>
              </a:rPr>
              <a:t>giành</a:t>
            </a:r>
            <a:r>
              <a:rPr lang="en-US" sz="2600" dirty="0">
                <a:latin typeface="#9Slide03 AllRoundGothic" panose="020B0703020202020104" pitchFamily="34" charset="0"/>
                <a:cs typeface="Times New Roman" panose="02020603050405020304" pitchFamily="18" charset="0"/>
                <a:sym typeface="Wingdings" panose="05000000000000000000" pitchFamily="2" charset="2"/>
              </a:rPr>
              <a:t> </a:t>
            </a:r>
            <a:r>
              <a:rPr lang="en-US" sz="2600" dirty="0" err="1">
                <a:latin typeface="#9Slide03 AllRoundGothic" panose="020B0703020202020104" pitchFamily="34" charset="0"/>
                <a:cs typeface="Times New Roman" panose="02020603050405020304" pitchFamily="18" charset="0"/>
                <a:sym typeface="Wingdings" panose="05000000000000000000" pitchFamily="2" charset="2"/>
              </a:rPr>
              <a:t>thắng</a:t>
            </a:r>
            <a:r>
              <a:rPr lang="en-US" sz="2600" dirty="0">
                <a:latin typeface="#9Slide03 AllRoundGothic" panose="020B0703020202020104" pitchFamily="34" charset="0"/>
                <a:cs typeface="Times New Roman" panose="02020603050405020304" pitchFamily="18" charset="0"/>
                <a:sym typeface="Wingdings" panose="05000000000000000000" pitchFamily="2" charset="2"/>
              </a:rPr>
              <a:t> </a:t>
            </a:r>
            <a:r>
              <a:rPr lang="en-US" sz="2600" dirty="0" err="1">
                <a:latin typeface="#9Slide03 AllRoundGothic" panose="020B0703020202020104" pitchFamily="34" charset="0"/>
                <a:cs typeface="Times New Roman" panose="02020603050405020304" pitchFamily="18" charset="0"/>
                <a:sym typeface="Wingdings" panose="05000000000000000000" pitchFamily="2" charset="2"/>
              </a:rPr>
              <a:t>lợi</a:t>
            </a:r>
            <a:endParaRPr lang="en-US" sz="2600" dirty="0">
              <a:latin typeface="#9Slide03 AllRoundGothic" panose="020B0703020202020104" pitchFamily="34" charset="0"/>
              <a:cs typeface="Times New Roman" panose="02020603050405020304" pitchFamily="18" charset="0"/>
            </a:endParaRPr>
          </a:p>
        </p:txBody>
      </p:sp>
      <p:sp>
        <p:nvSpPr>
          <p:cNvPr id="28" name="Rectangle: Rounded Corners 27">
            <a:extLst>
              <a:ext uri="{FF2B5EF4-FFF2-40B4-BE49-F238E27FC236}">
                <a16:creationId xmlns="" xmlns:a16="http://schemas.microsoft.com/office/drawing/2014/main" id="{F0BDDC7B-9F3E-45CE-BDE7-2E8C41903B65}"/>
              </a:ext>
            </a:extLst>
          </p:cNvPr>
          <p:cNvSpPr/>
          <p:nvPr/>
        </p:nvSpPr>
        <p:spPr>
          <a:xfrm>
            <a:off x="5000140" y="4973912"/>
            <a:ext cx="6823819" cy="1561902"/>
          </a:xfrm>
          <a:prstGeom prst="roundRect">
            <a:avLst>
              <a:gd name="adj" fmla="val 3411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latin typeface="#9Slide03 AllRoundGothic" panose="020B0703020202020104" pitchFamily="34" charset="0"/>
                <a:cs typeface="Times New Roman" panose="02020603050405020304" pitchFamily="18" charset="0"/>
              </a:rPr>
              <a:t>Các</a:t>
            </a:r>
            <a:r>
              <a:rPr lang="en-US" sz="2500" dirty="0">
                <a:latin typeface="#9Slide03 AllRoundGothic" panose="020B0703020202020104" pitchFamily="34" charset="0"/>
                <a:cs typeface="Times New Roman" panose="02020603050405020304" pitchFamily="18" charset="0"/>
              </a:rPr>
              <a:t> </a:t>
            </a:r>
            <a:r>
              <a:rPr lang="en-US" sz="2500" dirty="0" err="1">
                <a:latin typeface="#9Slide03 AllRoundGothic" panose="020B0703020202020104" pitchFamily="34" charset="0"/>
                <a:cs typeface="Times New Roman" panose="02020603050405020304" pitchFamily="18" charset="0"/>
              </a:rPr>
              <a:t>chính</a:t>
            </a:r>
            <a:r>
              <a:rPr lang="en-US" sz="2500" dirty="0">
                <a:latin typeface="#9Slide03 AllRoundGothic" panose="020B0703020202020104" pitchFamily="34" charset="0"/>
                <a:cs typeface="Times New Roman" panose="02020603050405020304" pitchFamily="18" charset="0"/>
              </a:rPr>
              <a:t> </a:t>
            </a:r>
            <a:r>
              <a:rPr lang="en-US" sz="2500" dirty="0" err="1">
                <a:latin typeface="#9Slide03 AllRoundGothic" panose="020B0703020202020104" pitchFamily="34" charset="0"/>
                <a:cs typeface="Times New Roman" panose="02020603050405020304" pitchFamily="18" charset="0"/>
              </a:rPr>
              <a:t>sách</a:t>
            </a:r>
            <a:r>
              <a:rPr lang="en-US" sz="2500" dirty="0">
                <a:latin typeface="#9Slide03 AllRoundGothic" panose="020B0703020202020104" pitchFamily="34" charset="0"/>
                <a:cs typeface="Times New Roman" panose="02020603050405020304" pitchFamily="18" charset="0"/>
              </a:rPr>
              <a:t>: Chia </a:t>
            </a:r>
            <a:r>
              <a:rPr lang="en-US" sz="2500" dirty="0" err="1">
                <a:latin typeface="#9Slide03 AllRoundGothic" panose="020B0703020202020104" pitchFamily="34" charset="0"/>
                <a:cs typeface="Times New Roman" panose="02020603050405020304" pitchFamily="18" charset="0"/>
              </a:rPr>
              <a:t>đất</a:t>
            </a:r>
            <a:r>
              <a:rPr lang="en-US" sz="2500" dirty="0">
                <a:latin typeface="#9Slide03 AllRoundGothic" panose="020B0703020202020104" pitchFamily="34" charset="0"/>
                <a:cs typeface="Times New Roman" panose="02020603050405020304" pitchFamily="18" charset="0"/>
              </a:rPr>
              <a:t> </a:t>
            </a:r>
            <a:r>
              <a:rPr lang="en-US" sz="2500" dirty="0" err="1">
                <a:latin typeface="#9Slide03 AllRoundGothic" panose="020B0703020202020104" pitchFamily="34" charset="0"/>
                <a:cs typeface="Times New Roman" panose="02020603050405020304" pitchFamily="18" charset="0"/>
              </a:rPr>
              <a:t>nước</a:t>
            </a:r>
            <a:r>
              <a:rPr lang="en-US" sz="2500" dirty="0">
                <a:latin typeface="#9Slide03 AllRoundGothic" panose="020B0703020202020104" pitchFamily="34" charset="0"/>
                <a:cs typeface="Times New Roman" panose="02020603050405020304" pitchFamily="18" charset="0"/>
              </a:rPr>
              <a:t> </a:t>
            </a:r>
            <a:r>
              <a:rPr lang="en-US" sz="2500" dirty="0" err="1">
                <a:latin typeface="#9Slide03 AllRoundGothic" panose="020B0703020202020104" pitchFamily="34" charset="0"/>
                <a:cs typeface="Times New Roman" panose="02020603050405020304" pitchFamily="18" charset="0"/>
              </a:rPr>
              <a:t>thành</a:t>
            </a:r>
            <a:r>
              <a:rPr lang="en-US" sz="2500" dirty="0">
                <a:latin typeface="#9Slide03 AllRoundGothic" panose="020B0703020202020104" pitchFamily="34" charset="0"/>
                <a:cs typeface="Times New Roman" panose="02020603050405020304" pitchFamily="18" charset="0"/>
              </a:rPr>
              <a:t> </a:t>
            </a:r>
            <a:r>
              <a:rPr lang="en-US" sz="2500" dirty="0" err="1">
                <a:latin typeface="#9Slide03 AllRoundGothic" panose="020B0703020202020104" pitchFamily="34" charset="0"/>
                <a:cs typeface="Times New Roman" panose="02020603050405020304" pitchFamily="18" charset="0"/>
              </a:rPr>
              <a:t>quận</a:t>
            </a:r>
            <a:r>
              <a:rPr lang="en-US" sz="2500" dirty="0">
                <a:latin typeface="#9Slide03 AllRoundGothic" panose="020B0703020202020104" pitchFamily="34" charset="0"/>
                <a:cs typeface="Times New Roman" panose="02020603050405020304" pitchFamily="18" charset="0"/>
              </a:rPr>
              <a:t>, </a:t>
            </a:r>
            <a:r>
              <a:rPr lang="en-US" sz="2500" dirty="0" err="1">
                <a:latin typeface="#9Slide03 AllRoundGothic" panose="020B0703020202020104" pitchFamily="34" charset="0"/>
                <a:cs typeface="Times New Roman" panose="02020603050405020304" pitchFamily="18" charset="0"/>
              </a:rPr>
              <a:t>huyện</a:t>
            </a:r>
            <a:r>
              <a:rPr lang="en-US" sz="2500" dirty="0">
                <a:latin typeface="#9Slide03 AllRoundGothic" panose="020B0703020202020104" pitchFamily="34" charset="0"/>
                <a:cs typeface="Times New Roman" panose="02020603050405020304" pitchFamily="18" charset="0"/>
              </a:rPr>
              <a:t>, </a:t>
            </a:r>
            <a:r>
              <a:rPr lang="en-US" sz="2500" dirty="0" err="1">
                <a:latin typeface="#9Slide03 AllRoundGothic" panose="020B0703020202020104" pitchFamily="34" charset="0"/>
                <a:cs typeface="Times New Roman" panose="02020603050405020304" pitchFamily="18" charset="0"/>
              </a:rPr>
              <a:t>đặt</a:t>
            </a:r>
            <a:r>
              <a:rPr lang="en-US" sz="2500" dirty="0">
                <a:latin typeface="#9Slide03 AllRoundGothic" panose="020B0703020202020104" pitchFamily="34" charset="0"/>
                <a:cs typeface="Times New Roman" panose="02020603050405020304" pitchFamily="18" charset="0"/>
              </a:rPr>
              <a:t> </a:t>
            </a:r>
            <a:r>
              <a:rPr lang="en-US" sz="2500" dirty="0" err="1">
                <a:latin typeface="#9Slide03 AllRoundGothic" panose="020B0703020202020104" pitchFamily="34" charset="0"/>
                <a:cs typeface="Times New Roman" panose="02020603050405020304" pitchFamily="18" charset="0"/>
              </a:rPr>
              <a:t>quan</a:t>
            </a:r>
            <a:r>
              <a:rPr lang="en-US" sz="2500" dirty="0">
                <a:latin typeface="#9Slide03 AllRoundGothic" panose="020B0703020202020104" pitchFamily="34" charset="0"/>
                <a:cs typeface="Times New Roman" panose="02020603050405020304" pitchFamily="18" charset="0"/>
              </a:rPr>
              <a:t> </a:t>
            </a:r>
            <a:r>
              <a:rPr lang="en-US" sz="2500" dirty="0" err="1">
                <a:latin typeface="#9Slide03 AllRoundGothic" panose="020B0703020202020104" pitchFamily="34" charset="0"/>
                <a:cs typeface="Times New Roman" panose="02020603050405020304" pitchFamily="18" charset="0"/>
              </a:rPr>
              <a:t>cai</a:t>
            </a:r>
            <a:r>
              <a:rPr lang="en-US" sz="2500" dirty="0">
                <a:latin typeface="#9Slide03 AllRoundGothic" panose="020B0703020202020104" pitchFamily="34" charset="0"/>
                <a:cs typeface="Times New Roman" panose="02020603050405020304" pitchFamily="18" charset="0"/>
              </a:rPr>
              <a:t> </a:t>
            </a:r>
            <a:r>
              <a:rPr lang="en-US" sz="2500" dirty="0" err="1">
                <a:latin typeface="#9Slide03 AllRoundGothic" panose="020B0703020202020104" pitchFamily="34" charset="0"/>
                <a:cs typeface="Times New Roman" panose="02020603050405020304" pitchFamily="18" charset="0"/>
              </a:rPr>
              <a:t>trị</a:t>
            </a:r>
            <a:r>
              <a:rPr lang="en-US" sz="2500" dirty="0">
                <a:latin typeface="#9Slide03 AllRoundGothic" panose="020B0703020202020104" pitchFamily="34" charset="0"/>
                <a:cs typeface="Times New Roman" panose="02020603050405020304" pitchFamily="18" charset="0"/>
              </a:rPr>
              <a:t>, </a:t>
            </a:r>
            <a:r>
              <a:rPr lang="en-US" sz="2500" dirty="0" err="1">
                <a:latin typeface="#9Slide03 AllRoundGothic" panose="020B0703020202020104" pitchFamily="34" charset="0"/>
                <a:cs typeface="Times New Roman" panose="02020603050405020304" pitchFamily="18" charset="0"/>
              </a:rPr>
              <a:t>áp</a:t>
            </a:r>
            <a:r>
              <a:rPr lang="en-US" sz="2500" dirty="0">
                <a:latin typeface="#9Slide03 AllRoundGothic" panose="020B0703020202020104" pitchFamily="34" charset="0"/>
                <a:cs typeface="Times New Roman" panose="02020603050405020304" pitchFamily="18" charset="0"/>
              </a:rPr>
              <a:t> </a:t>
            </a:r>
            <a:r>
              <a:rPr lang="en-US" sz="2500" dirty="0" err="1">
                <a:latin typeface="#9Slide03 AllRoundGothic" panose="020B0703020202020104" pitchFamily="34" charset="0"/>
                <a:cs typeface="Times New Roman" panose="02020603050405020304" pitchFamily="18" charset="0"/>
              </a:rPr>
              <a:t>dụng</a:t>
            </a:r>
            <a:r>
              <a:rPr lang="en-US" sz="2500" dirty="0">
                <a:latin typeface="#9Slide03 AllRoundGothic" panose="020B0703020202020104" pitchFamily="34" charset="0"/>
                <a:cs typeface="Times New Roman" panose="02020603050405020304" pitchFamily="18" charset="0"/>
              </a:rPr>
              <a:t> </a:t>
            </a:r>
            <a:r>
              <a:rPr lang="en-US" sz="2500" dirty="0" err="1">
                <a:latin typeface="#9Slide03 AllRoundGothic" panose="020B0703020202020104" pitchFamily="34" charset="0"/>
                <a:cs typeface="Times New Roman" panose="02020603050405020304" pitchFamily="18" charset="0"/>
              </a:rPr>
              <a:t>đo</a:t>
            </a:r>
            <a:r>
              <a:rPr lang="en-US" sz="2500" dirty="0">
                <a:latin typeface="#9Slide03 AllRoundGothic" panose="020B0703020202020104" pitchFamily="34" charset="0"/>
                <a:cs typeface="Times New Roman" panose="02020603050405020304" pitchFamily="18" charset="0"/>
              </a:rPr>
              <a:t> </a:t>
            </a:r>
            <a:r>
              <a:rPr lang="en-US" sz="2500" dirty="0" err="1">
                <a:latin typeface="#9Slide03 AllRoundGothic" panose="020B0703020202020104" pitchFamily="34" charset="0"/>
                <a:cs typeface="Times New Roman" panose="02020603050405020304" pitchFamily="18" charset="0"/>
              </a:rPr>
              <a:t>lường</a:t>
            </a:r>
            <a:r>
              <a:rPr lang="en-US" sz="2500" dirty="0">
                <a:latin typeface="#9Slide03 AllRoundGothic" panose="020B0703020202020104" pitchFamily="34" charset="0"/>
                <a:cs typeface="Times New Roman" panose="02020603050405020304" pitchFamily="18" charset="0"/>
              </a:rPr>
              <a:t>, </a:t>
            </a:r>
            <a:r>
              <a:rPr lang="en-US" sz="2500" dirty="0" err="1">
                <a:latin typeface="#9Slide03 AllRoundGothic" panose="020B0703020202020104" pitchFamily="34" charset="0"/>
                <a:cs typeface="Times New Roman" panose="02020603050405020304" pitchFamily="18" charset="0"/>
              </a:rPr>
              <a:t>tiền</a:t>
            </a:r>
            <a:r>
              <a:rPr lang="en-US" sz="2500" dirty="0">
                <a:latin typeface="#9Slide03 AllRoundGothic" panose="020B0703020202020104" pitchFamily="34" charset="0"/>
                <a:cs typeface="Times New Roman" panose="02020603050405020304" pitchFamily="18" charset="0"/>
              </a:rPr>
              <a:t> </a:t>
            </a:r>
            <a:r>
              <a:rPr lang="en-US" sz="2500" dirty="0" err="1">
                <a:latin typeface="#9Slide03 AllRoundGothic" panose="020B0703020202020104" pitchFamily="34" charset="0"/>
                <a:cs typeface="Times New Roman" panose="02020603050405020304" pitchFamily="18" charset="0"/>
              </a:rPr>
              <a:t>tệ</a:t>
            </a:r>
            <a:r>
              <a:rPr lang="en-US" sz="2500" dirty="0">
                <a:latin typeface="#9Slide03 AllRoundGothic" panose="020B0703020202020104" pitchFamily="34" charset="0"/>
                <a:cs typeface="Times New Roman" panose="02020603050405020304" pitchFamily="18" charset="0"/>
              </a:rPr>
              <a:t>, </a:t>
            </a:r>
            <a:r>
              <a:rPr lang="en-US" sz="2500" dirty="0" err="1">
                <a:latin typeface="#9Slide03 AllRoundGothic" panose="020B0703020202020104" pitchFamily="34" charset="0"/>
                <a:cs typeface="Times New Roman" panose="02020603050405020304" pitchFamily="18" charset="0"/>
              </a:rPr>
              <a:t>chữ</a:t>
            </a:r>
            <a:r>
              <a:rPr lang="en-US" sz="2500" dirty="0">
                <a:latin typeface="#9Slide03 AllRoundGothic" panose="020B0703020202020104" pitchFamily="34" charset="0"/>
                <a:cs typeface="Times New Roman" panose="02020603050405020304" pitchFamily="18" charset="0"/>
              </a:rPr>
              <a:t> </a:t>
            </a:r>
            <a:r>
              <a:rPr lang="en-US" sz="2500" dirty="0" err="1">
                <a:latin typeface="#9Slide03 AllRoundGothic" panose="020B0703020202020104" pitchFamily="34" charset="0"/>
                <a:cs typeface="Times New Roman" panose="02020603050405020304" pitchFamily="18" charset="0"/>
              </a:rPr>
              <a:t>viết</a:t>
            </a:r>
            <a:r>
              <a:rPr lang="en-US" sz="2500" dirty="0">
                <a:latin typeface="#9Slide03 AllRoundGothic" panose="020B0703020202020104" pitchFamily="34" charset="0"/>
                <a:cs typeface="Times New Roman" panose="02020603050405020304" pitchFamily="18" charset="0"/>
              </a:rPr>
              <a:t> </a:t>
            </a:r>
            <a:r>
              <a:rPr lang="en-US" sz="2500" dirty="0" err="1">
                <a:latin typeface="#9Slide03 AllRoundGothic" panose="020B0703020202020104" pitchFamily="34" charset="0"/>
                <a:cs typeface="Times New Roman" panose="02020603050405020304" pitchFamily="18" charset="0"/>
              </a:rPr>
              <a:t>và</a:t>
            </a:r>
            <a:r>
              <a:rPr lang="en-US" sz="2500" dirty="0">
                <a:latin typeface="#9Slide03 AllRoundGothic" panose="020B0703020202020104" pitchFamily="34" charset="0"/>
                <a:cs typeface="Times New Roman" panose="02020603050405020304" pitchFamily="18" charset="0"/>
              </a:rPr>
              <a:t> </a:t>
            </a:r>
            <a:r>
              <a:rPr lang="en-US" sz="2500" dirty="0" err="1">
                <a:latin typeface="#9Slide03 AllRoundGothic" panose="020B0703020202020104" pitchFamily="34" charset="0"/>
                <a:cs typeface="Times New Roman" panose="02020603050405020304" pitchFamily="18" charset="0"/>
              </a:rPr>
              <a:t>pháp</a:t>
            </a:r>
            <a:r>
              <a:rPr lang="en-US" sz="2500" dirty="0">
                <a:latin typeface="#9Slide03 AllRoundGothic" panose="020B0703020202020104" pitchFamily="34" charset="0"/>
                <a:cs typeface="Times New Roman" panose="02020603050405020304" pitchFamily="18" charset="0"/>
              </a:rPr>
              <a:t> </a:t>
            </a:r>
            <a:r>
              <a:rPr lang="en-US" sz="2500" dirty="0" err="1">
                <a:latin typeface="#9Slide03 AllRoundGothic" panose="020B0703020202020104" pitchFamily="34" charset="0"/>
                <a:cs typeface="Times New Roman" panose="02020603050405020304" pitchFamily="18" charset="0"/>
              </a:rPr>
              <a:t>luật</a:t>
            </a:r>
            <a:r>
              <a:rPr lang="en-US" sz="2500" dirty="0">
                <a:latin typeface="#9Slide03 AllRoundGothic" panose="020B0703020202020104" pitchFamily="34" charset="0"/>
                <a:cs typeface="Times New Roman" panose="02020603050405020304" pitchFamily="18" charset="0"/>
              </a:rPr>
              <a:t> </a:t>
            </a:r>
            <a:r>
              <a:rPr lang="en-US" sz="2500" dirty="0" err="1">
                <a:latin typeface="#9Slide03 AllRoundGothic" panose="020B0703020202020104" pitchFamily="34" charset="0"/>
                <a:cs typeface="Times New Roman" panose="02020603050405020304" pitchFamily="18" charset="0"/>
              </a:rPr>
              <a:t>chung</a:t>
            </a:r>
            <a:r>
              <a:rPr lang="en-US" sz="2500" dirty="0">
                <a:latin typeface="#9Slide03 AllRoundGothic" panose="020B0703020202020104" pitchFamily="34" charset="0"/>
                <a:cs typeface="Times New Roman" panose="02020603050405020304" pitchFamily="18" charset="0"/>
              </a:rPr>
              <a:t> </a:t>
            </a:r>
            <a:r>
              <a:rPr lang="en-US" sz="2500" dirty="0" err="1">
                <a:latin typeface="#9Slide03 AllRoundGothic" panose="020B0703020202020104" pitchFamily="34" charset="0"/>
                <a:cs typeface="Times New Roman" panose="02020603050405020304" pitchFamily="18" charset="0"/>
              </a:rPr>
              <a:t>trên</a:t>
            </a:r>
            <a:r>
              <a:rPr lang="en-US" sz="2500" dirty="0">
                <a:latin typeface="#9Slide03 AllRoundGothic" panose="020B0703020202020104" pitchFamily="34" charset="0"/>
                <a:cs typeface="Times New Roman" panose="02020603050405020304" pitchFamily="18" charset="0"/>
              </a:rPr>
              <a:t> </a:t>
            </a:r>
            <a:r>
              <a:rPr lang="en-US" sz="2500" dirty="0" err="1">
                <a:latin typeface="#9Slide03 AllRoundGothic" panose="020B0703020202020104" pitchFamily="34" charset="0"/>
                <a:cs typeface="Times New Roman" panose="02020603050405020304" pitchFamily="18" charset="0"/>
              </a:rPr>
              <a:t>đất</a:t>
            </a:r>
            <a:r>
              <a:rPr lang="en-US" sz="2500" dirty="0">
                <a:latin typeface="#9Slide03 AllRoundGothic" panose="020B0703020202020104" pitchFamily="34" charset="0"/>
                <a:cs typeface="Times New Roman" panose="02020603050405020304" pitchFamily="18" charset="0"/>
              </a:rPr>
              <a:t> </a:t>
            </a:r>
            <a:r>
              <a:rPr lang="en-US" sz="2500" dirty="0" err="1">
                <a:latin typeface="#9Slide03 AllRoundGothic" panose="020B0703020202020104" pitchFamily="34" charset="0"/>
                <a:cs typeface="Times New Roman" panose="02020603050405020304" pitchFamily="18" charset="0"/>
              </a:rPr>
              <a:t>nước</a:t>
            </a:r>
            <a:endParaRPr lang="en-US" sz="2500" dirty="0">
              <a:latin typeface="#9Slide03 AllRoundGothic" panose="020B0703020202020104" pitchFamily="34" charset="0"/>
              <a:cs typeface="Times New Roman" panose="02020603050405020304" pitchFamily="18" charset="0"/>
            </a:endParaRPr>
          </a:p>
        </p:txBody>
      </p:sp>
      <p:cxnSp>
        <p:nvCxnSpPr>
          <p:cNvPr id="42" name="Connector: Curved 41">
            <a:extLst>
              <a:ext uri="{FF2B5EF4-FFF2-40B4-BE49-F238E27FC236}">
                <a16:creationId xmlns="" xmlns:a16="http://schemas.microsoft.com/office/drawing/2014/main" id="{F3D54D7A-0E6B-45D8-91E8-F2BC43DAA5DB}"/>
              </a:ext>
            </a:extLst>
          </p:cNvPr>
          <p:cNvCxnSpPr>
            <a:cxnSpLocks/>
            <a:stCxn id="13" idx="5"/>
          </p:cNvCxnSpPr>
          <p:nvPr/>
        </p:nvCxnSpPr>
        <p:spPr>
          <a:xfrm rot="5400000" flipH="1" flipV="1">
            <a:off x="4174414" y="1985727"/>
            <a:ext cx="740496" cy="1090809"/>
          </a:xfrm>
          <a:prstGeom prst="curvedConnector2">
            <a:avLst/>
          </a:prstGeom>
          <a:ln>
            <a:solidFill>
              <a:schemeClr val="accent4">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46" name="Connector: Curved 45">
            <a:extLst>
              <a:ext uri="{FF2B5EF4-FFF2-40B4-BE49-F238E27FC236}">
                <a16:creationId xmlns="" xmlns:a16="http://schemas.microsoft.com/office/drawing/2014/main" id="{F2F71ABD-D80F-46C4-A28E-18687EA058E3}"/>
              </a:ext>
            </a:extLst>
          </p:cNvPr>
          <p:cNvCxnSpPr>
            <a:cxnSpLocks/>
            <a:stCxn id="13" idx="1"/>
            <a:endCxn id="28" idx="1"/>
          </p:cNvCxnSpPr>
          <p:nvPr/>
        </p:nvCxnSpPr>
        <p:spPr>
          <a:xfrm rot="16200000" flipH="1">
            <a:off x="4133981" y="4888703"/>
            <a:ext cx="731441" cy="1000880"/>
          </a:xfrm>
          <a:prstGeom prst="curvedConnector2">
            <a:avLst/>
          </a:prstGeom>
          <a:ln>
            <a:solidFill>
              <a:schemeClr val="accent4">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50" name="Connector: Curved 49">
            <a:extLst>
              <a:ext uri="{FF2B5EF4-FFF2-40B4-BE49-F238E27FC236}">
                <a16:creationId xmlns="" xmlns:a16="http://schemas.microsoft.com/office/drawing/2014/main" id="{AEA7C0F3-8F31-4D8F-8419-2AAD9D9F5E1B}"/>
              </a:ext>
            </a:extLst>
          </p:cNvPr>
          <p:cNvCxnSpPr>
            <a:cxnSpLocks/>
          </p:cNvCxnSpPr>
          <p:nvPr/>
        </p:nvCxnSpPr>
        <p:spPr>
          <a:xfrm>
            <a:off x="4501135" y="4257760"/>
            <a:ext cx="494681" cy="36458"/>
          </a:xfrm>
          <a:prstGeom prst="curvedConnector3">
            <a:avLst>
              <a:gd name="adj1" fmla="val 41200"/>
            </a:avLst>
          </a:prstGeom>
          <a:ln>
            <a:solidFill>
              <a:schemeClr val="accent4">
                <a:lumMod val="75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53" name="Connector: Curved 52">
            <a:extLst>
              <a:ext uri="{FF2B5EF4-FFF2-40B4-BE49-F238E27FC236}">
                <a16:creationId xmlns="" xmlns:a16="http://schemas.microsoft.com/office/drawing/2014/main" id="{4F246A36-A468-406B-A986-AE137BE89DAE}"/>
              </a:ext>
            </a:extLst>
          </p:cNvPr>
          <p:cNvCxnSpPr>
            <a:cxnSpLocks/>
            <a:endCxn id="18" idx="1"/>
          </p:cNvCxnSpPr>
          <p:nvPr/>
        </p:nvCxnSpPr>
        <p:spPr>
          <a:xfrm flipV="1">
            <a:off x="4286412" y="3172100"/>
            <a:ext cx="746000" cy="186600"/>
          </a:xfrm>
          <a:prstGeom prst="curvedConnector3">
            <a:avLst>
              <a:gd name="adj1" fmla="val 38329"/>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5159249"/>
      </p:ext>
    </p:extLst>
  </p:cSld>
  <p:clrMapOvr>
    <a:masterClrMapping/>
  </p:clrMapOvr>
  <mc:AlternateContent xmlns:mc="http://schemas.openxmlformats.org/markup-compatibility/2006" xmlns:p14="http://schemas.microsoft.com/office/powerpoint/2010/main">
    <mc:Choice Requires="p14">
      <p:transition spd="slow" p14:dur="175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anim calcmode="lin" valueType="num">
                                      <p:cBhvr>
                                        <p:cTn id="15" dur="1000" fill="hold"/>
                                        <p:tgtEl>
                                          <p:spTgt spid="42"/>
                                        </p:tgtEl>
                                        <p:attrNameLst>
                                          <p:attrName>ppt_x</p:attrName>
                                        </p:attrNameLst>
                                      </p:cBhvr>
                                      <p:tavLst>
                                        <p:tav tm="0">
                                          <p:val>
                                            <p:strVal val="#ppt_x"/>
                                          </p:val>
                                        </p:tav>
                                        <p:tav tm="100000">
                                          <p:val>
                                            <p:strVal val="#ppt_x"/>
                                          </p:val>
                                        </p:tav>
                                      </p:tavLst>
                                    </p:anim>
                                    <p:anim calcmode="lin" valueType="num">
                                      <p:cBhvr>
                                        <p:cTn id="16" dur="1000" fill="hold"/>
                                        <p:tgtEl>
                                          <p:spTgt spid="4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1000"/>
                                        <p:tgtEl>
                                          <p:spTgt spid="53"/>
                                        </p:tgtEl>
                                      </p:cBhvr>
                                    </p:animEffect>
                                    <p:anim calcmode="lin" valueType="num">
                                      <p:cBhvr>
                                        <p:cTn id="27" dur="1000" fill="hold"/>
                                        <p:tgtEl>
                                          <p:spTgt spid="53"/>
                                        </p:tgtEl>
                                        <p:attrNameLst>
                                          <p:attrName>ppt_x</p:attrName>
                                        </p:attrNameLst>
                                      </p:cBhvr>
                                      <p:tavLst>
                                        <p:tav tm="0">
                                          <p:val>
                                            <p:strVal val="#ppt_x"/>
                                          </p:val>
                                        </p:tav>
                                        <p:tav tm="100000">
                                          <p:val>
                                            <p:strVal val="#ppt_x"/>
                                          </p:val>
                                        </p:tav>
                                      </p:tavLst>
                                    </p:anim>
                                    <p:anim calcmode="lin" valueType="num">
                                      <p:cBhvr>
                                        <p:cTn id="28" dur="1000" fill="hold"/>
                                        <p:tgtEl>
                                          <p:spTgt spid="5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1000"/>
                                        <p:tgtEl>
                                          <p:spTgt spid="50"/>
                                        </p:tgtEl>
                                      </p:cBhvr>
                                    </p:animEffect>
                                    <p:anim calcmode="lin" valueType="num">
                                      <p:cBhvr>
                                        <p:cTn id="39" dur="1000" fill="hold"/>
                                        <p:tgtEl>
                                          <p:spTgt spid="50"/>
                                        </p:tgtEl>
                                        <p:attrNameLst>
                                          <p:attrName>ppt_x</p:attrName>
                                        </p:attrNameLst>
                                      </p:cBhvr>
                                      <p:tavLst>
                                        <p:tav tm="0">
                                          <p:val>
                                            <p:strVal val="#ppt_x"/>
                                          </p:val>
                                        </p:tav>
                                        <p:tav tm="100000">
                                          <p:val>
                                            <p:strVal val="#ppt_x"/>
                                          </p:val>
                                        </p:tav>
                                      </p:tavLst>
                                    </p:anim>
                                    <p:anim calcmode="lin" valueType="num">
                                      <p:cBhvr>
                                        <p:cTn id="40" dur="1000" fill="hold"/>
                                        <p:tgtEl>
                                          <p:spTgt spid="50"/>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1000"/>
                                        <p:tgtEl>
                                          <p:spTgt spid="46"/>
                                        </p:tgtEl>
                                      </p:cBhvr>
                                    </p:animEffect>
                                    <p:anim calcmode="lin" valueType="num">
                                      <p:cBhvr>
                                        <p:cTn id="51" dur="1000" fill="hold"/>
                                        <p:tgtEl>
                                          <p:spTgt spid="46"/>
                                        </p:tgtEl>
                                        <p:attrNameLst>
                                          <p:attrName>ppt_x</p:attrName>
                                        </p:attrNameLst>
                                      </p:cBhvr>
                                      <p:tavLst>
                                        <p:tav tm="0">
                                          <p:val>
                                            <p:strVal val="#ppt_x"/>
                                          </p:val>
                                        </p:tav>
                                        <p:tav tm="100000">
                                          <p:val>
                                            <p:strVal val="#ppt_x"/>
                                          </p:val>
                                        </p:tav>
                                      </p:tavLst>
                                    </p:anim>
                                    <p:anim calcmode="lin" valueType="num">
                                      <p:cBhvr>
                                        <p:cTn id="52" dur="1000" fill="hold"/>
                                        <p:tgtEl>
                                          <p:spTgt spid="4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000"/>
                                        <p:tgtEl>
                                          <p:spTgt spid="28"/>
                                        </p:tgtEl>
                                      </p:cBhvr>
                                    </p:animEffect>
                                    <p:anim calcmode="lin" valueType="num">
                                      <p:cBhvr>
                                        <p:cTn id="56" dur="1000" fill="hold"/>
                                        <p:tgtEl>
                                          <p:spTgt spid="28"/>
                                        </p:tgtEl>
                                        <p:attrNameLst>
                                          <p:attrName>ppt_x</p:attrName>
                                        </p:attrNameLst>
                                      </p:cBhvr>
                                      <p:tavLst>
                                        <p:tav tm="0">
                                          <p:val>
                                            <p:strVal val="#ppt_x"/>
                                          </p:val>
                                        </p:tav>
                                        <p:tav tm="100000">
                                          <p:val>
                                            <p:strVal val="#ppt_x"/>
                                          </p:val>
                                        </p:tav>
                                      </p:tavLst>
                                    </p:anim>
                                    <p:anim calcmode="lin" valueType="num">
                                      <p:cBhvr>
                                        <p:cTn id="5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8" grpId="0" animBg="1"/>
      <p:bldP spid="21"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56A336FD-5903-4E04-BC79-89216DF3B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0" y="0"/>
            <a:ext cx="12180015" cy="6858000"/>
          </a:xfrm>
          <a:prstGeom prst="rect">
            <a:avLst/>
          </a:prstGeom>
        </p:spPr>
      </p:pic>
      <p:pic>
        <p:nvPicPr>
          <p:cNvPr id="5" name="图片 4">
            <a:extLst>
              <a:ext uri="{FF2B5EF4-FFF2-40B4-BE49-F238E27FC236}">
                <a16:creationId xmlns="" xmlns:a16="http://schemas.microsoft.com/office/drawing/2014/main" id="{FFEAB154-4D05-4DD1-859C-B318B705D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111310" cy="6858000"/>
          </a:xfrm>
          <a:prstGeom prst="rect">
            <a:avLst/>
          </a:prstGeom>
        </p:spPr>
      </p:pic>
      <p:grpSp>
        <p:nvGrpSpPr>
          <p:cNvPr id="10" name="组合 9">
            <a:extLst>
              <a:ext uri="{FF2B5EF4-FFF2-40B4-BE49-F238E27FC236}">
                <a16:creationId xmlns="" xmlns:a16="http://schemas.microsoft.com/office/drawing/2014/main" id="{EB8D023C-D70B-40C7-B517-D73DD781ED2F}"/>
              </a:ext>
            </a:extLst>
          </p:cNvPr>
          <p:cNvGrpSpPr/>
          <p:nvPr/>
        </p:nvGrpSpPr>
        <p:grpSpPr>
          <a:xfrm>
            <a:off x="1003578" y="1"/>
            <a:ext cx="573351" cy="903085"/>
            <a:chOff x="1003840" y="0"/>
            <a:chExt cx="573500" cy="903085"/>
          </a:xfrm>
        </p:grpSpPr>
        <p:pic>
          <p:nvPicPr>
            <p:cNvPr id="6" name="图片 5">
              <a:extLst>
                <a:ext uri="{FF2B5EF4-FFF2-40B4-BE49-F238E27FC236}">
                  <a16:creationId xmlns="" xmlns:a16="http://schemas.microsoft.com/office/drawing/2014/main" id="{13F4C263-5C82-4D0E-BB96-C680CCE17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840" y="0"/>
              <a:ext cx="408510" cy="903085"/>
            </a:xfrm>
            <a:prstGeom prst="rect">
              <a:avLst/>
            </a:prstGeom>
          </p:spPr>
        </p:pic>
        <p:pic>
          <p:nvPicPr>
            <p:cNvPr id="7" name="图片 6">
              <a:extLst>
                <a:ext uri="{FF2B5EF4-FFF2-40B4-BE49-F238E27FC236}">
                  <a16:creationId xmlns="" xmlns:a16="http://schemas.microsoft.com/office/drawing/2014/main" id="{1CA656A2-A227-4B6D-BF61-A2C65A71F8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902" y="29999"/>
              <a:ext cx="521438" cy="849574"/>
            </a:xfrm>
            <a:prstGeom prst="rect">
              <a:avLst/>
            </a:prstGeom>
          </p:spPr>
        </p:pic>
      </p:grpSp>
      <p:pic>
        <p:nvPicPr>
          <p:cNvPr id="9" name="图片 8">
            <a:extLst>
              <a:ext uri="{FF2B5EF4-FFF2-40B4-BE49-F238E27FC236}">
                <a16:creationId xmlns="" xmlns:a16="http://schemas.microsoft.com/office/drawing/2014/main" id="{64AF9456-50A3-46D1-84BD-427685D10B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3969" y="-260278"/>
            <a:ext cx="1976906" cy="2222925"/>
          </a:xfrm>
          <a:prstGeom prst="rect">
            <a:avLst/>
          </a:prstGeom>
        </p:spPr>
      </p:pic>
      <p:pic>
        <p:nvPicPr>
          <p:cNvPr id="19" name="图片 25">
            <a:extLst>
              <a:ext uri="{FF2B5EF4-FFF2-40B4-BE49-F238E27FC236}">
                <a16:creationId xmlns="" xmlns:a16="http://schemas.microsoft.com/office/drawing/2014/main" id="{CD8F850E-C388-4432-A910-044729F749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7587" y="4793824"/>
            <a:ext cx="1066215" cy="2064177"/>
          </a:xfrm>
          <a:prstGeom prst="rect">
            <a:avLst/>
          </a:prstGeom>
        </p:spPr>
      </p:pic>
      <p:pic>
        <p:nvPicPr>
          <p:cNvPr id="3074" name="Picture 2" descr="a lovely chinese cute girl Part 3 – LINE stickers | LINE STOR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578" y="3011852"/>
            <a:ext cx="3563009" cy="356393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4888227" y="723900"/>
            <a:ext cx="5548456" cy="2705100"/>
          </a:xfrm>
          <a:prstGeom prst="wedgeRoundRectCallout">
            <a:avLst>
              <a:gd name="adj1" fmla="val -64464"/>
              <a:gd name="adj2" fmla="val 54049"/>
              <a:gd name="adj3" fmla="val 16667"/>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smtClean="0">
                <a:solidFill>
                  <a:srgbClr val="482614"/>
                </a:solidFill>
                <a:latin typeface="Calibri" panose="020F0502020204030204" pitchFamily="34" charset="0"/>
                <a:cs typeface="Calibri" panose="020F0502020204030204" pitchFamily="34" charset="0"/>
              </a:rPr>
              <a:t>Trình</a:t>
            </a:r>
            <a:r>
              <a:rPr lang="en-US" sz="3600" b="1" dirty="0" smtClean="0">
                <a:solidFill>
                  <a:srgbClr val="482614"/>
                </a:solidFill>
                <a:latin typeface="Calibri" panose="020F0502020204030204" pitchFamily="34" charset="0"/>
                <a:cs typeface="Calibri" panose="020F0502020204030204" pitchFamily="34" charset="0"/>
              </a:rPr>
              <a:t> </a:t>
            </a:r>
            <a:r>
              <a:rPr lang="en-US" sz="3600" b="1" dirty="0" err="1" smtClean="0">
                <a:solidFill>
                  <a:srgbClr val="482614"/>
                </a:solidFill>
                <a:latin typeface="Calibri" panose="020F0502020204030204" pitchFamily="34" charset="0"/>
                <a:cs typeface="Calibri" panose="020F0502020204030204" pitchFamily="34" charset="0"/>
              </a:rPr>
              <a:t>bày</a:t>
            </a:r>
            <a:r>
              <a:rPr lang="en-US" sz="3600" b="1" dirty="0" smtClean="0">
                <a:solidFill>
                  <a:srgbClr val="482614"/>
                </a:solidFill>
                <a:latin typeface="Calibri" panose="020F0502020204030204" pitchFamily="34" charset="0"/>
                <a:cs typeface="Calibri" panose="020F0502020204030204" pitchFamily="34" charset="0"/>
              </a:rPr>
              <a:t> </a:t>
            </a:r>
            <a:r>
              <a:rPr lang="en-US" sz="3600" b="1" dirty="0" err="1" smtClean="0">
                <a:solidFill>
                  <a:srgbClr val="482614"/>
                </a:solidFill>
                <a:latin typeface="Calibri" panose="020F0502020204030204" pitchFamily="34" charset="0"/>
                <a:cs typeface="Calibri" panose="020F0502020204030204" pitchFamily="34" charset="0"/>
              </a:rPr>
              <a:t>những</a:t>
            </a:r>
            <a:r>
              <a:rPr lang="en-US" sz="3600" b="1" dirty="0" smtClean="0">
                <a:solidFill>
                  <a:srgbClr val="482614"/>
                </a:solidFill>
                <a:latin typeface="Calibri" panose="020F0502020204030204" pitchFamily="34" charset="0"/>
                <a:cs typeface="Calibri" panose="020F0502020204030204" pitchFamily="34" charset="0"/>
              </a:rPr>
              <a:t> </a:t>
            </a:r>
            <a:r>
              <a:rPr lang="en-US" sz="3600" b="1" dirty="0" err="1" smtClean="0">
                <a:solidFill>
                  <a:srgbClr val="482614"/>
                </a:solidFill>
                <a:latin typeface="Calibri" panose="020F0502020204030204" pitchFamily="34" charset="0"/>
                <a:cs typeface="Calibri" panose="020F0502020204030204" pitchFamily="34" charset="0"/>
              </a:rPr>
              <a:t>hiểu</a:t>
            </a:r>
            <a:r>
              <a:rPr lang="en-US" sz="3600" b="1" dirty="0" smtClean="0">
                <a:solidFill>
                  <a:srgbClr val="482614"/>
                </a:solidFill>
                <a:latin typeface="Calibri" panose="020F0502020204030204" pitchFamily="34" charset="0"/>
                <a:cs typeface="Calibri" panose="020F0502020204030204" pitchFamily="34" charset="0"/>
              </a:rPr>
              <a:t> </a:t>
            </a:r>
            <a:r>
              <a:rPr lang="en-US" sz="3600" b="1" dirty="0" err="1" smtClean="0">
                <a:solidFill>
                  <a:srgbClr val="482614"/>
                </a:solidFill>
                <a:latin typeface="Calibri" panose="020F0502020204030204" pitchFamily="34" charset="0"/>
                <a:cs typeface="Calibri" panose="020F0502020204030204" pitchFamily="34" charset="0"/>
              </a:rPr>
              <a:t>biết</a:t>
            </a:r>
            <a:r>
              <a:rPr lang="en-US" sz="3600" b="1" dirty="0" smtClean="0">
                <a:solidFill>
                  <a:srgbClr val="482614"/>
                </a:solidFill>
                <a:latin typeface="Calibri" panose="020F0502020204030204" pitchFamily="34" charset="0"/>
                <a:cs typeface="Calibri" panose="020F0502020204030204" pitchFamily="34" charset="0"/>
              </a:rPr>
              <a:t> </a:t>
            </a:r>
            <a:r>
              <a:rPr lang="en-US" sz="3600" b="1" dirty="0" err="1" smtClean="0">
                <a:solidFill>
                  <a:srgbClr val="482614"/>
                </a:solidFill>
                <a:latin typeface="Calibri" panose="020F0502020204030204" pitchFamily="34" charset="0"/>
                <a:cs typeface="Calibri" panose="020F0502020204030204" pitchFamily="34" charset="0"/>
              </a:rPr>
              <a:t>của</a:t>
            </a:r>
            <a:r>
              <a:rPr lang="en-US" sz="3600" b="1" dirty="0" smtClean="0">
                <a:solidFill>
                  <a:srgbClr val="482614"/>
                </a:solidFill>
                <a:latin typeface="Calibri" panose="020F0502020204030204" pitchFamily="34" charset="0"/>
                <a:cs typeface="Calibri" panose="020F0502020204030204" pitchFamily="34" charset="0"/>
              </a:rPr>
              <a:t> </a:t>
            </a:r>
            <a:r>
              <a:rPr lang="en-US" sz="3600" b="1" dirty="0" err="1" smtClean="0">
                <a:solidFill>
                  <a:srgbClr val="482614"/>
                </a:solidFill>
                <a:latin typeface="Calibri" panose="020F0502020204030204" pitchFamily="34" charset="0"/>
                <a:cs typeface="Calibri" panose="020F0502020204030204" pitchFamily="34" charset="0"/>
              </a:rPr>
              <a:t>em</a:t>
            </a:r>
            <a:r>
              <a:rPr lang="en-US" sz="3600" b="1" dirty="0" smtClean="0">
                <a:solidFill>
                  <a:srgbClr val="482614"/>
                </a:solidFill>
                <a:latin typeface="Calibri" panose="020F0502020204030204" pitchFamily="34" charset="0"/>
                <a:cs typeface="Calibri" panose="020F0502020204030204" pitchFamily="34" charset="0"/>
              </a:rPr>
              <a:t> </a:t>
            </a:r>
            <a:r>
              <a:rPr lang="en-US" sz="3600" b="1" dirty="0" err="1" smtClean="0">
                <a:solidFill>
                  <a:srgbClr val="482614"/>
                </a:solidFill>
                <a:latin typeface="Calibri" panose="020F0502020204030204" pitchFamily="34" charset="0"/>
                <a:cs typeface="Calibri" panose="020F0502020204030204" pitchFamily="34" charset="0"/>
              </a:rPr>
              <a:t>về</a:t>
            </a:r>
            <a:r>
              <a:rPr lang="en-US" sz="3600" b="1" dirty="0" smtClean="0">
                <a:solidFill>
                  <a:srgbClr val="482614"/>
                </a:solidFill>
                <a:latin typeface="Calibri" panose="020F0502020204030204" pitchFamily="34" charset="0"/>
                <a:cs typeface="Calibri" panose="020F0502020204030204" pitchFamily="34" charset="0"/>
              </a:rPr>
              <a:t> </a:t>
            </a:r>
            <a:r>
              <a:rPr lang="en-US" sz="3600" b="1" dirty="0" err="1" smtClean="0">
                <a:solidFill>
                  <a:srgbClr val="482614"/>
                </a:solidFill>
                <a:latin typeface="Calibri" panose="020F0502020204030204" pitchFamily="34" charset="0"/>
                <a:cs typeface="Calibri" panose="020F0502020204030204" pitchFamily="34" charset="0"/>
              </a:rPr>
              <a:t>nhân</a:t>
            </a:r>
            <a:r>
              <a:rPr lang="en-US" sz="3600" b="1" dirty="0" smtClean="0">
                <a:solidFill>
                  <a:srgbClr val="482614"/>
                </a:solidFill>
                <a:latin typeface="Calibri" panose="020F0502020204030204" pitchFamily="34" charset="0"/>
                <a:cs typeface="Calibri" panose="020F0502020204030204" pitchFamily="34" charset="0"/>
              </a:rPr>
              <a:t> </a:t>
            </a:r>
            <a:r>
              <a:rPr lang="en-US" sz="3600" b="1" dirty="0" err="1" smtClean="0">
                <a:solidFill>
                  <a:srgbClr val="482614"/>
                </a:solidFill>
                <a:latin typeface="Calibri" panose="020F0502020204030204" pitchFamily="34" charset="0"/>
                <a:cs typeface="Calibri" panose="020F0502020204030204" pitchFamily="34" charset="0"/>
              </a:rPr>
              <a:t>vật</a:t>
            </a:r>
            <a:r>
              <a:rPr lang="en-US" sz="3600" b="1" dirty="0" smtClean="0">
                <a:solidFill>
                  <a:srgbClr val="482614"/>
                </a:solidFill>
                <a:latin typeface="Calibri" panose="020F0502020204030204" pitchFamily="34" charset="0"/>
                <a:cs typeface="Calibri" panose="020F0502020204030204" pitchFamily="34" charset="0"/>
              </a:rPr>
              <a:t> </a:t>
            </a:r>
            <a:r>
              <a:rPr lang="en-US" sz="3600" b="1" dirty="0" err="1" smtClean="0">
                <a:solidFill>
                  <a:srgbClr val="482614"/>
                </a:solidFill>
                <a:latin typeface="Calibri" panose="020F0502020204030204" pitchFamily="34" charset="0"/>
                <a:cs typeface="Calibri" panose="020F0502020204030204" pitchFamily="34" charset="0"/>
              </a:rPr>
              <a:t>Tần</a:t>
            </a:r>
            <a:r>
              <a:rPr lang="en-US" sz="3600" b="1" dirty="0" smtClean="0">
                <a:solidFill>
                  <a:srgbClr val="482614"/>
                </a:solidFill>
                <a:latin typeface="Calibri" panose="020F0502020204030204" pitchFamily="34" charset="0"/>
                <a:cs typeface="Calibri" panose="020F0502020204030204" pitchFamily="34" charset="0"/>
              </a:rPr>
              <a:t> </a:t>
            </a:r>
            <a:r>
              <a:rPr lang="en-US" sz="3600" b="1" dirty="0" err="1" smtClean="0">
                <a:solidFill>
                  <a:srgbClr val="482614"/>
                </a:solidFill>
                <a:latin typeface="Calibri" panose="020F0502020204030204" pitchFamily="34" charset="0"/>
                <a:cs typeface="Calibri" panose="020F0502020204030204" pitchFamily="34" charset="0"/>
              </a:rPr>
              <a:t>Thủy</a:t>
            </a:r>
            <a:r>
              <a:rPr lang="en-US" sz="3600" b="1" dirty="0" smtClean="0">
                <a:solidFill>
                  <a:srgbClr val="482614"/>
                </a:solidFill>
                <a:latin typeface="Calibri" panose="020F0502020204030204" pitchFamily="34" charset="0"/>
                <a:cs typeface="Calibri" panose="020F0502020204030204" pitchFamily="34" charset="0"/>
              </a:rPr>
              <a:t> </a:t>
            </a:r>
            <a:r>
              <a:rPr lang="en-US" sz="3600" b="1" dirty="0" err="1" smtClean="0">
                <a:solidFill>
                  <a:srgbClr val="482614"/>
                </a:solidFill>
                <a:latin typeface="Calibri" panose="020F0502020204030204" pitchFamily="34" charset="0"/>
                <a:cs typeface="Calibri" panose="020F0502020204030204" pitchFamily="34" charset="0"/>
              </a:rPr>
              <a:t>Hoàng</a:t>
            </a:r>
            <a:r>
              <a:rPr lang="en-US" sz="3600" b="1" dirty="0" smtClean="0">
                <a:solidFill>
                  <a:srgbClr val="482614"/>
                </a:solidFill>
                <a:latin typeface="Calibri" panose="020F0502020204030204" pitchFamily="34" charset="0"/>
                <a:cs typeface="Calibri" panose="020F0502020204030204" pitchFamily="34" charset="0"/>
              </a:rPr>
              <a:t>?</a:t>
            </a:r>
            <a:endParaRPr lang="en-US" sz="3600" b="1" dirty="0">
              <a:solidFill>
                <a:srgbClr val="48261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79608856"/>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4216" y="53742"/>
            <a:ext cx="5307167" cy="6804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7804" y="262809"/>
            <a:ext cx="6424476" cy="6124754"/>
          </a:xfrm>
          <a:prstGeom prst="rect">
            <a:avLst/>
          </a:prstGeom>
        </p:spPr>
        <p:txBody>
          <a:bodyPr wrap="square">
            <a:spAutoFit/>
          </a:bodyPr>
          <a:lstStyle/>
          <a:p>
            <a:pPr algn="just"/>
            <a:r>
              <a:rPr lang="vi-VN" sz="2800" dirty="0">
                <a:latin typeface="Calibri" panose="020F0502020204030204" pitchFamily="34" charset="0"/>
                <a:cs typeface="Calibri" panose="020F0502020204030204" pitchFamily="34" charset="0"/>
              </a:rPr>
              <a:t>Tần Thủy Hoàng (tháng 1 hoặc tháng 12, 259 TCN - 10 tháng 9, 210 TCN) tên thật là Doanh Chính hay còn có tên gọi khác là Triệu Chính, là vị vua thứ 36 của nước Tần ở Trung Quốc từ năm 246 TCN đến 221 TCN trong thời kỳ Chiến Quốc. Năm 13 tuổi, Doanh Chính đăng cơ làm Tần Vương, do trọng phụ Lã Bất Vi nhiếp chính. Sau khi đích thân trị vì, ông đã tiêu diệt 6 nước và tự xưng là Thủy Hoàng Đế, tức vị hoàng đế đầu tiên trong lịch sử Trung Quốc. Ông tại vị 37 năm, trong đó xưng vương 25 năm, xưng đế 12 năm. Năm 210 TCN, Tần Thủy Hoàng qua đời vì bệnh ở tuổi 49.</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4119216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92325" y="1235708"/>
            <a:ext cx="6907409" cy="4084427"/>
          </a:xfrm>
          <a:prstGeom prst="rect">
            <a:avLst/>
          </a:prstGeom>
        </p:spPr>
      </p:pic>
      <p:pic>
        <p:nvPicPr>
          <p:cNvPr id="5" name="Picture 4" descr="HÃ¬nh áº£nh cÃ³ liÃªn quan"/>
          <p:cNvPicPr/>
          <p:nvPr/>
        </p:nvPicPr>
        <p:blipFill>
          <a:blip r:embed="rId3">
            <a:extLst>
              <a:ext uri="{28A0092B-C50C-407E-A947-70E740481C1C}">
                <a14:useLocalDpi xmlns:a14="http://schemas.microsoft.com/office/drawing/2010/main" val="0"/>
              </a:ext>
            </a:extLst>
          </a:blip>
          <a:srcRect/>
          <a:stretch>
            <a:fillRect/>
          </a:stretch>
        </p:blipFill>
        <p:spPr bwMode="auto">
          <a:xfrm>
            <a:off x="342061" y="1081277"/>
            <a:ext cx="3827070" cy="2230582"/>
          </a:xfrm>
          <a:prstGeom prst="rect">
            <a:avLst/>
          </a:prstGeom>
          <a:noFill/>
          <a:ln>
            <a:noFill/>
          </a:ln>
        </p:spPr>
      </p:pic>
      <p:pic>
        <p:nvPicPr>
          <p:cNvPr id="6" name="Picture 5" descr="áº£nh trung quá»c,lá»ch sá»­ trung quá»c,báº£n Äá» trung quá»c"/>
          <p:cNvPicPr/>
          <p:nvPr/>
        </p:nvPicPr>
        <p:blipFill>
          <a:blip r:embed="rId4">
            <a:extLst>
              <a:ext uri="{28A0092B-C50C-407E-A947-70E740481C1C}">
                <a14:useLocalDpi xmlns:a14="http://schemas.microsoft.com/office/drawing/2010/main" val="0"/>
              </a:ext>
            </a:extLst>
          </a:blip>
          <a:srcRect/>
          <a:stretch>
            <a:fillRect/>
          </a:stretch>
        </p:blipFill>
        <p:spPr bwMode="auto">
          <a:xfrm>
            <a:off x="545005" y="4673790"/>
            <a:ext cx="3624126" cy="1917510"/>
          </a:xfrm>
          <a:prstGeom prst="rect">
            <a:avLst/>
          </a:prstGeom>
          <a:noFill/>
          <a:ln>
            <a:noFill/>
          </a:ln>
        </p:spPr>
      </p:pic>
      <p:sp>
        <p:nvSpPr>
          <p:cNvPr id="7" name="Down Arrow 6"/>
          <p:cNvSpPr/>
          <p:nvPr/>
        </p:nvSpPr>
        <p:spPr>
          <a:xfrm>
            <a:off x="1216818" y="3549046"/>
            <a:ext cx="373975" cy="9233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99736" y="3439862"/>
            <a:ext cx="3392588" cy="1200329"/>
          </a:xfrm>
          <a:prstGeom prst="rect">
            <a:avLst/>
          </a:prstGeom>
          <a:noFill/>
        </p:spPr>
        <p:txBody>
          <a:bodyPr wrap="square" rtlCol="0">
            <a:spAutoFit/>
          </a:bodyPr>
          <a:lstStyle/>
          <a:p>
            <a:pPr algn="ctr"/>
            <a:r>
              <a:rPr lang="en-US" dirty="0" err="1" smtClean="0">
                <a:latin typeface="#9Slide05 Pattaya" panose="020B0604020202020204" charset="-34"/>
                <a:cs typeface="#9Slide05 Pattaya" panose="020B0604020202020204" charset="-34"/>
              </a:rPr>
              <a:t>Tần</a:t>
            </a:r>
            <a:r>
              <a:rPr lang="en-US" dirty="0" smtClean="0">
                <a:latin typeface="#9Slide05 Pattaya" panose="020B0604020202020204" charset="-34"/>
                <a:cs typeface="#9Slide05 Pattaya" panose="020B0604020202020204" charset="-34"/>
              </a:rPr>
              <a:t> </a:t>
            </a:r>
            <a:r>
              <a:rPr lang="en-US" dirty="0" err="1" smtClean="0">
                <a:latin typeface="#9Slide05 Pattaya" panose="020B0604020202020204" charset="-34"/>
                <a:cs typeface="#9Slide05 Pattaya" panose="020B0604020202020204" charset="-34"/>
              </a:rPr>
              <a:t>thống</a:t>
            </a:r>
            <a:r>
              <a:rPr lang="en-US" dirty="0" smtClean="0">
                <a:latin typeface="#9Slide05 Pattaya" panose="020B0604020202020204" charset="-34"/>
                <a:cs typeface="#9Slide05 Pattaya" panose="020B0604020202020204" charset="-34"/>
              </a:rPr>
              <a:t> </a:t>
            </a:r>
            <a:r>
              <a:rPr lang="en-US" dirty="0" err="1" smtClean="0">
                <a:latin typeface="#9Slide05 Pattaya" panose="020B0604020202020204" charset="-34"/>
                <a:cs typeface="#9Slide05 Pattaya" panose="020B0604020202020204" charset="-34"/>
              </a:rPr>
              <a:t>nhất</a:t>
            </a:r>
            <a:r>
              <a:rPr lang="en-US" dirty="0" smtClean="0">
                <a:latin typeface="#9Slide05 Pattaya" panose="020B0604020202020204" charset="-34"/>
                <a:cs typeface="#9Slide05 Pattaya" panose="020B0604020202020204" charset="-34"/>
              </a:rPr>
              <a:t> </a:t>
            </a:r>
            <a:r>
              <a:rPr lang="en-US" dirty="0" err="1" smtClean="0">
                <a:latin typeface="#9Slide05 Pattaya" panose="020B0604020202020204" charset="-34"/>
                <a:cs typeface="#9Slide05 Pattaya" panose="020B0604020202020204" charset="-34"/>
              </a:rPr>
              <a:t>các</a:t>
            </a:r>
            <a:r>
              <a:rPr lang="en-US" dirty="0" smtClean="0">
                <a:latin typeface="#9Slide05 Pattaya" panose="020B0604020202020204" charset="-34"/>
                <a:cs typeface="#9Slide05 Pattaya" panose="020B0604020202020204" charset="-34"/>
              </a:rPr>
              <a:t> </a:t>
            </a:r>
            <a:r>
              <a:rPr lang="en-US" dirty="0" err="1" smtClean="0">
                <a:latin typeface="#9Slide05 Pattaya" panose="020B0604020202020204" charset="-34"/>
                <a:cs typeface="#9Slide05 Pattaya" panose="020B0604020202020204" charset="-34"/>
              </a:rPr>
              <a:t>nước</a:t>
            </a:r>
            <a:r>
              <a:rPr lang="en-US" dirty="0" smtClean="0">
                <a:latin typeface="#9Slide05 Pattaya" panose="020B0604020202020204" charset="-34"/>
                <a:cs typeface="#9Slide05 Pattaya" panose="020B0604020202020204" charset="-34"/>
              </a:rPr>
              <a:t> </a:t>
            </a:r>
            <a:r>
              <a:rPr lang="en-US" dirty="0" err="1" smtClean="0">
                <a:latin typeface="#9Slide05 Pattaya" panose="020B0604020202020204" charset="-34"/>
                <a:cs typeface="#9Slide05 Pattaya" panose="020B0604020202020204" charset="-34"/>
              </a:rPr>
              <a:t>Trung</a:t>
            </a:r>
            <a:r>
              <a:rPr lang="en-US" dirty="0" smtClean="0">
                <a:latin typeface="#9Slide05 Pattaya" panose="020B0604020202020204" charset="-34"/>
                <a:cs typeface="#9Slide05 Pattaya" panose="020B0604020202020204" charset="-34"/>
              </a:rPr>
              <a:t> </a:t>
            </a:r>
            <a:r>
              <a:rPr lang="en-US" dirty="0" err="1" smtClean="0">
                <a:latin typeface="#9Slide05 Pattaya" panose="020B0604020202020204" charset="-34"/>
                <a:cs typeface="#9Slide05 Pattaya" panose="020B0604020202020204" charset="-34"/>
              </a:rPr>
              <a:t>Quốc</a:t>
            </a:r>
            <a:r>
              <a:rPr lang="en-US" dirty="0" smtClean="0">
                <a:latin typeface="#9Slide05 Pattaya" panose="020B0604020202020204" charset="-34"/>
                <a:cs typeface="#9Slide05 Pattaya" panose="020B0604020202020204" charset="-34"/>
              </a:rPr>
              <a:t> </a:t>
            </a:r>
            <a:r>
              <a:rPr lang="en-US" dirty="0" err="1" smtClean="0">
                <a:latin typeface="#9Slide05 Pattaya" panose="020B0604020202020204" charset="-34"/>
                <a:cs typeface="#9Slide05 Pattaya" panose="020B0604020202020204" charset="-34"/>
              </a:rPr>
              <a:t>cổ</a:t>
            </a:r>
            <a:r>
              <a:rPr lang="en-US" dirty="0" smtClean="0">
                <a:latin typeface="#9Slide05 Pattaya" panose="020B0604020202020204" charset="-34"/>
                <a:cs typeface="#9Slide05 Pattaya" panose="020B0604020202020204" charset="-34"/>
              </a:rPr>
              <a:t> </a:t>
            </a:r>
            <a:r>
              <a:rPr lang="en-US" dirty="0" err="1" smtClean="0">
                <a:latin typeface="#9Slide05 Pattaya" panose="020B0604020202020204" charset="-34"/>
                <a:cs typeface="#9Slide05 Pattaya" panose="020B0604020202020204" charset="-34"/>
              </a:rPr>
              <a:t>đại</a:t>
            </a:r>
            <a:r>
              <a:rPr lang="en-US" dirty="0">
                <a:latin typeface="#9Slide05 Pattaya" panose="020B0604020202020204" charset="-34"/>
                <a:cs typeface="#9Slide05 Pattaya" panose="020B0604020202020204" charset="-34"/>
              </a:rPr>
              <a:t> </a:t>
            </a:r>
            <a:r>
              <a:rPr lang="en-US" dirty="0" err="1" smtClean="0">
                <a:latin typeface="#9Slide05 Pattaya" panose="020B0604020202020204" charset="-34"/>
                <a:cs typeface="#9Slide05 Pattaya" panose="020B0604020202020204" charset="-34"/>
              </a:rPr>
              <a:t>thành</a:t>
            </a:r>
            <a:r>
              <a:rPr lang="en-US" dirty="0" smtClean="0">
                <a:latin typeface="#9Slide05 Pattaya" panose="020B0604020202020204" charset="-34"/>
                <a:cs typeface="#9Slide05 Pattaya" panose="020B0604020202020204" charset="-34"/>
              </a:rPr>
              <a:t> 1 </a:t>
            </a:r>
            <a:r>
              <a:rPr lang="en-US" dirty="0" err="1" smtClean="0">
                <a:latin typeface="#9Slide05 Pattaya" panose="020B0604020202020204" charset="-34"/>
                <a:cs typeface="#9Slide05 Pattaya" panose="020B0604020202020204" charset="-34"/>
              </a:rPr>
              <a:t>nước</a:t>
            </a:r>
            <a:r>
              <a:rPr lang="en-US" dirty="0" smtClean="0">
                <a:latin typeface="#9Slide05 Pattaya" panose="020B0604020202020204" charset="-34"/>
                <a:cs typeface="#9Slide05 Pattaya" panose="020B0604020202020204" charset="-34"/>
              </a:rPr>
              <a:t> </a:t>
            </a:r>
            <a:r>
              <a:rPr lang="en-US" dirty="0" err="1" smtClean="0">
                <a:latin typeface="#9Slide05 Pattaya" panose="020B0604020202020204" charset="-34"/>
                <a:cs typeface="#9Slide05 Pattaya" panose="020B0604020202020204" charset="-34"/>
              </a:rPr>
              <a:t>duy</a:t>
            </a:r>
            <a:r>
              <a:rPr lang="en-US" dirty="0" smtClean="0">
                <a:latin typeface="#9Slide05 Pattaya" panose="020B0604020202020204" charset="-34"/>
                <a:cs typeface="#9Slide05 Pattaya" panose="020B0604020202020204" charset="-34"/>
              </a:rPr>
              <a:t> </a:t>
            </a:r>
            <a:r>
              <a:rPr lang="en-US" dirty="0" err="1" smtClean="0">
                <a:latin typeface="#9Slide05 Pattaya" panose="020B0604020202020204" charset="-34"/>
                <a:cs typeface="#9Slide05 Pattaya" panose="020B0604020202020204" charset="-34"/>
              </a:rPr>
              <a:t>nhất</a:t>
            </a:r>
            <a:r>
              <a:rPr lang="en-US" dirty="0" smtClean="0">
                <a:latin typeface="#9Slide05 Pattaya" panose="020B0604020202020204" charset="-34"/>
                <a:cs typeface="#9Slide05 Pattaya" panose="020B0604020202020204" charset="-34"/>
              </a:rPr>
              <a:t>,  chia </a:t>
            </a:r>
            <a:r>
              <a:rPr lang="en-US" dirty="0" err="1" smtClean="0">
                <a:latin typeface="#9Slide05 Pattaya" panose="020B0604020202020204" charset="-34"/>
                <a:cs typeface="#9Slide05 Pattaya" panose="020B0604020202020204" charset="-34"/>
              </a:rPr>
              <a:t>cả</a:t>
            </a:r>
            <a:r>
              <a:rPr lang="en-US" dirty="0" smtClean="0">
                <a:latin typeface="#9Slide05 Pattaya" panose="020B0604020202020204" charset="-34"/>
                <a:cs typeface="#9Slide05 Pattaya" panose="020B0604020202020204" charset="-34"/>
              </a:rPr>
              <a:t> </a:t>
            </a:r>
            <a:r>
              <a:rPr lang="en-US" dirty="0" err="1" smtClean="0">
                <a:latin typeface="#9Slide05 Pattaya" panose="020B0604020202020204" charset="-34"/>
                <a:cs typeface="#9Slide05 Pattaya" panose="020B0604020202020204" charset="-34"/>
              </a:rPr>
              <a:t>nước</a:t>
            </a:r>
            <a:r>
              <a:rPr lang="en-US" dirty="0" smtClean="0">
                <a:latin typeface="#9Slide05 Pattaya" panose="020B0604020202020204" charset="-34"/>
                <a:cs typeface="#9Slide05 Pattaya" panose="020B0604020202020204" charset="-34"/>
              </a:rPr>
              <a:t> </a:t>
            </a:r>
            <a:r>
              <a:rPr lang="en-US" dirty="0" err="1" smtClean="0">
                <a:latin typeface="#9Slide05 Pattaya" panose="020B0604020202020204" charset="-34"/>
                <a:cs typeface="#9Slide05 Pattaya" panose="020B0604020202020204" charset="-34"/>
              </a:rPr>
              <a:t>thành</a:t>
            </a:r>
            <a:r>
              <a:rPr lang="en-US" dirty="0" smtClean="0">
                <a:latin typeface="#9Slide05 Pattaya" panose="020B0604020202020204" charset="-34"/>
                <a:cs typeface="#9Slide05 Pattaya" panose="020B0604020202020204" charset="-34"/>
              </a:rPr>
              <a:t> 36 </a:t>
            </a:r>
            <a:r>
              <a:rPr lang="en-US" dirty="0" err="1" smtClean="0">
                <a:latin typeface="#9Slide05 Pattaya" panose="020B0604020202020204" charset="-34"/>
                <a:cs typeface="#9Slide05 Pattaya" panose="020B0604020202020204" charset="-34"/>
              </a:rPr>
              <a:t>quận</a:t>
            </a:r>
            <a:endParaRPr lang="en-US" dirty="0">
              <a:latin typeface="#9Slide05 Pattaya" panose="020B0604020202020204" charset="-34"/>
              <a:cs typeface="#9Slide05 Pattaya" panose="020B0604020202020204" charset="-34"/>
            </a:endParaRPr>
          </a:p>
        </p:txBody>
      </p:sp>
      <p:sp>
        <p:nvSpPr>
          <p:cNvPr id="9" name="TextBox 8"/>
          <p:cNvSpPr txBox="1"/>
          <p:nvPr/>
        </p:nvSpPr>
        <p:spPr>
          <a:xfrm>
            <a:off x="5729469" y="5776918"/>
            <a:ext cx="5180250" cy="646331"/>
          </a:xfrm>
          <a:prstGeom prst="rect">
            <a:avLst/>
          </a:prstGeom>
          <a:noFill/>
        </p:spPr>
        <p:txBody>
          <a:bodyPr wrap="square" rtlCol="0">
            <a:spAutoFit/>
          </a:bodyPr>
          <a:lstStyle/>
          <a:p>
            <a:pPr algn="ctr"/>
            <a:r>
              <a:rPr lang="en-US" dirty="0" err="1" smtClean="0"/>
              <a:t>Nhà</a:t>
            </a:r>
            <a:r>
              <a:rPr lang="en-US" dirty="0" smtClean="0"/>
              <a:t> </a:t>
            </a:r>
            <a:r>
              <a:rPr lang="en-US" dirty="0" err="1" smtClean="0"/>
              <a:t>Tần</a:t>
            </a:r>
            <a:r>
              <a:rPr lang="en-US" dirty="0" smtClean="0"/>
              <a:t> </a:t>
            </a:r>
            <a:r>
              <a:rPr lang="en-US" dirty="0" err="1"/>
              <a:t>t</a:t>
            </a:r>
            <a:r>
              <a:rPr lang="en-US" dirty="0" err="1" smtClean="0"/>
              <a:t>hống</a:t>
            </a:r>
            <a:r>
              <a:rPr lang="en-US" dirty="0" smtClean="0"/>
              <a:t> </a:t>
            </a:r>
            <a:r>
              <a:rPr lang="en-US" dirty="0" err="1"/>
              <a:t>nhất</a:t>
            </a:r>
            <a:r>
              <a:rPr lang="en-US" dirty="0"/>
              <a:t> </a:t>
            </a:r>
            <a:r>
              <a:rPr lang="en-US" dirty="0" err="1"/>
              <a:t>dụng</a:t>
            </a:r>
            <a:r>
              <a:rPr lang="en-US" dirty="0"/>
              <a:t> </a:t>
            </a:r>
            <a:r>
              <a:rPr lang="en-US" dirty="0" err="1"/>
              <a:t>chế</a:t>
            </a:r>
            <a:r>
              <a:rPr lang="en-US" dirty="0"/>
              <a:t> </a:t>
            </a:r>
            <a:r>
              <a:rPr lang="en-US" dirty="0" err="1"/>
              <a:t>độ</a:t>
            </a:r>
            <a:r>
              <a:rPr lang="en-US" dirty="0"/>
              <a:t> </a:t>
            </a:r>
            <a:r>
              <a:rPr lang="en-US" dirty="0" err="1"/>
              <a:t>đo</a:t>
            </a:r>
            <a:r>
              <a:rPr lang="en-US" dirty="0"/>
              <a:t> </a:t>
            </a:r>
            <a:r>
              <a:rPr lang="en-US" dirty="0" err="1"/>
              <a:t>lường</a:t>
            </a:r>
            <a:r>
              <a:rPr lang="en-US" dirty="0"/>
              <a:t>, </a:t>
            </a:r>
            <a:r>
              <a:rPr lang="en-US" dirty="0" err="1"/>
              <a:t>tiền</a:t>
            </a:r>
            <a:r>
              <a:rPr lang="en-US" dirty="0"/>
              <a:t> </a:t>
            </a:r>
            <a:r>
              <a:rPr lang="en-US" dirty="0" err="1"/>
              <a:t>tệ</a:t>
            </a:r>
            <a:r>
              <a:rPr lang="en-US" dirty="0"/>
              <a:t>, </a:t>
            </a:r>
            <a:r>
              <a:rPr lang="en-US" dirty="0" err="1"/>
              <a:t>chữ</a:t>
            </a:r>
            <a:r>
              <a:rPr lang="en-US" dirty="0"/>
              <a:t> </a:t>
            </a:r>
            <a:r>
              <a:rPr lang="en-US" dirty="0" err="1"/>
              <a:t>viết</a:t>
            </a:r>
            <a:r>
              <a:rPr lang="en-US" dirty="0"/>
              <a:t> </a:t>
            </a:r>
            <a:r>
              <a:rPr lang="en-US" dirty="0" err="1"/>
              <a:t>và</a:t>
            </a:r>
            <a:r>
              <a:rPr lang="en-US" dirty="0"/>
              <a:t> </a:t>
            </a:r>
            <a:r>
              <a:rPr lang="en-US" dirty="0" err="1"/>
              <a:t>pháp</a:t>
            </a:r>
            <a:r>
              <a:rPr lang="en-US" dirty="0"/>
              <a:t> </a:t>
            </a:r>
            <a:r>
              <a:rPr lang="en-US" dirty="0" err="1"/>
              <a:t>luật</a:t>
            </a:r>
            <a:r>
              <a:rPr lang="en-US" dirty="0"/>
              <a:t> </a:t>
            </a:r>
            <a:r>
              <a:rPr lang="en-US" dirty="0" err="1"/>
              <a:t>chung</a:t>
            </a:r>
            <a:r>
              <a:rPr lang="en-US" dirty="0"/>
              <a:t> </a:t>
            </a:r>
            <a:r>
              <a:rPr lang="en-US" dirty="0" err="1"/>
              <a:t>cho</a:t>
            </a:r>
            <a:r>
              <a:rPr lang="en-US" dirty="0"/>
              <a:t> </a:t>
            </a:r>
            <a:r>
              <a:rPr lang="en-US" dirty="0" err="1"/>
              <a:t>cả</a:t>
            </a:r>
            <a:r>
              <a:rPr lang="en-US" dirty="0"/>
              <a:t> </a:t>
            </a:r>
            <a:r>
              <a:rPr lang="en-US" dirty="0" err="1"/>
              <a:t>nước</a:t>
            </a:r>
            <a:r>
              <a:rPr lang="en-US" dirty="0"/>
              <a:t>.</a:t>
            </a:r>
          </a:p>
        </p:txBody>
      </p:sp>
    </p:spTree>
    <p:extLst>
      <p:ext uri="{BB962C8B-B14F-4D97-AF65-F5344CB8AC3E}">
        <p14:creationId xmlns:p14="http://schemas.microsoft.com/office/powerpoint/2010/main" val="413243389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1018</Words>
  <Application>Microsoft Office PowerPoint</Application>
  <PresentationFormat>Custom</PresentationFormat>
  <Paragraphs>181</Paragraphs>
  <Slides>22</Slides>
  <Notes>1</Notes>
  <HiddenSlides>0</HiddenSlides>
  <MMClips>6</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4</cp:revision>
  <dcterms:created xsi:type="dcterms:W3CDTF">2021-11-18T02:15:51Z</dcterms:created>
  <dcterms:modified xsi:type="dcterms:W3CDTF">2021-11-22T01:20:55Z</dcterms:modified>
</cp:coreProperties>
</file>