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33" r:id="rId4"/>
    <p:sldMasterId id="2147483745" r:id="rId5"/>
    <p:sldMasterId id="2147483757" r:id="rId6"/>
    <p:sldMasterId id="2147483769" r:id="rId7"/>
    <p:sldMasterId id="2147483781" r:id="rId8"/>
    <p:sldMasterId id="2147483793" r:id="rId9"/>
  </p:sldMasterIdLst>
  <p:sldIdLst>
    <p:sldId id="380" r:id="rId10"/>
    <p:sldId id="256" r:id="rId11"/>
    <p:sldId id="378" r:id="rId12"/>
    <p:sldId id="259" r:id="rId13"/>
    <p:sldId id="375" r:id="rId14"/>
    <p:sldId id="275" r:id="rId15"/>
    <p:sldId id="332" r:id="rId16"/>
    <p:sldId id="279" r:id="rId17"/>
    <p:sldId id="373" r:id="rId18"/>
    <p:sldId id="372" r:id="rId19"/>
    <p:sldId id="374" r:id="rId20"/>
    <p:sldId id="346" r:id="rId21"/>
    <p:sldId id="313" r:id="rId22"/>
    <p:sldId id="261" r:id="rId23"/>
    <p:sldId id="264" r:id="rId24"/>
    <p:sldId id="269" r:id="rId25"/>
    <p:sldId id="377" r:id="rId26"/>
    <p:sldId id="266" r:id="rId27"/>
    <p:sldId id="289" r:id="rId28"/>
    <p:sldId id="27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17CC336-112A-44E4-A624-C6D8CC764D62}"/>
              </a:ext>
            </a:extLst>
          </p:cNvPr>
          <p:cNvSpPr>
            <a:spLocks noGrp="1"/>
          </p:cNvSpPr>
          <p:nvPr>
            <p:ph type="dt" sz="half" idx="10"/>
          </p:nvPr>
        </p:nvSpPr>
        <p:spPr/>
        <p:txBody>
          <a:bodyPr/>
          <a:lstStyle>
            <a:lvl1pPr>
              <a:defRPr/>
            </a:lvl1pPr>
          </a:lstStyle>
          <a:p>
            <a:pPr>
              <a:defRPr/>
            </a:pPr>
            <a:fld id="{A9D67201-CC31-4B25-A7A0-A9947504CE71}"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814AD059-8121-4157-A349-EADEB9FD7A8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535DEEEC-B096-40E8-A024-1F347704B90B}"/>
              </a:ext>
            </a:extLst>
          </p:cNvPr>
          <p:cNvSpPr>
            <a:spLocks noGrp="1"/>
          </p:cNvSpPr>
          <p:nvPr>
            <p:ph type="sldNum" sz="quarter" idx="12"/>
          </p:nvPr>
        </p:nvSpPr>
        <p:spPr/>
        <p:txBody>
          <a:bodyPr/>
          <a:lstStyle>
            <a:lvl1pPr>
              <a:defRPr/>
            </a:lvl1pPr>
          </a:lstStyle>
          <a:p>
            <a:fld id="{B7A9436C-AA11-4E23-AB6B-069AADDCE733}" type="slidenum">
              <a:rPr lang="vi-VN" altLang="en-US"/>
              <a:pPr/>
              <a:t>‹#›</a:t>
            </a:fld>
            <a:endParaRPr lang="vi-VN" altLang="en-US"/>
          </a:p>
        </p:txBody>
      </p:sp>
    </p:spTree>
    <p:extLst>
      <p:ext uri="{BB962C8B-B14F-4D97-AF65-F5344CB8AC3E}">
        <p14:creationId xmlns:p14="http://schemas.microsoft.com/office/powerpoint/2010/main" val="379199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2479536F-DFC9-4CA9-AFA6-30ADEDE027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F82BD0FE-D4B8-41FF-977C-972EA9799B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8F2B635F-ACB6-40A3-BE0A-32B789913F54}"/>
              </a:ext>
            </a:extLst>
          </p:cNvPr>
          <p:cNvSpPr>
            <a:spLocks noGrp="1" noChangeArrowheads="1"/>
          </p:cNvSpPr>
          <p:nvPr>
            <p:ph type="sldNum" sz="quarter" idx="12"/>
          </p:nvPr>
        </p:nvSpPr>
        <p:spPr>
          <a:ln/>
        </p:spPr>
        <p:txBody>
          <a:bodyPr/>
          <a:lstStyle>
            <a:lvl1pPr>
              <a:defRPr/>
            </a:lvl1pPr>
          </a:lstStyle>
          <a:p>
            <a:fld id="{4B51E41D-EC6C-4FCB-A570-F8C8F44E5385}" type="slidenum">
              <a:rPr lang="en-US" altLang="en-US"/>
              <a:pPr/>
              <a:t>‹#›</a:t>
            </a:fld>
            <a:endParaRPr lang="en-US" altLang="en-US"/>
          </a:p>
        </p:txBody>
      </p:sp>
    </p:spTree>
    <p:extLst>
      <p:ext uri="{BB962C8B-B14F-4D97-AF65-F5344CB8AC3E}">
        <p14:creationId xmlns:p14="http://schemas.microsoft.com/office/powerpoint/2010/main" val="2032314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1840999-D8C8-460D-AF83-2FBC2003932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B830DC6B-0D96-46F6-A2F6-72055154A6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7DB2AF4B-5D42-413E-8387-DB453E00E72D}"/>
              </a:ext>
            </a:extLst>
          </p:cNvPr>
          <p:cNvSpPr>
            <a:spLocks noGrp="1" noChangeArrowheads="1"/>
          </p:cNvSpPr>
          <p:nvPr>
            <p:ph type="sldNum" sz="quarter" idx="12"/>
          </p:nvPr>
        </p:nvSpPr>
        <p:spPr>
          <a:ln/>
        </p:spPr>
        <p:txBody>
          <a:bodyPr/>
          <a:lstStyle>
            <a:lvl1pPr>
              <a:defRPr/>
            </a:lvl1pPr>
          </a:lstStyle>
          <a:p>
            <a:fld id="{CFF4D667-2EF2-4346-9967-9D1B8B86BF41}" type="slidenum">
              <a:rPr lang="en-US" altLang="en-US"/>
              <a:pPr/>
              <a:t>‹#›</a:t>
            </a:fld>
            <a:endParaRPr lang="en-US" altLang="en-US"/>
          </a:p>
        </p:txBody>
      </p:sp>
    </p:spTree>
    <p:extLst>
      <p:ext uri="{BB962C8B-B14F-4D97-AF65-F5344CB8AC3E}">
        <p14:creationId xmlns:p14="http://schemas.microsoft.com/office/powerpoint/2010/main" val="4046865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A14202D2-AADE-4A9B-AFF6-C74128863C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5681628-4861-466C-BBA7-0CA7F1B74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97AE2946-A1A8-4F91-8274-387E7E5FC80A}"/>
              </a:ext>
            </a:extLst>
          </p:cNvPr>
          <p:cNvSpPr>
            <a:spLocks noGrp="1" noChangeArrowheads="1"/>
          </p:cNvSpPr>
          <p:nvPr>
            <p:ph type="sldNum" sz="quarter" idx="12"/>
          </p:nvPr>
        </p:nvSpPr>
        <p:spPr>
          <a:ln/>
        </p:spPr>
        <p:txBody>
          <a:bodyPr/>
          <a:lstStyle>
            <a:lvl1pPr>
              <a:defRPr/>
            </a:lvl1pPr>
          </a:lstStyle>
          <a:p>
            <a:fld id="{B3101836-E61C-43DD-AC65-6A604A955735}" type="slidenum">
              <a:rPr lang="en-US" altLang="en-US"/>
              <a:pPr/>
              <a:t>‹#›</a:t>
            </a:fld>
            <a:endParaRPr lang="en-US" altLang="en-US"/>
          </a:p>
        </p:txBody>
      </p:sp>
    </p:spTree>
    <p:extLst>
      <p:ext uri="{BB962C8B-B14F-4D97-AF65-F5344CB8AC3E}">
        <p14:creationId xmlns:p14="http://schemas.microsoft.com/office/powerpoint/2010/main" val="370027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4DF65EE4-5806-4DE9-B1D1-20551E305B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5DE96EF7-B57E-4287-8380-10432DF95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10E5AD53-BBAB-4CC8-ADB8-6397C74DB6AA}"/>
              </a:ext>
            </a:extLst>
          </p:cNvPr>
          <p:cNvSpPr>
            <a:spLocks noGrp="1" noChangeArrowheads="1"/>
          </p:cNvSpPr>
          <p:nvPr>
            <p:ph type="sldNum" sz="quarter" idx="12"/>
          </p:nvPr>
        </p:nvSpPr>
        <p:spPr>
          <a:ln/>
        </p:spPr>
        <p:txBody>
          <a:bodyPr/>
          <a:lstStyle>
            <a:lvl1pPr>
              <a:defRPr/>
            </a:lvl1pPr>
          </a:lstStyle>
          <a:p>
            <a:fld id="{13C5024F-03DD-4E25-B6AF-9FB80CF16219}" type="slidenum">
              <a:rPr lang="en-US" altLang="en-US"/>
              <a:pPr/>
              <a:t>‹#›</a:t>
            </a:fld>
            <a:endParaRPr lang="en-US" altLang="en-US"/>
          </a:p>
        </p:txBody>
      </p:sp>
    </p:spTree>
    <p:extLst>
      <p:ext uri="{BB962C8B-B14F-4D97-AF65-F5344CB8AC3E}">
        <p14:creationId xmlns:p14="http://schemas.microsoft.com/office/powerpoint/2010/main" val="352396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D51C531-DBBA-4F24-BFE8-D9934EFD14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DFE26C7C-431E-46D5-8FE8-ECBBF718EA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02BDA667-F3B5-428C-977F-FB67BC13B56B}"/>
              </a:ext>
            </a:extLst>
          </p:cNvPr>
          <p:cNvSpPr>
            <a:spLocks noGrp="1" noChangeArrowheads="1"/>
          </p:cNvSpPr>
          <p:nvPr>
            <p:ph type="sldNum" sz="quarter" idx="12"/>
          </p:nvPr>
        </p:nvSpPr>
        <p:spPr>
          <a:ln/>
        </p:spPr>
        <p:txBody>
          <a:bodyPr/>
          <a:lstStyle>
            <a:lvl1pPr>
              <a:defRPr/>
            </a:lvl1pPr>
          </a:lstStyle>
          <a:p>
            <a:fld id="{0000AD7B-E726-44DB-8873-BA0298AC8E9B}" type="slidenum">
              <a:rPr lang="en-US" altLang="en-US"/>
              <a:pPr/>
              <a:t>‹#›</a:t>
            </a:fld>
            <a:endParaRPr lang="en-US" altLang="en-US"/>
          </a:p>
        </p:txBody>
      </p:sp>
    </p:spTree>
    <p:extLst>
      <p:ext uri="{BB962C8B-B14F-4D97-AF65-F5344CB8AC3E}">
        <p14:creationId xmlns:p14="http://schemas.microsoft.com/office/powerpoint/2010/main" val="147156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E2023810-EBB0-4A46-AD9B-18788EDFB4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28B8692D-D94C-40AB-AB5B-A167F4F28C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0179E25B-605F-42BA-8A25-7D1763E82354}"/>
              </a:ext>
            </a:extLst>
          </p:cNvPr>
          <p:cNvSpPr>
            <a:spLocks noGrp="1" noChangeArrowheads="1"/>
          </p:cNvSpPr>
          <p:nvPr>
            <p:ph type="sldNum" sz="quarter" idx="12"/>
          </p:nvPr>
        </p:nvSpPr>
        <p:spPr>
          <a:ln/>
        </p:spPr>
        <p:txBody>
          <a:bodyPr/>
          <a:lstStyle>
            <a:lvl1pPr>
              <a:defRPr/>
            </a:lvl1pPr>
          </a:lstStyle>
          <a:p>
            <a:fld id="{B2231AED-7032-4AC2-BE59-5E3DF80422A9}" type="slidenum">
              <a:rPr lang="en-US" altLang="en-US"/>
              <a:pPr/>
              <a:t>‹#›</a:t>
            </a:fld>
            <a:endParaRPr lang="en-US" altLang="en-US"/>
          </a:p>
        </p:txBody>
      </p:sp>
    </p:spTree>
    <p:extLst>
      <p:ext uri="{BB962C8B-B14F-4D97-AF65-F5344CB8AC3E}">
        <p14:creationId xmlns:p14="http://schemas.microsoft.com/office/powerpoint/2010/main" val="2876786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B3C26624-FF81-4385-95D5-4B7B27D42F3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30F4AAA7-1725-4ADA-B85E-6727EB20FF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1994CE7A-1338-4B92-98FA-1C463C9B3848}"/>
              </a:ext>
            </a:extLst>
          </p:cNvPr>
          <p:cNvSpPr>
            <a:spLocks noGrp="1" noChangeArrowheads="1"/>
          </p:cNvSpPr>
          <p:nvPr>
            <p:ph type="sldNum" sz="quarter" idx="12"/>
          </p:nvPr>
        </p:nvSpPr>
        <p:spPr>
          <a:ln/>
        </p:spPr>
        <p:txBody>
          <a:bodyPr/>
          <a:lstStyle>
            <a:lvl1pPr>
              <a:defRPr/>
            </a:lvl1pPr>
          </a:lstStyle>
          <a:p>
            <a:fld id="{3EA5DC91-473B-4300-A272-367DB5DC21DE}" type="slidenum">
              <a:rPr lang="en-US" altLang="en-US"/>
              <a:pPr/>
              <a:t>‹#›</a:t>
            </a:fld>
            <a:endParaRPr lang="en-US" altLang="en-US"/>
          </a:p>
        </p:txBody>
      </p:sp>
    </p:spTree>
    <p:extLst>
      <p:ext uri="{BB962C8B-B14F-4D97-AF65-F5344CB8AC3E}">
        <p14:creationId xmlns:p14="http://schemas.microsoft.com/office/powerpoint/2010/main" val="240572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05A7C313-2833-4535-8421-749A9A934B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5005E0E9-ACA0-467A-A901-55C7298F88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23597D13-B33E-4DEA-8D08-9B09B753C6CC}"/>
              </a:ext>
            </a:extLst>
          </p:cNvPr>
          <p:cNvSpPr>
            <a:spLocks noGrp="1" noChangeArrowheads="1"/>
          </p:cNvSpPr>
          <p:nvPr>
            <p:ph type="sldNum" sz="quarter" idx="12"/>
          </p:nvPr>
        </p:nvSpPr>
        <p:spPr>
          <a:ln/>
        </p:spPr>
        <p:txBody>
          <a:bodyPr/>
          <a:lstStyle>
            <a:lvl1pPr>
              <a:defRPr/>
            </a:lvl1pPr>
          </a:lstStyle>
          <a:p>
            <a:fld id="{52B5C74B-7B39-4C30-8900-193C65F19AAF}" type="slidenum">
              <a:rPr lang="en-US" altLang="en-US"/>
              <a:pPr/>
              <a:t>‹#›</a:t>
            </a:fld>
            <a:endParaRPr lang="en-US" altLang="en-US"/>
          </a:p>
        </p:txBody>
      </p:sp>
    </p:spTree>
    <p:extLst>
      <p:ext uri="{BB962C8B-B14F-4D97-AF65-F5344CB8AC3E}">
        <p14:creationId xmlns:p14="http://schemas.microsoft.com/office/powerpoint/2010/main" val="133176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7C53C0E1-FB15-44C9-BBA4-445AF9CC9B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D909B6E6-B1EA-4324-89BC-F5A1C57E5E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1716C2EE-D7FA-4BB7-8A17-5DF3FA3622DC}"/>
              </a:ext>
            </a:extLst>
          </p:cNvPr>
          <p:cNvSpPr>
            <a:spLocks noGrp="1" noChangeArrowheads="1"/>
          </p:cNvSpPr>
          <p:nvPr>
            <p:ph type="sldNum" sz="quarter" idx="12"/>
          </p:nvPr>
        </p:nvSpPr>
        <p:spPr>
          <a:ln/>
        </p:spPr>
        <p:txBody>
          <a:bodyPr/>
          <a:lstStyle>
            <a:lvl1pPr>
              <a:defRPr/>
            </a:lvl1pPr>
          </a:lstStyle>
          <a:p>
            <a:fld id="{E8049D42-36B6-4467-8BB0-5970230DA5AE}" type="slidenum">
              <a:rPr lang="en-US" altLang="en-US"/>
              <a:pPr/>
              <a:t>‹#›</a:t>
            </a:fld>
            <a:endParaRPr lang="en-US" altLang="en-US"/>
          </a:p>
        </p:txBody>
      </p:sp>
    </p:spTree>
    <p:extLst>
      <p:ext uri="{BB962C8B-B14F-4D97-AF65-F5344CB8AC3E}">
        <p14:creationId xmlns:p14="http://schemas.microsoft.com/office/powerpoint/2010/main" val="299579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DC10B2D-C964-4B60-ACBD-4C1551BC0A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37492178-0EA3-428C-AE46-FF592131E8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628A040-B036-4C97-A23B-D7C050FDD433}"/>
              </a:ext>
            </a:extLst>
          </p:cNvPr>
          <p:cNvSpPr>
            <a:spLocks noGrp="1" noChangeArrowheads="1"/>
          </p:cNvSpPr>
          <p:nvPr>
            <p:ph type="sldNum" sz="quarter" idx="12"/>
          </p:nvPr>
        </p:nvSpPr>
        <p:spPr>
          <a:ln/>
        </p:spPr>
        <p:txBody>
          <a:bodyPr/>
          <a:lstStyle>
            <a:lvl1pPr>
              <a:defRPr/>
            </a:lvl1pPr>
          </a:lstStyle>
          <a:p>
            <a:fld id="{AA9B5608-6B9D-428E-8B82-9484E5BB2003}" type="slidenum">
              <a:rPr lang="en-US" altLang="en-US"/>
              <a:pPr/>
              <a:t>‹#›</a:t>
            </a:fld>
            <a:endParaRPr lang="en-US" altLang="en-US"/>
          </a:p>
        </p:txBody>
      </p:sp>
    </p:spTree>
    <p:extLst>
      <p:ext uri="{BB962C8B-B14F-4D97-AF65-F5344CB8AC3E}">
        <p14:creationId xmlns:p14="http://schemas.microsoft.com/office/powerpoint/2010/main" val="3704334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E72F0F5-9787-45EB-8D1F-183C4099CE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9FA26F3-42B1-47BC-BD4C-6A7D17BAEC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87C9A98D-ABD5-42D3-A1DF-97BA07796AE1}"/>
              </a:ext>
            </a:extLst>
          </p:cNvPr>
          <p:cNvSpPr>
            <a:spLocks noGrp="1" noChangeArrowheads="1"/>
          </p:cNvSpPr>
          <p:nvPr>
            <p:ph type="sldNum" sz="quarter" idx="12"/>
          </p:nvPr>
        </p:nvSpPr>
        <p:spPr>
          <a:ln/>
        </p:spPr>
        <p:txBody>
          <a:bodyPr/>
          <a:lstStyle>
            <a:lvl1pPr>
              <a:defRPr/>
            </a:lvl1pPr>
          </a:lstStyle>
          <a:p>
            <a:fld id="{ECAF65CE-42E8-4DE5-BDE2-673474EB0DF4}" type="slidenum">
              <a:rPr lang="en-US" altLang="en-US"/>
              <a:pPr/>
              <a:t>‹#›</a:t>
            </a:fld>
            <a:endParaRPr lang="en-US" altLang="en-US"/>
          </a:p>
        </p:txBody>
      </p:sp>
    </p:spTree>
    <p:extLst>
      <p:ext uri="{BB962C8B-B14F-4D97-AF65-F5344CB8AC3E}">
        <p14:creationId xmlns:p14="http://schemas.microsoft.com/office/powerpoint/2010/main" val="133306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3052"/>
            <a:ext cx="8229600"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F6031488-5003-416D-AD69-56483812411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50B20CE9-48EB-4D03-8969-97F012C54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BAE160E7-2E4D-474E-8B63-ECCD1E854E32}"/>
              </a:ext>
            </a:extLst>
          </p:cNvPr>
          <p:cNvSpPr>
            <a:spLocks noGrp="1" noChangeArrowheads="1"/>
          </p:cNvSpPr>
          <p:nvPr>
            <p:ph type="sldNum" sz="quarter" idx="12"/>
          </p:nvPr>
        </p:nvSpPr>
        <p:spPr>
          <a:ln/>
        </p:spPr>
        <p:txBody>
          <a:bodyPr/>
          <a:lstStyle>
            <a:lvl1pPr>
              <a:defRPr/>
            </a:lvl1pPr>
          </a:lstStyle>
          <a:p>
            <a:fld id="{251452C8-6D34-466F-B257-4A9D9CF90520}" type="slidenum">
              <a:rPr lang="en-US" altLang="en-US"/>
              <a:pPr/>
              <a:t>‹#›</a:t>
            </a:fld>
            <a:endParaRPr lang="en-US" altLang="en-US"/>
          </a:p>
        </p:txBody>
      </p:sp>
    </p:spTree>
    <p:extLst>
      <p:ext uri="{BB962C8B-B14F-4D97-AF65-F5344CB8AC3E}">
        <p14:creationId xmlns:p14="http://schemas.microsoft.com/office/powerpoint/2010/main" val="953488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22924-E388-416E-AF93-059E70D75AA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177729F-D47F-4487-8D3A-9B2E13F8A9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AE369DB-8374-4B68-89B5-97A513717FC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53966525-FCE2-4FE7-BBCD-FDC412451A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3BE5898F-6F70-4CF3-B93F-69398047FB51}"/>
              </a:ext>
            </a:extLst>
          </p:cNvPr>
          <p:cNvSpPr>
            <a:spLocks noGrp="1"/>
          </p:cNvSpPr>
          <p:nvPr>
            <p:ph type="sldNum" sz="quarter" idx="12"/>
          </p:nvPr>
        </p:nvSpPr>
        <p:spPr/>
        <p:txBody>
          <a:bodyPr/>
          <a:lstStyle>
            <a:lvl1pPr>
              <a:defRPr/>
            </a:lvl1pPr>
          </a:lstStyle>
          <a:p>
            <a:fld id="{6ACEAABD-9715-481D-9679-C640300BE9B2}" type="slidenum">
              <a:rPr lang="en-US" altLang="en-US"/>
              <a:pPr/>
              <a:t>‹#›</a:t>
            </a:fld>
            <a:endParaRPr lang="en-US" altLang="en-US"/>
          </a:p>
        </p:txBody>
      </p:sp>
    </p:spTree>
    <p:extLst>
      <p:ext uri="{BB962C8B-B14F-4D97-AF65-F5344CB8AC3E}">
        <p14:creationId xmlns:p14="http://schemas.microsoft.com/office/powerpoint/2010/main" val="110892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A8D014-600B-4D34-8B87-00153D6A3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753800-EE46-4830-8DDD-7BDE51FBD5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5FFCB8-49F2-4894-AAEC-38491CD4574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CC01003F-F6A7-49E1-9B6E-842FCD7418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AA03D521-2EED-40BA-9137-611A7234E0D0}"/>
              </a:ext>
            </a:extLst>
          </p:cNvPr>
          <p:cNvSpPr>
            <a:spLocks noGrp="1"/>
          </p:cNvSpPr>
          <p:nvPr>
            <p:ph type="sldNum" sz="quarter" idx="12"/>
          </p:nvPr>
        </p:nvSpPr>
        <p:spPr/>
        <p:txBody>
          <a:bodyPr/>
          <a:lstStyle>
            <a:lvl1pPr>
              <a:defRPr/>
            </a:lvl1pPr>
          </a:lstStyle>
          <a:p>
            <a:fld id="{19B213D2-73B9-43C2-AA65-36EC5890F8CA}" type="slidenum">
              <a:rPr lang="en-US" altLang="en-US"/>
              <a:pPr/>
              <a:t>‹#›</a:t>
            </a:fld>
            <a:endParaRPr lang="en-US" altLang="en-US"/>
          </a:p>
        </p:txBody>
      </p:sp>
    </p:spTree>
    <p:extLst>
      <p:ext uri="{BB962C8B-B14F-4D97-AF65-F5344CB8AC3E}">
        <p14:creationId xmlns:p14="http://schemas.microsoft.com/office/powerpoint/2010/main" val="963537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AECF4-5593-4853-98FA-C350405ECA2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C2C42AE-4D03-44D1-92A5-74F9C99ADE5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B62906E9-5A63-4E59-9512-EE9FD35CBDB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4EB39C89-E626-4467-96B4-381F234418F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E0FBEF64-787F-4096-ABD6-C8642494E296}"/>
              </a:ext>
            </a:extLst>
          </p:cNvPr>
          <p:cNvSpPr>
            <a:spLocks noGrp="1"/>
          </p:cNvSpPr>
          <p:nvPr>
            <p:ph type="sldNum" sz="quarter" idx="12"/>
          </p:nvPr>
        </p:nvSpPr>
        <p:spPr/>
        <p:txBody>
          <a:bodyPr/>
          <a:lstStyle>
            <a:lvl1pPr>
              <a:defRPr/>
            </a:lvl1pPr>
          </a:lstStyle>
          <a:p>
            <a:fld id="{9AA7A556-C397-4782-972F-425C9E1F2F71}" type="slidenum">
              <a:rPr lang="en-US" altLang="en-US"/>
              <a:pPr/>
              <a:t>‹#›</a:t>
            </a:fld>
            <a:endParaRPr lang="en-US" altLang="en-US"/>
          </a:p>
        </p:txBody>
      </p:sp>
    </p:spTree>
    <p:extLst>
      <p:ext uri="{BB962C8B-B14F-4D97-AF65-F5344CB8AC3E}">
        <p14:creationId xmlns:p14="http://schemas.microsoft.com/office/powerpoint/2010/main" val="2070510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AE1939-8D24-4A4A-B686-085855AB9E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F8FFA10-2A94-41C4-8D76-14471649EA92}"/>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DA8B0F0-CD0D-4834-8EB1-5493A6852CF0}"/>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8F48CE6-3FEE-4912-AA8B-E0909D0C007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80A45B5-2B44-45D7-A771-60AB1660C4B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1BBBF3F3-6430-4BC4-B4A5-7EA829CDF68A}"/>
              </a:ext>
            </a:extLst>
          </p:cNvPr>
          <p:cNvSpPr>
            <a:spLocks noGrp="1"/>
          </p:cNvSpPr>
          <p:nvPr>
            <p:ph type="sldNum" sz="quarter" idx="12"/>
          </p:nvPr>
        </p:nvSpPr>
        <p:spPr/>
        <p:txBody>
          <a:bodyPr/>
          <a:lstStyle>
            <a:lvl1pPr>
              <a:defRPr/>
            </a:lvl1pPr>
          </a:lstStyle>
          <a:p>
            <a:fld id="{E1734F16-5E83-4520-82BD-E6FA17D41E85}" type="slidenum">
              <a:rPr lang="en-US" altLang="en-US"/>
              <a:pPr/>
              <a:t>‹#›</a:t>
            </a:fld>
            <a:endParaRPr lang="en-US" altLang="en-US"/>
          </a:p>
        </p:txBody>
      </p:sp>
    </p:spTree>
    <p:extLst>
      <p:ext uri="{BB962C8B-B14F-4D97-AF65-F5344CB8AC3E}">
        <p14:creationId xmlns:p14="http://schemas.microsoft.com/office/powerpoint/2010/main" val="2904919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12281B-76EF-4E01-A2CB-97EA51BDE20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3D58DFF-BDD1-41D5-89C3-C863A4170C4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CFEEB56-ECE6-48EF-A2F2-129A42DE947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3828C8-9DB0-409A-83C9-22F9AC2381D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5990F91-43CA-4401-BF74-324B8B6FD1D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9A40304-C70F-4F79-A442-7FC03984A46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E6980E90-C804-41EC-A2E6-028C24A63D7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2C4BECBE-0E30-4581-81F0-369BEE23621A}"/>
              </a:ext>
            </a:extLst>
          </p:cNvPr>
          <p:cNvSpPr>
            <a:spLocks noGrp="1"/>
          </p:cNvSpPr>
          <p:nvPr>
            <p:ph type="sldNum" sz="quarter" idx="12"/>
          </p:nvPr>
        </p:nvSpPr>
        <p:spPr/>
        <p:txBody>
          <a:bodyPr/>
          <a:lstStyle>
            <a:lvl1pPr>
              <a:defRPr/>
            </a:lvl1pPr>
          </a:lstStyle>
          <a:p>
            <a:fld id="{FBC85B96-BD77-4E0C-BDD3-FCA4387EA9E5}" type="slidenum">
              <a:rPr lang="en-US" altLang="en-US"/>
              <a:pPr/>
              <a:t>‹#›</a:t>
            </a:fld>
            <a:endParaRPr lang="en-US" altLang="en-US"/>
          </a:p>
        </p:txBody>
      </p:sp>
    </p:spTree>
    <p:extLst>
      <p:ext uri="{BB962C8B-B14F-4D97-AF65-F5344CB8AC3E}">
        <p14:creationId xmlns:p14="http://schemas.microsoft.com/office/powerpoint/2010/main" val="1106032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F812B7-B0FB-4FB3-9A60-BD0FD49720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F8F51DE-FC75-4E3D-B887-B5DFB553ABA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205C7AB1-E2FC-4A11-A7B1-FE8C196FB4A6}"/>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DB7EB5E9-7F69-4C2A-A6C8-8122177EBC79}"/>
              </a:ext>
            </a:extLst>
          </p:cNvPr>
          <p:cNvSpPr>
            <a:spLocks noGrp="1"/>
          </p:cNvSpPr>
          <p:nvPr>
            <p:ph type="sldNum" sz="quarter" idx="12"/>
          </p:nvPr>
        </p:nvSpPr>
        <p:spPr/>
        <p:txBody>
          <a:bodyPr/>
          <a:lstStyle>
            <a:lvl1pPr>
              <a:defRPr/>
            </a:lvl1pPr>
          </a:lstStyle>
          <a:p>
            <a:fld id="{DE5A7EFA-04BD-4615-8934-951C46012A66}" type="slidenum">
              <a:rPr lang="en-US" altLang="en-US"/>
              <a:pPr/>
              <a:t>‹#›</a:t>
            </a:fld>
            <a:endParaRPr lang="en-US" altLang="en-US"/>
          </a:p>
        </p:txBody>
      </p:sp>
    </p:spTree>
    <p:extLst>
      <p:ext uri="{BB962C8B-B14F-4D97-AF65-F5344CB8AC3E}">
        <p14:creationId xmlns:p14="http://schemas.microsoft.com/office/powerpoint/2010/main" val="296125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CA9605-7975-4E1D-9629-E557D2825D6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05F960CF-67B3-4983-9064-E909BF3547D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13D80231-A89D-4F03-BD42-222699B27CEC}"/>
              </a:ext>
            </a:extLst>
          </p:cNvPr>
          <p:cNvSpPr>
            <a:spLocks noGrp="1"/>
          </p:cNvSpPr>
          <p:nvPr>
            <p:ph type="sldNum" sz="quarter" idx="12"/>
          </p:nvPr>
        </p:nvSpPr>
        <p:spPr/>
        <p:txBody>
          <a:bodyPr/>
          <a:lstStyle>
            <a:lvl1pPr>
              <a:defRPr/>
            </a:lvl1pPr>
          </a:lstStyle>
          <a:p>
            <a:fld id="{F0FCDBB4-1DBE-4133-A32A-800CC5BE5FF1}" type="slidenum">
              <a:rPr lang="en-US" altLang="en-US"/>
              <a:pPr/>
              <a:t>‹#›</a:t>
            </a:fld>
            <a:endParaRPr lang="en-US" altLang="en-US"/>
          </a:p>
        </p:txBody>
      </p:sp>
    </p:spTree>
    <p:extLst>
      <p:ext uri="{BB962C8B-B14F-4D97-AF65-F5344CB8AC3E}">
        <p14:creationId xmlns:p14="http://schemas.microsoft.com/office/powerpoint/2010/main" val="903263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4D515-F5EB-491F-938E-2C7B090317B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29300F4-1E63-42F4-833A-F595973A4DC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DC2403-D7CB-48EA-8E21-14D246E5308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85F056F-A54E-4962-854D-FEAEBFB7D87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183D92A9-C79F-471A-9028-D22C9F477E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0BBDE15B-3B6E-4E98-B75F-DDE9BC150C73}"/>
              </a:ext>
            </a:extLst>
          </p:cNvPr>
          <p:cNvSpPr>
            <a:spLocks noGrp="1"/>
          </p:cNvSpPr>
          <p:nvPr>
            <p:ph type="sldNum" sz="quarter" idx="12"/>
          </p:nvPr>
        </p:nvSpPr>
        <p:spPr/>
        <p:txBody>
          <a:bodyPr/>
          <a:lstStyle>
            <a:lvl1pPr>
              <a:defRPr/>
            </a:lvl1pPr>
          </a:lstStyle>
          <a:p>
            <a:fld id="{3E7BD5B3-255F-4990-BCA0-67344CDF5ACA}" type="slidenum">
              <a:rPr lang="en-US" altLang="en-US"/>
              <a:pPr/>
              <a:t>‹#›</a:t>
            </a:fld>
            <a:endParaRPr lang="en-US" altLang="en-US"/>
          </a:p>
        </p:txBody>
      </p:sp>
    </p:spTree>
    <p:extLst>
      <p:ext uri="{BB962C8B-B14F-4D97-AF65-F5344CB8AC3E}">
        <p14:creationId xmlns:p14="http://schemas.microsoft.com/office/powerpoint/2010/main" val="1727215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DA8600-7724-44BA-B1B2-A226B9CA48A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3566BBA-8982-49D8-8137-522F4700F13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FDF310D-DCFB-4C32-9882-C13ED7F40BF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F333386-D574-45DB-B13B-25D44D59C22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C65FA58-3228-45B1-AD89-693A1CF8BD2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AEBEEE45-5BE5-47EC-BE8D-2592AA54B0B0}"/>
              </a:ext>
            </a:extLst>
          </p:cNvPr>
          <p:cNvSpPr>
            <a:spLocks noGrp="1"/>
          </p:cNvSpPr>
          <p:nvPr>
            <p:ph type="sldNum" sz="quarter" idx="12"/>
          </p:nvPr>
        </p:nvSpPr>
        <p:spPr/>
        <p:txBody>
          <a:bodyPr/>
          <a:lstStyle>
            <a:lvl1pPr>
              <a:defRPr/>
            </a:lvl1pPr>
          </a:lstStyle>
          <a:p>
            <a:fld id="{B9F609F5-D633-473B-98D9-8A298A35272C}" type="slidenum">
              <a:rPr lang="en-US" altLang="en-US"/>
              <a:pPr/>
              <a:t>‹#›</a:t>
            </a:fld>
            <a:endParaRPr lang="en-US" altLang="en-US"/>
          </a:p>
        </p:txBody>
      </p:sp>
    </p:spTree>
    <p:extLst>
      <p:ext uri="{BB962C8B-B14F-4D97-AF65-F5344CB8AC3E}">
        <p14:creationId xmlns:p14="http://schemas.microsoft.com/office/powerpoint/2010/main" val="4012586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E650CF-7175-41A9-A170-40755A8C70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EDE6222-7912-4DCD-8604-8C020D0D7F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D16D42-0C27-4B43-86AE-570EF3AA4F1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00544946-B20D-4F0C-8066-CAB43B7709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C57AA6E2-4755-4EE1-A398-6627C4F1D43D}"/>
              </a:ext>
            </a:extLst>
          </p:cNvPr>
          <p:cNvSpPr>
            <a:spLocks noGrp="1"/>
          </p:cNvSpPr>
          <p:nvPr>
            <p:ph type="sldNum" sz="quarter" idx="12"/>
          </p:nvPr>
        </p:nvSpPr>
        <p:spPr/>
        <p:txBody>
          <a:bodyPr/>
          <a:lstStyle>
            <a:lvl1pPr>
              <a:defRPr/>
            </a:lvl1pPr>
          </a:lstStyle>
          <a:p>
            <a:fld id="{297458DE-AFED-4580-AC65-79D26F940103}" type="slidenum">
              <a:rPr lang="en-US" altLang="en-US"/>
              <a:pPr/>
              <a:t>‹#›</a:t>
            </a:fld>
            <a:endParaRPr lang="en-US" altLang="en-US"/>
          </a:p>
        </p:txBody>
      </p:sp>
    </p:spTree>
    <p:extLst>
      <p:ext uri="{BB962C8B-B14F-4D97-AF65-F5344CB8AC3E}">
        <p14:creationId xmlns:p14="http://schemas.microsoft.com/office/powerpoint/2010/main" val="1113321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3C65B29-91A9-45D0-A7F7-98F4BA54D85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DD2A77D-6B6E-4624-8852-034B96F51893}"/>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978301-7561-4E61-96D5-35F314CBE5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CA257DD5-E8E0-4D5B-811B-9D150769874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8CE1F61B-5D2A-4553-B5FA-63816AD84A2C}"/>
              </a:ext>
            </a:extLst>
          </p:cNvPr>
          <p:cNvSpPr>
            <a:spLocks noGrp="1"/>
          </p:cNvSpPr>
          <p:nvPr>
            <p:ph type="sldNum" sz="quarter" idx="12"/>
          </p:nvPr>
        </p:nvSpPr>
        <p:spPr/>
        <p:txBody>
          <a:bodyPr/>
          <a:lstStyle>
            <a:lvl1pPr>
              <a:defRPr/>
            </a:lvl1pPr>
          </a:lstStyle>
          <a:p>
            <a:fld id="{71543010-9595-4892-B0EB-211B188906C6}" type="slidenum">
              <a:rPr lang="en-US" altLang="en-US"/>
              <a:pPr/>
              <a:t>‹#›</a:t>
            </a:fld>
            <a:endParaRPr lang="en-US" altLang="en-US"/>
          </a:p>
        </p:txBody>
      </p:sp>
    </p:spTree>
    <p:extLst>
      <p:ext uri="{BB962C8B-B14F-4D97-AF65-F5344CB8AC3E}">
        <p14:creationId xmlns:p14="http://schemas.microsoft.com/office/powerpoint/2010/main" val="2741809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D59D218D-A7EE-4CFA-9846-680A1BEEB5CD}"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272873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3376228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218D-A7EE-4CFA-9846-680A1BEEB5CD}"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967032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kumimoji="0"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3292177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D218D-A7EE-4CFA-9846-680A1BEEB5CD}"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27847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4246565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880772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3944556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p>
            <a:fld id="{7C5CCFEF-EC1D-48F4-AC6F-E351EAE039BE}" type="datetimeFigureOut">
              <a:rPr lang="en-US" smtClean="0"/>
              <a:pPr/>
              <a:t>22/11/2021</a:t>
            </a:fld>
            <a:endParaRPr lang="en-US"/>
          </a:p>
        </p:txBody>
      </p:sp>
      <p:sp>
        <p:nvSpPr>
          <p:cNvPr id="6" name="Footer Placeholder 5"/>
          <p:cNvSpPr>
            <a:spLocks noGrp="1"/>
          </p:cNvSpPr>
          <p:nvPr>
            <p:ph type="ftr" sz="quarter" idx="11"/>
          </p:nvPr>
        </p:nvSpPr>
        <p:spPr>
          <a:xfrm>
            <a:off x="914400" y="55499"/>
            <a:ext cx="5562600" cy="365125"/>
          </a:xfrm>
        </p:spPr>
        <p:txBody>
          <a:bodyPr/>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3897125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2336263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5CCFEF-EC1D-48F4-AC6F-E351EAE039BE}" type="datetimeFigureOut">
              <a:rPr lang="en-US" smtClean="0"/>
              <a:pPr/>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D218D-A7EE-4CFA-9846-680A1BEEB5CD}" type="slidenum">
              <a:rPr lang="en-US" smtClean="0"/>
              <a:pPr/>
              <a:t>‹#›</a:t>
            </a:fld>
            <a:endParaRPr lang="en-US"/>
          </a:p>
        </p:txBody>
      </p:sp>
    </p:spTree>
    <p:extLst>
      <p:ext uri="{BB962C8B-B14F-4D97-AF65-F5344CB8AC3E}">
        <p14:creationId xmlns:p14="http://schemas.microsoft.com/office/powerpoint/2010/main" val="2338936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477870-92B2-4BA1-B47D-D94A59DAD2C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1300C19-1AE1-4C0F-BACF-90FB951C3A4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529CFA2-E474-4AA0-B258-92DE6FC5DD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CB1B5126-BDBA-4F7F-B17D-3ABB2B49F0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70355BC4-174F-485A-AB21-0F34AC0ED09D}"/>
              </a:ext>
            </a:extLst>
          </p:cNvPr>
          <p:cNvSpPr>
            <a:spLocks noGrp="1"/>
          </p:cNvSpPr>
          <p:nvPr>
            <p:ph type="sldNum" sz="quarter" idx="12"/>
          </p:nvPr>
        </p:nvSpPr>
        <p:spPr/>
        <p:txBody>
          <a:bodyPr/>
          <a:lstStyle>
            <a:lvl1pPr>
              <a:defRPr/>
            </a:lvl1pPr>
          </a:lstStyle>
          <a:p>
            <a:fld id="{42209E2D-4373-4DC4-8554-64583ABEB1B2}" type="slidenum">
              <a:rPr lang="en-US" altLang="en-US"/>
              <a:pPr/>
              <a:t>‹#›</a:t>
            </a:fld>
            <a:endParaRPr lang="en-US" altLang="en-US"/>
          </a:p>
        </p:txBody>
      </p:sp>
    </p:spTree>
    <p:extLst>
      <p:ext uri="{BB962C8B-B14F-4D97-AF65-F5344CB8AC3E}">
        <p14:creationId xmlns:p14="http://schemas.microsoft.com/office/powerpoint/2010/main" val="253368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8F67BA-54D9-456C-9224-AD88CBF877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86F906-1C4B-4D05-AD0E-2CEA52121F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E72108-5610-4F9F-9F05-09EA806BD3F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68D017C5-745B-4DFA-A298-21734F91809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02A569E9-FD18-4A41-9D0B-19ADD35C79A5}"/>
              </a:ext>
            </a:extLst>
          </p:cNvPr>
          <p:cNvSpPr>
            <a:spLocks noGrp="1"/>
          </p:cNvSpPr>
          <p:nvPr>
            <p:ph type="sldNum" sz="quarter" idx="12"/>
          </p:nvPr>
        </p:nvSpPr>
        <p:spPr/>
        <p:txBody>
          <a:bodyPr/>
          <a:lstStyle>
            <a:lvl1pPr>
              <a:defRPr/>
            </a:lvl1pPr>
          </a:lstStyle>
          <a:p>
            <a:fld id="{EC68A888-C0FC-4CF8-BDBC-62667671F04F}" type="slidenum">
              <a:rPr lang="en-US" altLang="en-US"/>
              <a:pPr/>
              <a:t>‹#›</a:t>
            </a:fld>
            <a:endParaRPr lang="en-US" altLang="en-US"/>
          </a:p>
        </p:txBody>
      </p:sp>
    </p:spTree>
    <p:extLst>
      <p:ext uri="{BB962C8B-B14F-4D97-AF65-F5344CB8AC3E}">
        <p14:creationId xmlns:p14="http://schemas.microsoft.com/office/powerpoint/2010/main" val="1268833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FC1A75-8D5B-4114-AE42-0ABE383FF66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34FBC20-F401-409F-AC30-D403E91D1BA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xmlns="" id="{1E3FD7AB-5B1D-41D2-8F96-42A88CE40D2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B2943744-2943-47FA-9CEA-D2D27BA8F4B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B3DD26A1-3ACB-4F3D-A090-56174EF98986}"/>
              </a:ext>
            </a:extLst>
          </p:cNvPr>
          <p:cNvSpPr>
            <a:spLocks noGrp="1"/>
          </p:cNvSpPr>
          <p:nvPr>
            <p:ph type="sldNum" sz="quarter" idx="12"/>
          </p:nvPr>
        </p:nvSpPr>
        <p:spPr/>
        <p:txBody>
          <a:bodyPr/>
          <a:lstStyle>
            <a:lvl1pPr>
              <a:defRPr/>
            </a:lvl1pPr>
          </a:lstStyle>
          <a:p>
            <a:fld id="{EA4FEBDC-F238-490D-969B-7FEDE3B7D759}" type="slidenum">
              <a:rPr lang="en-US" altLang="en-US"/>
              <a:pPr/>
              <a:t>‹#›</a:t>
            </a:fld>
            <a:endParaRPr lang="en-US" altLang="en-US"/>
          </a:p>
        </p:txBody>
      </p:sp>
    </p:spTree>
    <p:extLst>
      <p:ext uri="{BB962C8B-B14F-4D97-AF65-F5344CB8AC3E}">
        <p14:creationId xmlns:p14="http://schemas.microsoft.com/office/powerpoint/2010/main" val="1875404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D86B1-46FE-41EB-81F1-700248062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53B06A-D043-444A-8ADA-7D10D84A3410}"/>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7E446C-4325-4272-B83C-4B15E20F6DC8}"/>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216C453-4876-48DA-8612-001F4AF4006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08F7BDE9-EBB7-4F8F-9B84-CC848C9B50E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016D119B-08D2-4176-B3A1-0386788E2EC8}"/>
              </a:ext>
            </a:extLst>
          </p:cNvPr>
          <p:cNvSpPr>
            <a:spLocks noGrp="1"/>
          </p:cNvSpPr>
          <p:nvPr>
            <p:ph type="sldNum" sz="quarter" idx="12"/>
          </p:nvPr>
        </p:nvSpPr>
        <p:spPr/>
        <p:txBody>
          <a:bodyPr/>
          <a:lstStyle>
            <a:lvl1pPr>
              <a:defRPr/>
            </a:lvl1pPr>
          </a:lstStyle>
          <a:p>
            <a:fld id="{9B81385C-0A01-4A99-9F3A-229B6897ED5D}" type="slidenum">
              <a:rPr lang="en-US" altLang="en-US"/>
              <a:pPr/>
              <a:t>‹#›</a:t>
            </a:fld>
            <a:endParaRPr lang="en-US" altLang="en-US"/>
          </a:p>
        </p:txBody>
      </p:sp>
    </p:spTree>
    <p:extLst>
      <p:ext uri="{BB962C8B-B14F-4D97-AF65-F5344CB8AC3E}">
        <p14:creationId xmlns:p14="http://schemas.microsoft.com/office/powerpoint/2010/main" val="237011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4D6552-3BE8-4EB2-B485-73FC688C30F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DB28EC5-F875-4879-A46F-C9932F75D09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CC11E02-5638-4ED6-BE70-117EF0BC626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6031ED-C701-424C-A6BF-BB6C001E799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DB44119-5A2A-4BBF-906F-AEAF68963D0A}"/>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125AF2-026E-4D40-833F-2EC295C14483}"/>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xmlns="" id="{7A386A3C-E018-48B3-8E44-9456081C656C}"/>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xmlns="" id="{987050D3-DBD7-434B-BC5F-C03E3758F2E3}"/>
              </a:ext>
            </a:extLst>
          </p:cNvPr>
          <p:cNvSpPr>
            <a:spLocks noGrp="1"/>
          </p:cNvSpPr>
          <p:nvPr>
            <p:ph type="sldNum" sz="quarter" idx="12"/>
          </p:nvPr>
        </p:nvSpPr>
        <p:spPr/>
        <p:txBody>
          <a:bodyPr/>
          <a:lstStyle>
            <a:lvl1pPr>
              <a:defRPr/>
            </a:lvl1pPr>
          </a:lstStyle>
          <a:p>
            <a:fld id="{D7C48F86-CA36-4DF5-9256-C245E5C4FA62}" type="slidenum">
              <a:rPr lang="en-US" altLang="en-US"/>
              <a:pPr/>
              <a:t>‹#›</a:t>
            </a:fld>
            <a:endParaRPr lang="en-US" altLang="en-US"/>
          </a:p>
        </p:txBody>
      </p:sp>
    </p:spTree>
    <p:extLst>
      <p:ext uri="{BB962C8B-B14F-4D97-AF65-F5344CB8AC3E}">
        <p14:creationId xmlns:p14="http://schemas.microsoft.com/office/powerpoint/2010/main" val="861686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E509A-F584-4FDE-91F0-A6CA555622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80A65A-4D15-43D7-A27A-1A3C429B691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F7CE0C75-2D79-463B-BEAC-9BE17B77FA5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7276AB41-316C-4769-8981-100A8E1A3F0F}"/>
              </a:ext>
            </a:extLst>
          </p:cNvPr>
          <p:cNvSpPr>
            <a:spLocks noGrp="1"/>
          </p:cNvSpPr>
          <p:nvPr>
            <p:ph type="sldNum" sz="quarter" idx="12"/>
          </p:nvPr>
        </p:nvSpPr>
        <p:spPr/>
        <p:txBody>
          <a:bodyPr/>
          <a:lstStyle>
            <a:lvl1pPr>
              <a:defRPr/>
            </a:lvl1pPr>
          </a:lstStyle>
          <a:p>
            <a:fld id="{E536BAE2-C5E5-4449-AC75-8ABBA4CFC1E4}" type="slidenum">
              <a:rPr lang="en-US" altLang="en-US"/>
              <a:pPr/>
              <a:t>‹#›</a:t>
            </a:fld>
            <a:endParaRPr lang="en-US" altLang="en-US"/>
          </a:p>
        </p:txBody>
      </p:sp>
    </p:spTree>
    <p:extLst>
      <p:ext uri="{BB962C8B-B14F-4D97-AF65-F5344CB8AC3E}">
        <p14:creationId xmlns:p14="http://schemas.microsoft.com/office/powerpoint/2010/main" val="1918649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95C8E16-CCE2-4C65-A143-FC7A35A5141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xmlns="" id="{07D5083C-7ED3-4FE4-A676-9E76958AADC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xmlns="" id="{9C0FE654-286A-41A9-B94F-BC8EEC52F25A}"/>
              </a:ext>
            </a:extLst>
          </p:cNvPr>
          <p:cNvSpPr>
            <a:spLocks noGrp="1"/>
          </p:cNvSpPr>
          <p:nvPr>
            <p:ph type="sldNum" sz="quarter" idx="12"/>
          </p:nvPr>
        </p:nvSpPr>
        <p:spPr/>
        <p:txBody>
          <a:bodyPr/>
          <a:lstStyle>
            <a:lvl1pPr>
              <a:defRPr/>
            </a:lvl1pPr>
          </a:lstStyle>
          <a:p>
            <a:fld id="{97723742-074E-4BC1-ADA0-4D03BCA912F4}" type="slidenum">
              <a:rPr lang="en-US" altLang="en-US"/>
              <a:pPr/>
              <a:t>‹#›</a:t>
            </a:fld>
            <a:endParaRPr lang="en-US" altLang="en-US"/>
          </a:p>
        </p:txBody>
      </p:sp>
    </p:spTree>
    <p:extLst>
      <p:ext uri="{BB962C8B-B14F-4D97-AF65-F5344CB8AC3E}">
        <p14:creationId xmlns:p14="http://schemas.microsoft.com/office/powerpoint/2010/main" val="1706385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1CCBE-CFA8-494A-849D-24E8D6C69CD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6484194-A945-496F-A1F3-55F52E640E5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303FFEA-E3DC-4EBF-AF42-5F5AAE53B9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3B7A11-DC2A-4E6A-828D-7BA542527D1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7C05DA7B-2E3A-490D-8BE6-D2B7ABDEFEE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60C2806D-667D-4BF9-9A41-E52D0BCE4222}"/>
              </a:ext>
            </a:extLst>
          </p:cNvPr>
          <p:cNvSpPr>
            <a:spLocks noGrp="1"/>
          </p:cNvSpPr>
          <p:nvPr>
            <p:ph type="sldNum" sz="quarter" idx="12"/>
          </p:nvPr>
        </p:nvSpPr>
        <p:spPr/>
        <p:txBody>
          <a:bodyPr/>
          <a:lstStyle>
            <a:lvl1pPr>
              <a:defRPr/>
            </a:lvl1pPr>
          </a:lstStyle>
          <a:p>
            <a:fld id="{BD9F1804-AD38-477E-829B-A1A3EB1546EE}" type="slidenum">
              <a:rPr lang="en-US" altLang="en-US"/>
              <a:pPr/>
              <a:t>‹#›</a:t>
            </a:fld>
            <a:endParaRPr lang="en-US" altLang="en-US"/>
          </a:p>
        </p:txBody>
      </p:sp>
    </p:spTree>
    <p:extLst>
      <p:ext uri="{BB962C8B-B14F-4D97-AF65-F5344CB8AC3E}">
        <p14:creationId xmlns:p14="http://schemas.microsoft.com/office/powerpoint/2010/main" val="250720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9DC5CE-4082-45E6-A654-7C6624961A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99021E-28EA-475A-80F4-8F2FBC7DA59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9E911C8-B0F3-4B04-973A-07FE5B4C903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EF5898-CCCC-4EC0-B410-EBE72ACC63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xmlns="" id="{9BFC24FC-7577-4F49-8B05-708F1FBCE4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xmlns="" id="{13B4C8F6-9902-423A-BFAC-DB1CDE1ABA60}"/>
              </a:ext>
            </a:extLst>
          </p:cNvPr>
          <p:cNvSpPr>
            <a:spLocks noGrp="1"/>
          </p:cNvSpPr>
          <p:nvPr>
            <p:ph type="sldNum" sz="quarter" idx="12"/>
          </p:nvPr>
        </p:nvSpPr>
        <p:spPr/>
        <p:txBody>
          <a:bodyPr/>
          <a:lstStyle>
            <a:lvl1pPr>
              <a:defRPr/>
            </a:lvl1pPr>
          </a:lstStyle>
          <a:p>
            <a:fld id="{02F628D7-A34A-4124-B370-6716AC0AC478}" type="slidenum">
              <a:rPr lang="en-US" altLang="en-US"/>
              <a:pPr/>
              <a:t>‹#›</a:t>
            </a:fld>
            <a:endParaRPr lang="en-US" altLang="en-US"/>
          </a:p>
        </p:txBody>
      </p:sp>
    </p:spTree>
    <p:extLst>
      <p:ext uri="{BB962C8B-B14F-4D97-AF65-F5344CB8AC3E}">
        <p14:creationId xmlns:p14="http://schemas.microsoft.com/office/powerpoint/2010/main" val="2824981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4F00AC-BEFB-4058-91AF-6A98BFDED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C969FBF-A914-4F42-B514-5A227BDBD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5D4B0D-96F1-47CC-B3E3-DA770C4674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4E8AD67C-D81C-4B29-872C-935432F04D2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EAC51BFD-F089-4326-AA19-12323EE710A2}"/>
              </a:ext>
            </a:extLst>
          </p:cNvPr>
          <p:cNvSpPr>
            <a:spLocks noGrp="1"/>
          </p:cNvSpPr>
          <p:nvPr>
            <p:ph type="sldNum" sz="quarter" idx="12"/>
          </p:nvPr>
        </p:nvSpPr>
        <p:spPr/>
        <p:txBody>
          <a:bodyPr/>
          <a:lstStyle>
            <a:lvl1pPr>
              <a:defRPr/>
            </a:lvl1pPr>
          </a:lstStyle>
          <a:p>
            <a:fld id="{0EE2AE3F-CA2C-4972-A309-CCAFC503E6FA}" type="slidenum">
              <a:rPr lang="en-US" altLang="en-US"/>
              <a:pPr/>
              <a:t>‹#›</a:t>
            </a:fld>
            <a:endParaRPr lang="en-US" altLang="en-US"/>
          </a:p>
        </p:txBody>
      </p:sp>
    </p:spTree>
    <p:extLst>
      <p:ext uri="{BB962C8B-B14F-4D97-AF65-F5344CB8AC3E}">
        <p14:creationId xmlns:p14="http://schemas.microsoft.com/office/powerpoint/2010/main" val="2456876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F858935-152D-4608-AB60-C39F992B7461}"/>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6164A7-91E8-473D-BB4F-A5C976CF83E8}"/>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B75BD7-0CE3-4564-85F5-36498E73F2C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xmlns="" id="{CED2C5B4-F634-432C-89B7-24BEEBB3F4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xmlns="" id="{6772CFAE-FC5E-4AC9-8EEB-41FE5AAC390A}"/>
              </a:ext>
            </a:extLst>
          </p:cNvPr>
          <p:cNvSpPr>
            <a:spLocks noGrp="1"/>
          </p:cNvSpPr>
          <p:nvPr>
            <p:ph type="sldNum" sz="quarter" idx="12"/>
          </p:nvPr>
        </p:nvSpPr>
        <p:spPr/>
        <p:txBody>
          <a:bodyPr/>
          <a:lstStyle>
            <a:lvl1pPr>
              <a:defRPr/>
            </a:lvl1pPr>
          </a:lstStyle>
          <a:p>
            <a:fld id="{28D9FB05-1BCD-4B6C-A560-AFE1154E57F5}" type="slidenum">
              <a:rPr lang="en-US" altLang="en-US"/>
              <a:pPr/>
              <a:t>‹#›</a:t>
            </a:fld>
            <a:endParaRPr lang="en-US" altLang="en-US"/>
          </a:p>
        </p:txBody>
      </p:sp>
    </p:spTree>
    <p:extLst>
      <p:ext uri="{BB962C8B-B14F-4D97-AF65-F5344CB8AC3E}">
        <p14:creationId xmlns:p14="http://schemas.microsoft.com/office/powerpoint/2010/main" val="4293645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18D5EE-461E-4F05-B61F-D1D31932FD2C}"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29528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8D5EE-461E-4F05-B61F-D1D31932FD2C}"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3115144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18D5EE-461E-4F05-B61F-D1D31932FD2C}"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2343608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18D5EE-461E-4F05-B61F-D1D31932FD2C}"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1594844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18D5EE-461E-4F05-B61F-D1D31932FD2C}" type="datetimeFigureOut">
              <a:rPr lang="en-US" smtClean="0"/>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568118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8D5EE-461E-4F05-B61F-D1D31932FD2C}" type="datetimeFigureOut">
              <a:rPr lang="en-US" smtClean="0"/>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657780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8D5EE-461E-4F05-B61F-D1D31932FD2C}" type="datetimeFigureOut">
              <a:rPr lang="en-US" smtClean="0"/>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3375591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18D5EE-461E-4F05-B61F-D1D31932FD2C}"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26314308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18D5EE-461E-4F05-B61F-D1D31932FD2C}"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1822742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8D5EE-461E-4F05-B61F-D1D31932FD2C}"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2971033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8D5EE-461E-4F05-B61F-D1D31932FD2C}"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ED5F5-D29C-435F-B813-843D45CB8700}" type="slidenum">
              <a:rPr lang="en-US" smtClean="0"/>
              <a:t>‹#›</a:t>
            </a:fld>
            <a:endParaRPr lang="en-US"/>
          </a:p>
        </p:txBody>
      </p:sp>
    </p:spTree>
    <p:extLst>
      <p:ext uri="{BB962C8B-B14F-4D97-AF65-F5344CB8AC3E}">
        <p14:creationId xmlns:p14="http://schemas.microsoft.com/office/powerpoint/2010/main" val="1276161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95C407B-5569-43A2-8A46-899C7D4CB31F}"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864061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C407B-5569-43A2-8A46-899C7D4CB31F}"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07356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C407B-5569-43A2-8A46-899C7D4CB31F}"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587590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5C407B-5569-43A2-8A46-899C7D4CB31F}"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66571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5C407B-5569-43A2-8A46-899C7D4CB31F}" type="datetimeFigureOut">
              <a:rPr lang="en-US" smtClean="0"/>
              <a:t>22/11/2021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6598435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5C407B-5569-43A2-8A46-899C7D4CB31F}" type="datetimeFigureOut">
              <a:rPr lang="en-US" smtClean="0"/>
              <a:t>22/11/2021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846027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407B-5569-43A2-8A46-899C7D4CB31F}" type="datetimeFigureOut">
              <a:rPr lang="en-US" smtClean="0"/>
              <a:t>22/11/2021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690033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95C407B-5569-43A2-8A46-899C7D4CB31F}"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042271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95C407B-5569-43A2-8A46-899C7D4CB31F}" type="datetimeFigureOut">
              <a:rPr lang="en-US" smtClean="0"/>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25538309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C407B-5569-43A2-8A46-899C7D4CB31F}"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5701103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C407B-5569-43A2-8A46-899C7D4CB31F}" type="datetimeFigureOut">
              <a:rPr lang="en-US" smtClean="0"/>
              <a:t>22/11/2021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85A59-5DB4-4442-9B63-842DB899CF76}" type="slidenum">
              <a:rPr lang="en-US" smtClean="0"/>
              <a:t>‹#›</a:t>
            </a:fld>
            <a:endParaRPr lang="en-US"/>
          </a:p>
        </p:txBody>
      </p:sp>
    </p:spTree>
    <p:extLst>
      <p:ext uri="{BB962C8B-B14F-4D97-AF65-F5344CB8AC3E}">
        <p14:creationId xmlns:p14="http://schemas.microsoft.com/office/powerpoint/2010/main" val="751561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96F96C27-8D4B-42E6-B471-6328272DD93D}"/>
              </a:ext>
            </a:extLst>
          </p:cNvPr>
          <p:cNvSpPr>
            <a:spLocks noGrp="1"/>
          </p:cNvSpPr>
          <p:nvPr>
            <p:ph type="dt" sz="half" idx="10"/>
          </p:nvPr>
        </p:nvSpPr>
        <p:spPr/>
        <p:txBody>
          <a:bodyPr/>
          <a:lstStyle>
            <a:lvl1pPr>
              <a:defRPr/>
            </a:lvl1pPr>
          </a:lstStyle>
          <a:p>
            <a:pPr>
              <a:defRPr/>
            </a:pPr>
            <a:fld id="{BA41C7C2-ED2B-445D-952C-879AE490458E}"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F247252F-F6F7-4754-92C2-84103F7C15C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D66D0EBF-52E7-4BEE-80F9-5BC5C9CB51C6}"/>
              </a:ext>
            </a:extLst>
          </p:cNvPr>
          <p:cNvSpPr>
            <a:spLocks noGrp="1"/>
          </p:cNvSpPr>
          <p:nvPr>
            <p:ph type="sldNum" sz="quarter" idx="12"/>
          </p:nvPr>
        </p:nvSpPr>
        <p:spPr/>
        <p:txBody>
          <a:bodyPr/>
          <a:lstStyle>
            <a:lvl1pPr>
              <a:defRPr/>
            </a:lvl1pPr>
          </a:lstStyle>
          <a:p>
            <a:fld id="{C8EB91D6-3D74-49D1-B003-1AE659BFE710}" type="slidenum">
              <a:rPr lang="vi-VN" altLang="en-US"/>
              <a:pPr/>
              <a:t>‹#›</a:t>
            </a:fld>
            <a:endParaRPr lang="vi-VN" altLang="en-US"/>
          </a:p>
        </p:txBody>
      </p:sp>
    </p:spTree>
    <p:extLst>
      <p:ext uri="{BB962C8B-B14F-4D97-AF65-F5344CB8AC3E}">
        <p14:creationId xmlns:p14="http://schemas.microsoft.com/office/powerpoint/2010/main" val="2785871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9B8F8A1-09B5-436B-A25F-D1AC3768E9D5}"/>
              </a:ext>
            </a:extLst>
          </p:cNvPr>
          <p:cNvSpPr>
            <a:spLocks noGrp="1"/>
          </p:cNvSpPr>
          <p:nvPr>
            <p:ph type="dt" sz="half" idx="10"/>
          </p:nvPr>
        </p:nvSpPr>
        <p:spPr/>
        <p:txBody>
          <a:bodyPr/>
          <a:lstStyle>
            <a:lvl1pPr>
              <a:defRPr/>
            </a:lvl1pPr>
          </a:lstStyle>
          <a:p>
            <a:pPr>
              <a:defRPr/>
            </a:pPr>
            <a:fld id="{53BB0233-90A3-45C8-A23E-EE94823B0C95}"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F710860A-16A1-42A6-8121-DB912A9A4DF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430CB904-421D-4898-A7CA-C2DFDB962028}"/>
              </a:ext>
            </a:extLst>
          </p:cNvPr>
          <p:cNvSpPr>
            <a:spLocks noGrp="1"/>
          </p:cNvSpPr>
          <p:nvPr>
            <p:ph type="sldNum" sz="quarter" idx="12"/>
          </p:nvPr>
        </p:nvSpPr>
        <p:spPr/>
        <p:txBody>
          <a:bodyPr/>
          <a:lstStyle>
            <a:lvl1pPr>
              <a:defRPr/>
            </a:lvl1pPr>
          </a:lstStyle>
          <a:p>
            <a:fld id="{674E8CE2-E98C-4389-8500-002B502C7E44}" type="slidenum">
              <a:rPr lang="vi-VN" altLang="en-US"/>
              <a:pPr/>
              <a:t>‹#›</a:t>
            </a:fld>
            <a:endParaRPr lang="vi-VN" altLang="en-US"/>
          </a:p>
        </p:txBody>
      </p:sp>
    </p:spTree>
    <p:extLst>
      <p:ext uri="{BB962C8B-B14F-4D97-AF65-F5344CB8AC3E}">
        <p14:creationId xmlns:p14="http://schemas.microsoft.com/office/powerpoint/2010/main" val="4091424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757E5A4-0D36-4479-BFCB-5E61C43BDCB9}"/>
              </a:ext>
            </a:extLst>
          </p:cNvPr>
          <p:cNvSpPr>
            <a:spLocks noGrp="1"/>
          </p:cNvSpPr>
          <p:nvPr>
            <p:ph type="dt" sz="half" idx="10"/>
          </p:nvPr>
        </p:nvSpPr>
        <p:spPr/>
        <p:txBody>
          <a:bodyPr/>
          <a:lstStyle>
            <a:lvl1pPr>
              <a:defRPr/>
            </a:lvl1pPr>
          </a:lstStyle>
          <a:p>
            <a:pPr>
              <a:defRPr/>
            </a:pPr>
            <a:fld id="{A8883915-E6E8-4BA5-9FE2-FEF8473D501E}"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974AED1A-3DD9-4062-9A4A-2BE0F9B1B99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04605471-100D-42EA-9AAC-788069AE93F3}"/>
              </a:ext>
            </a:extLst>
          </p:cNvPr>
          <p:cNvSpPr>
            <a:spLocks noGrp="1"/>
          </p:cNvSpPr>
          <p:nvPr>
            <p:ph type="sldNum" sz="quarter" idx="12"/>
          </p:nvPr>
        </p:nvSpPr>
        <p:spPr/>
        <p:txBody>
          <a:bodyPr/>
          <a:lstStyle>
            <a:lvl1pPr>
              <a:defRPr/>
            </a:lvl1pPr>
          </a:lstStyle>
          <a:p>
            <a:fld id="{C3D84626-4205-4F77-9C86-F3FAF3C3B20B}" type="slidenum">
              <a:rPr lang="vi-VN" altLang="en-US"/>
              <a:pPr/>
              <a:t>‹#›</a:t>
            </a:fld>
            <a:endParaRPr lang="vi-VN" altLang="en-US"/>
          </a:p>
        </p:txBody>
      </p:sp>
    </p:spTree>
    <p:extLst>
      <p:ext uri="{BB962C8B-B14F-4D97-AF65-F5344CB8AC3E}">
        <p14:creationId xmlns:p14="http://schemas.microsoft.com/office/powerpoint/2010/main" val="18290486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028F8326-A1FD-4C50-B888-EACCECFCA40B}"/>
              </a:ext>
            </a:extLst>
          </p:cNvPr>
          <p:cNvSpPr>
            <a:spLocks noGrp="1"/>
          </p:cNvSpPr>
          <p:nvPr>
            <p:ph type="dt" sz="half" idx="10"/>
          </p:nvPr>
        </p:nvSpPr>
        <p:spPr/>
        <p:txBody>
          <a:bodyPr/>
          <a:lstStyle>
            <a:lvl1pPr>
              <a:defRPr/>
            </a:lvl1pPr>
          </a:lstStyle>
          <a:p>
            <a:pPr>
              <a:defRPr/>
            </a:pPr>
            <a:fld id="{994A9ECC-2E74-47E7-A9EA-5DF943D1513D}" type="datetimeFigureOut">
              <a:rPr lang="vi-VN"/>
              <a:pPr>
                <a:defRPr/>
              </a:pPr>
              <a:t>22/11/2021</a:t>
            </a:fld>
            <a:endParaRPr lang="vi-VN"/>
          </a:p>
        </p:txBody>
      </p:sp>
      <p:sp>
        <p:nvSpPr>
          <p:cNvPr id="6" name="Footer Placeholder 4">
            <a:extLst>
              <a:ext uri="{FF2B5EF4-FFF2-40B4-BE49-F238E27FC236}">
                <a16:creationId xmlns:a16="http://schemas.microsoft.com/office/drawing/2014/main" xmlns="" id="{48D79C1C-A1DE-40FA-B609-54E5C6BDA62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D77FE385-7AF7-4F96-A0F3-455FF231D8A7}"/>
              </a:ext>
            </a:extLst>
          </p:cNvPr>
          <p:cNvSpPr>
            <a:spLocks noGrp="1"/>
          </p:cNvSpPr>
          <p:nvPr>
            <p:ph type="sldNum" sz="quarter" idx="12"/>
          </p:nvPr>
        </p:nvSpPr>
        <p:spPr/>
        <p:txBody>
          <a:bodyPr/>
          <a:lstStyle>
            <a:lvl1pPr>
              <a:defRPr/>
            </a:lvl1pPr>
          </a:lstStyle>
          <a:p>
            <a:fld id="{A155FDD8-EDB8-4920-9FF2-20EF24CA3809}" type="slidenum">
              <a:rPr lang="vi-VN" altLang="en-US"/>
              <a:pPr/>
              <a:t>‹#›</a:t>
            </a:fld>
            <a:endParaRPr lang="vi-VN" altLang="en-US"/>
          </a:p>
        </p:txBody>
      </p:sp>
    </p:spTree>
    <p:extLst>
      <p:ext uri="{BB962C8B-B14F-4D97-AF65-F5344CB8AC3E}">
        <p14:creationId xmlns:p14="http://schemas.microsoft.com/office/powerpoint/2010/main" val="2109379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2AA9A64C-8EC3-4A56-9DCB-BCE73D91B64A}"/>
              </a:ext>
            </a:extLst>
          </p:cNvPr>
          <p:cNvSpPr>
            <a:spLocks noGrp="1"/>
          </p:cNvSpPr>
          <p:nvPr>
            <p:ph type="dt" sz="half" idx="10"/>
          </p:nvPr>
        </p:nvSpPr>
        <p:spPr/>
        <p:txBody>
          <a:bodyPr/>
          <a:lstStyle>
            <a:lvl1pPr>
              <a:defRPr/>
            </a:lvl1pPr>
          </a:lstStyle>
          <a:p>
            <a:pPr>
              <a:defRPr/>
            </a:pPr>
            <a:fld id="{592B5EC9-2F07-4761-89B5-B168993F7F4F}" type="datetimeFigureOut">
              <a:rPr lang="vi-VN"/>
              <a:pPr>
                <a:defRPr/>
              </a:pPr>
              <a:t>22/11/2021</a:t>
            </a:fld>
            <a:endParaRPr lang="vi-VN"/>
          </a:p>
        </p:txBody>
      </p:sp>
      <p:sp>
        <p:nvSpPr>
          <p:cNvPr id="8" name="Footer Placeholder 4">
            <a:extLst>
              <a:ext uri="{FF2B5EF4-FFF2-40B4-BE49-F238E27FC236}">
                <a16:creationId xmlns:a16="http://schemas.microsoft.com/office/drawing/2014/main" xmlns="" id="{E5099DDC-EA72-4719-A30C-6A5D7C12641A}"/>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xmlns="" id="{CDEABB10-A89E-4835-ACD7-B96E33F45EA1}"/>
              </a:ext>
            </a:extLst>
          </p:cNvPr>
          <p:cNvSpPr>
            <a:spLocks noGrp="1"/>
          </p:cNvSpPr>
          <p:nvPr>
            <p:ph type="sldNum" sz="quarter" idx="12"/>
          </p:nvPr>
        </p:nvSpPr>
        <p:spPr/>
        <p:txBody>
          <a:bodyPr/>
          <a:lstStyle>
            <a:lvl1pPr>
              <a:defRPr/>
            </a:lvl1pPr>
          </a:lstStyle>
          <a:p>
            <a:fld id="{93101B76-68CD-45D7-BC0D-069C8FEA1028}" type="slidenum">
              <a:rPr lang="vi-VN" altLang="en-US"/>
              <a:pPr/>
              <a:t>‹#›</a:t>
            </a:fld>
            <a:endParaRPr lang="vi-VN" altLang="en-US"/>
          </a:p>
        </p:txBody>
      </p:sp>
    </p:spTree>
    <p:extLst>
      <p:ext uri="{BB962C8B-B14F-4D97-AF65-F5344CB8AC3E}">
        <p14:creationId xmlns:p14="http://schemas.microsoft.com/office/powerpoint/2010/main" val="17761476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E66DFDA5-B0A3-4E31-8257-148A9F3B2600}"/>
              </a:ext>
            </a:extLst>
          </p:cNvPr>
          <p:cNvSpPr>
            <a:spLocks noGrp="1"/>
          </p:cNvSpPr>
          <p:nvPr>
            <p:ph type="dt" sz="half" idx="10"/>
          </p:nvPr>
        </p:nvSpPr>
        <p:spPr/>
        <p:txBody>
          <a:bodyPr/>
          <a:lstStyle>
            <a:lvl1pPr>
              <a:defRPr/>
            </a:lvl1pPr>
          </a:lstStyle>
          <a:p>
            <a:pPr>
              <a:defRPr/>
            </a:pPr>
            <a:fld id="{4D23ACEC-A88B-452D-A58A-3B3E3EC596BB}" type="datetimeFigureOut">
              <a:rPr lang="vi-VN"/>
              <a:pPr>
                <a:defRPr/>
              </a:pPr>
              <a:t>22/11/2021</a:t>
            </a:fld>
            <a:endParaRPr lang="vi-VN"/>
          </a:p>
        </p:txBody>
      </p:sp>
      <p:sp>
        <p:nvSpPr>
          <p:cNvPr id="4" name="Footer Placeholder 4">
            <a:extLst>
              <a:ext uri="{FF2B5EF4-FFF2-40B4-BE49-F238E27FC236}">
                <a16:creationId xmlns:a16="http://schemas.microsoft.com/office/drawing/2014/main" xmlns="" id="{05FDCB7E-0A2D-409B-92B8-7649BA8C79E5}"/>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xmlns="" id="{5338C182-8C9D-42BF-9711-C2AA2FAE2EB6}"/>
              </a:ext>
            </a:extLst>
          </p:cNvPr>
          <p:cNvSpPr>
            <a:spLocks noGrp="1"/>
          </p:cNvSpPr>
          <p:nvPr>
            <p:ph type="sldNum" sz="quarter" idx="12"/>
          </p:nvPr>
        </p:nvSpPr>
        <p:spPr/>
        <p:txBody>
          <a:bodyPr/>
          <a:lstStyle>
            <a:lvl1pPr>
              <a:defRPr/>
            </a:lvl1pPr>
          </a:lstStyle>
          <a:p>
            <a:fld id="{4A9CCE1E-CCEF-45B9-94C4-A7DD936795E5}" type="slidenum">
              <a:rPr lang="vi-VN" altLang="en-US"/>
              <a:pPr/>
              <a:t>‹#›</a:t>
            </a:fld>
            <a:endParaRPr lang="vi-VN" altLang="en-US"/>
          </a:p>
        </p:txBody>
      </p:sp>
    </p:spTree>
    <p:extLst>
      <p:ext uri="{BB962C8B-B14F-4D97-AF65-F5344CB8AC3E}">
        <p14:creationId xmlns:p14="http://schemas.microsoft.com/office/powerpoint/2010/main" val="1547026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308F782-AF88-4497-9293-333834A4CAF1}"/>
              </a:ext>
            </a:extLst>
          </p:cNvPr>
          <p:cNvSpPr>
            <a:spLocks noGrp="1"/>
          </p:cNvSpPr>
          <p:nvPr>
            <p:ph type="dt" sz="half" idx="10"/>
          </p:nvPr>
        </p:nvSpPr>
        <p:spPr/>
        <p:txBody>
          <a:bodyPr/>
          <a:lstStyle>
            <a:lvl1pPr>
              <a:defRPr/>
            </a:lvl1pPr>
          </a:lstStyle>
          <a:p>
            <a:pPr>
              <a:defRPr/>
            </a:pPr>
            <a:fld id="{5F91D5A0-790C-4427-9819-1BF76DA6FB1E}" type="datetimeFigureOut">
              <a:rPr lang="vi-VN"/>
              <a:pPr>
                <a:defRPr/>
              </a:pPr>
              <a:t>22/11/2021</a:t>
            </a:fld>
            <a:endParaRPr lang="vi-VN"/>
          </a:p>
        </p:txBody>
      </p:sp>
      <p:sp>
        <p:nvSpPr>
          <p:cNvPr id="3" name="Footer Placeholder 4">
            <a:extLst>
              <a:ext uri="{FF2B5EF4-FFF2-40B4-BE49-F238E27FC236}">
                <a16:creationId xmlns:a16="http://schemas.microsoft.com/office/drawing/2014/main" xmlns="" id="{53C9D134-83D4-42FA-BA25-D441954ADF76}"/>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xmlns="" id="{AB71E505-387B-4009-8FFC-A7F2DB55891B}"/>
              </a:ext>
            </a:extLst>
          </p:cNvPr>
          <p:cNvSpPr>
            <a:spLocks noGrp="1"/>
          </p:cNvSpPr>
          <p:nvPr>
            <p:ph type="sldNum" sz="quarter" idx="12"/>
          </p:nvPr>
        </p:nvSpPr>
        <p:spPr/>
        <p:txBody>
          <a:bodyPr/>
          <a:lstStyle>
            <a:lvl1pPr>
              <a:defRPr/>
            </a:lvl1pPr>
          </a:lstStyle>
          <a:p>
            <a:fld id="{BB1B080F-C2BE-49DD-B9E0-F7DA23A3C400}" type="slidenum">
              <a:rPr lang="vi-VN" altLang="en-US"/>
              <a:pPr/>
              <a:t>‹#›</a:t>
            </a:fld>
            <a:endParaRPr lang="vi-VN" altLang="en-US"/>
          </a:p>
        </p:txBody>
      </p:sp>
    </p:spTree>
    <p:extLst>
      <p:ext uri="{BB962C8B-B14F-4D97-AF65-F5344CB8AC3E}">
        <p14:creationId xmlns:p14="http://schemas.microsoft.com/office/powerpoint/2010/main" val="5704342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7B9A0E52-DA37-4EE0-A160-2C6BD8BBCE43}"/>
              </a:ext>
            </a:extLst>
          </p:cNvPr>
          <p:cNvSpPr>
            <a:spLocks noGrp="1"/>
          </p:cNvSpPr>
          <p:nvPr>
            <p:ph type="dt" sz="half" idx="10"/>
          </p:nvPr>
        </p:nvSpPr>
        <p:spPr/>
        <p:txBody>
          <a:bodyPr/>
          <a:lstStyle>
            <a:lvl1pPr>
              <a:defRPr/>
            </a:lvl1pPr>
          </a:lstStyle>
          <a:p>
            <a:pPr>
              <a:defRPr/>
            </a:pPr>
            <a:fld id="{497E9CD1-97CE-4120-9A3C-1439C93F05E7}" type="datetimeFigureOut">
              <a:rPr lang="vi-VN"/>
              <a:pPr>
                <a:defRPr/>
              </a:pPr>
              <a:t>22/11/2021</a:t>
            </a:fld>
            <a:endParaRPr lang="vi-VN"/>
          </a:p>
        </p:txBody>
      </p:sp>
      <p:sp>
        <p:nvSpPr>
          <p:cNvPr id="6" name="Footer Placeholder 4">
            <a:extLst>
              <a:ext uri="{FF2B5EF4-FFF2-40B4-BE49-F238E27FC236}">
                <a16:creationId xmlns:a16="http://schemas.microsoft.com/office/drawing/2014/main" xmlns="" id="{22F22F83-B20D-4B1C-98F8-F5B93254C430}"/>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861DDD12-88A9-45B0-80A1-9603F2ED903F}"/>
              </a:ext>
            </a:extLst>
          </p:cNvPr>
          <p:cNvSpPr>
            <a:spLocks noGrp="1"/>
          </p:cNvSpPr>
          <p:nvPr>
            <p:ph type="sldNum" sz="quarter" idx="12"/>
          </p:nvPr>
        </p:nvSpPr>
        <p:spPr/>
        <p:txBody>
          <a:bodyPr/>
          <a:lstStyle>
            <a:lvl1pPr>
              <a:defRPr/>
            </a:lvl1pPr>
          </a:lstStyle>
          <a:p>
            <a:fld id="{70D2B8E3-63FD-45EA-A72A-D50EE58BADE6}" type="slidenum">
              <a:rPr lang="vi-VN" altLang="en-US"/>
              <a:pPr/>
              <a:t>‹#›</a:t>
            </a:fld>
            <a:endParaRPr lang="vi-VN" altLang="en-US"/>
          </a:p>
        </p:txBody>
      </p:sp>
    </p:spTree>
    <p:extLst>
      <p:ext uri="{BB962C8B-B14F-4D97-AF65-F5344CB8AC3E}">
        <p14:creationId xmlns:p14="http://schemas.microsoft.com/office/powerpoint/2010/main" val="10699377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279C2909-5A85-4912-AC00-F994BC284011}"/>
              </a:ext>
            </a:extLst>
          </p:cNvPr>
          <p:cNvSpPr>
            <a:spLocks noGrp="1"/>
          </p:cNvSpPr>
          <p:nvPr>
            <p:ph type="dt" sz="half" idx="10"/>
          </p:nvPr>
        </p:nvSpPr>
        <p:spPr/>
        <p:txBody>
          <a:bodyPr/>
          <a:lstStyle>
            <a:lvl1pPr>
              <a:defRPr/>
            </a:lvl1pPr>
          </a:lstStyle>
          <a:p>
            <a:pPr>
              <a:defRPr/>
            </a:pPr>
            <a:fld id="{36C15D36-C550-4FDC-8C0B-47A380164537}" type="datetimeFigureOut">
              <a:rPr lang="vi-VN"/>
              <a:pPr>
                <a:defRPr/>
              </a:pPr>
              <a:t>22/11/2021</a:t>
            </a:fld>
            <a:endParaRPr lang="vi-VN"/>
          </a:p>
        </p:txBody>
      </p:sp>
      <p:sp>
        <p:nvSpPr>
          <p:cNvPr id="6" name="Footer Placeholder 4">
            <a:extLst>
              <a:ext uri="{FF2B5EF4-FFF2-40B4-BE49-F238E27FC236}">
                <a16:creationId xmlns:a16="http://schemas.microsoft.com/office/drawing/2014/main" xmlns="" id="{9365590D-7F19-402C-A013-B2184961C0C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8C1FA3AB-321B-4F9A-9567-F364AC3D6F7D}"/>
              </a:ext>
            </a:extLst>
          </p:cNvPr>
          <p:cNvSpPr>
            <a:spLocks noGrp="1"/>
          </p:cNvSpPr>
          <p:nvPr>
            <p:ph type="sldNum" sz="quarter" idx="12"/>
          </p:nvPr>
        </p:nvSpPr>
        <p:spPr/>
        <p:txBody>
          <a:bodyPr/>
          <a:lstStyle>
            <a:lvl1pPr>
              <a:defRPr/>
            </a:lvl1pPr>
          </a:lstStyle>
          <a:p>
            <a:fld id="{F23D2C76-EE3A-4D15-BAED-1E1F303B7D03}" type="slidenum">
              <a:rPr lang="vi-VN" altLang="en-US"/>
              <a:pPr/>
              <a:t>‹#›</a:t>
            </a:fld>
            <a:endParaRPr lang="vi-VN" altLang="en-US"/>
          </a:p>
        </p:txBody>
      </p:sp>
    </p:spTree>
    <p:extLst>
      <p:ext uri="{BB962C8B-B14F-4D97-AF65-F5344CB8AC3E}">
        <p14:creationId xmlns:p14="http://schemas.microsoft.com/office/powerpoint/2010/main" val="2135004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D194FAA-8686-4FA7-A14B-4CDC0EE96EAA}"/>
              </a:ext>
            </a:extLst>
          </p:cNvPr>
          <p:cNvSpPr>
            <a:spLocks noGrp="1"/>
          </p:cNvSpPr>
          <p:nvPr>
            <p:ph type="dt" sz="half" idx="10"/>
          </p:nvPr>
        </p:nvSpPr>
        <p:spPr/>
        <p:txBody>
          <a:bodyPr/>
          <a:lstStyle>
            <a:lvl1pPr>
              <a:defRPr/>
            </a:lvl1pPr>
          </a:lstStyle>
          <a:p>
            <a:pPr>
              <a:defRPr/>
            </a:pPr>
            <a:fld id="{9E2D2987-CEB0-4EA7-A5B2-EDE8B7F03B35}"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1E604DB3-D19A-425D-AF21-BAEF2BE65D9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997F2AC7-0F84-4128-8C2B-E8CB594A6B2B}"/>
              </a:ext>
            </a:extLst>
          </p:cNvPr>
          <p:cNvSpPr>
            <a:spLocks noGrp="1"/>
          </p:cNvSpPr>
          <p:nvPr>
            <p:ph type="sldNum" sz="quarter" idx="12"/>
          </p:nvPr>
        </p:nvSpPr>
        <p:spPr/>
        <p:txBody>
          <a:bodyPr/>
          <a:lstStyle>
            <a:lvl1pPr>
              <a:defRPr/>
            </a:lvl1pPr>
          </a:lstStyle>
          <a:p>
            <a:fld id="{75E02C02-A8B5-4670-AFA2-CB2177349900}" type="slidenum">
              <a:rPr lang="vi-VN" altLang="en-US"/>
              <a:pPr/>
              <a:t>‹#›</a:t>
            </a:fld>
            <a:endParaRPr lang="vi-VN" altLang="en-US"/>
          </a:p>
        </p:txBody>
      </p:sp>
    </p:spTree>
    <p:extLst>
      <p:ext uri="{BB962C8B-B14F-4D97-AF65-F5344CB8AC3E}">
        <p14:creationId xmlns:p14="http://schemas.microsoft.com/office/powerpoint/2010/main" val="28868793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34E3656-8B5B-471A-BFAC-04B3EF4BDA86}"/>
              </a:ext>
            </a:extLst>
          </p:cNvPr>
          <p:cNvSpPr>
            <a:spLocks noGrp="1"/>
          </p:cNvSpPr>
          <p:nvPr>
            <p:ph type="dt" sz="half" idx="10"/>
          </p:nvPr>
        </p:nvSpPr>
        <p:spPr/>
        <p:txBody>
          <a:bodyPr/>
          <a:lstStyle>
            <a:lvl1pPr>
              <a:defRPr/>
            </a:lvl1pPr>
          </a:lstStyle>
          <a:p>
            <a:pPr>
              <a:defRPr/>
            </a:pPr>
            <a:fld id="{323526AB-1EFE-43E9-AF68-C4BE9092EE3F}"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751B1129-1AE1-4199-A5C8-8C8B63BCE6F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9C370934-60C6-4DC3-B182-203240F5F0C0}"/>
              </a:ext>
            </a:extLst>
          </p:cNvPr>
          <p:cNvSpPr>
            <a:spLocks noGrp="1"/>
          </p:cNvSpPr>
          <p:nvPr>
            <p:ph type="sldNum" sz="quarter" idx="12"/>
          </p:nvPr>
        </p:nvSpPr>
        <p:spPr/>
        <p:txBody>
          <a:bodyPr/>
          <a:lstStyle>
            <a:lvl1pPr>
              <a:defRPr/>
            </a:lvl1pPr>
          </a:lstStyle>
          <a:p>
            <a:fld id="{E83D4B97-519B-4290-ACFC-52BF5A31D38C}" type="slidenum">
              <a:rPr lang="vi-VN" altLang="en-US"/>
              <a:pPr/>
              <a:t>‹#›</a:t>
            </a:fld>
            <a:endParaRPr lang="vi-VN" altLang="en-US"/>
          </a:p>
        </p:txBody>
      </p:sp>
    </p:spTree>
    <p:extLst>
      <p:ext uri="{BB962C8B-B14F-4D97-AF65-F5344CB8AC3E}">
        <p14:creationId xmlns:p14="http://schemas.microsoft.com/office/powerpoint/2010/main" val="241562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0AC3A237-202A-45DA-9128-B979E1D1AC16}"/>
              </a:ext>
            </a:extLst>
          </p:cNvPr>
          <p:cNvSpPr>
            <a:spLocks noGrp="1"/>
          </p:cNvSpPr>
          <p:nvPr>
            <p:ph type="dt" sz="half" idx="10"/>
          </p:nvPr>
        </p:nvSpPr>
        <p:spPr/>
        <p:txBody>
          <a:bodyPr/>
          <a:lstStyle>
            <a:lvl1pPr>
              <a:defRPr/>
            </a:lvl1pPr>
          </a:lstStyle>
          <a:p>
            <a:pPr>
              <a:defRPr/>
            </a:pPr>
            <a:fld id="{85D509A1-7134-4E42-9442-C2861E67643A}"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3C291E6D-CABD-4D23-9407-BBC5A3AFA0E6}"/>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3D3DC392-DC21-4B88-845C-A3FD5EA451D8}"/>
              </a:ext>
            </a:extLst>
          </p:cNvPr>
          <p:cNvSpPr>
            <a:spLocks noGrp="1"/>
          </p:cNvSpPr>
          <p:nvPr>
            <p:ph type="sldNum" sz="quarter" idx="12"/>
          </p:nvPr>
        </p:nvSpPr>
        <p:spPr/>
        <p:txBody>
          <a:bodyPr/>
          <a:lstStyle>
            <a:lvl1pPr>
              <a:defRPr/>
            </a:lvl1pPr>
          </a:lstStyle>
          <a:p>
            <a:fld id="{8EC09244-5E62-40F8-8299-C4283A110B3A}" type="slidenum">
              <a:rPr lang="vi-VN" altLang="en-US"/>
              <a:pPr/>
              <a:t>‹#›</a:t>
            </a:fld>
            <a:endParaRPr lang="vi-VN" altLang="en-US"/>
          </a:p>
        </p:txBody>
      </p:sp>
    </p:spTree>
    <p:extLst>
      <p:ext uri="{BB962C8B-B14F-4D97-AF65-F5344CB8AC3E}">
        <p14:creationId xmlns:p14="http://schemas.microsoft.com/office/powerpoint/2010/main" val="568579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0AFB4E1-C48B-4F9E-A46B-0C391DF156FF}"/>
              </a:ext>
            </a:extLst>
          </p:cNvPr>
          <p:cNvSpPr>
            <a:spLocks noGrp="1"/>
          </p:cNvSpPr>
          <p:nvPr>
            <p:ph type="dt" sz="half" idx="10"/>
          </p:nvPr>
        </p:nvSpPr>
        <p:spPr/>
        <p:txBody>
          <a:bodyPr/>
          <a:lstStyle>
            <a:lvl1pPr>
              <a:defRPr/>
            </a:lvl1pPr>
          </a:lstStyle>
          <a:p>
            <a:pPr>
              <a:defRPr/>
            </a:pPr>
            <a:fld id="{0CAED989-2DA6-4A49-936D-8319658C3B3F}"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A543D51F-6908-42E2-A0C3-FFB6E68AD8E9}"/>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E155F871-E76D-4AD0-B019-A878025D51D0}"/>
              </a:ext>
            </a:extLst>
          </p:cNvPr>
          <p:cNvSpPr>
            <a:spLocks noGrp="1"/>
          </p:cNvSpPr>
          <p:nvPr>
            <p:ph type="sldNum" sz="quarter" idx="12"/>
          </p:nvPr>
        </p:nvSpPr>
        <p:spPr/>
        <p:txBody>
          <a:bodyPr/>
          <a:lstStyle>
            <a:lvl1pPr>
              <a:defRPr/>
            </a:lvl1pPr>
          </a:lstStyle>
          <a:p>
            <a:fld id="{BB347D04-56F5-48E8-BCD7-67623218E179}" type="slidenum">
              <a:rPr lang="vi-VN" altLang="en-US"/>
              <a:pPr/>
              <a:t>‹#›</a:t>
            </a:fld>
            <a:endParaRPr lang="vi-VN" altLang="en-US"/>
          </a:p>
        </p:txBody>
      </p:sp>
    </p:spTree>
    <p:extLst>
      <p:ext uri="{BB962C8B-B14F-4D97-AF65-F5344CB8AC3E}">
        <p14:creationId xmlns:p14="http://schemas.microsoft.com/office/powerpoint/2010/main" val="5901059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A89719-D7DC-44CE-850E-FE383D41560D}"/>
              </a:ext>
            </a:extLst>
          </p:cNvPr>
          <p:cNvSpPr>
            <a:spLocks noGrp="1"/>
          </p:cNvSpPr>
          <p:nvPr>
            <p:ph type="dt" sz="half" idx="10"/>
          </p:nvPr>
        </p:nvSpPr>
        <p:spPr/>
        <p:txBody>
          <a:bodyPr/>
          <a:lstStyle>
            <a:lvl1pPr>
              <a:defRPr/>
            </a:lvl1pPr>
          </a:lstStyle>
          <a:p>
            <a:pPr>
              <a:defRPr/>
            </a:pPr>
            <a:fld id="{D3915646-5004-402E-B103-C99135EEA841}"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48BFFF6A-8C3F-43C4-A9A8-455917BF28AD}"/>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1BBDB54D-270C-4CFB-B891-7DE97CD959BC}"/>
              </a:ext>
            </a:extLst>
          </p:cNvPr>
          <p:cNvSpPr>
            <a:spLocks noGrp="1"/>
          </p:cNvSpPr>
          <p:nvPr>
            <p:ph type="sldNum" sz="quarter" idx="12"/>
          </p:nvPr>
        </p:nvSpPr>
        <p:spPr/>
        <p:txBody>
          <a:bodyPr/>
          <a:lstStyle>
            <a:lvl1pPr>
              <a:defRPr/>
            </a:lvl1pPr>
          </a:lstStyle>
          <a:p>
            <a:fld id="{848116C6-DBCE-44D5-9BC0-59BD80BC85C1}" type="slidenum">
              <a:rPr lang="vi-VN" altLang="en-US"/>
              <a:pPr/>
              <a:t>‹#›</a:t>
            </a:fld>
            <a:endParaRPr lang="vi-VN" altLang="en-US"/>
          </a:p>
        </p:txBody>
      </p:sp>
    </p:spTree>
    <p:extLst>
      <p:ext uri="{BB962C8B-B14F-4D97-AF65-F5344CB8AC3E}">
        <p14:creationId xmlns:p14="http://schemas.microsoft.com/office/powerpoint/2010/main" val="10358359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xmlns="" id="{1A7169B3-E347-4A83-ADD6-467270847D64}"/>
              </a:ext>
            </a:extLst>
          </p:cNvPr>
          <p:cNvSpPr>
            <a:spLocks noGrp="1"/>
          </p:cNvSpPr>
          <p:nvPr>
            <p:ph type="dt" sz="half" idx="10"/>
          </p:nvPr>
        </p:nvSpPr>
        <p:spPr/>
        <p:txBody>
          <a:bodyPr/>
          <a:lstStyle>
            <a:lvl1pPr>
              <a:defRPr/>
            </a:lvl1pPr>
          </a:lstStyle>
          <a:p>
            <a:pPr>
              <a:defRPr/>
            </a:pPr>
            <a:fld id="{21C66BC5-380C-4173-83A2-FD5DED5C7183}" type="datetimeFigureOut">
              <a:rPr lang="vi-VN"/>
              <a:pPr>
                <a:defRPr/>
              </a:pPr>
              <a:t>22/11/2021</a:t>
            </a:fld>
            <a:endParaRPr lang="vi-VN"/>
          </a:p>
        </p:txBody>
      </p:sp>
      <p:sp>
        <p:nvSpPr>
          <p:cNvPr id="6" name="Footer Placeholder 4">
            <a:extLst>
              <a:ext uri="{FF2B5EF4-FFF2-40B4-BE49-F238E27FC236}">
                <a16:creationId xmlns:a16="http://schemas.microsoft.com/office/drawing/2014/main" xmlns="" id="{CD8F8315-232C-417B-8967-454AC14AEB5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217541B1-0F6B-4C66-8241-901EC19110AA}"/>
              </a:ext>
            </a:extLst>
          </p:cNvPr>
          <p:cNvSpPr>
            <a:spLocks noGrp="1"/>
          </p:cNvSpPr>
          <p:nvPr>
            <p:ph type="sldNum" sz="quarter" idx="12"/>
          </p:nvPr>
        </p:nvSpPr>
        <p:spPr/>
        <p:txBody>
          <a:bodyPr/>
          <a:lstStyle>
            <a:lvl1pPr>
              <a:defRPr/>
            </a:lvl1pPr>
          </a:lstStyle>
          <a:p>
            <a:fld id="{419BAAC1-AC41-4B02-9AF2-D37C0209B339}" type="slidenum">
              <a:rPr lang="vi-VN" altLang="en-US"/>
              <a:pPr/>
              <a:t>‹#›</a:t>
            </a:fld>
            <a:endParaRPr lang="vi-VN" altLang="en-US"/>
          </a:p>
        </p:txBody>
      </p:sp>
    </p:spTree>
    <p:extLst>
      <p:ext uri="{BB962C8B-B14F-4D97-AF65-F5344CB8AC3E}">
        <p14:creationId xmlns:p14="http://schemas.microsoft.com/office/powerpoint/2010/main" val="8322806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xmlns="" id="{36B3892F-5956-442B-9D61-039FE2D139FF}"/>
              </a:ext>
            </a:extLst>
          </p:cNvPr>
          <p:cNvSpPr>
            <a:spLocks noGrp="1"/>
          </p:cNvSpPr>
          <p:nvPr>
            <p:ph type="dt" sz="half" idx="10"/>
          </p:nvPr>
        </p:nvSpPr>
        <p:spPr/>
        <p:txBody>
          <a:bodyPr/>
          <a:lstStyle>
            <a:lvl1pPr>
              <a:defRPr/>
            </a:lvl1pPr>
          </a:lstStyle>
          <a:p>
            <a:pPr>
              <a:defRPr/>
            </a:pPr>
            <a:fld id="{7831664E-6F38-420A-AA5F-D0D6AB062857}" type="datetimeFigureOut">
              <a:rPr lang="vi-VN"/>
              <a:pPr>
                <a:defRPr/>
              </a:pPr>
              <a:t>22/11/2021</a:t>
            </a:fld>
            <a:endParaRPr lang="vi-VN"/>
          </a:p>
        </p:txBody>
      </p:sp>
      <p:sp>
        <p:nvSpPr>
          <p:cNvPr id="8" name="Footer Placeholder 4">
            <a:extLst>
              <a:ext uri="{FF2B5EF4-FFF2-40B4-BE49-F238E27FC236}">
                <a16:creationId xmlns:a16="http://schemas.microsoft.com/office/drawing/2014/main" xmlns="" id="{F0C3934F-F6A0-48A4-AAB8-D5DAA068E580}"/>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xmlns="" id="{5FE30746-FA74-4CFF-858D-53127DEA7E92}"/>
              </a:ext>
            </a:extLst>
          </p:cNvPr>
          <p:cNvSpPr>
            <a:spLocks noGrp="1"/>
          </p:cNvSpPr>
          <p:nvPr>
            <p:ph type="sldNum" sz="quarter" idx="12"/>
          </p:nvPr>
        </p:nvSpPr>
        <p:spPr/>
        <p:txBody>
          <a:bodyPr/>
          <a:lstStyle>
            <a:lvl1pPr>
              <a:defRPr/>
            </a:lvl1pPr>
          </a:lstStyle>
          <a:p>
            <a:fld id="{AAB71536-654F-4327-ADDF-8A20DC032885}" type="slidenum">
              <a:rPr lang="vi-VN" altLang="en-US"/>
              <a:pPr/>
              <a:t>‹#›</a:t>
            </a:fld>
            <a:endParaRPr lang="vi-VN" altLang="en-US"/>
          </a:p>
        </p:txBody>
      </p:sp>
    </p:spTree>
    <p:extLst>
      <p:ext uri="{BB962C8B-B14F-4D97-AF65-F5344CB8AC3E}">
        <p14:creationId xmlns:p14="http://schemas.microsoft.com/office/powerpoint/2010/main" val="2377077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xmlns="" id="{1CF4BDAA-B431-41D0-B85F-BB2DAA1391DD}"/>
              </a:ext>
            </a:extLst>
          </p:cNvPr>
          <p:cNvSpPr>
            <a:spLocks noGrp="1"/>
          </p:cNvSpPr>
          <p:nvPr>
            <p:ph type="dt" sz="half" idx="10"/>
          </p:nvPr>
        </p:nvSpPr>
        <p:spPr/>
        <p:txBody>
          <a:bodyPr/>
          <a:lstStyle>
            <a:lvl1pPr>
              <a:defRPr/>
            </a:lvl1pPr>
          </a:lstStyle>
          <a:p>
            <a:pPr>
              <a:defRPr/>
            </a:pPr>
            <a:fld id="{370489AF-AFCD-4397-8CCF-00B7B66B93C2}" type="datetimeFigureOut">
              <a:rPr lang="vi-VN"/>
              <a:pPr>
                <a:defRPr/>
              </a:pPr>
              <a:t>22/11/2021</a:t>
            </a:fld>
            <a:endParaRPr lang="vi-VN"/>
          </a:p>
        </p:txBody>
      </p:sp>
      <p:sp>
        <p:nvSpPr>
          <p:cNvPr id="4" name="Footer Placeholder 4">
            <a:extLst>
              <a:ext uri="{FF2B5EF4-FFF2-40B4-BE49-F238E27FC236}">
                <a16:creationId xmlns:a16="http://schemas.microsoft.com/office/drawing/2014/main" xmlns="" id="{3FC20231-E4B4-4AB0-BD4F-D809FAEF9D91}"/>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xmlns="" id="{1D455028-2FBA-485C-80A8-77D7BD031487}"/>
              </a:ext>
            </a:extLst>
          </p:cNvPr>
          <p:cNvSpPr>
            <a:spLocks noGrp="1"/>
          </p:cNvSpPr>
          <p:nvPr>
            <p:ph type="sldNum" sz="quarter" idx="12"/>
          </p:nvPr>
        </p:nvSpPr>
        <p:spPr/>
        <p:txBody>
          <a:bodyPr/>
          <a:lstStyle>
            <a:lvl1pPr>
              <a:defRPr/>
            </a:lvl1pPr>
          </a:lstStyle>
          <a:p>
            <a:fld id="{4B2398B3-3E7E-4C13-9B27-145D5807ACEE}" type="slidenum">
              <a:rPr lang="vi-VN" altLang="en-US"/>
              <a:pPr/>
              <a:t>‹#›</a:t>
            </a:fld>
            <a:endParaRPr lang="vi-VN" altLang="en-US"/>
          </a:p>
        </p:txBody>
      </p:sp>
    </p:spTree>
    <p:extLst>
      <p:ext uri="{BB962C8B-B14F-4D97-AF65-F5344CB8AC3E}">
        <p14:creationId xmlns:p14="http://schemas.microsoft.com/office/powerpoint/2010/main" val="19540023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D975B68-3887-44CD-98CA-676F5BE3837D}"/>
              </a:ext>
            </a:extLst>
          </p:cNvPr>
          <p:cNvSpPr>
            <a:spLocks noGrp="1"/>
          </p:cNvSpPr>
          <p:nvPr>
            <p:ph type="dt" sz="half" idx="10"/>
          </p:nvPr>
        </p:nvSpPr>
        <p:spPr/>
        <p:txBody>
          <a:bodyPr/>
          <a:lstStyle>
            <a:lvl1pPr>
              <a:defRPr/>
            </a:lvl1pPr>
          </a:lstStyle>
          <a:p>
            <a:pPr>
              <a:defRPr/>
            </a:pPr>
            <a:fld id="{F5BA9CF8-B836-4FA3-A534-190DF142E661}" type="datetimeFigureOut">
              <a:rPr lang="vi-VN"/>
              <a:pPr>
                <a:defRPr/>
              </a:pPr>
              <a:t>22/11/2021</a:t>
            </a:fld>
            <a:endParaRPr lang="vi-VN"/>
          </a:p>
        </p:txBody>
      </p:sp>
      <p:sp>
        <p:nvSpPr>
          <p:cNvPr id="3" name="Footer Placeholder 4">
            <a:extLst>
              <a:ext uri="{FF2B5EF4-FFF2-40B4-BE49-F238E27FC236}">
                <a16:creationId xmlns:a16="http://schemas.microsoft.com/office/drawing/2014/main" xmlns="" id="{B0A63B7C-9E00-499C-8152-2324145ADD1D}"/>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xmlns="" id="{72E5C9D3-D280-41B2-B9AE-0CE6EFB722BF}"/>
              </a:ext>
            </a:extLst>
          </p:cNvPr>
          <p:cNvSpPr>
            <a:spLocks noGrp="1"/>
          </p:cNvSpPr>
          <p:nvPr>
            <p:ph type="sldNum" sz="quarter" idx="12"/>
          </p:nvPr>
        </p:nvSpPr>
        <p:spPr/>
        <p:txBody>
          <a:bodyPr/>
          <a:lstStyle>
            <a:lvl1pPr>
              <a:defRPr/>
            </a:lvl1pPr>
          </a:lstStyle>
          <a:p>
            <a:fld id="{F59FAA4F-CA92-4790-97F3-F7A153E3BE5C}" type="slidenum">
              <a:rPr lang="vi-VN" altLang="en-US"/>
              <a:pPr/>
              <a:t>‹#›</a:t>
            </a:fld>
            <a:endParaRPr lang="vi-VN" altLang="en-US"/>
          </a:p>
        </p:txBody>
      </p:sp>
    </p:spTree>
    <p:extLst>
      <p:ext uri="{BB962C8B-B14F-4D97-AF65-F5344CB8AC3E}">
        <p14:creationId xmlns:p14="http://schemas.microsoft.com/office/powerpoint/2010/main" val="2524711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23CA2668-C62D-43FF-9DCF-A4DF9005616F}"/>
              </a:ext>
            </a:extLst>
          </p:cNvPr>
          <p:cNvSpPr>
            <a:spLocks noGrp="1"/>
          </p:cNvSpPr>
          <p:nvPr>
            <p:ph type="dt" sz="half" idx="10"/>
          </p:nvPr>
        </p:nvSpPr>
        <p:spPr/>
        <p:txBody>
          <a:bodyPr/>
          <a:lstStyle>
            <a:lvl1pPr>
              <a:defRPr/>
            </a:lvl1pPr>
          </a:lstStyle>
          <a:p>
            <a:pPr>
              <a:defRPr/>
            </a:pPr>
            <a:fld id="{CF32E74A-43A6-4419-A143-F7A803D55CD2}" type="datetimeFigureOut">
              <a:rPr lang="vi-VN"/>
              <a:pPr>
                <a:defRPr/>
              </a:pPr>
              <a:t>22/11/2021</a:t>
            </a:fld>
            <a:endParaRPr lang="vi-VN"/>
          </a:p>
        </p:txBody>
      </p:sp>
      <p:sp>
        <p:nvSpPr>
          <p:cNvPr id="6" name="Footer Placeholder 4">
            <a:extLst>
              <a:ext uri="{FF2B5EF4-FFF2-40B4-BE49-F238E27FC236}">
                <a16:creationId xmlns:a16="http://schemas.microsoft.com/office/drawing/2014/main" xmlns="" id="{B5F629AF-F06B-48F7-9BB4-1C18AB4DA494}"/>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1936DAEC-DACC-4453-BC29-00402AA296C3}"/>
              </a:ext>
            </a:extLst>
          </p:cNvPr>
          <p:cNvSpPr>
            <a:spLocks noGrp="1"/>
          </p:cNvSpPr>
          <p:nvPr>
            <p:ph type="sldNum" sz="quarter" idx="12"/>
          </p:nvPr>
        </p:nvSpPr>
        <p:spPr/>
        <p:txBody>
          <a:bodyPr/>
          <a:lstStyle>
            <a:lvl1pPr>
              <a:defRPr/>
            </a:lvl1pPr>
          </a:lstStyle>
          <a:p>
            <a:fld id="{4383A2DF-656F-43D7-84CA-20C6E8FD37A6}" type="slidenum">
              <a:rPr lang="vi-VN" altLang="en-US"/>
              <a:pPr/>
              <a:t>‹#›</a:t>
            </a:fld>
            <a:endParaRPr lang="vi-VN" altLang="en-US"/>
          </a:p>
        </p:txBody>
      </p:sp>
    </p:spTree>
    <p:extLst>
      <p:ext uri="{BB962C8B-B14F-4D97-AF65-F5344CB8AC3E}">
        <p14:creationId xmlns:p14="http://schemas.microsoft.com/office/powerpoint/2010/main" val="32586273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xmlns="" id="{AD460EC4-31A6-4826-AA12-F0DDA2B3C427}"/>
              </a:ext>
            </a:extLst>
          </p:cNvPr>
          <p:cNvSpPr>
            <a:spLocks noGrp="1"/>
          </p:cNvSpPr>
          <p:nvPr>
            <p:ph type="dt" sz="half" idx="10"/>
          </p:nvPr>
        </p:nvSpPr>
        <p:spPr/>
        <p:txBody>
          <a:bodyPr/>
          <a:lstStyle>
            <a:lvl1pPr>
              <a:defRPr/>
            </a:lvl1pPr>
          </a:lstStyle>
          <a:p>
            <a:pPr>
              <a:defRPr/>
            </a:pPr>
            <a:fld id="{09408CC3-59B7-43A0-9A79-5742AE956D29}" type="datetimeFigureOut">
              <a:rPr lang="vi-VN"/>
              <a:pPr>
                <a:defRPr/>
              </a:pPr>
              <a:t>22/11/2021</a:t>
            </a:fld>
            <a:endParaRPr lang="vi-VN"/>
          </a:p>
        </p:txBody>
      </p:sp>
      <p:sp>
        <p:nvSpPr>
          <p:cNvPr id="6" name="Footer Placeholder 4">
            <a:extLst>
              <a:ext uri="{FF2B5EF4-FFF2-40B4-BE49-F238E27FC236}">
                <a16:creationId xmlns:a16="http://schemas.microsoft.com/office/drawing/2014/main" xmlns="" id="{0F8D2ACA-8F54-411F-9327-269D7D42A42E}"/>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xmlns="" id="{CA3B1775-0DCD-4913-A55E-A4A087400448}"/>
              </a:ext>
            </a:extLst>
          </p:cNvPr>
          <p:cNvSpPr>
            <a:spLocks noGrp="1"/>
          </p:cNvSpPr>
          <p:nvPr>
            <p:ph type="sldNum" sz="quarter" idx="12"/>
          </p:nvPr>
        </p:nvSpPr>
        <p:spPr/>
        <p:txBody>
          <a:bodyPr/>
          <a:lstStyle>
            <a:lvl1pPr>
              <a:defRPr/>
            </a:lvl1pPr>
          </a:lstStyle>
          <a:p>
            <a:fld id="{C6A2A0F5-07D1-4629-BBAE-93453F2D8C42}" type="slidenum">
              <a:rPr lang="vi-VN" altLang="en-US"/>
              <a:pPr/>
              <a:t>‹#›</a:t>
            </a:fld>
            <a:endParaRPr lang="vi-VN" altLang="en-US"/>
          </a:p>
        </p:txBody>
      </p:sp>
    </p:spTree>
    <p:extLst>
      <p:ext uri="{BB962C8B-B14F-4D97-AF65-F5344CB8AC3E}">
        <p14:creationId xmlns:p14="http://schemas.microsoft.com/office/powerpoint/2010/main" val="4247573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F9DD9DC-5268-42BB-AA12-7ABF3C236A94}"/>
              </a:ext>
            </a:extLst>
          </p:cNvPr>
          <p:cNvSpPr>
            <a:spLocks noGrp="1"/>
          </p:cNvSpPr>
          <p:nvPr>
            <p:ph type="dt" sz="half" idx="10"/>
          </p:nvPr>
        </p:nvSpPr>
        <p:spPr/>
        <p:txBody>
          <a:bodyPr/>
          <a:lstStyle>
            <a:lvl1pPr>
              <a:defRPr/>
            </a:lvl1pPr>
          </a:lstStyle>
          <a:p>
            <a:pPr>
              <a:defRPr/>
            </a:pPr>
            <a:fld id="{69ABC061-0504-4818-89A5-4D3E0C844ADE}"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A561A42C-432D-47FC-899B-74789000AC2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xmlns="" id="{7C361D00-301C-4A14-8FA3-1E3D3A5FFA09}"/>
              </a:ext>
            </a:extLst>
          </p:cNvPr>
          <p:cNvSpPr>
            <a:spLocks noGrp="1"/>
          </p:cNvSpPr>
          <p:nvPr>
            <p:ph type="sldNum" sz="quarter" idx="12"/>
          </p:nvPr>
        </p:nvSpPr>
        <p:spPr/>
        <p:txBody>
          <a:bodyPr/>
          <a:lstStyle>
            <a:lvl1pPr>
              <a:defRPr/>
            </a:lvl1pPr>
          </a:lstStyle>
          <a:p>
            <a:fld id="{E9AB91DC-2840-4F91-896F-E7BBD97196E9}" type="slidenum">
              <a:rPr lang="vi-VN" altLang="en-US"/>
              <a:pPr/>
              <a:t>‹#›</a:t>
            </a:fld>
            <a:endParaRPr lang="vi-VN" altLang="en-US"/>
          </a:p>
        </p:txBody>
      </p:sp>
    </p:spTree>
    <p:extLst>
      <p:ext uri="{BB962C8B-B14F-4D97-AF65-F5344CB8AC3E}">
        <p14:creationId xmlns:p14="http://schemas.microsoft.com/office/powerpoint/2010/main" val="31767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901EC783-FB33-4656-BD51-890C304F8675}"/>
              </a:ext>
            </a:extLst>
          </p:cNvPr>
          <p:cNvSpPr>
            <a:spLocks noGrp="1" noChangeArrowheads="1"/>
          </p:cNvSpPr>
          <p:nvPr>
            <p:ph type="title"/>
          </p:nvPr>
        </p:nvSpPr>
        <p:spPr bwMode="auto">
          <a:xfrm>
            <a:off x="457200" y="275167"/>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77278B29-FEBD-4D53-AC1D-0538ABCA2A77}"/>
              </a:ext>
            </a:extLst>
          </p:cNvPr>
          <p:cNvSpPr>
            <a:spLocks noGrp="1" noChangeArrowheads="1"/>
          </p:cNvSpPr>
          <p:nvPr>
            <p:ph type="body" idx="1"/>
          </p:nvPr>
        </p:nvSpPr>
        <p:spPr bwMode="auto">
          <a:xfrm>
            <a:off x="457200" y="1600201"/>
            <a:ext cx="82296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21C8D09C-A96C-48BC-91C1-203F87EBF252}"/>
              </a:ext>
            </a:extLst>
          </p:cNvPr>
          <p:cNvSpPr>
            <a:spLocks noGrp="1" noChangeArrowheads="1"/>
          </p:cNvSpPr>
          <p:nvPr>
            <p:ph type="dt" sz="half" idx="2"/>
          </p:nvPr>
        </p:nvSpPr>
        <p:spPr bwMode="auto">
          <a:xfrm>
            <a:off x="457200" y="6246285"/>
            <a:ext cx="21336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12AB4ACB-683F-4347-A1C2-FB0CE0F20D78}"/>
              </a:ext>
            </a:extLst>
          </p:cNvPr>
          <p:cNvSpPr>
            <a:spLocks noGrp="1" noChangeArrowheads="1"/>
          </p:cNvSpPr>
          <p:nvPr>
            <p:ph type="ftr" sz="quarter" idx="3"/>
          </p:nvPr>
        </p:nvSpPr>
        <p:spPr bwMode="auto">
          <a:xfrm>
            <a:off x="3124200" y="6246285"/>
            <a:ext cx="28956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CC7E85D6-ADC2-41E0-8554-05DF45FF0026}"/>
              </a:ext>
            </a:extLst>
          </p:cNvPr>
          <p:cNvSpPr>
            <a:spLocks noGrp="1" noChangeArrowheads="1"/>
          </p:cNvSpPr>
          <p:nvPr>
            <p:ph type="sldNum" sz="quarter" idx="4"/>
          </p:nvPr>
        </p:nvSpPr>
        <p:spPr bwMode="auto">
          <a:xfrm>
            <a:off x="6553200" y="6246285"/>
            <a:ext cx="21336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8CF16E2-D922-4CFC-A2C1-D6085BBC045F}" type="slidenum">
              <a:rPr lang="en-US" altLang="en-US"/>
              <a:pPr/>
              <a:t>‹#›</a:t>
            </a:fld>
            <a:endParaRPr lang="en-US" altLang="en-US"/>
          </a:p>
        </p:txBody>
      </p:sp>
    </p:spTree>
    <p:extLst>
      <p:ext uri="{BB962C8B-B14F-4D97-AF65-F5344CB8AC3E}">
        <p14:creationId xmlns:p14="http://schemas.microsoft.com/office/powerpoint/2010/main" val="3767914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BDB77DB-1551-48A7-A429-604566F8635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45D60C22-529A-4288-B2DB-82F4B570FAAD}"/>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ABF4D769-076D-4C20-B25D-B14C28FAEE5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xmlns="" id="{059A155B-A38E-4A09-93D1-3CFA22E131E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xmlns="" id="{ABA4CE67-7C11-48B3-A8FD-9BD6B51509F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C76D379-ACE0-4D62-A648-8BB4A06CEE20}" type="slidenum">
              <a:rPr lang="en-US" altLang="en-US"/>
              <a:pPr/>
              <a:t>‹#›</a:t>
            </a:fld>
            <a:endParaRPr lang="en-US" altLang="en-US"/>
          </a:p>
        </p:txBody>
      </p:sp>
    </p:spTree>
    <p:extLst>
      <p:ext uri="{BB962C8B-B14F-4D97-AF65-F5344CB8AC3E}">
        <p14:creationId xmlns:p14="http://schemas.microsoft.com/office/powerpoint/2010/main" val="39743939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C5CCFEF-EC1D-48F4-AC6F-E351EAE039BE}" type="datetimeFigureOut">
              <a:rPr lang="en-US" smtClean="0"/>
              <a:pPr/>
              <a:t>22/11/2021</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D59D218D-A7EE-4CFA-9846-680A1BEEB5CD}" type="slidenum">
              <a:rPr lang="en-US" smtClean="0"/>
              <a:pPr/>
              <a:t>‹#›</a:t>
            </a:fld>
            <a:endParaRPr lang="en-US"/>
          </a:p>
        </p:txBody>
      </p:sp>
    </p:spTree>
    <p:extLst>
      <p:ext uri="{BB962C8B-B14F-4D97-AF65-F5344CB8AC3E}">
        <p14:creationId xmlns:p14="http://schemas.microsoft.com/office/powerpoint/2010/main" val="2754560122"/>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27EBD319-47B6-42B4-9584-029937E90C2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EB7879FB-ECBB-4001-8804-B12DC6ACD6F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268880D2-B545-4A12-B343-01255C87916C}"/>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1029" name="Rectangle 5">
            <a:extLst>
              <a:ext uri="{FF2B5EF4-FFF2-40B4-BE49-F238E27FC236}">
                <a16:creationId xmlns:a16="http://schemas.microsoft.com/office/drawing/2014/main" xmlns="" id="{1D69218A-E5AA-4CC8-B68D-38D3E11E3F3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1030" name="Rectangle 6">
            <a:extLst>
              <a:ext uri="{FF2B5EF4-FFF2-40B4-BE49-F238E27FC236}">
                <a16:creationId xmlns:a16="http://schemas.microsoft.com/office/drawing/2014/main" xmlns="" id="{37B5470E-4634-4FB6-BDAC-62E9A4CB3C0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01AF93E-3BB5-4D4C-B6BB-693098E66EB9}" type="slidenum">
              <a:rPr lang="en-US" altLang="en-US"/>
              <a:pPr/>
              <a:t>‹#›</a:t>
            </a:fld>
            <a:endParaRPr lang="en-US" altLang="en-US"/>
          </a:p>
        </p:txBody>
      </p:sp>
    </p:spTree>
    <p:extLst>
      <p:ext uri="{BB962C8B-B14F-4D97-AF65-F5344CB8AC3E}">
        <p14:creationId xmlns:p14="http://schemas.microsoft.com/office/powerpoint/2010/main" val="416842161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18D5EE-461E-4F05-B61F-D1D31932FD2C}" type="datetimeFigureOut">
              <a:rPr lang="en-US" smtClean="0"/>
              <a:t>22/11/2021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77ED5F5-D29C-435F-B813-843D45CB8700}" type="slidenum">
              <a:rPr lang="en-US" smtClean="0"/>
              <a:t>‹#›</a:t>
            </a:fld>
            <a:endParaRPr lang="en-US"/>
          </a:p>
        </p:txBody>
      </p:sp>
    </p:spTree>
    <p:extLst>
      <p:ext uri="{BB962C8B-B14F-4D97-AF65-F5344CB8AC3E}">
        <p14:creationId xmlns:p14="http://schemas.microsoft.com/office/powerpoint/2010/main" val="347292467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5C407B-5569-43A2-8A46-899C7D4CB31F}" type="datetimeFigureOut">
              <a:rPr lang="en-US" smtClean="0"/>
              <a:t>22/11/2021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E85A59-5DB4-4442-9B63-842DB899CF76}" type="slidenum">
              <a:rPr lang="en-US" smtClean="0"/>
              <a:t>‹#›</a:t>
            </a:fld>
            <a:endParaRPr lang="en-US"/>
          </a:p>
        </p:txBody>
      </p:sp>
    </p:spTree>
    <p:extLst>
      <p:ext uri="{BB962C8B-B14F-4D97-AF65-F5344CB8AC3E}">
        <p14:creationId xmlns:p14="http://schemas.microsoft.com/office/powerpoint/2010/main" val="55317095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9456217B-8705-4987-AF92-B77D3EACDDF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xmlns="" id="{59CA690E-0113-41E4-9A78-39C8794DE45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004C0505-82E1-4A4B-B9FD-0BE45515698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65E7587-5B6F-433C-99EF-10B1658F4F84}"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E1F40C07-F91A-4289-9966-87C2CE958CB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xmlns="" id="{C2A77E7E-DB8C-456F-A1EC-90F8F1C0765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AE81E6F-527C-4BE5-B855-C5A083ACC970}" type="slidenum">
              <a:rPr lang="vi-VN" altLang="en-US"/>
              <a:pPr/>
              <a:t>‹#›</a:t>
            </a:fld>
            <a:endParaRPr lang="vi-VN" altLang="en-US"/>
          </a:p>
        </p:txBody>
      </p:sp>
    </p:spTree>
    <p:extLst>
      <p:ext uri="{BB962C8B-B14F-4D97-AF65-F5344CB8AC3E}">
        <p14:creationId xmlns:p14="http://schemas.microsoft.com/office/powerpoint/2010/main" val="254191469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Times New Roman" panose="02020603050405020304" pitchFamily="18" charset="0"/>
        </a:defRPr>
      </a:lvl2pPr>
      <a:lvl3pPr algn="ctr" rtl="0" fontAlgn="base">
        <a:spcBef>
          <a:spcPct val="0"/>
        </a:spcBef>
        <a:spcAft>
          <a:spcPct val="0"/>
        </a:spcAft>
        <a:defRPr sz="4400">
          <a:solidFill>
            <a:schemeClr val="tx1"/>
          </a:solidFill>
          <a:latin typeface="Times New Roman" panose="02020603050405020304" pitchFamily="18" charset="0"/>
        </a:defRPr>
      </a:lvl3pPr>
      <a:lvl4pPr algn="ctr" rtl="0" fontAlgn="base">
        <a:spcBef>
          <a:spcPct val="0"/>
        </a:spcBef>
        <a:spcAft>
          <a:spcPct val="0"/>
        </a:spcAft>
        <a:defRPr sz="4400">
          <a:solidFill>
            <a:schemeClr val="tx1"/>
          </a:solidFill>
          <a:latin typeface="Times New Roman" panose="02020603050405020304" pitchFamily="18" charset="0"/>
        </a:defRPr>
      </a:lvl4pPr>
      <a:lvl5pPr algn="ctr" rtl="0" fontAlgn="base">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B8FB949A-277C-446E-B925-2FC8054EF68D}"/>
              </a:ext>
            </a:extLst>
          </p:cNvPr>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xmlns="" id="{E2B3055C-C7B6-4C41-BD06-742F9187EFA1}"/>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xmlns="" id="{1BFC7483-5589-4B11-83F9-E15996A9BF7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4BA129C-D9A9-4C7E-A3D0-F64DD00E4BC8}" type="datetimeFigureOut">
              <a:rPr lang="vi-VN"/>
              <a:pPr>
                <a:defRPr/>
              </a:pPr>
              <a:t>22/11/2021</a:t>
            </a:fld>
            <a:endParaRPr lang="vi-VN"/>
          </a:p>
        </p:txBody>
      </p:sp>
      <p:sp>
        <p:nvSpPr>
          <p:cNvPr id="5" name="Footer Placeholder 4">
            <a:extLst>
              <a:ext uri="{FF2B5EF4-FFF2-40B4-BE49-F238E27FC236}">
                <a16:creationId xmlns:a16="http://schemas.microsoft.com/office/drawing/2014/main" xmlns="" id="{68882129-9761-4FE6-ADA1-73BBB1F65F0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vi-VN"/>
          </a:p>
        </p:txBody>
      </p:sp>
      <p:sp>
        <p:nvSpPr>
          <p:cNvPr id="6" name="Slide Number Placeholder 5">
            <a:extLst>
              <a:ext uri="{FF2B5EF4-FFF2-40B4-BE49-F238E27FC236}">
                <a16:creationId xmlns:a16="http://schemas.microsoft.com/office/drawing/2014/main" xmlns="" id="{8B318395-A77C-4258-87DF-69564C8DA816}"/>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fld id="{A5F7F240-FF48-415D-B534-7A3A0652499B}" type="slidenum">
              <a:rPr lang="vi-VN" altLang="en-US"/>
              <a:pPr/>
              <a:t>‹#›</a:t>
            </a:fld>
            <a:endParaRPr lang="vi-VN" altLang="en-US"/>
          </a:p>
        </p:txBody>
      </p:sp>
    </p:spTree>
    <p:extLst>
      <p:ext uri="{BB962C8B-B14F-4D97-AF65-F5344CB8AC3E}">
        <p14:creationId xmlns:p14="http://schemas.microsoft.com/office/powerpoint/2010/main" val="20907492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342900" algn="l" rtl="0" fontAlgn="base">
        <a:lnSpc>
          <a:spcPct val="90000"/>
        </a:lnSpc>
        <a:spcBef>
          <a:spcPct val="0"/>
        </a:spcBef>
        <a:spcAft>
          <a:spcPct val="0"/>
        </a:spcAft>
        <a:defRPr sz="3300">
          <a:solidFill>
            <a:schemeClr val="tx1"/>
          </a:solidFill>
          <a:latin typeface="Times New Roman" panose="02020603050405020304" pitchFamily="18" charset="0"/>
        </a:defRPr>
      </a:lvl6pPr>
      <a:lvl7pPr marL="685800" algn="l" rtl="0" fontAlgn="base">
        <a:lnSpc>
          <a:spcPct val="90000"/>
        </a:lnSpc>
        <a:spcBef>
          <a:spcPct val="0"/>
        </a:spcBef>
        <a:spcAft>
          <a:spcPct val="0"/>
        </a:spcAft>
        <a:defRPr sz="3300">
          <a:solidFill>
            <a:schemeClr val="tx1"/>
          </a:solidFill>
          <a:latin typeface="Times New Roman" panose="02020603050405020304" pitchFamily="18" charset="0"/>
        </a:defRPr>
      </a:lvl7pPr>
      <a:lvl8pPr marL="1028700" algn="l" rtl="0" fontAlgn="base">
        <a:lnSpc>
          <a:spcPct val="90000"/>
        </a:lnSpc>
        <a:spcBef>
          <a:spcPct val="0"/>
        </a:spcBef>
        <a:spcAft>
          <a:spcPct val="0"/>
        </a:spcAft>
        <a:defRPr sz="3300">
          <a:solidFill>
            <a:schemeClr val="tx1"/>
          </a:solidFill>
          <a:latin typeface="Times New Roman" panose="02020603050405020304" pitchFamily="18" charset="0"/>
        </a:defRPr>
      </a:lvl8pPr>
      <a:lvl9pPr marL="1371600" algn="l"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vi.wikipedia.org/wiki/H%C3%A0_N%E1%BB%99i" TargetMode="External"/><Relationship Id="rId3" Type="http://schemas.openxmlformats.org/officeDocument/2006/relationships/hyperlink" Target="http://vi.wikipedia.org/wiki/Ch%E1%BB%8Di_g%C3%A0" TargetMode="External"/><Relationship Id="rId7" Type="http://schemas.openxmlformats.org/officeDocument/2006/relationships/hyperlink" Target="http://vi.wikipedia.org/wiki/1962" TargetMode="External"/><Relationship Id="rId2" Type="http://schemas.openxmlformats.org/officeDocument/2006/relationships/hyperlink" Target="http://vi.wikipedia.org/w/index.php?title=%C4%90%C3%A1nh_v%E1%BA%ADt&amp;action=edit&amp;redlink=1" TargetMode="External"/><Relationship Id="rId1" Type="http://schemas.openxmlformats.org/officeDocument/2006/relationships/slideLayout" Target="../slideLayouts/slideLayout41.xml"/><Relationship Id="rId6" Type="http://schemas.openxmlformats.org/officeDocument/2006/relationships/hyperlink" Target="http://vi.wikipedia.org/wiki/1955" TargetMode="External"/><Relationship Id="rId5" Type="http://schemas.openxmlformats.org/officeDocument/2006/relationships/hyperlink" Target="http://vi.wikipedia.org/wiki/C%C3%A1ch_m%E1%BA%A1ng_th%C3%A1ng_T%C3%A1m" TargetMode="External"/><Relationship Id="rId10" Type="http://schemas.openxmlformats.org/officeDocument/2006/relationships/hyperlink" Target="http://vi.wikipedia.org/wiki/Hen_suy%E1%BB%85n" TargetMode="External"/><Relationship Id="rId4" Type="http://schemas.openxmlformats.org/officeDocument/2006/relationships/hyperlink" Target="http://vi.wikipedia.org/w/index.php?title=Th%E1%BA%A3_chim&amp;action=edit&amp;redlink=1" TargetMode="External"/><Relationship Id="rId9" Type="http://schemas.openxmlformats.org/officeDocument/2006/relationships/hyperlink" Target="http://vi.wikipedia.org/w/index.php?title=B%E1%BB%87nh_vi%E1%BB%87n_H%E1%BB%AFu_Ngh%E1%BB%8B_H%C3%A0_N%E1%BB%99i&amp;action=edit&amp;redlink=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7.xml"/><Relationship Id="rId1" Type="http://schemas.openxmlformats.org/officeDocument/2006/relationships/audio" Target="file:///E:\CACH%20DANTT%20-%20cdgt\Em%20l&#224;%20m&#7847;m%20non%20c&#7911;a%20&#272;&#7843;ng%20-%20H&#224;%20Oanh%20-%20Nghe%20-%20t&#7843;i%20-%20xem%20lyrics%20-%20Zing%20Mp3.mp3" TargetMode="Externa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https://encrypted-tbn1.gstatic.com/images?q=tbn:ANd9GcTm9zTBr0fZvFnF_LLoheh3OcP1r9b96mdNWvVs8iLzHpXaIXRN3w" TargetMode="External"/><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7.jpg"/><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hyperlink" Target="http://vi.wikipedia.org/w/index.php?title=V%E1%BB%A3_ch%E1%BB%93ng_A_Ph%E1%BB%A7&amp;action=edit&amp;redlink=1" TargetMode="External"/><Relationship Id="rId3" Type="http://schemas.openxmlformats.org/officeDocument/2006/relationships/hyperlink" Target="http://vi.wikipedia.org/wiki/L%C3%A3o_H%E1%BA%A1c" TargetMode="External"/><Relationship Id="rId7" Type="http://schemas.openxmlformats.org/officeDocument/2006/relationships/hyperlink" Target="http://vi.wikipedia.org/wiki/H%C3%A0_N%E1%BB%99i_12_ng%C3%A0y_%C4%91%C3%AAm" TargetMode="External"/><Relationship Id="rId2" Type="http://schemas.openxmlformats.org/officeDocument/2006/relationships/image" Target="../media/image14.jpeg"/><Relationship Id="rId1" Type="http://schemas.openxmlformats.org/officeDocument/2006/relationships/slideLayout" Target="../slideLayouts/slideLayout41.xml"/><Relationship Id="rId6" Type="http://schemas.openxmlformats.org/officeDocument/2006/relationships/hyperlink" Target="http://vi.wikipedia.org/w/index.php?title=V%C5%A9_Tr%E1%BB%8Dng_Can&amp;action=edit&amp;redlink=1" TargetMode="External"/><Relationship Id="rId5" Type="http://schemas.openxmlformats.org/officeDocument/2006/relationships/hyperlink" Target="http://vi.wikipedia.org/w/index.php?title=Ch%E1%BB%8B_D%E1%BA%ADu&amp;action=edit&amp;redlink=1" TargetMode="External"/><Relationship Id="rId4" Type="http://schemas.openxmlformats.org/officeDocument/2006/relationships/hyperlink" Target="http://vi.wikipedia.org/w/index.php?title=L%C3%A0ng_V%C5%A9_%C4%90%E1%BA%A1i_ng%C3%A0y_%E1%BA%A5y&amp;action=edit&amp;redlink=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1447800" y="457200"/>
            <a:ext cx="647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a:r>
              <a:rPr lang="en-US" sz="2000" b="1">
                <a:solidFill>
                  <a:srgbClr val="FF0000"/>
                </a:solidFill>
                <a:latin typeface="Times New Roman" pitchFamily="18" charset="0"/>
                <a:cs typeface="Times New Roman" pitchFamily="18" charset="0"/>
              </a:rPr>
              <a:t>PHÒNG GD&amp;ĐT HUYỆN THANH TRÌ</a:t>
            </a:r>
          </a:p>
          <a:p>
            <a:pPr algn="ctr"/>
            <a:r>
              <a:rPr lang="en-US" sz="2000" b="1">
                <a:solidFill>
                  <a:srgbClr val="FF0000"/>
                </a:solidFill>
                <a:latin typeface="Times New Roman" pitchFamily="18" charset="0"/>
                <a:cs typeface="Times New Roman" pitchFamily="18" charset="0"/>
              </a:rPr>
              <a:t>TRƯỜNG THCS NGỌC HỒI</a:t>
            </a:r>
          </a:p>
        </p:txBody>
      </p:sp>
      <p:sp>
        <p:nvSpPr>
          <p:cNvPr id="4" name="Rectangle 3"/>
          <p:cNvSpPr/>
          <p:nvPr/>
        </p:nvSpPr>
        <p:spPr>
          <a:xfrm>
            <a:off x="1676400" y="1676400"/>
            <a:ext cx="6019800" cy="861774"/>
          </a:xfrm>
          <a:prstGeom prst="rect">
            <a:avLst/>
          </a:prstGeom>
        </p:spPr>
        <p:txBody>
          <a:bodyPr>
            <a:spAutoFit/>
          </a:bodyPr>
          <a:lstStyle/>
          <a:p>
            <a:pPr algn="ctr" eaLnBrk="1" hangingPunct="1">
              <a:defRPr/>
            </a:pPr>
            <a:r>
              <a:rPr lang="en-US" sz="3200" b="1" i="1" dirty="0" err="1" smtClean="0">
                <a:solidFill>
                  <a:srgbClr val="FF0000"/>
                </a:solidFill>
                <a:effectLst>
                  <a:outerShdw blurRad="38100" dist="38100" dir="2700000" algn="tl">
                    <a:srgbClr val="FFFFFF"/>
                  </a:outerShdw>
                </a:effectLst>
                <a:latin typeface="Times New Roman" pitchFamily="18" charset="0"/>
                <a:cs typeface="Times New Roman" pitchFamily="18" charset="0"/>
              </a:rPr>
              <a:t>Truyện</a:t>
            </a:r>
            <a:r>
              <a:rPr lang="en-US" sz="3200"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 </a:t>
            </a:r>
            <a:r>
              <a:rPr lang="en-US" sz="3200" b="1" i="1" dirty="0" err="1" smtClean="0">
                <a:solidFill>
                  <a:srgbClr val="FF0000"/>
                </a:solidFill>
                <a:effectLst>
                  <a:outerShdw blurRad="38100" dist="38100" dir="2700000" algn="tl">
                    <a:srgbClr val="FFFFFF"/>
                  </a:outerShdw>
                </a:effectLst>
                <a:latin typeface="Times New Roman" pitchFamily="18" charset="0"/>
                <a:cs typeface="Times New Roman" pitchFamily="18" charset="0"/>
              </a:rPr>
              <a:t>ngắn</a:t>
            </a:r>
            <a:r>
              <a:rPr lang="en-US" sz="3200"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 LÀNG </a:t>
            </a:r>
          </a:p>
          <a:p>
            <a:pPr algn="r" eaLnBrk="1" hangingPunct="1">
              <a:defRPr/>
            </a:pPr>
            <a:r>
              <a:rPr lang="en-US" b="1" i="1" dirty="0" smtClean="0">
                <a:solidFill>
                  <a:srgbClr val="FF0000"/>
                </a:solidFill>
                <a:effectLst>
                  <a:outerShdw blurRad="38100" dist="38100" dir="2700000" algn="tl">
                    <a:srgbClr val="FFFFFF"/>
                  </a:outerShdw>
                </a:effectLst>
                <a:latin typeface="Times New Roman" pitchFamily="18" charset="0"/>
                <a:cs typeface="Times New Roman" pitchFamily="18" charset="0"/>
              </a:rPr>
              <a:t>Kim </a:t>
            </a:r>
            <a:r>
              <a:rPr lang="en-US" b="1" i="1" dirty="0" err="1" smtClean="0">
                <a:solidFill>
                  <a:srgbClr val="FF0000"/>
                </a:solidFill>
                <a:effectLst>
                  <a:outerShdw blurRad="38100" dist="38100" dir="2700000" algn="tl">
                    <a:srgbClr val="FFFFFF"/>
                  </a:outerShdw>
                </a:effectLst>
                <a:latin typeface="Times New Roman" pitchFamily="18" charset="0"/>
                <a:cs typeface="Times New Roman" pitchFamily="18" charset="0"/>
              </a:rPr>
              <a:t>Lân</a:t>
            </a:r>
            <a:endParaRPr lang="en-US" b="1" i="1" dirty="0">
              <a:solidFill>
                <a:srgbClr val="FF0000"/>
              </a:solidFill>
              <a:effectLst>
                <a:outerShdw blurRad="38100" dist="38100" dir="2700000" algn="tl">
                  <a:srgbClr val="FFFFFF"/>
                </a:outerShdw>
              </a:effectLst>
              <a:latin typeface="Times New Roman" pitchFamily="18" charset="0"/>
              <a:cs typeface="Times New Roman" pitchFamily="18" charset="0"/>
            </a:endParaRPr>
          </a:p>
        </p:txBody>
      </p:sp>
      <p:sp>
        <p:nvSpPr>
          <p:cNvPr id="5" name="TextBox 4"/>
          <p:cNvSpPr txBox="1"/>
          <p:nvPr/>
        </p:nvSpPr>
        <p:spPr>
          <a:xfrm>
            <a:off x="2286000" y="3048000"/>
            <a:ext cx="5486400" cy="1107996"/>
          </a:xfrm>
          <a:prstGeom prst="rect">
            <a:avLst/>
          </a:prstGeom>
          <a:noFill/>
        </p:spPr>
        <p:txBody>
          <a:bodyPr>
            <a:spAutoFit/>
          </a:bodyPr>
          <a:lstStyle/>
          <a:p>
            <a:pPr algn="ctr">
              <a:defRPr/>
            </a:pPr>
            <a:r>
              <a:rPr lang="en-US" sz="2400" b="1" dirty="0">
                <a:solidFill>
                  <a:srgbClr val="FF0000"/>
                </a:solidFill>
                <a:latin typeface="Times New Roman" pitchFamily="18" charset="0"/>
                <a:cs typeface="Times New Roman" pitchFamily="18" charset="0"/>
              </a:rPr>
              <a:t>MÔN: NGỮ VĂN</a:t>
            </a:r>
          </a:p>
          <a:p>
            <a:pPr algn="ctr">
              <a:defRPr/>
            </a:pPr>
            <a:r>
              <a:rPr lang="en-US" sz="2400" b="1" dirty="0">
                <a:solidFill>
                  <a:srgbClr val="FF0000"/>
                </a:solidFill>
                <a:latin typeface="Times New Roman" pitchFamily="18" charset="0"/>
                <a:cs typeface="Times New Roman" pitchFamily="18" charset="0"/>
              </a:rPr>
              <a:t>LỚP: </a:t>
            </a:r>
            <a:r>
              <a:rPr lang="en-US" sz="2400" b="1" dirty="0" smtClean="0">
                <a:solidFill>
                  <a:srgbClr val="FF0000"/>
                </a:solidFill>
                <a:latin typeface="Times New Roman" pitchFamily="18" charset="0"/>
                <a:cs typeface="Times New Roman" pitchFamily="18" charset="0"/>
              </a:rPr>
              <a:t>9A4</a:t>
            </a:r>
            <a:endParaRPr lang="en-US" sz="2400" b="1" dirty="0">
              <a:solidFill>
                <a:srgbClr val="FF0000"/>
              </a:solidFill>
              <a:latin typeface="Times New Roman" pitchFamily="18" charset="0"/>
              <a:cs typeface="Times New Roman" pitchFamily="18" charset="0"/>
            </a:endParaRPr>
          </a:p>
          <a:p>
            <a:pPr algn="ctr">
              <a:defRPr/>
            </a:pPr>
            <a:r>
              <a:rPr lang="en-US" b="1" dirty="0" err="1">
                <a:solidFill>
                  <a:schemeClr val="accent6"/>
                </a:solidFill>
                <a:latin typeface="Times New Roman" pitchFamily="18" charset="0"/>
                <a:cs typeface="Times New Roman" pitchFamily="18" charset="0"/>
              </a:rPr>
              <a:t>Giáo</a:t>
            </a:r>
            <a:r>
              <a:rPr lang="en-US" b="1" dirty="0">
                <a:solidFill>
                  <a:schemeClr val="accent6"/>
                </a:solidFill>
                <a:latin typeface="Times New Roman" pitchFamily="18" charset="0"/>
                <a:cs typeface="Times New Roman" pitchFamily="18" charset="0"/>
              </a:rPr>
              <a:t> </a:t>
            </a:r>
            <a:r>
              <a:rPr lang="en-US" b="1" dirty="0" err="1">
                <a:solidFill>
                  <a:schemeClr val="accent6"/>
                </a:solidFill>
                <a:latin typeface="Times New Roman" pitchFamily="18" charset="0"/>
                <a:cs typeface="Times New Roman" pitchFamily="18" charset="0"/>
              </a:rPr>
              <a:t>viên</a:t>
            </a:r>
            <a:r>
              <a:rPr lang="en-US" b="1" dirty="0">
                <a:solidFill>
                  <a:schemeClr val="accent6"/>
                </a:solidFill>
                <a:latin typeface="Times New Roman" pitchFamily="18" charset="0"/>
                <a:cs typeface="Times New Roman" pitchFamily="18" charset="0"/>
              </a:rPr>
              <a:t>: </a:t>
            </a:r>
            <a:r>
              <a:rPr lang="en-US" b="1" dirty="0" err="1">
                <a:solidFill>
                  <a:schemeClr val="accent6"/>
                </a:solidFill>
                <a:latin typeface="Times New Roman" pitchFamily="18" charset="0"/>
                <a:cs typeface="Times New Roman" pitchFamily="18" charset="0"/>
              </a:rPr>
              <a:t>Trần</a:t>
            </a:r>
            <a:r>
              <a:rPr lang="en-US" b="1" dirty="0">
                <a:solidFill>
                  <a:schemeClr val="accent6"/>
                </a:solidFill>
                <a:latin typeface="Times New Roman" pitchFamily="18" charset="0"/>
                <a:cs typeface="Times New Roman" pitchFamily="18" charset="0"/>
              </a:rPr>
              <a:t> </a:t>
            </a:r>
            <a:r>
              <a:rPr lang="en-US" b="1" dirty="0" err="1">
                <a:solidFill>
                  <a:schemeClr val="accent6"/>
                </a:solidFill>
                <a:latin typeface="Times New Roman" pitchFamily="18" charset="0"/>
                <a:cs typeface="Times New Roman" pitchFamily="18" charset="0"/>
              </a:rPr>
              <a:t>Thị</a:t>
            </a:r>
            <a:r>
              <a:rPr lang="en-US" b="1" dirty="0">
                <a:solidFill>
                  <a:schemeClr val="accent6"/>
                </a:solidFill>
                <a:latin typeface="Times New Roman" pitchFamily="18" charset="0"/>
                <a:cs typeface="Times New Roman" pitchFamily="18" charset="0"/>
              </a:rPr>
              <a:t> </a:t>
            </a:r>
            <a:r>
              <a:rPr lang="en-US" b="1" dirty="0" err="1" smtClean="0">
                <a:solidFill>
                  <a:schemeClr val="accent6"/>
                </a:solidFill>
                <a:latin typeface="Times New Roman" pitchFamily="18" charset="0"/>
                <a:cs typeface="Times New Roman" pitchFamily="18" charset="0"/>
              </a:rPr>
              <a:t>Huệ</a:t>
            </a:r>
            <a:endParaRPr lang="en-US" b="1" dirty="0">
              <a:solidFill>
                <a:schemeClr val="accent6"/>
              </a:solidFill>
              <a:latin typeface="Times New Roman" pitchFamily="18" charset="0"/>
              <a:cs typeface="Times New Roman" pitchFamily="18" charset="0"/>
            </a:endParaRPr>
          </a:p>
        </p:txBody>
      </p:sp>
    </p:spTree>
    <p:extLst>
      <p:ext uri="{BB962C8B-B14F-4D97-AF65-F5344CB8AC3E}">
        <p14:creationId xmlns:p14="http://schemas.microsoft.com/office/powerpoint/2010/main" val="2471876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60960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Ông được dư luận chú ý nhiều hơn khi đi vào những đề tài độc đáo như tái hiện sinh hoạt văn hóa phong phú ở thôn quê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2" tooltip="Đánh vật (trang chưa được viết)"/>
              </a:rPr>
              <a:t>đánh vật</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3" tooltip="Chọi gà"/>
              </a:rPr>
              <a:t>chọi gà</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4" tooltip="Thả chim (trang chưa được viết)"/>
              </a:rPr>
              <a:t>thả chim</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Các truyện: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Đôi chim thành</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Con mã mái</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Chó săn</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kể lại một cách sinh động những thú chơi kể trên, qua đó biểu hiện một phần </a:t>
            </a:r>
            <a:r>
              <a:rPr kumimoji="0" lang="vi-VN" sz="2400" b="0" i="0" u="none" strike="noStrike" kern="1200" cap="none" spc="0" normalizeH="0" baseline="0" noProof="0" dirty="0">
                <a:ln>
                  <a:noFill/>
                </a:ln>
                <a:solidFill>
                  <a:srgbClr val="FF9933"/>
                </a:solidFill>
                <a:effectLst/>
                <a:uLnTx/>
                <a:uFillTx/>
                <a:latin typeface="Times New Roman" pitchFamily="18" charset="0"/>
                <a:ea typeface="Times New Roman" pitchFamily="18" charset="0"/>
                <a:cs typeface="Times New Roman" pitchFamily="18" charset="0"/>
              </a:rPr>
              <a:t>vẻ đẹp tâm hồn của người nông dân trước </a:t>
            </a:r>
            <a:r>
              <a:rPr kumimoji="0" lang="en-US" sz="2400" b="0" i="0" u="none" strike="noStrike" kern="1200" cap="none" spc="0" normalizeH="0" baseline="0" noProof="0" dirty="0">
                <a:ln>
                  <a:noFill/>
                </a:ln>
                <a:solidFill>
                  <a:srgbClr val="FF9933"/>
                </a:solidFill>
                <a:effectLst/>
                <a:uLnTx/>
                <a:uFillTx/>
                <a:latin typeface="Times New Roman" pitchFamily="18" charset="0"/>
                <a:ea typeface="Times New Roman" pitchFamily="18" charset="0"/>
                <a:cs typeface="Times New Roman" pitchFamily="18" charset="0"/>
              </a:rPr>
              <a:t>C</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5" tooltip="Cách mạng tháng Tám"/>
              </a:rPr>
              <a:t>ách mạng tháng Tám</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 những người sống cực nhọc, khổ nghèo nhưng vẫn yêu đời, trong sáng, tài hoa.</a:t>
            </a:r>
            <a:endParaRPr kumimoji="0" lang="en-US" sz="12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Sau Cách </a:t>
            </a: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m</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ạng tháng Tám, Kim Lân tiếp tục làm báo, viết văn. Ông vẫn </a:t>
            </a:r>
            <a:r>
              <a:rPr kumimoji="0" lang="vi-VN" sz="2400" b="0" i="0" u="none" strike="noStrike" kern="1200" cap="none" spc="0" normalizeH="0" baseline="0" noProof="0" dirty="0">
                <a:ln>
                  <a:noFill/>
                </a:ln>
                <a:solidFill>
                  <a:srgbClr val="FF9933"/>
                </a:solidFill>
                <a:effectLst/>
                <a:uLnTx/>
                <a:uFillTx/>
                <a:latin typeface="Times New Roman" pitchFamily="18" charset="0"/>
                <a:ea typeface="Times New Roman" pitchFamily="18" charset="0"/>
                <a:cs typeface="Times New Roman" pitchFamily="18" charset="0"/>
              </a:rPr>
              <a:t>chuyên về truyện ngắn và vẫn viết về làng quê Việt Nam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mảng hiện thực mà từ lâu ông đã hiểu biết sâu sắc. Những tác phẩm chính: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Nên vợ nên chồng</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(tập truyện ngắn,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6" tooltip="1955"/>
              </a:rPr>
              <a:t>1955</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Con chó xấu xí</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(tập truyện ngắn,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7" tooltip="1962"/>
              </a:rPr>
              <a:t>1962</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a:t>
            </a:r>
            <a:endParaRPr kumimoji="0" lang="en-US" sz="12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Sinh thời ông sống tại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8" tooltip="Hà Nội"/>
              </a:rPr>
              <a:t>Hà Nội</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Nǎm 2001, Kim Lân được trao tặng Giải thưởng Nhà nước về văn học nghệ thuật. Ông từ trần năm 2007 tại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9" tooltip="Bệnh viện Hữu Nghị Hà Nội (trang chưa được viết)"/>
              </a:rPr>
              <a:t>Bệnh viện Hữu Nghị Hà Nội</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sau một thời gian dài chống chọi với căn bệnh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10" tooltip="Hen suyễn"/>
              </a:rPr>
              <a:t>hen suyễn</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hưởng thọ 87 tuổi.</a:t>
            </a:r>
            <a:endParaRPr kumimoji="0" lang="vi-VN" sz="3600" b="0" i="0" u="none" strike="noStrike" kern="1200" cap="none" spc="0" normalizeH="0" baseline="0" noProof="0" dirty="0">
              <a:ln>
                <a:noFill/>
              </a:ln>
              <a:solidFill>
                <a:srgbClr val="FFFF00"/>
              </a:solidFill>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3"/>
                                        </p:tgtEl>
                                        <p:attrNameLst>
                                          <p:attrName>style.visibility</p:attrName>
                                        </p:attrNameLst>
                                      </p:cBhvr>
                                      <p:to>
                                        <p:strVal val="visible"/>
                                      </p:to>
                                    </p:set>
                                    <p:animEffect transition="in" filter="box(in)">
                                      <p:cBhvr>
                                        <p:cTn id="7" dur="500"/>
                                        <p:tgtEl>
                                          <p:spTgt spid="33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609600"/>
            <a:ext cx="8001000"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ahoma" panose="020B0604030504040204" pitchFamily="34" charset="0"/>
                <a:ea typeface="+mn-ea"/>
                <a:cs typeface="+mn-cs"/>
              </a:rPr>
              <a:t>Ông luôn tự nhận mình là nhà văn của làng quê, của những người nghèo khổ</a:t>
            </a:r>
            <a:r>
              <a:rPr kumimoji="0" lang="en-US" sz="4800" b="0" i="0" u="none" strike="noStrike" kern="1200" cap="none" spc="0" normalizeH="0" baseline="0" noProof="0" dirty="0">
                <a:ln>
                  <a:noFill/>
                </a:ln>
                <a:solidFill>
                  <a:prstClr val="white"/>
                </a:solidFill>
                <a:effectLst/>
                <a:uLnTx/>
                <a:uFillTx/>
                <a:latin typeface="Corbel"/>
                <a:ea typeface="+mn-ea"/>
                <a:cs typeface="+mn-cs"/>
              </a:rPr>
              <a:t>.</a:t>
            </a:r>
          </a:p>
        </p:txBody>
      </p:sp>
      <p:pic>
        <p:nvPicPr>
          <p:cNvPr id="3" name="Picture 3" descr="0202"/>
          <p:cNvPicPr>
            <a:picLocks noChangeAspect="1" noChangeArrowheads="1" noCrop="1"/>
          </p:cNvPicPr>
          <p:nvPr/>
        </p:nvPicPr>
        <p:blipFill>
          <a:blip r:embed="rId2"/>
          <a:srcRect/>
          <a:stretch>
            <a:fillRect/>
          </a:stretch>
        </p:blipFill>
        <p:spPr bwMode="auto">
          <a:xfrm>
            <a:off x="1371600" y="2895600"/>
            <a:ext cx="6934200" cy="3962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9266" name="Picture 2">
            <a:extLst>
              <a:ext uri="{FF2B5EF4-FFF2-40B4-BE49-F238E27FC236}">
                <a16:creationId xmlns:a16="http://schemas.microsoft.com/office/drawing/2014/main" xmlns="" id="{9CCA284B-7C8A-414F-9C5D-0E82B077C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9267" name="Em là mầm non của Đảng - Hà Oanh - Nghe - tải - xem lyrics - Zing Mp3.mp3">
            <a:hlinkClick r:id="" action="ppaction://media"/>
            <a:extLst>
              <a:ext uri="{FF2B5EF4-FFF2-40B4-BE49-F238E27FC236}">
                <a16:creationId xmlns:a16="http://schemas.microsoft.com/office/drawing/2014/main" xmlns="" id="{926A782A-F144-4A85-839C-0C8C9D89BD25}"/>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382000" y="65532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39268" name="Text Box 4">
            <a:extLst>
              <a:ext uri="{FF2B5EF4-FFF2-40B4-BE49-F238E27FC236}">
                <a16:creationId xmlns:a16="http://schemas.microsoft.com/office/drawing/2014/main" xmlns="" id="{55D7EF50-F547-4863-B4EC-46EEE7D67A1A}"/>
              </a:ext>
            </a:extLst>
          </p:cNvPr>
          <p:cNvSpPr txBox="1">
            <a:spLocks noChangeArrowheads="1"/>
          </p:cNvSpPr>
          <p:nvPr/>
        </p:nvSpPr>
        <p:spPr bwMode="auto">
          <a:xfrm>
            <a:off x="4114800" y="5097463"/>
            <a:ext cx="3505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9269" name="Text Box 5">
            <a:extLst>
              <a:ext uri="{FF2B5EF4-FFF2-40B4-BE49-F238E27FC236}">
                <a16:creationId xmlns:a16="http://schemas.microsoft.com/office/drawing/2014/main" xmlns="" id="{E182A266-09F6-471C-836F-A22B5471961A}"/>
              </a:ext>
            </a:extLst>
          </p:cNvPr>
          <p:cNvSpPr txBox="1">
            <a:spLocks noChangeArrowheads="1"/>
          </p:cNvSpPr>
          <p:nvPr/>
        </p:nvSpPr>
        <p:spPr bwMode="auto">
          <a:xfrm>
            <a:off x="4572000" y="48768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9271" name="Rectangle 7">
            <a:extLst>
              <a:ext uri="{FF2B5EF4-FFF2-40B4-BE49-F238E27FC236}">
                <a16:creationId xmlns:a16="http://schemas.microsoft.com/office/drawing/2014/main" xmlns="" id="{682D17E3-A1A4-42C6-A32F-C1D38EC0171E}"/>
              </a:ext>
            </a:extLst>
          </p:cNvPr>
          <p:cNvSpPr>
            <a:spLocks noGrp="1" noChangeArrowheads="1"/>
          </p:cNvSpPr>
          <p:nvPr>
            <p:ph type="body" idx="1"/>
          </p:nvPr>
        </p:nvSpPr>
        <p:spPr/>
        <p:txBody>
          <a:bodyPr/>
          <a:lstStyle/>
          <a:p>
            <a:pPr>
              <a:spcBef>
                <a:spcPct val="50000"/>
              </a:spcBef>
              <a:buFontTx/>
              <a:buNone/>
            </a:pPr>
            <a:r>
              <a:rPr lang="en-US" altLang="en-US" b="1" i="1">
                <a:solidFill>
                  <a:srgbClr val="000099"/>
                </a:solidFill>
              </a:rPr>
              <a:t> </a:t>
            </a:r>
            <a:endParaRPr lang="en-US" altLang="en-US"/>
          </a:p>
        </p:txBody>
      </p:sp>
      <p:sp>
        <p:nvSpPr>
          <p:cNvPr id="139272" name="Text Box 8">
            <a:extLst>
              <a:ext uri="{FF2B5EF4-FFF2-40B4-BE49-F238E27FC236}">
                <a16:creationId xmlns:a16="http://schemas.microsoft.com/office/drawing/2014/main" xmlns="" id="{25149830-4ECB-4A85-9C5B-248E895DBE9E}"/>
              </a:ext>
            </a:extLst>
          </p:cNvPr>
          <p:cNvSpPr txBox="1">
            <a:spLocks noChangeArrowheads="1"/>
          </p:cNvSpPr>
          <p:nvPr/>
        </p:nvSpPr>
        <p:spPr bwMode="auto">
          <a:xfrm>
            <a:off x="1143000" y="20574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9273" name="Text Box 9">
            <a:extLst>
              <a:ext uri="{FF2B5EF4-FFF2-40B4-BE49-F238E27FC236}">
                <a16:creationId xmlns:a16="http://schemas.microsoft.com/office/drawing/2014/main" xmlns="" id="{CEB464B0-8B2B-4F87-BFB4-8603BD33F606}"/>
              </a:ext>
            </a:extLst>
          </p:cNvPr>
          <p:cNvSpPr txBox="1">
            <a:spLocks noChangeArrowheads="1"/>
          </p:cNvSpPr>
          <p:nvPr/>
        </p:nvSpPr>
        <p:spPr bwMode="auto">
          <a:xfrm>
            <a:off x="2895600" y="2819400"/>
            <a:ext cx="3505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39274" name="Picture 10">
            <a:extLst>
              <a:ext uri="{FF2B5EF4-FFF2-40B4-BE49-F238E27FC236}">
                <a16:creationId xmlns:a16="http://schemas.microsoft.com/office/drawing/2014/main" xmlns="" id="{87A3CE0A-AA49-49FE-A785-B41783456B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9271">
                                            <p:txEl>
                                              <p:pRg st="0" end="0"/>
                                            </p:txEl>
                                          </p:spTgt>
                                        </p:tgtEl>
                                        <p:attrNameLst>
                                          <p:attrName>style.visibility</p:attrName>
                                        </p:attrNameLst>
                                      </p:cBhvr>
                                      <p:to>
                                        <p:strVal val="visible"/>
                                      </p:to>
                                    </p:set>
                                    <p:anim calcmode="lin" valueType="num">
                                      <p:cBhvr>
                                        <p:cTn id="7" dur="500" fill="hold"/>
                                        <p:tgtEl>
                                          <p:spTgt spid="1392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927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9271">
                                            <p:txEl>
                                              <p:pRg st="0" end="0"/>
                                            </p:txEl>
                                          </p:spTgt>
                                        </p:tgtEl>
                                      </p:cBhvr>
                                    </p:animEffect>
                                  </p:childTnLst>
                                </p:cTn>
                              </p:par>
                              <p:par>
                                <p:cTn id="10" presetID="2" presetClass="entr" presetSubtype="4" fill="hold" nodeType="withEffect">
                                  <p:stCondLst>
                                    <p:cond delay="0"/>
                                  </p:stCondLst>
                                  <p:childTnLst>
                                    <p:set>
                                      <p:cBhvr>
                                        <p:cTn id="11" dur="1" fill="hold">
                                          <p:stCondLst>
                                            <p:cond delay="0"/>
                                          </p:stCondLst>
                                        </p:cTn>
                                        <p:tgtEl>
                                          <p:spTgt spid="139274"/>
                                        </p:tgtEl>
                                        <p:attrNameLst>
                                          <p:attrName>style.visibility</p:attrName>
                                        </p:attrNameLst>
                                      </p:cBhvr>
                                      <p:to>
                                        <p:strVal val="visible"/>
                                      </p:to>
                                    </p:set>
                                    <p:anim calcmode="lin" valueType="num">
                                      <p:cBhvr additive="base">
                                        <p:cTn id="12" dur="500" fill="hold"/>
                                        <p:tgtEl>
                                          <p:spTgt spid="139274"/>
                                        </p:tgtEl>
                                        <p:attrNameLst>
                                          <p:attrName>ppt_x</p:attrName>
                                        </p:attrNameLst>
                                      </p:cBhvr>
                                      <p:tavLst>
                                        <p:tav tm="0">
                                          <p:val>
                                            <p:strVal val="#ppt_x"/>
                                          </p:val>
                                        </p:tav>
                                        <p:tav tm="100000">
                                          <p:val>
                                            <p:strVal val="#ppt_x"/>
                                          </p:val>
                                        </p:tav>
                                      </p:tavLst>
                                    </p:anim>
                                    <p:anim calcmode="lin" valueType="num">
                                      <p:cBhvr additive="base">
                                        <p:cTn id="13" dur="500" fill="hold"/>
                                        <p:tgtEl>
                                          <p:spTgt spid="139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4" repeatCount="indefinite" fill="hold" display="0">
                  <p:stCondLst>
                    <p:cond delay="indefinite"/>
                  </p:stCondLst>
                  <p:endCondLst>
                    <p:cond evt="onPrev" delay="0">
                      <p:tgtEl>
                        <p:sldTgt/>
                      </p:tgtEl>
                    </p:cond>
                    <p:cond evt="onStopAudio" delay="0">
                      <p:tgtEl>
                        <p:sldTgt/>
                      </p:tgtEl>
                    </p:cond>
                  </p:endCondLst>
                </p:cTn>
                <p:tgtEl>
                  <p:spTgt spid="139267"/>
                </p:tgtEl>
              </p:cMediaNode>
            </p:audio>
          </p:childTnLst>
        </p:cTn>
      </p:par>
    </p:tnLst>
    <p:bldLst>
      <p:bldP spid="13927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xmlns="" id="{E8476EDB-C58D-488F-91D1-FE574125F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a:extLst>
              <a:ext uri="{FF2B5EF4-FFF2-40B4-BE49-F238E27FC236}">
                <a16:creationId xmlns:a16="http://schemas.microsoft.com/office/drawing/2014/main" xmlns="" id="{5B25FA5C-C4D2-42B0-BD09-08ED8351F134}"/>
              </a:ext>
            </a:extLst>
          </p:cNvPr>
          <p:cNvSpPr txBox="1">
            <a:spLocks noChangeArrowheads="1"/>
          </p:cNvSpPr>
          <p:nvPr/>
        </p:nvSpPr>
        <p:spPr bwMode="auto">
          <a:xfrm>
            <a:off x="0" y="5943600"/>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Nhà tưởng niệm nhà văn Kim Lân tại Việt phủ Thành Chương (số 35, ngõ 424 phố Trần Khát Chân, Hai Bà Trưng, Hà Nội). Khánh thành ngày 5/1/2012</a:t>
            </a:r>
          </a:p>
        </p:txBody>
      </p:sp>
    </p:spTree>
  </p:cSld>
  <p:clrMapOvr>
    <a:masterClrMapping/>
  </p:clrMapOvr>
  <p:transition>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4C8E95D-CB67-417C-B4BC-12B0B19992B5}"/>
              </a:ext>
            </a:extLst>
          </p:cNvPr>
          <p:cNvSpPr/>
          <p:nvPr/>
        </p:nvSpPr>
        <p:spPr>
          <a:xfrm>
            <a:off x="297410" y="191430"/>
            <a:ext cx="8572560" cy="1107996"/>
          </a:xfrm>
          <a:prstGeom prst="rect">
            <a:avLst/>
          </a:prstGeom>
          <a:noFill/>
          <a:ln cap="sq" cmpd="thickThi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Tiết</a:t>
            </a:r>
            <a:r>
              <a:rPr kumimoji="0" lang="en-US" sz="2800" b="1" i="0" u="none" strike="noStrike" kern="120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 55, 56, 57</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w="31550" cmpd="sng">
                  <a:solidFill>
                    <a:srgbClr val="FF0000"/>
                  </a:solidFill>
                  <a:prstDash val="solid"/>
                </a:ln>
                <a:solidFill>
                  <a:srgbClr val="FFFF00"/>
                </a:solidFill>
                <a:effectLst/>
                <a:uLnTx/>
                <a:uFillTx/>
                <a:latin typeface="TNKeyUni-Buffer" pitchFamily="18" charset="-93"/>
                <a:ea typeface="TNKeyUni-Buffer" pitchFamily="18" charset="-93"/>
                <a:cs typeface="TNKeyUni-Buffer" pitchFamily="18" charset="-93"/>
              </a:rPr>
              <a:t>LÀNG</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TNKeyUni-Buffer" pitchFamily="18" charset="-93"/>
                <a:ea typeface="TNKeyUni-Buffer" pitchFamily="18" charset="-93"/>
                <a:cs typeface="TNKeyUni-Buffer" pitchFamily="18" charset="-93"/>
              </a:rPr>
              <a:t>  </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(Kim </a:t>
            </a:r>
            <a:r>
              <a:rPr kumimoji="0" lang="en-US" sz="2800" b="0" i="0" u="none" strike="noStrike" kern="1200" cap="none" spc="0" normalizeH="0" baseline="0" noProof="0" dirty="0" err="1">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Lân</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a:t>
            </a:r>
            <a:endParaRPr kumimoji="0" lang="vi-VN"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endParaRPr>
          </a:p>
        </p:txBody>
      </p:sp>
      <p:sp>
        <p:nvSpPr>
          <p:cNvPr id="5" name="Rectangle 3">
            <a:extLst>
              <a:ext uri="{FF2B5EF4-FFF2-40B4-BE49-F238E27FC236}">
                <a16:creationId xmlns:a16="http://schemas.microsoft.com/office/drawing/2014/main" xmlns="" id="{B2340CC0-06EF-431A-94CE-AE44F3FD9E51}"/>
              </a:ext>
            </a:extLst>
          </p:cNvPr>
          <p:cNvSpPr txBox="1">
            <a:spLocks noChangeArrowheads="1"/>
          </p:cNvSpPr>
          <p:nvPr/>
        </p:nvSpPr>
        <p:spPr>
          <a:xfrm>
            <a:off x="285750" y="1447800"/>
            <a:ext cx="8572500" cy="5105400"/>
          </a:xfrm>
          <a:prstGeom prst="rect">
            <a:avLst/>
          </a:prstGeom>
        </p:spPr>
        <p:txBody>
          <a:bodyPr>
            <a:normAutofit/>
          </a:bodyPr>
          <a:lstStyle/>
          <a:p>
            <a:pPr marL="571500" marR="0" lvl="0" indent="-57150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I. ĐỌC-HIỂU KHÁI QUÁT:</a:t>
            </a: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1.Tác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giả</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2.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Tác</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phẩm</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a.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Hoàn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cảnh</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sáng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tác</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Năm</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1948,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thời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kỳ</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đầu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cuộc</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kháng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chiến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chống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Pháp</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p:txBody>
      </p:sp>
      <p:sp>
        <p:nvSpPr>
          <p:cNvPr id="10" name="Oval Callout 9">
            <a:extLst>
              <a:ext uri="{FF2B5EF4-FFF2-40B4-BE49-F238E27FC236}">
                <a16:creationId xmlns:a16="http://schemas.microsoft.com/office/drawing/2014/main" xmlns="" id="{6268A4CC-6AA4-4AB6-9B68-4CEAE086BD2D}"/>
              </a:ext>
            </a:extLst>
          </p:cNvPr>
          <p:cNvSpPr/>
          <p:nvPr/>
        </p:nvSpPr>
        <p:spPr>
          <a:xfrm>
            <a:off x="2483768" y="4035803"/>
            <a:ext cx="6286500" cy="2928937"/>
          </a:xfrm>
          <a:prstGeom prst="wedgeEllipseCallout">
            <a:avLst>
              <a:gd name="adj1" fmla="val -49769"/>
              <a:gd name="adj2" fmla="val -7642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Em</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hiểu</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gì</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hoàn</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cảnh</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ra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đời</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tác</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phẩm</a:t>
            </a:r>
            <a:r>
              <a:rPr kumimoji="0" lang="en-US"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vi-VN" sz="3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xit" presetSubtype="10" fill="hold" grpId="1" nodeType="clickEffect">
                                  <p:stCondLst>
                                    <p:cond delay="0"/>
                                  </p:stCondLst>
                                  <p:childTnLst>
                                    <p:animEffect transition="out" filter="checkerboard(across)">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DBC5537-12CB-4427-859D-DCC49119FEA7}"/>
              </a:ext>
            </a:extLst>
          </p:cNvPr>
          <p:cNvSpPr/>
          <p:nvPr/>
        </p:nvSpPr>
        <p:spPr>
          <a:xfrm>
            <a:off x="297410" y="191430"/>
            <a:ext cx="8572560" cy="1107996"/>
          </a:xfrm>
          <a:prstGeom prst="rect">
            <a:avLst/>
          </a:prstGeom>
          <a:noFill/>
          <a:ln cap="sq" cmpd="thickThi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Tiết</a:t>
            </a:r>
            <a:r>
              <a:rPr kumimoji="0" lang="en-US" sz="2800" b="0" i="0" u="none" strike="noStrike" kern="120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 56, 57, 58</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w="31550" cmpd="sng">
                  <a:solidFill>
                    <a:srgbClr val="FF0000"/>
                  </a:solidFill>
                  <a:prstDash val="solid"/>
                </a:ln>
                <a:solidFill>
                  <a:srgbClr val="FFFF00"/>
                </a:solidFill>
                <a:effectLst/>
                <a:uLnTx/>
                <a:uFillTx/>
                <a:latin typeface="TNKeyUni-Buffer" pitchFamily="18" charset="-93"/>
                <a:ea typeface="TNKeyUni-Buffer" pitchFamily="18" charset="-93"/>
                <a:cs typeface="TNKeyUni-Buffer" pitchFamily="18" charset="-93"/>
              </a:rPr>
              <a:t>LÀNG</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TNKeyUni-Buffer" pitchFamily="18" charset="-93"/>
                <a:ea typeface="TNKeyUni-Buffer" pitchFamily="18" charset="-93"/>
                <a:cs typeface="TNKeyUni-Buffer" pitchFamily="18" charset="-93"/>
              </a:rPr>
              <a:t>  </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(Kim </a:t>
            </a:r>
            <a:r>
              <a:rPr kumimoji="0" lang="en-US" sz="2800" b="0" i="0" u="none" strike="noStrike" kern="1200" cap="none" spc="0" normalizeH="0" baseline="0" noProof="0" dirty="0" err="1">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Lân</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a:t>
            </a:r>
            <a:endParaRPr kumimoji="0" lang="vi-VN"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endParaRPr>
          </a:p>
        </p:txBody>
      </p:sp>
      <p:sp>
        <p:nvSpPr>
          <p:cNvPr id="5" name="Rectangle 3">
            <a:extLst>
              <a:ext uri="{FF2B5EF4-FFF2-40B4-BE49-F238E27FC236}">
                <a16:creationId xmlns:a16="http://schemas.microsoft.com/office/drawing/2014/main" xmlns="" id="{D1E5185D-C1F5-4A41-A06E-4F1B3ACB5974}"/>
              </a:ext>
            </a:extLst>
          </p:cNvPr>
          <p:cNvSpPr txBox="1">
            <a:spLocks noChangeArrowheads="1"/>
          </p:cNvSpPr>
          <p:nvPr/>
        </p:nvSpPr>
        <p:spPr>
          <a:xfrm>
            <a:off x="130240" y="1502591"/>
            <a:ext cx="8572500" cy="5105400"/>
          </a:xfrm>
          <a:prstGeom prst="rect">
            <a:avLst/>
          </a:prstGeom>
        </p:spPr>
        <p:txBody>
          <a:bodyPr>
            <a:normAutofit/>
          </a:bodyPr>
          <a:lstStyle/>
          <a:p>
            <a:pPr marL="571500" marR="0" lvl="0" indent="-57150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I. ĐỌC-HIỂU KHÁI QUÁT</a:t>
            </a: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1.Tác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giả</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2.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Tác</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phẩm</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514350" marR="0" lvl="0" indent="-514350" algn="l" defTabSz="914400" rtl="0" eaLnBrk="1" fontAlgn="auto" latinLnBrk="0" hangingPunct="1">
              <a:lnSpc>
                <a:spcPct val="100000"/>
              </a:lnSpc>
              <a:spcBef>
                <a:spcPct val="20000"/>
              </a:spcBef>
              <a:spcAft>
                <a:spcPts val="0"/>
              </a:spcAft>
              <a:buClrTx/>
              <a:buSzTx/>
              <a:buFontTx/>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b. </a:t>
            </a:r>
            <a:r>
              <a:rPr kumimoji="0" lang="en-US" sz="3200" b="0"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Đọc</a:t>
            </a:r>
            <a:r>
              <a:rPr kumimoji="0" lang="en-US" sz="3200" b="0"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tóm</a:t>
            </a:r>
            <a:r>
              <a:rPr kumimoji="0" lang="en-US" sz="3200" b="0"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tắt</a:t>
            </a:r>
            <a:r>
              <a:rPr kumimoji="0" lang="en-US" sz="3200" b="0"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p>
          <a:p>
            <a:pPr marL="514350" marR="0" lvl="0" indent="-51435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c.</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Thể</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loại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Truyện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ngắn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a:t>
            </a:r>
          </a:p>
          <a:p>
            <a:pPr marL="514350" marR="0" lvl="0" indent="-514350" algn="l" defTabSz="914400" rtl="0" eaLnBrk="1" fontAlgn="auto" latinLnBrk="0" hangingPunct="1">
              <a:lnSpc>
                <a:spcPct val="100000"/>
              </a:lnSpc>
              <a:spcBef>
                <a:spcPct val="20000"/>
              </a:spcBef>
              <a:spcAft>
                <a:spcPts val="0"/>
              </a:spcAft>
              <a:buClrTx/>
              <a:buSzTx/>
              <a:buFontTx/>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d</a:t>
            </a:r>
            <a:r>
              <a:rPr kumimoji="0" lang="en-US" sz="3200" b="0"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Chủ</a:t>
            </a:r>
            <a:r>
              <a:rPr kumimoji="0" lang="en-US" sz="3200" b="0"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đề</a:t>
            </a:r>
            <a:r>
              <a:rPr kumimoji="0" lang="en-US" sz="3200" b="0"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p>
          <a:p>
            <a:pPr marL="514350" marR="0" lvl="0" indent="-51435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Tình</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yêu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làng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của</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ông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Hai,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người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nông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dân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dời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làng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đi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tản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cư</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trong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thời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kỳ</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kháng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chiến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chống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Pháp</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endParaRPr>
          </a:p>
        </p:txBody>
      </p:sp>
      <p:pic>
        <p:nvPicPr>
          <p:cNvPr id="7" name="Picture 6" descr="HINHLANG">
            <a:extLst>
              <a:ext uri="{FF2B5EF4-FFF2-40B4-BE49-F238E27FC236}">
                <a16:creationId xmlns:a16="http://schemas.microsoft.com/office/drawing/2014/main" xmlns="" id="{103A5339-1DE4-47DD-84FF-1CA327FC7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5008" y="5085184"/>
            <a:ext cx="86868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C293B554-84BD-4791-8C4F-DCE2373CB943}"/>
              </a:ext>
            </a:extLst>
          </p:cNvPr>
          <p:cNvSpPr>
            <a:spLocks noChangeArrowheads="1"/>
          </p:cNvSpPr>
          <p:nvPr/>
        </p:nvSpPr>
        <p:spPr bwMode="auto">
          <a:xfrm>
            <a:off x="4572000" y="1328108"/>
            <a:ext cx="47148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Hai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định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ở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lại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cùng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du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kích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đám</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thanh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niên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trẻ</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tuổi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chiến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đấu</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giữ</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Nhưng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vì</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hoàn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cảnh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gia</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đình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cùng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vợ</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con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rời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bỏ</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chợ</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Dầu</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tản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cư</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Ở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nơi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tản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cư</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luôn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nhớ</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về</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luôn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kể</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chuyện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khoe</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tự</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hào</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về</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của</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mình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Bỗng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một</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hôm</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nghe</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được</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tin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chợ</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Dầu</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theo</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Pháp</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làm</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Việt</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gian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rất</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đau</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khổ</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buồn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Khi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có</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cải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chính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chợ</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Dầu</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của</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kháng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chiến</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Ông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lại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vô</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cùng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sung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sướng</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và</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lại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khoe</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nhà</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của</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mình</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bị</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Tây</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đốt</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cháy</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rụi</a:t>
            </a:r>
            <a:r>
              <a:rPr kumimoji="0" lang="en-US"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endParaRPr kumimoji="0" lang="vi-VN" altLang="en-US" sz="2400" b="0"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xit" presetSubtype="16" fill="hold" grpId="1" nodeType="clickEffect">
                                  <p:stCondLst>
                                    <p:cond delay="0"/>
                                  </p:stCondLst>
                                  <p:childTnLst>
                                    <p:animEffect transition="out" filter="diamond(in)">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xit" presetSubtype="10" fill="hold" nodeType="clickEffect">
                                  <p:stCondLst>
                                    <p:cond delay="0"/>
                                  </p:stCondLst>
                                  <p:childTnLst>
                                    <p:animEffect transition="out" filter="checkerboard(across)">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3"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3A5ABCB-920B-4193-AFB7-700386DAFA10}"/>
              </a:ext>
            </a:extLst>
          </p:cNvPr>
          <p:cNvSpPr/>
          <p:nvPr/>
        </p:nvSpPr>
        <p:spPr>
          <a:xfrm>
            <a:off x="297410" y="191430"/>
            <a:ext cx="8572560" cy="1107996"/>
          </a:xfrm>
          <a:prstGeom prst="rect">
            <a:avLst/>
          </a:prstGeom>
          <a:noFill/>
          <a:ln cap="sq" cmpd="thickThi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Tiết</a:t>
            </a:r>
            <a:r>
              <a:rPr kumimoji="0" lang="en-US" sz="2800" b="1" i="0" u="none" strike="noStrike" kern="120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 55, 56, 57</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w="31550" cmpd="sng">
                  <a:solidFill>
                    <a:srgbClr val="FF0000"/>
                  </a:solidFill>
                  <a:prstDash val="solid"/>
                </a:ln>
                <a:solidFill>
                  <a:srgbClr val="FFFF00"/>
                </a:solidFill>
                <a:effectLst/>
                <a:uLnTx/>
                <a:uFillTx/>
                <a:latin typeface="TNKeyUni-Buffer" pitchFamily="18" charset="-93"/>
                <a:ea typeface="TNKeyUni-Buffer" pitchFamily="18" charset="-93"/>
                <a:cs typeface="TNKeyUni-Buffer" pitchFamily="18" charset="-93"/>
              </a:rPr>
              <a:t>LÀNG</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TNKeyUni-Buffer" pitchFamily="18" charset="-93"/>
                <a:ea typeface="TNKeyUni-Buffer" pitchFamily="18" charset="-93"/>
                <a:cs typeface="TNKeyUni-Buffer" pitchFamily="18" charset="-93"/>
              </a:rPr>
              <a:t>  </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(Kim </a:t>
            </a:r>
            <a:r>
              <a:rPr kumimoji="0" lang="en-US" sz="2800" b="0" i="0" u="none" strike="noStrike" kern="1200" cap="none" spc="0" normalizeH="0" baseline="0" noProof="0" dirty="0" err="1">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Lân</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a:t>
            </a:r>
            <a:endParaRPr kumimoji="0" lang="vi-VN"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endParaRPr>
          </a:p>
        </p:txBody>
      </p:sp>
      <p:sp>
        <p:nvSpPr>
          <p:cNvPr id="5" name="Rectangle 3">
            <a:extLst>
              <a:ext uri="{FF2B5EF4-FFF2-40B4-BE49-F238E27FC236}">
                <a16:creationId xmlns:a16="http://schemas.microsoft.com/office/drawing/2014/main" xmlns="" id="{849295E3-7619-4296-AE04-53ABAD586C5F}"/>
              </a:ext>
            </a:extLst>
          </p:cNvPr>
          <p:cNvSpPr txBox="1">
            <a:spLocks noChangeArrowheads="1"/>
          </p:cNvSpPr>
          <p:nvPr/>
        </p:nvSpPr>
        <p:spPr>
          <a:xfrm>
            <a:off x="285750" y="1447800"/>
            <a:ext cx="8572500" cy="5105400"/>
          </a:xfrm>
          <a:prstGeom prst="rect">
            <a:avLst/>
          </a:prstGeom>
        </p:spPr>
        <p:txBody>
          <a:bodyPr>
            <a:normAutofit/>
          </a:bodyPr>
          <a:lstStyle/>
          <a:p>
            <a:pPr marL="571500" marR="0" lvl="0" indent="-571500" algn="l" defTabSz="914400" rtl="0" eaLnBrk="1" fontAlgn="auto" latinLnBrk="0" hangingPunct="1">
              <a:lnSpc>
                <a:spcPct val="100000"/>
              </a:lnSpc>
              <a:spcBef>
                <a:spcPct val="20000"/>
              </a:spcBef>
              <a:spcAft>
                <a:spcPts val="0"/>
              </a:spcAft>
              <a:buClrTx/>
              <a:buSzTx/>
              <a:buFontTx/>
              <a:buAutoNum type="romanUcPeriod"/>
              <a:tabLst/>
              <a:defRPr/>
            </a:pP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ĐỌC-HIỂU KHÁI QUÁT:</a:t>
            </a:r>
            <a:endPar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endParaRPr>
          </a:p>
          <a:p>
            <a:pPr marL="514350" marR="0" lvl="0" indent="-514350" algn="l" defTabSz="914400" rtl="0" eaLnBrk="1" fontAlgn="auto" latinLnBrk="0" hangingPunct="1">
              <a:lnSpc>
                <a:spcPct val="100000"/>
              </a:lnSpc>
              <a:spcBef>
                <a:spcPct val="20000"/>
              </a:spcBef>
              <a:spcAft>
                <a:spcPts val="0"/>
              </a:spcAft>
              <a:buClrTx/>
              <a:buSzTx/>
              <a:buFontTx/>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e.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Bố</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cục</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3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đoạn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Phần</a:t>
            </a: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1</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Từ</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đầu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không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nhúc</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nhích</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trạng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ông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Hai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khi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nghe</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tin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làng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chợ</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Dầu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làm</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Việt</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gian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Phần</a:t>
            </a: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2</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Tiếp</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đôi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phần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trạng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xấu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hổ</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đau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buồn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ông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Hai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những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ngày</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sau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đó</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Phần</a:t>
            </a: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3</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Còn</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lại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trạng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ông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Hai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khi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nghe</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tin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làng</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chợ</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Dầu</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theo</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giặc</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cải</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endParaRPr>
          </a:p>
        </p:txBody>
      </p:sp>
      <p:sp>
        <p:nvSpPr>
          <p:cNvPr id="8" name="Oval Callout 7">
            <a:extLst>
              <a:ext uri="{FF2B5EF4-FFF2-40B4-BE49-F238E27FC236}">
                <a16:creationId xmlns:a16="http://schemas.microsoft.com/office/drawing/2014/main" xmlns="" id="{F95B0618-6A4A-466A-9930-FE25ECF14AE0}"/>
              </a:ext>
            </a:extLst>
          </p:cNvPr>
          <p:cNvSpPr/>
          <p:nvPr/>
        </p:nvSpPr>
        <p:spPr>
          <a:xfrm>
            <a:off x="2051720" y="3500632"/>
            <a:ext cx="7429500" cy="1785937"/>
          </a:xfrm>
          <a:prstGeom prst="wedgeEllipseCallout">
            <a:avLst>
              <a:gd name="adj1" fmla="val -43340"/>
              <a:gd name="adj2" fmla="val 7763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Em</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hãy</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tìm</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bố</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cục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bản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nêu</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ý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đoạn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ight Arrow 9">
            <a:extLst>
              <a:ext uri="{FF2B5EF4-FFF2-40B4-BE49-F238E27FC236}">
                <a16:creationId xmlns:a16="http://schemas.microsoft.com/office/drawing/2014/main" xmlns="" id="{371615EF-08C7-4B80-BAC9-E25A1B061638}"/>
              </a:ext>
            </a:extLst>
          </p:cNvPr>
          <p:cNvSpPr/>
          <p:nvPr/>
        </p:nvSpPr>
        <p:spPr>
          <a:xfrm>
            <a:off x="6514736" y="2708920"/>
            <a:ext cx="357188" cy="285750"/>
          </a:xfrm>
          <a:prstGeom prst="rightArrow">
            <a:avLst/>
          </a:prstGeom>
          <a:solidFill>
            <a:srgbClr val="3333FF"/>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3333FF"/>
                </a:solidFill>
              </a:ln>
              <a:solidFill>
                <a:srgbClr val="3333FF"/>
              </a:solidFill>
              <a:effectLst/>
              <a:uLnTx/>
              <a:uFillTx/>
              <a:latin typeface="Arial" panose="020B0604020202020204" pitchFamily="34" charset="0"/>
              <a:ea typeface="+mn-ea"/>
              <a:cs typeface="+mn-cs"/>
            </a:endParaRPr>
          </a:p>
        </p:txBody>
      </p:sp>
      <p:sp>
        <p:nvSpPr>
          <p:cNvPr id="11" name="Right Arrow 10">
            <a:extLst>
              <a:ext uri="{FF2B5EF4-FFF2-40B4-BE49-F238E27FC236}">
                <a16:creationId xmlns:a16="http://schemas.microsoft.com/office/drawing/2014/main" xmlns="" id="{D8C1E500-CC11-4D44-A74F-7AE72957E642}"/>
              </a:ext>
            </a:extLst>
          </p:cNvPr>
          <p:cNvSpPr/>
          <p:nvPr/>
        </p:nvSpPr>
        <p:spPr>
          <a:xfrm>
            <a:off x="4860032" y="4149080"/>
            <a:ext cx="357187" cy="285750"/>
          </a:xfrm>
          <a:prstGeom prst="rightArrow">
            <a:avLst/>
          </a:prstGeom>
          <a:solidFill>
            <a:srgbClr val="3333FF"/>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ight Arrow 11">
            <a:extLst>
              <a:ext uri="{FF2B5EF4-FFF2-40B4-BE49-F238E27FC236}">
                <a16:creationId xmlns:a16="http://schemas.microsoft.com/office/drawing/2014/main" xmlns="" id="{D37035CC-3D2F-47F5-94E9-E17F8E3C47F7}"/>
              </a:ext>
            </a:extLst>
          </p:cNvPr>
          <p:cNvSpPr/>
          <p:nvPr/>
        </p:nvSpPr>
        <p:spPr>
          <a:xfrm>
            <a:off x="3131840" y="5124451"/>
            <a:ext cx="357187" cy="285750"/>
          </a:xfrm>
          <a:prstGeom prst="rightArrow">
            <a:avLst/>
          </a:prstGeom>
          <a:solidFill>
            <a:srgbClr val="3333FF"/>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5083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xit" presetSubtype="16" fill="hold" grpId="1" nodeType="clickEffect">
                                  <p:stCondLst>
                                    <p:cond delay="0"/>
                                  </p:stCondLst>
                                  <p:childTnLst>
                                    <p:animEffect transition="out" filter="diamond(in)">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2" presetClass="entr" presetSubtype="2"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additive="base">
                                        <p:cTn id="4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292AB36-ADE6-46CD-9AD6-896F735679CB}"/>
              </a:ext>
            </a:extLst>
          </p:cNvPr>
          <p:cNvSpPr/>
          <p:nvPr/>
        </p:nvSpPr>
        <p:spPr>
          <a:xfrm>
            <a:off x="297410" y="191430"/>
            <a:ext cx="8572560" cy="1107996"/>
          </a:xfrm>
          <a:prstGeom prst="rect">
            <a:avLst/>
          </a:prstGeom>
          <a:noFill/>
          <a:ln cap="sq" cmpd="thickThi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Tiết</a:t>
            </a:r>
            <a:r>
              <a:rPr kumimoji="0" lang="en-US" sz="2800" b="0" i="0" u="none" strike="noStrike" kern="120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 55, 56, 57</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w="31550" cmpd="sng">
                  <a:solidFill>
                    <a:srgbClr val="FF0000"/>
                  </a:solidFill>
                  <a:prstDash val="solid"/>
                </a:ln>
                <a:solidFill>
                  <a:srgbClr val="FFFF00"/>
                </a:solidFill>
                <a:effectLst/>
                <a:uLnTx/>
                <a:uFillTx/>
                <a:latin typeface="TNKeyUni-Buffer" pitchFamily="18" charset="-93"/>
                <a:ea typeface="TNKeyUni-Buffer" pitchFamily="18" charset="-93"/>
                <a:cs typeface="TNKeyUni-Buffer" pitchFamily="18" charset="-93"/>
              </a:rPr>
              <a:t>LÀNG</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TNKeyUni-Buffer" pitchFamily="18" charset="-93"/>
                <a:ea typeface="TNKeyUni-Buffer" pitchFamily="18" charset="-93"/>
                <a:cs typeface="TNKeyUni-Buffer" pitchFamily="18" charset="-93"/>
              </a:rPr>
              <a:t>  </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(Kim </a:t>
            </a:r>
            <a:r>
              <a:rPr kumimoji="0" lang="en-US" sz="2800" b="0" i="0" u="none" strike="noStrike" kern="1200" cap="none" spc="0" normalizeH="0" baseline="0" noProof="0" dirty="0" err="1">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Lân</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a:t>
            </a:r>
            <a:endParaRPr kumimoji="0" lang="vi-VN"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endParaRPr>
          </a:p>
        </p:txBody>
      </p:sp>
      <p:sp>
        <p:nvSpPr>
          <p:cNvPr id="5" name="Rectangle 3">
            <a:extLst>
              <a:ext uri="{FF2B5EF4-FFF2-40B4-BE49-F238E27FC236}">
                <a16:creationId xmlns:a16="http://schemas.microsoft.com/office/drawing/2014/main" xmlns="" id="{A0421609-ABB3-422D-8782-6CDAAE10A85F}"/>
              </a:ext>
            </a:extLst>
          </p:cNvPr>
          <p:cNvSpPr txBox="1">
            <a:spLocks noChangeArrowheads="1"/>
          </p:cNvSpPr>
          <p:nvPr/>
        </p:nvSpPr>
        <p:spPr>
          <a:xfrm>
            <a:off x="285750" y="1447800"/>
            <a:ext cx="8572500" cy="5105400"/>
          </a:xfrm>
          <a:prstGeom prst="rect">
            <a:avLst/>
          </a:prstGeom>
        </p:spPr>
        <p:txBody>
          <a:bodyPr>
            <a:normAutofit fontScale="92500" lnSpcReduction="20000"/>
          </a:bodyPr>
          <a:lstStyle/>
          <a:p>
            <a:pPr marL="571500" marR="0" lvl="0" indent="-571500" algn="l" defTabSz="914400" rtl="0" eaLnBrk="1" fontAlgn="auto" latinLnBrk="0" hangingPunct="1">
              <a:lnSpc>
                <a:spcPct val="100000"/>
              </a:lnSpc>
              <a:spcBef>
                <a:spcPct val="20000"/>
              </a:spcBef>
              <a:spcAft>
                <a:spcPts val="0"/>
              </a:spcAft>
              <a:buClrTx/>
              <a:buSzTx/>
              <a:buFontTx/>
              <a:buAutoNum type="romanUcPeriod"/>
              <a:tabLst/>
              <a:defRPr/>
            </a:pP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ĐỌC-HIỂU KHÁI QUÁT VĂN BẢN:</a:t>
            </a:r>
          </a:p>
          <a:p>
            <a:pPr marL="571500" marR="0" lvl="0" indent="-571500" algn="l" defTabSz="914400" rtl="0" eaLnBrk="1" fontAlgn="auto" latinLnBrk="0" hangingPunct="1">
              <a:lnSpc>
                <a:spcPct val="100000"/>
              </a:lnSpc>
              <a:spcBef>
                <a:spcPct val="20000"/>
              </a:spcBef>
              <a:spcAft>
                <a:spcPts val="0"/>
              </a:spcAft>
              <a:buClrTx/>
              <a:buSzTx/>
              <a:buFontTx/>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2.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Tác</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phẩm</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a:t>
            </a:r>
          </a:p>
          <a:p>
            <a:pPr marL="571500" marR="0" lvl="0" indent="-571500" algn="l" defTabSz="914400" rtl="0" eaLnBrk="1" fontAlgn="auto" latinLnBrk="0" hangingPunct="1">
              <a:lnSpc>
                <a:spcPct val="100000"/>
              </a:lnSpc>
              <a:spcBef>
                <a:spcPct val="20000"/>
              </a:spcBef>
              <a:spcAft>
                <a:spcPts val="0"/>
              </a:spcAft>
              <a:buClrTx/>
              <a:buSzTx/>
              <a:buFontTx/>
              <a:buNone/>
              <a:tabLst/>
              <a:defRPr/>
            </a:pP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f.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Tình</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huống</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2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tình</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rPr>
              <a:t>huống</a:t>
            </a:r>
            <a:endPar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it-IT"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Ông Hai Thu, một lão nông dân yêu làng, yêu nước  nghe tin làng Chợ Dầu của mình Việt Gian, theo giặc     Thắt nút câu chuyện, thử thách tình yêu làng, yêu nước của ông Hai.</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9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Ông Hai Thu khi nghe tin đồn làng theo giặc được cải chính       Cởi nút  câu chuyện, giải tỏa bế tắc trong lòng ông Hai, đồng thời góp phần thể hiện chủ đề tác phẩm: ca ngợi tình yêu làng, yêu nước của người nông dân trong thời kì đầu cuộc kháng chiến chống Pháp</a:t>
            </a:r>
            <a:endParaRPr kumimoji="0" lang="en-US" sz="29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endParaRPr>
          </a:p>
        </p:txBody>
      </p:sp>
      <p:sp>
        <p:nvSpPr>
          <p:cNvPr id="10" name="Right Arrow 9">
            <a:extLst>
              <a:ext uri="{FF2B5EF4-FFF2-40B4-BE49-F238E27FC236}">
                <a16:creationId xmlns:a16="http://schemas.microsoft.com/office/drawing/2014/main" xmlns="" id="{F85CDCBF-F331-4BEC-913D-A0DBF90A238C}"/>
              </a:ext>
            </a:extLst>
          </p:cNvPr>
          <p:cNvSpPr/>
          <p:nvPr/>
        </p:nvSpPr>
        <p:spPr>
          <a:xfrm>
            <a:off x="7812360" y="3286125"/>
            <a:ext cx="357187" cy="285750"/>
          </a:xfrm>
          <a:prstGeom prst="rightArrow">
            <a:avLst/>
          </a:prstGeom>
          <a:solidFill>
            <a:srgbClr val="3333FF"/>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Callout 8">
            <a:extLst>
              <a:ext uri="{FF2B5EF4-FFF2-40B4-BE49-F238E27FC236}">
                <a16:creationId xmlns:a16="http://schemas.microsoft.com/office/drawing/2014/main" xmlns="" id="{1ACB812C-534C-4E87-9881-071B5414540B}"/>
              </a:ext>
            </a:extLst>
          </p:cNvPr>
          <p:cNvSpPr/>
          <p:nvPr/>
        </p:nvSpPr>
        <p:spPr>
          <a:xfrm>
            <a:off x="179512" y="2797988"/>
            <a:ext cx="9215438" cy="2625811"/>
          </a:xfrm>
          <a:prstGeom prst="wedgeEllipseCallout">
            <a:avLst>
              <a:gd name="adj1" fmla="val -43415"/>
              <a:gd name="adj2" fmla="val -797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Để</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khắc</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họa</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nổi</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bật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chủ</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đề</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truyện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cách</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vật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tác</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giả</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đã</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đặt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nhân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vật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chính</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vào</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tình</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huống</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truyện</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như</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thế</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Tình</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huống</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ấy</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tác</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dụng</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gì</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endParaRPr kumimoji="0" lang="vi-VN"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3" name="Right Arrow 12">
            <a:extLst>
              <a:ext uri="{FF2B5EF4-FFF2-40B4-BE49-F238E27FC236}">
                <a16:creationId xmlns:a16="http://schemas.microsoft.com/office/drawing/2014/main" xmlns="" id="{9B359591-0E0E-40B5-A8FD-C0DA368A33D1}"/>
              </a:ext>
            </a:extLst>
          </p:cNvPr>
          <p:cNvSpPr/>
          <p:nvPr/>
        </p:nvSpPr>
        <p:spPr>
          <a:xfrm>
            <a:off x="1331640" y="5104672"/>
            <a:ext cx="357188" cy="285750"/>
          </a:xfrm>
          <a:prstGeom prst="rightArrow">
            <a:avLst/>
          </a:prstGeom>
          <a:solidFill>
            <a:srgbClr val="3333FF"/>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xit" presetSubtype="16" fill="hold" grpId="1" nodeType="clickEffect">
                                  <p:stCondLst>
                                    <p:cond delay="0"/>
                                  </p:stCondLst>
                                  <p:childTnLst>
                                    <p:animEffect transition="out" filter="diamond(in)">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9" grpId="1"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3A5ABCB-920B-4193-AFB7-700386DAFA10}"/>
              </a:ext>
            </a:extLst>
          </p:cNvPr>
          <p:cNvSpPr/>
          <p:nvPr/>
        </p:nvSpPr>
        <p:spPr>
          <a:xfrm>
            <a:off x="297410" y="191430"/>
            <a:ext cx="8572560" cy="1107996"/>
          </a:xfrm>
          <a:prstGeom prst="rect">
            <a:avLst/>
          </a:prstGeom>
          <a:noFill/>
          <a:ln cap="sq" cmpd="thickThin">
            <a:solidFill>
              <a:srgbClr val="FF0000"/>
            </a:solid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Tiết</a:t>
            </a:r>
            <a:r>
              <a:rPr kumimoji="0" lang="en-US" sz="2800" b="1" i="0" u="none" strike="noStrike" kern="1200" cap="all" spc="0" normalizeH="0" baseline="0" noProof="0"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itchFamily="18" charset="0"/>
                <a:ea typeface="+mn-ea"/>
                <a:cs typeface="Times New Roman" pitchFamily="18" charset="0"/>
              </a:rPr>
              <a:t> 55, 56, 57</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Calibri"/>
                <a:ea typeface="+mn-ea"/>
                <a:cs typeface="Arial" panose="020B0604020202020204" pitchFamily="34" charset="0"/>
              </a:rPr>
              <a:t>   </a:t>
            </a:r>
            <a:r>
              <a:rPr kumimoji="0" lang="en-US" sz="6600" b="1" i="0" u="none" strike="noStrike" kern="1200" cap="none" spc="0" normalizeH="0" baseline="0" noProof="0" dirty="0">
                <a:ln w="31550" cmpd="sng">
                  <a:solidFill>
                    <a:srgbClr val="FF0000"/>
                  </a:solidFill>
                  <a:prstDash val="solid"/>
                </a:ln>
                <a:solidFill>
                  <a:srgbClr val="FFFF00"/>
                </a:solidFill>
                <a:effectLst/>
                <a:uLnTx/>
                <a:uFillTx/>
                <a:latin typeface="TNKeyUni-Buffer" pitchFamily="18" charset="-93"/>
                <a:ea typeface="TNKeyUni-Buffer" pitchFamily="18" charset="-93"/>
                <a:cs typeface="TNKeyUni-Buffer" pitchFamily="18" charset="-93"/>
              </a:rPr>
              <a:t>LÀNG</a:t>
            </a:r>
            <a:r>
              <a:rPr kumimoji="0" lang="en-US" sz="5400" b="1" i="0" u="none" strike="noStrike" kern="120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0070C0"/>
                </a:solidFill>
                <a:effectLst/>
                <a:uLnTx/>
                <a:uFillTx/>
                <a:latin typeface="TNKeyUni-Buffer" pitchFamily="18" charset="-93"/>
                <a:ea typeface="TNKeyUni-Buffer" pitchFamily="18" charset="-93"/>
                <a:cs typeface="TNKeyUni-Buffer" pitchFamily="18" charset="-93"/>
              </a:rPr>
              <a:t>  </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(Kim </a:t>
            </a:r>
            <a:r>
              <a:rPr kumimoji="0" lang="en-US" sz="2800" b="0" i="0" u="none" strike="noStrike" kern="1200" cap="none" spc="0" normalizeH="0" baseline="0" noProof="0" dirty="0" err="1">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Lân</a:t>
            </a:r>
            <a:r>
              <a:rPr kumimoji="0" lang="en-US"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rPr>
              <a:t>)</a:t>
            </a:r>
            <a:endParaRPr kumimoji="0" lang="vi-VN" sz="2800" b="0" i="0" u="none" strike="noStrike" kern="1200" cap="none" spc="0" normalizeH="0" baseline="0" noProof="0" dirty="0">
              <a:ln w="31550" cmpd="sng">
                <a:solidFill>
                  <a:srgbClr val="3333FF"/>
                </a:solidFill>
                <a:prstDash val="solid"/>
              </a:ln>
              <a:solidFill>
                <a:srgbClr val="3333FF"/>
              </a:solidFill>
              <a:effectLst/>
              <a:uLnTx/>
              <a:uFillTx/>
              <a:latin typeface="TNKeyUni-Allegien" pitchFamily="2" charset="-93"/>
              <a:ea typeface="TNKeyUni-Allegien" pitchFamily="2" charset="-93"/>
              <a:cs typeface="TNKeyUni-Allegien" pitchFamily="2" charset="-93"/>
            </a:endParaRPr>
          </a:p>
        </p:txBody>
      </p:sp>
      <p:sp>
        <p:nvSpPr>
          <p:cNvPr id="5" name="Rectangle 3">
            <a:extLst>
              <a:ext uri="{FF2B5EF4-FFF2-40B4-BE49-F238E27FC236}">
                <a16:creationId xmlns:a16="http://schemas.microsoft.com/office/drawing/2014/main" xmlns="" id="{849295E3-7619-4296-AE04-53ABAD586C5F}"/>
              </a:ext>
            </a:extLst>
          </p:cNvPr>
          <p:cNvSpPr txBox="1">
            <a:spLocks noChangeArrowheads="1"/>
          </p:cNvSpPr>
          <p:nvPr/>
        </p:nvSpPr>
        <p:spPr>
          <a:xfrm>
            <a:off x="285750" y="1447800"/>
            <a:ext cx="8572500" cy="5105400"/>
          </a:xfrm>
          <a:prstGeom prst="rect">
            <a:avLst/>
          </a:prstGeom>
        </p:spPr>
        <p:txBody>
          <a:bodyPr>
            <a:normAutofit/>
          </a:bodyPr>
          <a:lstStyle/>
          <a:p>
            <a:pPr marL="571500" marR="0" lvl="0" indent="-571500" algn="l" defTabSz="914400" rtl="0" eaLnBrk="1" fontAlgn="auto" latinLnBrk="0" hangingPunct="1">
              <a:lnSpc>
                <a:spcPct val="100000"/>
              </a:lnSpc>
              <a:spcBef>
                <a:spcPct val="20000"/>
              </a:spcBef>
              <a:spcAft>
                <a:spcPts val="0"/>
              </a:spcAft>
              <a:buClrTx/>
              <a:buSzTx/>
              <a:buFontTx/>
              <a:buAutoNum type="romanUcPeriod"/>
              <a:tabLst/>
              <a:defRPr/>
            </a:pPr>
            <a:r>
              <a:rPr kumimoji="0" lang="en-US" sz="3200" b="1"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rPr>
              <a:t>ĐỌC-HIỂU KHÁI QUÁT:</a:t>
            </a:r>
            <a:endPar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endParaRPr>
          </a:p>
          <a:p>
            <a:pPr marL="0" marR="0" lvl="0" indent="0" algn="just" defTabSz="914400" rtl="0" eaLnBrk="1" fontAlgn="base" latinLnBrk="0" hangingPunct="1">
              <a:lnSpc>
                <a:spcPct val="115000"/>
              </a:lnSpc>
              <a:spcBef>
                <a:spcPts val="0"/>
              </a:spcBef>
              <a:spcAft>
                <a:spcPts val="1000"/>
              </a:spcAft>
              <a:buClrTx/>
              <a:buSzTx/>
              <a:buFontTx/>
              <a:buNone/>
              <a:tabLst/>
              <a:defRPr/>
            </a:pPr>
            <a:r>
              <a:rPr lang="en-US" sz="3200" b="1" i="1" dirty="0">
                <a:solidFill>
                  <a:srgbClr val="3333FF"/>
                </a:solidFill>
                <a:latin typeface="Times New Roman" pitchFamily="18" charset="0"/>
                <a:cs typeface="Times New Roman" pitchFamily="18" charset="0"/>
                <a:sym typeface="Symbol"/>
              </a:rPr>
              <a:t>g</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Ngôi</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 </a:t>
            </a:r>
            <a:r>
              <a:rPr kumimoji="0" lang="en-US" sz="3200" b="1" i="1" u="none" strike="noStrike" kern="1200" cap="none" spc="0" normalizeH="0" baseline="0" noProof="0" dirty="0" err="1">
                <a:ln>
                  <a:noFill/>
                </a:ln>
                <a:solidFill>
                  <a:srgbClr val="3333FF"/>
                </a:solidFill>
                <a:effectLst/>
                <a:uLnTx/>
                <a:uFillTx/>
                <a:latin typeface="Times New Roman" pitchFamily="18" charset="0"/>
                <a:ea typeface="+mn-ea"/>
                <a:cs typeface="Times New Roman" pitchFamily="18" charset="0"/>
                <a:sym typeface="Symbol"/>
              </a:rPr>
              <a:t>kể</a:t>
            </a:r>
            <a:r>
              <a:rPr kumimoji="0" lang="en-US" sz="3200" b="1" i="1"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Ngôi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kể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thứ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ba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endParaRPr>
          </a:p>
          <a:p>
            <a:pPr marL="0" marR="0" lvl="0" indent="0" algn="just" defTabSz="914400" rtl="0" eaLnBrk="1" fontAlgn="base" latinLnBrk="0" hangingPunct="1">
              <a:lnSpc>
                <a:spcPct val="115000"/>
              </a:lnSpc>
              <a:spcBef>
                <a:spcPts val="0"/>
              </a:spcBef>
              <a:spcAft>
                <a:spcPts val="1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Calibri" panose="020F0502020204030204" pitchFamily="34" charset="0"/>
                <a:cs typeface="Arial" panose="020B0604020202020204" pitchFamily="34" charset="0"/>
              </a:rPr>
              <a:t>Tác</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1" i="0" u="none" strike="noStrike" kern="1200" cap="none" spc="0" normalizeH="0" baseline="0" noProof="0" dirty="0" err="1">
                <a:ln>
                  <a:noFill/>
                </a:ln>
                <a:solidFill>
                  <a:srgbClr val="3333FF"/>
                </a:solidFill>
                <a:effectLst/>
                <a:uLnTx/>
                <a:uFillTx/>
                <a:latin typeface="Times New Roman" panose="02020603050405020304" pitchFamily="18" charset="0"/>
                <a:ea typeface="Calibri" panose="020F0502020204030204" pitchFamily="34" charset="0"/>
                <a:cs typeface="Arial" panose="020B0604020202020204" pitchFamily="34" charset="0"/>
              </a:rPr>
              <a:t>dụng</a:t>
            </a:r>
            <a:r>
              <a:rPr kumimoji="0" lang="en-US" sz="3200" b="1" i="0" u="none" strike="noStrike" kern="1200" cap="none" spc="0" normalizeH="0" baseline="0" noProof="0" dirty="0">
                <a:ln>
                  <a:noFill/>
                </a:ln>
                <a:solidFill>
                  <a:srgbClr val="3333FF"/>
                </a:solidFill>
                <a:effectLst/>
                <a:uLnTx/>
                <a:uFillTx/>
                <a:latin typeface="Times New Roman" panose="02020603050405020304" pitchFamily="18" charset="0"/>
                <a:ea typeface="Calibri" panose="020F0502020204030204" pitchFamily="34" charset="0"/>
                <a:cs typeface="Arial" panose="020B0604020202020204" pitchFamily="34" charset="0"/>
              </a:rPr>
              <a:t>: </a:t>
            </a:r>
          </a:p>
          <a:p>
            <a:pPr marL="0" marR="0" lvl="0" indent="0" algn="just" defTabSz="914400" rtl="0" eaLnBrk="1" fontAlgn="base" latinLnBrk="0" hangingPunct="1">
              <a:lnSpc>
                <a:spcPct val="115000"/>
              </a:lnSpc>
              <a:spcBef>
                <a:spcPts val="0"/>
              </a:spcBef>
              <a:spcAft>
                <a:spcPts val="1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Đảm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bảo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khách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quan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sự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kể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gợi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giác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thực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p>
          <a:p>
            <a:pPr marL="0" marR="0" lvl="0" indent="0" algn="just" defTabSz="914400" rtl="0" eaLnBrk="1" fontAlgn="base" latinLnBrk="0" hangingPunct="1">
              <a:lnSpc>
                <a:spcPct val="115000"/>
              </a:lnSpc>
              <a:spcBef>
                <a:spcPts val="0"/>
              </a:spcBef>
              <a:spcAft>
                <a:spcPts val="1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Sử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dụng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ngôi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kể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này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giúp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tác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giả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kể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chuyện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hoạt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panose="020B0604020202020204" pitchFamily="34" charset="0"/>
            </a:endParaRPr>
          </a:p>
          <a:p>
            <a:pPr marL="514350" marR="0" lvl="0" indent="-51435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srgbClr val="3333FF"/>
              </a:solidFill>
              <a:effectLst/>
              <a:uLnTx/>
              <a:uFillTx/>
              <a:latin typeface="Times New Roman" pitchFamily="18" charset="0"/>
              <a:ea typeface="+mn-ea"/>
              <a:cs typeface="Times New Roman" pitchFamily="18" charset="0"/>
              <a:sym typeface="Symbol"/>
            </a:endParaRPr>
          </a:p>
        </p:txBody>
      </p:sp>
      <p:sp>
        <p:nvSpPr>
          <p:cNvPr id="8" name="Oval Callout 7">
            <a:extLst>
              <a:ext uri="{FF2B5EF4-FFF2-40B4-BE49-F238E27FC236}">
                <a16:creationId xmlns:a16="http://schemas.microsoft.com/office/drawing/2014/main" xmlns="" id="{F95B0618-6A4A-466A-9930-FE25ECF14AE0}"/>
              </a:ext>
            </a:extLst>
          </p:cNvPr>
          <p:cNvSpPr/>
          <p:nvPr/>
        </p:nvSpPr>
        <p:spPr>
          <a:xfrm>
            <a:off x="1470790" y="4000500"/>
            <a:ext cx="7429500" cy="1785937"/>
          </a:xfrm>
          <a:prstGeom prst="wedgeEllipseCallout">
            <a:avLst>
              <a:gd name="adj1" fmla="val -43340"/>
              <a:gd name="adj2" fmla="val 7763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Truyện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ngắn</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kể</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ở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ngôi</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thứ</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mấy</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Tác</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dụng</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ngôi</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kể</a:t>
            </a: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endParaRPr kumimoji="0" lang="vi-VN"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2" name="Right Arrow 11">
            <a:extLst>
              <a:ext uri="{FF2B5EF4-FFF2-40B4-BE49-F238E27FC236}">
                <a16:creationId xmlns:a16="http://schemas.microsoft.com/office/drawing/2014/main" xmlns="" id="{D37035CC-3D2F-47F5-94E9-E17F8E3C47F7}"/>
              </a:ext>
            </a:extLst>
          </p:cNvPr>
          <p:cNvSpPr/>
          <p:nvPr/>
        </p:nvSpPr>
        <p:spPr>
          <a:xfrm>
            <a:off x="297410" y="2780928"/>
            <a:ext cx="357187" cy="285750"/>
          </a:xfrm>
          <a:prstGeom prst="rightArrow">
            <a:avLst/>
          </a:prstGeom>
          <a:solidFill>
            <a:srgbClr val="3333FF"/>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xit" presetSubtype="16" fill="hold" grpId="1" nodeType="clickEffect">
                                  <p:stCondLst>
                                    <p:cond delay="0"/>
                                  </p:stCondLst>
                                  <p:childTnLst>
                                    <p:animEffect transition="out" filter="diamond(in)">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2" presetClass="entr" presetSubtype="2"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additive="base">
                                        <p:cTn id="16"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5">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 calcmode="lin" valueType="num">
                                      <p:cBhvr additive="base">
                                        <p:cTn id="24"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5">
                                            <p:txEl>
                                              <p:pRg st="3" end="3"/>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 calcmode="lin" valueType="num">
                                      <p:cBhvr additive="base">
                                        <p:cTn id="28"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
                                            <p:txEl>
                                              <p:pRg st="4" end="4"/>
                                            </p:txEl>
                                          </p:spTgt>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17A65BCF-A1E1-4195-A6AD-7D521BBDE977}"/>
              </a:ext>
            </a:extLst>
          </p:cNvPr>
          <p:cNvSpPr>
            <a:spLocks noChangeArrowheads="1"/>
          </p:cNvSpPr>
          <p:nvPr/>
        </p:nvSpPr>
        <p:spPr bwMode="auto">
          <a:xfrm>
            <a:off x="0" y="2071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4035" name="Picture 3">
            <a:extLst>
              <a:ext uri="{FF2B5EF4-FFF2-40B4-BE49-F238E27FC236}">
                <a16:creationId xmlns:a16="http://schemas.microsoft.com/office/drawing/2014/main" xmlns="" id="{A27E9DCA-769D-4446-BA13-1601DE45C03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90600" y="457200"/>
            <a:ext cx="7620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44036" name="Rectangle 4">
            <a:extLst>
              <a:ext uri="{FF2B5EF4-FFF2-40B4-BE49-F238E27FC236}">
                <a16:creationId xmlns:a16="http://schemas.microsoft.com/office/drawing/2014/main" xmlns="" id="{3B1E76C6-F141-4AF1-BFEE-D3A1E23E495D}"/>
              </a:ext>
            </a:extLst>
          </p:cNvPr>
          <p:cNvSpPr>
            <a:spLocks noChangeArrowheads="1"/>
          </p:cNvSpPr>
          <p:nvPr/>
        </p:nvSpPr>
        <p:spPr bwMode="auto">
          <a:xfrm>
            <a:off x="3773488" y="5851525"/>
            <a:ext cx="2381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en-US" sz="1600" b="0" i="0" u="none" strike="noStrike" kern="1200" cap="none" spc="0" normalizeH="0" baseline="0" noProof="0">
                <a:ln>
                  <a:noFill/>
                </a:ln>
                <a:solidFill>
                  <a:srgbClr val="F80819"/>
                </a:solidFill>
                <a:effectLst/>
                <a:uLnTx/>
                <a:uFillTx/>
                <a:latin typeface="Arial" panose="020B0604020202020204" pitchFamily="34" charset="0"/>
                <a:ea typeface="+mn-ea"/>
                <a:cs typeface="Times New Roman" panose="02020603050405020304" pitchFamily="18" charset="0"/>
              </a:rPr>
              <a:t>CỔNG LÀNG CHỢ DẦU</a:t>
            </a:r>
            <a:endParaRPr kumimoji="0" lang="pt-BR" altLang="en-US" sz="1600" b="0" i="0" u="none" strike="noStrike" kern="1200" cap="none" spc="0" normalizeH="0" baseline="0" noProof="0">
              <a:ln>
                <a:noFill/>
              </a:ln>
              <a:solidFill>
                <a:srgbClr val="F80819"/>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additive="base">
                                        <p:cTn id="7" dur="1000" fill="hold"/>
                                        <p:tgtEl>
                                          <p:spTgt spid="44035"/>
                                        </p:tgtEl>
                                        <p:attrNameLst>
                                          <p:attrName>ppt_x</p:attrName>
                                        </p:attrNameLst>
                                      </p:cBhvr>
                                      <p:tavLst>
                                        <p:tav tm="0">
                                          <p:val>
                                            <p:strVal val="#ppt_x"/>
                                          </p:val>
                                        </p:tav>
                                        <p:tav tm="100000">
                                          <p:val>
                                            <p:strVal val="#ppt_x"/>
                                          </p:val>
                                        </p:tav>
                                      </p:tavLst>
                                    </p:anim>
                                    <p:anim calcmode="lin" valueType="num">
                                      <p:cBhvr additive="base">
                                        <p:cTn id="8" dur="1000" fill="hold"/>
                                        <p:tgtEl>
                                          <p:spTgt spid="44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4" descr="Cong l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ang-Toi-Hong-Vy-Anh-T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200" y="626983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AN TAN 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0" y="5791200"/>
            <a:ext cx="8532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vi-VN" sz="2800" b="1">
                <a:solidFill>
                  <a:srgbClr val="333300"/>
                </a:solidFill>
                <a:cs typeface="Arial" panose="020B0604020202020204" pitchFamily="34" charset="0"/>
              </a:rPr>
              <a:t>                     </a:t>
            </a:r>
            <a:r>
              <a:rPr lang="vi-VN" sz="2800" b="1">
                <a:solidFill>
                  <a:srgbClr val="F80819"/>
                </a:solidFill>
                <a:cs typeface="Arial" panose="020B0604020202020204" pitchFamily="34" charset="0"/>
              </a:rPr>
              <a:t>NGƯỜI DÂN ĐI TẢN CƯ</a:t>
            </a:r>
          </a:p>
        </p:txBody>
      </p:sp>
    </p:spTree>
    <p:extLst>
      <p:ext uri="{BB962C8B-B14F-4D97-AF65-F5344CB8AC3E}">
        <p14:creationId xmlns:p14="http://schemas.microsoft.com/office/powerpoint/2010/main" val="3463635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par>
                                <p:cTn id="8" presetID="7" presetClass="entr" presetSubtype="4" fill="hold" grpId="0" nodeType="withEffect">
                                  <p:stCondLst>
                                    <p:cond delay="0"/>
                                  </p:stCondLst>
                                  <p:childTnLst>
                                    <p:set>
                                      <p:cBhvr>
                                        <p:cTn id="9" dur="1" fill="hold">
                                          <p:stCondLst>
                                            <p:cond delay="0"/>
                                          </p:stCondLst>
                                        </p:cTn>
                                        <p:tgtEl>
                                          <p:spTgt spid="35843"/>
                                        </p:tgtEl>
                                        <p:attrNameLst>
                                          <p:attrName>style.visibility</p:attrName>
                                        </p:attrNameLst>
                                      </p:cBhvr>
                                      <p:to>
                                        <p:strVal val="visible"/>
                                      </p:to>
                                    </p:set>
                                    <p:anim calcmode="lin" valueType="num">
                                      <p:cBhvr additive="base">
                                        <p:cTn id="10" dur="1000" fill="hold"/>
                                        <p:tgtEl>
                                          <p:spTgt spid="35843"/>
                                        </p:tgtEl>
                                        <p:attrNameLst>
                                          <p:attrName>ppt_x</p:attrName>
                                        </p:attrNameLst>
                                      </p:cBhvr>
                                      <p:tavLst>
                                        <p:tav tm="0">
                                          <p:val>
                                            <p:strVal val="#ppt_x"/>
                                          </p:val>
                                        </p:tav>
                                        <p:tav tm="100000">
                                          <p:val>
                                            <p:strVal val="#ppt_x"/>
                                          </p:val>
                                        </p:tav>
                                      </p:tavLst>
                                    </p:anim>
                                    <p:anim calcmode="lin" valueType="num">
                                      <p:cBhvr additive="base">
                                        <p:cTn id="11" dur="1000" fill="hold"/>
                                        <p:tgtEl>
                                          <p:spTgt spid="3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5A3BC08-4264-4CEB-93C4-E36131F6A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itle 1">
            <a:extLst>
              <a:ext uri="{FF2B5EF4-FFF2-40B4-BE49-F238E27FC236}">
                <a16:creationId xmlns:a16="http://schemas.microsoft.com/office/drawing/2014/main" xmlns="" id="{4E1ED30E-9167-416A-B397-DD4A52B5B3AE}"/>
              </a:ext>
            </a:extLst>
          </p:cNvPr>
          <p:cNvSpPr>
            <a:spLocks noGrp="1"/>
          </p:cNvSpPr>
          <p:nvPr>
            <p:ph type="ctrTitle"/>
          </p:nvPr>
        </p:nvSpPr>
        <p:spPr>
          <a:xfrm>
            <a:off x="0" y="852488"/>
            <a:ext cx="2672954" cy="469106"/>
          </a:xfrm>
        </p:spPr>
        <p:txBody>
          <a:bodyPr/>
          <a:lstStyle/>
          <a:p>
            <a:pPr eaLnBrk="1" hangingPunct="1"/>
            <a:r>
              <a:rPr lang="en-US" altLang="en-US" sz="2100" b="1" dirty="0">
                <a:latin typeface="Times New Roman" panose="02020603050405020304" pitchFamily="18" charset="0"/>
                <a:cs typeface="Times New Roman" panose="02020603050405020304" pitchFamily="18" charset="0"/>
              </a:rPr>
              <a:t> </a:t>
            </a:r>
            <a:r>
              <a:rPr lang="en-US" altLang="en-US" sz="2100" b="1" u="sng" dirty="0">
                <a:latin typeface="Times New Roman" panose="02020603050405020304" pitchFamily="18" charset="0"/>
                <a:cs typeface="Times New Roman" panose="02020603050405020304" pitchFamily="18" charset="0"/>
              </a:rPr>
              <a:t>TIẾT 55, 56, 57 </a:t>
            </a:r>
            <a:endParaRPr lang="vi-VN" altLang="en-US" sz="2100" b="1" u="sng"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6665"/>
          </a:xfrm>
          <a:prstGeom prst="rect">
            <a:avLst/>
          </a:prstGeom>
        </p:spPr>
      </p:pic>
      <p:sp>
        <p:nvSpPr>
          <p:cNvPr id="3" name="TextBox 2"/>
          <p:cNvSpPr txBox="1"/>
          <p:nvPr/>
        </p:nvSpPr>
        <p:spPr>
          <a:xfrm>
            <a:off x="1933303" y="2146638"/>
            <a:ext cx="5643155" cy="1477328"/>
          </a:xfrm>
          <a:prstGeom prst="rect">
            <a:avLst/>
          </a:prstGeom>
          <a:noFill/>
        </p:spPr>
        <p:txBody>
          <a:bodyPr wrap="square" rtlCol="0">
            <a:spAutoFit/>
          </a:bodyPr>
          <a:lstStyle/>
          <a:p>
            <a:pPr algn="ctr" defTabSz="685800"/>
            <a:r>
              <a:rPr lang="en-US" sz="4500" b="1" dirty="0">
                <a:solidFill>
                  <a:srgbClr val="ED7D31">
                    <a:lumMod val="50000"/>
                  </a:srgbClr>
                </a:solidFill>
                <a:latin typeface="Algerian" panose="04020705040A02060702" pitchFamily="82" charset="0"/>
              </a:rPr>
              <a:t>I. ĐỌC- HIỂU KHÁI QUÁT VĂN BẢN</a:t>
            </a:r>
          </a:p>
        </p:txBody>
      </p:sp>
    </p:spTree>
    <p:extLst>
      <p:ext uri="{BB962C8B-B14F-4D97-AF65-F5344CB8AC3E}">
        <p14:creationId xmlns:p14="http://schemas.microsoft.com/office/powerpoint/2010/main" val="24809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023" y="1030258"/>
            <a:ext cx="3583072" cy="923330"/>
          </a:xfrm>
          <a:prstGeom prst="rect">
            <a:avLst/>
          </a:prstGeom>
        </p:spPr>
        <p:txBody>
          <a:bodyPr wrap="square">
            <a:spAutoFit/>
          </a:bodyPr>
          <a:lstStyle/>
          <a:p>
            <a:pPr defTabSz="685800"/>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I. </a:t>
            </a:r>
            <a:r>
              <a:rPr lang="en-US" altLang="zh-CN" sz="2700" b="1" dirty="0" err="1">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Đọc</a:t>
            </a:r>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hiểu</a:t>
            </a:r>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khái</a:t>
            </a:r>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quát</a:t>
            </a:r>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a:t>
            </a:r>
          </a:p>
          <a:p>
            <a:pPr defTabSz="685800"/>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1. </a:t>
            </a:r>
            <a:r>
              <a:rPr lang="en-US" altLang="zh-CN" sz="2700" b="1" dirty="0" err="1">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Tác</a:t>
            </a:r>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 </a:t>
            </a:r>
            <a:r>
              <a:rPr lang="en-US" altLang="zh-CN" sz="2700" b="1" dirty="0" err="1">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giả</a:t>
            </a:r>
            <a:r>
              <a:rPr lang="en-US" altLang="zh-CN"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rPr>
              <a:t>: </a:t>
            </a:r>
            <a:endParaRPr lang="zh-CN" altLang="en-US" sz="2700" b="1" dirty="0">
              <a:solidFill>
                <a:srgbClr val="FF0000"/>
              </a:solidFill>
              <a:latin typeface="Times New Roman" panose="02020603050405020304" pitchFamily="18" charset="0"/>
              <a:ea typeface="汉仪时光体W" panose="00020600040101010101" pitchFamily="18" charset="-122"/>
              <a:cs typeface="Times New Roman" panose="02020603050405020304" pitchFamily="18" charset="0"/>
            </a:endParaRPr>
          </a:p>
        </p:txBody>
      </p:sp>
      <p:sp>
        <p:nvSpPr>
          <p:cNvPr id="6" name="TextBox 5"/>
          <p:cNvSpPr txBox="1"/>
          <p:nvPr/>
        </p:nvSpPr>
        <p:spPr>
          <a:xfrm>
            <a:off x="1381259" y="3387948"/>
            <a:ext cx="6877320" cy="4154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685800"/>
            <a:r>
              <a:rPr lang="en-US" sz="2100" b="1" dirty="0" err="1">
                <a:solidFill>
                  <a:prstClr val="black"/>
                </a:solidFill>
                <a:latin typeface="Times New Roman" panose="02020603050405020304" pitchFamily="18" charset="0"/>
                <a:cs typeface="Times New Roman" panose="02020603050405020304" pitchFamily="18" charset="0"/>
              </a:rPr>
              <a:t>Báo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cáo</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kết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quả</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tìm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hiểu</a:t>
            </a:r>
            <a:r>
              <a:rPr lang="en-US" sz="2100" b="1" dirty="0">
                <a:solidFill>
                  <a:prstClr val="black"/>
                </a:solidFill>
                <a:latin typeface="Times New Roman" panose="02020603050405020304" pitchFamily="18" charset="0"/>
                <a:cs typeface="Times New Roman" panose="02020603050405020304" pitchFamily="18" charset="0"/>
              </a:rPr>
              <a:t> ở </a:t>
            </a:r>
            <a:r>
              <a:rPr lang="en-US" sz="2100" b="1" dirty="0" err="1">
                <a:solidFill>
                  <a:prstClr val="black"/>
                </a:solidFill>
                <a:latin typeface="Times New Roman" panose="02020603050405020304" pitchFamily="18" charset="0"/>
                <a:cs typeface="Times New Roman" panose="02020603050405020304" pitchFamily="18" charset="0"/>
              </a:rPr>
              <a:t>nhà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về</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nhà</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văn</a:t>
            </a:r>
            <a:r>
              <a:rPr lang="en-US" sz="2100" b="1" dirty="0">
                <a:solidFill>
                  <a:prstClr val="black"/>
                </a:solidFill>
                <a:latin typeface="Times New Roman" panose="02020603050405020304" pitchFamily="18" charset="0"/>
                <a:cs typeface="Times New Roman" panose="02020603050405020304" pitchFamily="18" charset="0"/>
              </a:rPr>
              <a:t> Kim </a:t>
            </a:r>
            <a:r>
              <a:rPr lang="en-US" sz="2100" b="1" dirty="0" err="1">
                <a:solidFill>
                  <a:prstClr val="black"/>
                </a:solidFill>
                <a:latin typeface="Times New Roman" panose="02020603050405020304" pitchFamily="18" charset="0"/>
                <a:cs typeface="Times New Roman" panose="02020603050405020304" pitchFamily="18" charset="0"/>
              </a:rPr>
              <a:t>Lân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8694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ích tiểu sử nhà văn Kim Lân.fp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4" y="0"/>
            <a:ext cx="8289925" cy="6629400"/>
          </a:xfrm>
        </p:spPr>
      </p:pic>
    </p:spTree>
    <p:extLst>
      <p:ext uri="{BB962C8B-B14F-4D97-AF65-F5344CB8AC3E}">
        <p14:creationId xmlns:p14="http://schemas.microsoft.com/office/powerpoint/2010/main" val="3838625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7">
            <a:extLst>
              <a:ext uri="{FF2B5EF4-FFF2-40B4-BE49-F238E27FC236}">
                <a16:creationId xmlns:a16="http://schemas.microsoft.com/office/drawing/2014/main" xmlns="" id="{14F84CD9-19A0-4609-BFCE-516439CE364B}"/>
              </a:ext>
            </a:extLst>
          </p:cNvPr>
          <p:cNvSpPr txBox="1">
            <a:spLocks noChangeArrowheads="1"/>
          </p:cNvSpPr>
          <p:nvPr/>
        </p:nvSpPr>
        <p:spPr bwMode="auto">
          <a:xfrm>
            <a:off x="0" y="857251"/>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sz="2800">
              <a:solidFill>
                <a:srgbClr val="3333CC"/>
              </a:solidFill>
              <a:latin typeface="Times New Roman" panose="02020603050405020304" pitchFamily="18" charset="0"/>
            </a:endParaRPr>
          </a:p>
        </p:txBody>
      </p:sp>
      <p:sp>
        <p:nvSpPr>
          <p:cNvPr id="3" name="Text Box 11">
            <a:extLst>
              <a:ext uri="{FF2B5EF4-FFF2-40B4-BE49-F238E27FC236}">
                <a16:creationId xmlns:a16="http://schemas.microsoft.com/office/drawing/2014/main" xmlns="" id="{D3CD63E6-F528-45E7-9E93-7A252AC81E31}"/>
              </a:ext>
            </a:extLst>
          </p:cNvPr>
          <p:cNvSpPr txBox="1">
            <a:spLocks noChangeArrowheads="1"/>
          </p:cNvSpPr>
          <p:nvPr/>
        </p:nvSpPr>
        <p:spPr bwMode="auto">
          <a:xfrm>
            <a:off x="381000" y="993776"/>
            <a:ext cx="8763000" cy="923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en-US" sz="5400">
                <a:solidFill>
                  <a:srgbClr val="FF0066"/>
                </a:solidFill>
                <a:latin typeface="Times New Roman" panose="02020603050405020304" pitchFamily="18" charset="0"/>
                <a:cs typeface="Times New Roman" panose="02020603050405020304" pitchFamily="18" charset="0"/>
              </a:rPr>
              <a:t>LÀNG-  Kim Lân</a:t>
            </a:r>
            <a:endParaRPr lang="en-US" altLang="en-US" sz="5400" i="1">
              <a:solidFill>
                <a:srgbClr val="FF0066"/>
              </a:solidFill>
              <a:latin typeface="Times New Roman" panose="02020603050405020304" pitchFamily="18" charset="0"/>
              <a:cs typeface="Times New Roman" panose="02020603050405020304" pitchFamily="18" charset="0"/>
            </a:endParaRPr>
          </a:p>
        </p:txBody>
      </p:sp>
      <p:sp>
        <p:nvSpPr>
          <p:cNvPr id="5124" name="Text Box 30">
            <a:extLst>
              <a:ext uri="{FF2B5EF4-FFF2-40B4-BE49-F238E27FC236}">
                <a16:creationId xmlns:a16="http://schemas.microsoft.com/office/drawing/2014/main" xmlns="" id="{A58DEFAD-C040-43D6-8325-FA295A90541F}"/>
              </a:ext>
            </a:extLst>
          </p:cNvPr>
          <p:cNvSpPr txBox="1">
            <a:spLocks noChangeArrowheads="1"/>
          </p:cNvSpPr>
          <p:nvPr/>
        </p:nvSpPr>
        <p:spPr bwMode="auto">
          <a:xfrm>
            <a:off x="762000" y="4914901"/>
            <a:ext cx="184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sz="2800">
              <a:solidFill>
                <a:srgbClr val="3333CC"/>
              </a:solidFill>
              <a:latin typeface="Times New Roman" panose="02020603050405020304" pitchFamily="18" charset="0"/>
            </a:endParaRPr>
          </a:p>
        </p:txBody>
      </p:sp>
      <p:sp>
        <p:nvSpPr>
          <p:cNvPr id="5" name="Rectangle 32">
            <a:extLst>
              <a:ext uri="{FF2B5EF4-FFF2-40B4-BE49-F238E27FC236}">
                <a16:creationId xmlns:a16="http://schemas.microsoft.com/office/drawing/2014/main" xmlns="" id="{B13E6025-33D6-4FD5-B24B-77A17355EE6B}"/>
              </a:ext>
            </a:extLst>
          </p:cNvPr>
          <p:cNvSpPr>
            <a:spLocks noChangeArrowheads="1"/>
          </p:cNvSpPr>
          <p:nvPr/>
        </p:nvSpPr>
        <p:spPr bwMode="auto">
          <a:xfrm>
            <a:off x="152400" y="838200"/>
            <a:ext cx="8991600" cy="5314950"/>
          </a:xfrm>
          <a:prstGeom prst="rect">
            <a:avLst/>
          </a:prstGeom>
          <a:noFill/>
          <a:ln>
            <a:noFill/>
          </a:ln>
          <a:effectLst/>
        </p:spPr>
        <p:txBody>
          <a:bodyPr/>
          <a:lstStyle/>
          <a:p>
            <a:pPr marL="609600" indent="-609600" fontAlgn="base">
              <a:lnSpc>
                <a:spcPct val="80000"/>
              </a:lnSpc>
              <a:spcBef>
                <a:spcPct val="20000"/>
              </a:spcBef>
              <a:spcAft>
                <a:spcPct val="0"/>
              </a:spcAft>
              <a:defRPr/>
            </a:pPr>
            <a:endParaRPr lang="en-US" sz="2800" b="1" dirty="0">
              <a:solidFill>
                <a:srgbClr val="FF0066"/>
              </a:solidFill>
              <a:latin typeface=".VnTime" pitchFamily="34" charset="0"/>
            </a:endParaRPr>
          </a:p>
          <a:p>
            <a:pPr marL="609600" indent="-609600" algn="r" fontAlgn="base">
              <a:lnSpc>
                <a:spcPct val="80000"/>
              </a:lnSpc>
              <a:spcBef>
                <a:spcPct val="20000"/>
              </a:spcBef>
              <a:spcAft>
                <a:spcPct val="0"/>
              </a:spcAft>
              <a:defRPr/>
            </a:pPr>
            <a:endParaRPr lang="en-US" sz="2800" b="1" dirty="0">
              <a:solidFill>
                <a:srgbClr val="FF0066"/>
              </a:solidFill>
              <a:latin typeface=".VnTime" pitchFamily="34" charset="0"/>
            </a:endParaRPr>
          </a:p>
          <a:p>
            <a:pPr marL="609600" indent="-609600" fontAlgn="base">
              <a:lnSpc>
                <a:spcPct val="80000"/>
              </a:lnSpc>
              <a:spcBef>
                <a:spcPct val="20000"/>
              </a:spcBef>
              <a:spcAft>
                <a:spcPct val="0"/>
              </a:spcAft>
              <a:defRPr/>
            </a:pPr>
            <a:r>
              <a:rPr lang="en-US" sz="2800" b="1" dirty="0">
                <a:solidFill>
                  <a:srgbClr val="FF0066"/>
                </a:solidFill>
                <a:latin typeface="Times New Roman" pitchFamily="18" charset="0"/>
                <a:cs typeface="Times New Roman" pitchFamily="18" charset="0"/>
              </a:rPr>
              <a:t> </a:t>
            </a:r>
          </a:p>
          <a:p>
            <a:pPr marL="609600" indent="-609600" fontAlgn="base">
              <a:lnSpc>
                <a:spcPct val="80000"/>
              </a:lnSpc>
              <a:spcBef>
                <a:spcPct val="20000"/>
              </a:spcBef>
              <a:spcAft>
                <a:spcPct val="0"/>
              </a:spcAft>
              <a:defRPr/>
            </a:pPr>
            <a:r>
              <a:rPr lang="en-US" sz="2600" b="1" dirty="0">
                <a:solidFill>
                  <a:srgbClr val="FF0066"/>
                </a:solidFill>
                <a:latin typeface="Times New Roman" pitchFamily="18" charset="0"/>
                <a:cs typeface="Times New Roman" pitchFamily="18" charset="0"/>
              </a:rPr>
              <a:t>I. ĐỌC- HIỂU KHÁI QUÁT:</a:t>
            </a:r>
          </a:p>
          <a:p>
            <a:pPr marL="609600" indent="-609600" fontAlgn="base">
              <a:lnSpc>
                <a:spcPct val="80000"/>
              </a:lnSpc>
              <a:spcBef>
                <a:spcPct val="20000"/>
              </a:spcBef>
              <a:spcAft>
                <a:spcPct val="0"/>
              </a:spcAft>
              <a:defRPr/>
            </a:pPr>
            <a:r>
              <a:rPr lang="en-US" sz="2600" b="1" dirty="0">
                <a:solidFill>
                  <a:srgbClr val="FF0066"/>
                </a:solidFill>
                <a:latin typeface="Times New Roman" pitchFamily="18" charset="0"/>
                <a:cs typeface="Times New Roman" pitchFamily="18" charset="0"/>
              </a:rPr>
              <a:t>1. </a:t>
            </a:r>
            <a:r>
              <a:rPr lang="en-US" sz="2600" b="1" dirty="0" err="1">
                <a:solidFill>
                  <a:srgbClr val="FF0066"/>
                </a:solidFill>
                <a:latin typeface="Times New Roman" pitchFamily="18" charset="0"/>
                <a:cs typeface="Times New Roman" pitchFamily="18" charset="0"/>
              </a:rPr>
              <a:t>Tác</a:t>
            </a:r>
            <a:r>
              <a:rPr lang="en-US" sz="2600" b="1" dirty="0">
                <a:solidFill>
                  <a:srgbClr val="FF0066"/>
                </a:solidFill>
                <a:latin typeface="Times New Roman" pitchFamily="18" charset="0"/>
                <a:cs typeface="Times New Roman" pitchFamily="18" charset="0"/>
              </a:rPr>
              <a:t> </a:t>
            </a:r>
            <a:r>
              <a:rPr lang="en-US" sz="2600" b="1" dirty="0" err="1">
                <a:solidFill>
                  <a:srgbClr val="FF0066"/>
                </a:solidFill>
                <a:latin typeface="Times New Roman" pitchFamily="18" charset="0"/>
                <a:cs typeface="Times New Roman" pitchFamily="18" charset="0"/>
              </a:rPr>
              <a:t>giả</a:t>
            </a:r>
            <a:r>
              <a:rPr lang="en-US" sz="2600" b="1" dirty="0">
                <a:solidFill>
                  <a:srgbClr val="FF0066"/>
                </a:solidFill>
                <a:latin typeface="Times New Roman" pitchFamily="18" charset="0"/>
                <a:cs typeface="Times New Roman" pitchFamily="18" charset="0"/>
              </a:rPr>
              <a:t>:</a:t>
            </a:r>
            <a:r>
              <a:rPr lang="en-US" sz="2600" dirty="0">
                <a:solidFill>
                  <a:srgbClr val="FF0066"/>
                </a:solidFill>
                <a:latin typeface="Times New Roman" pitchFamily="18" charset="0"/>
                <a:cs typeface="Times New Roman" pitchFamily="18" charset="0"/>
              </a:rPr>
              <a:t> </a:t>
            </a:r>
          </a:p>
          <a:p>
            <a:pPr fontAlgn="base">
              <a:spcBef>
                <a:spcPct val="50000"/>
              </a:spcBef>
              <a:spcAft>
                <a:spcPct val="0"/>
              </a:spcAft>
              <a:buFontTx/>
              <a:buChar char="-"/>
              <a:defRPr/>
            </a:pPr>
            <a:r>
              <a:rPr lang="en-US" sz="2600" dirty="0" err="1">
                <a:solidFill>
                  <a:srgbClr val="000000"/>
                </a:solidFill>
                <a:latin typeface="Times New Roman" pitchFamily="18" charset="0"/>
                <a:cs typeface="Times New Roman" pitchFamily="18" charset="0"/>
              </a:rPr>
              <a:t>Tên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khai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sinh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Nguyễn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Văn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Tài</a:t>
            </a:r>
            <a:r>
              <a:rPr lang="en-US" sz="2600" dirty="0">
                <a:solidFill>
                  <a:srgbClr val="000000"/>
                </a:solidFill>
                <a:latin typeface="Times New Roman" pitchFamily="18" charset="0"/>
                <a:cs typeface="Times New Roman" pitchFamily="18" charset="0"/>
              </a:rPr>
              <a:t>. </a:t>
            </a:r>
          </a:p>
          <a:p>
            <a:pPr fontAlgn="base">
              <a:spcBef>
                <a:spcPct val="50000"/>
              </a:spcBef>
              <a:spcAft>
                <a:spcPct val="0"/>
              </a:spcAft>
              <a:buFontTx/>
              <a:buChar char="-"/>
              <a:defRPr/>
            </a:pPr>
            <a:r>
              <a:rPr lang="en-US" sz="2600" dirty="0" err="1">
                <a:solidFill>
                  <a:srgbClr val="000000"/>
                </a:solidFill>
                <a:latin typeface="Times New Roman" pitchFamily="18" charset="0"/>
                <a:cs typeface="Times New Roman" pitchFamily="18" charset="0"/>
              </a:rPr>
              <a:t>Sinh</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năm</a:t>
            </a:r>
            <a:r>
              <a:rPr lang="en-US" sz="2600" dirty="0">
                <a:solidFill>
                  <a:srgbClr val="000000"/>
                </a:solidFill>
                <a:latin typeface="Times New Roman" pitchFamily="18" charset="0"/>
                <a:cs typeface="Times New Roman" pitchFamily="18" charset="0"/>
              </a:rPr>
              <a:t> (1920- 2007)</a:t>
            </a:r>
          </a:p>
          <a:p>
            <a:pPr fontAlgn="base">
              <a:spcBef>
                <a:spcPct val="50000"/>
              </a:spcBef>
              <a:spcAft>
                <a:spcPct val="0"/>
              </a:spcAft>
              <a:buFontTx/>
              <a:buChar char="-"/>
              <a:defRPr/>
            </a:pPr>
            <a:r>
              <a:rPr lang="en-US" sz="2600" dirty="0" err="1">
                <a:solidFill>
                  <a:srgbClr val="000000"/>
                </a:solidFill>
                <a:latin typeface="Times New Roman" pitchFamily="18" charset="0"/>
                <a:cs typeface="Times New Roman" pitchFamily="18" charset="0"/>
              </a:rPr>
              <a:t>Quê</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Bắc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Ninh</a:t>
            </a:r>
            <a:endParaRPr lang="en-US" sz="2600" dirty="0">
              <a:solidFill>
                <a:srgbClr val="000000"/>
              </a:solidFill>
              <a:latin typeface="Times New Roman" pitchFamily="18" charset="0"/>
              <a:cs typeface="Times New Roman" pitchFamily="18" charset="0"/>
            </a:endParaRPr>
          </a:p>
          <a:p>
            <a:pPr fontAlgn="base">
              <a:spcBef>
                <a:spcPct val="50000"/>
              </a:spcBef>
              <a:spcAft>
                <a:spcPct val="0"/>
              </a:spcAft>
              <a:buFontTx/>
              <a:buChar char="-"/>
              <a:defRPr/>
            </a:pPr>
            <a:r>
              <a:rPr lang="en-US" sz="2600" dirty="0" err="1">
                <a:solidFill>
                  <a:srgbClr val="000000"/>
                </a:solidFill>
                <a:latin typeface="Times New Roman" pitchFamily="18" charset="0"/>
                <a:cs typeface="Times New Roman" pitchFamily="18" charset="0"/>
              </a:rPr>
              <a:t>Ông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là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văn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có</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sở</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trường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về</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truyện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ngắn</a:t>
            </a:r>
            <a:r>
              <a:rPr lang="en-US" sz="2600" dirty="0">
                <a:solidFill>
                  <a:srgbClr val="000000"/>
                </a:solidFill>
                <a:latin typeface="Times New Roman" pitchFamily="18" charset="0"/>
                <a:cs typeface="Times New Roman" pitchFamily="18" charset="0"/>
              </a:rPr>
              <a:t>.</a:t>
            </a:r>
          </a:p>
          <a:p>
            <a:pPr fontAlgn="base">
              <a:spcBef>
                <a:spcPct val="50000"/>
              </a:spcBef>
              <a:spcAft>
                <a:spcPct val="0"/>
              </a:spcAft>
              <a:buFontTx/>
              <a:buChar char="-"/>
              <a:defRPr/>
            </a:pPr>
            <a:r>
              <a:rPr lang="en-US" sz="2600" dirty="0">
                <a:solidFill>
                  <a:srgbClr val="000000"/>
                </a:solidFill>
                <a:latin typeface="Times New Roman" pitchFamily="18" charset="0"/>
                <a:cs typeface="Times New Roman" pitchFamily="18" charset="0"/>
              </a:rPr>
              <a:t>Am </a:t>
            </a:r>
            <a:r>
              <a:rPr lang="en-US" sz="2600" dirty="0" err="1">
                <a:solidFill>
                  <a:srgbClr val="000000"/>
                </a:solidFill>
                <a:latin typeface="Times New Roman" pitchFamily="18" charset="0"/>
                <a:cs typeface="Times New Roman" pitchFamily="18" charset="0"/>
              </a:rPr>
              <a:t>hiểu</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gắn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bó</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với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nông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thôn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người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nông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dân</a:t>
            </a:r>
            <a:r>
              <a:rPr lang="en-US" sz="2600" dirty="0">
                <a:solidFill>
                  <a:srgbClr val="000000"/>
                </a:solidFill>
                <a:latin typeface="Times New Roman" pitchFamily="18" charset="0"/>
                <a:cs typeface="Times New Roman" pitchFamily="18" charset="0"/>
              </a:rPr>
              <a:t>.</a:t>
            </a:r>
          </a:p>
          <a:p>
            <a:pPr fontAlgn="base">
              <a:spcBef>
                <a:spcPct val="50000"/>
              </a:spcBef>
              <a:spcAft>
                <a:spcPct val="0"/>
              </a:spcAft>
              <a:buFontTx/>
              <a:buChar char="-"/>
              <a:defRPr/>
            </a:pPr>
            <a:r>
              <a:rPr lang="en-US" sz="2600" dirty="0" err="1">
                <a:solidFill>
                  <a:srgbClr val="000000"/>
                </a:solidFill>
                <a:latin typeface="Times New Roman" pitchFamily="18" charset="0"/>
                <a:cs typeface="Times New Roman" pitchFamily="18" charset="0"/>
              </a:rPr>
              <a:t>Năm</a:t>
            </a:r>
            <a:r>
              <a:rPr lang="en-US" sz="2600" dirty="0">
                <a:solidFill>
                  <a:srgbClr val="000000"/>
                </a:solidFill>
                <a:latin typeface="Times New Roman" pitchFamily="18" charset="0"/>
                <a:cs typeface="Times New Roman" pitchFamily="18" charset="0"/>
              </a:rPr>
              <a:t> 2001, </a:t>
            </a:r>
            <a:r>
              <a:rPr lang="en-US" sz="2600" dirty="0" err="1">
                <a:solidFill>
                  <a:srgbClr val="000000"/>
                </a:solidFill>
                <a:latin typeface="Times New Roman" pitchFamily="18" charset="0"/>
                <a:cs typeface="Times New Roman" pitchFamily="18" charset="0"/>
              </a:rPr>
              <a:t>ông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được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nhận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Giải</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thưởng</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Nhà</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nước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về</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văn</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học</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nghệ</a:t>
            </a:r>
            <a:r>
              <a:rPr lang="en-US" sz="2600" dirty="0">
                <a:solidFill>
                  <a:srgbClr val="000000"/>
                </a:solidFill>
                <a:latin typeface="Times New Roman" pitchFamily="18" charset="0"/>
                <a:cs typeface="Times New Roman" pitchFamily="18" charset="0"/>
              </a:rPr>
              <a:t> </a:t>
            </a:r>
            <a:r>
              <a:rPr lang="en-US" sz="2600" dirty="0" err="1">
                <a:solidFill>
                  <a:srgbClr val="000000"/>
                </a:solidFill>
                <a:latin typeface="Times New Roman" pitchFamily="18" charset="0"/>
                <a:cs typeface="Times New Roman" pitchFamily="18" charset="0"/>
              </a:rPr>
              <a:t>thuật</a:t>
            </a:r>
            <a:endParaRPr lang="en-US" sz="2600" dirty="0">
              <a:solidFill>
                <a:srgbClr val="000000"/>
              </a:solidFill>
              <a:latin typeface="Times New Roman" pitchFamily="18" charset="0"/>
              <a:cs typeface="Times New Roman" pitchFamily="18" charset="0"/>
            </a:endParaRPr>
          </a:p>
          <a:p>
            <a:pPr fontAlgn="base">
              <a:lnSpc>
                <a:spcPct val="150000"/>
              </a:lnSpc>
              <a:spcBef>
                <a:spcPct val="20000"/>
              </a:spcBef>
              <a:spcAft>
                <a:spcPct val="0"/>
              </a:spcAft>
              <a:defRPr/>
            </a:pPr>
            <a:endParaRPr lang="en-US" sz="3200" dirty="0">
              <a:solidFill>
                <a:srgbClr val="000000"/>
              </a:solidFill>
              <a:latin typeface="Times New Roman" pitchFamily="18" charset="0"/>
              <a:cs typeface="Times New Roman" pitchFamily="18" charset="0"/>
            </a:endParaRPr>
          </a:p>
        </p:txBody>
      </p:sp>
      <p:pic>
        <p:nvPicPr>
          <p:cNvPr id="7" name="Picture 34" descr="images195774_3b[1]">
            <a:extLst>
              <a:ext uri="{FF2B5EF4-FFF2-40B4-BE49-F238E27FC236}">
                <a16:creationId xmlns:a16="http://schemas.microsoft.com/office/drawing/2014/main" xmlns="" id="{6C2598AB-CA76-4077-AB1A-53A19F8F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1" y="1752600"/>
            <a:ext cx="2924175" cy="2514600"/>
          </a:xfrm>
          <a:prstGeom prst="rect">
            <a:avLst/>
          </a:prstGeom>
          <a:noFill/>
          <a:ln w="76200" cmpd="tri">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plus(in)">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linds(horizontal)">
                                      <p:cBhvr>
                                        <p:cTn id="47" dur="500"/>
                                        <p:tgtEl>
                                          <p:spTgt spid="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linds(horizont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blinds(horizontal)">
                                      <p:cBhvr>
                                        <p:cTn id="5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t2.gstatic.com/images?q=tbn:ANd9GcQg6V4Ccqew_09kBKtJZO2TeWCU9KoSz4x9t3dK1213_eysv866"/>
          <p:cNvPicPr>
            <a:picLocks noChangeAspect="1" noChangeArrowheads="1"/>
          </p:cNvPicPr>
          <p:nvPr/>
        </p:nvPicPr>
        <p:blipFill>
          <a:blip r:embed="rId2"/>
          <a:srcRect/>
          <a:stretch>
            <a:fillRect/>
          </a:stretch>
        </p:blipFill>
        <p:spPr bwMode="auto">
          <a:xfrm>
            <a:off x="4343400" y="228600"/>
            <a:ext cx="4572000" cy="3124200"/>
          </a:xfrm>
          <a:prstGeom prst="rect">
            <a:avLst/>
          </a:prstGeom>
          <a:noFill/>
        </p:spPr>
      </p:pic>
      <p:pic>
        <p:nvPicPr>
          <p:cNvPr id="3" name="Picture 8" descr="http://t3.gstatic.com/images?q=tbn:ANd9GcQ5nZYbWyu1QsKs50wHuCtO-gVHD__5R-vPNzknQMUSqaJ8kVNy"/>
          <p:cNvPicPr>
            <a:picLocks noChangeAspect="1" noChangeArrowheads="1"/>
          </p:cNvPicPr>
          <p:nvPr/>
        </p:nvPicPr>
        <p:blipFill>
          <a:blip r:embed="rId3"/>
          <a:srcRect/>
          <a:stretch>
            <a:fillRect/>
          </a:stretch>
        </p:blipFill>
        <p:spPr bwMode="auto">
          <a:xfrm>
            <a:off x="4343400" y="3429000"/>
            <a:ext cx="4572000" cy="3276600"/>
          </a:xfrm>
          <a:prstGeom prst="rect">
            <a:avLst/>
          </a:prstGeom>
          <a:noFill/>
        </p:spPr>
      </p:pic>
      <p:sp>
        <p:nvSpPr>
          <p:cNvPr id="31745" name="Rectangle 1"/>
          <p:cNvSpPr>
            <a:spLocks noChangeArrowheads="1"/>
          </p:cNvSpPr>
          <p:nvPr/>
        </p:nvSpPr>
        <p:spPr bwMode="auto">
          <a:xfrm>
            <a:off x="0" y="152400"/>
            <a:ext cx="4267200" cy="27084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Một số </a:t>
            </a:r>
            <a:r>
              <a:rPr kumimoji="0" lang="en-US" sz="3600" b="1"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t</a:t>
            </a:r>
            <a:r>
              <a:rPr kumimoji="0" lang="vi-VN" sz="3600" b="1"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ruyện ngắn</a:t>
            </a:r>
            <a:r>
              <a:rPr kumimoji="0" lang="en-US" sz="3600" b="1"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a:t>
            </a:r>
            <a:endParaRPr kumimoji="0" lang="en-US" sz="1600" b="0" i="0" u="none" strike="noStrike" kern="1200" cap="none" spc="0" normalizeH="0" baseline="0" noProof="0" dirty="0">
              <a:ln>
                <a:noFill/>
              </a:ln>
              <a:solidFill>
                <a:prstClr val="white"/>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 </a:t>
            </a:r>
            <a:r>
              <a:rPr kumimoji="0" lang="vi-VN"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Đứa con người vợ lẽ</a:t>
            </a:r>
            <a:endParaRPr kumimoji="0" lang="en-US" sz="3200" b="0" i="0" u="none" strike="noStrike" kern="1200" cap="none" spc="0" normalizeH="0" baseline="0" noProof="0" dirty="0">
              <a:ln>
                <a:noFill/>
              </a:ln>
              <a:solidFill>
                <a:prstClr val="white"/>
              </a:solidFill>
              <a:effectLst/>
              <a:uLnTx/>
              <a:uFillTx/>
              <a:latin typeface="VNI-Times" pitchFamily="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 </a:t>
            </a:r>
            <a:r>
              <a:rPr kumimoji="0" lang="vi-VN"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Nên vợ nên chồng</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Times New Roman" pitchFamily="18" charset="0"/>
                <a:cs typeface="Times New Roman" pitchFamily="18" charset="0"/>
              </a:rPr>
              <a:t>Làng</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Times New Roman" pitchFamily="18" charset="0"/>
                <a:cs typeface="Times New Roman" pitchFamily="18" charset="0"/>
              </a:rPr>
              <a:t>Vợ</a:t>
            </a:r>
            <a:r>
              <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 </a:t>
            </a:r>
            <a:r>
              <a:rPr kumimoji="0" lang="en-US" sz="2800" b="0" i="0" u="none" strike="noStrike" kern="1200" cap="none" spc="0" normalizeH="0" baseline="0" noProof="0" dirty="0" err="1">
                <a:ln>
                  <a:noFill/>
                </a:ln>
                <a:solidFill>
                  <a:prstClr val="white"/>
                </a:solidFill>
                <a:effectLst/>
                <a:uLnTx/>
                <a:uFillTx/>
                <a:latin typeface="Times New Roman" pitchFamily="18" charset="0"/>
                <a:ea typeface="Times New Roman" pitchFamily="18" charset="0"/>
                <a:cs typeface="Times New Roman" pitchFamily="18" charset="0"/>
              </a:rPr>
              <a:t>nhặt</a:t>
            </a:r>
            <a:r>
              <a:rPr kumimoji="0" lang="en-US" sz="2800" b="0" i="0" u="none" strike="noStrike" kern="1200" cap="none" spc="0" normalizeH="0" baseline="0" noProof="0" dirty="0">
                <a:ln>
                  <a:noFill/>
                </a:ln>
                <a:solidFill>
                  <a:prstClr val="white"/>
                </a:solidFill>
                <a:effectLst/>
                <a:uLnTx/>
                <a:uFillTx/>
                <a:latin typeface="Times New Roman" pitchFamily="18" charset="0"/>
                <a:ea typeface="Times New Roman" pitchFamily="18" charset="0"/>
                <a:cs typeface="Times New Roman" pitchFamily="18" charset="0"/>
              </a:rPr>
              <a:t>…</a:t>
            </a:r>
            <a:endParaRPr kumimoji="0" lang="en-US" sz="1400" b="0" i="0" u="none" strike="noStrike" kern="1200" cap="none" spc="0" normalizeH="0" baseline="0" noProof="0" dirty="0">
              <a:ln>
                <a:noFill/>
              </a:ln>
              <a:solidFill>
                <a:prstClr val="white"/>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5" name="Picture 10" descr="http://t2.gstatic.com/images?q=tbn:ANd9GcSlhZDx4jIhXqy0399X5jVYrfcPLOPY_x9FYtDnZIo3i_7ag6B2VSMJm1dx"/>
          <p:cNvPicPr>
            <a:picLocks noChangeAspect="1" noChangeArrowheads="1"/>
          </p:cNvPicPr>
          <p:nvPr/>
        </p:nvPicPr>
        <p:blipFill>
          <a:blip r:embed="rId4"/>
          <a:srcRect/>
          <a:stretch>
            <a:fillRect/>
          </a:stretch>
        </p:blipFill>
        <p:spPr bwMode="auto">
          <a:xfrm>
            <a:off x="304800" y="2667000"/>
            <a:ext cx="3733800" cy="40439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31745"/>
                                        </p:tgtEl>
                                        <p:attrNameLst>
                                          <p:attrName>style.visibility</p:attrName>
                                        </p:attrNameLst>
                                      </p:cBhvr>
                                      <p:to>
                                        <p:strVal val="visible"/>
                                      </p:to>
                                    </p:set>
                                    <p:animEffect transition="in" filter="fade">
                                      <p:cBhvr>
                                        <p:cTn id="17" dur="2000"/>
                                        <p:tgtEl>
                                          <p:spTgt spid="31745"/>
                                        </p:tgtEl>
                                      </p:cBhvr>
                                    </p:animEffect>
                                    <p:anim calcmode="lin" valueType="num">
                                      <p:cBhvr>
                                        <p:cTn id="18" dur="2000" fill="hold"/>
                                        <p:tgtEl>
                                          <p:spTgt spid="31745"/>
                                        </p:tgtEl>
                                        <p:attrNameLst>
                                          <p:attrName>ppt_w</p:attrName>
                                        </p:attrNameLst>
                                      </p:cBhvr>
                                      <p:tavLst>
                                        <p:tav tm="0" fmla="#ppt_w*sin(2.5*pi*$)">
                                          <p:val>
                                            <p:fltVal val="0"/>
                                          </p:val>
                                        </p:tav>
                                        <p:tav tm="100000">
                                          <p:val>
                                            <p:fltVal val="1"/>
                                          </p:val>
                                        </p:tav>
                                      </p:tavLst>
                                    </p:anim>
                                    <p:anim calcmode="lin" valueType="num">
                                      <p:cBhvr>
                                        <p:cTn id="19" dur="2000" fill="hold"/>
                                        <p:tgtEl>
                                          <p:spTgt spid="31745"/>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t2.gstatic.com/images?q=tbn:ANd9GcTkYOvwlsmBJawJN-KbMwzryrdDF_0pxCAiru6QmKN0UqNjDYpA"/>
          <p:cNvPicPr>
            <a:picLocks noChangeAspect="1" noChangeArrowheads="1"/>
          </p:cNvPicPr>
          <p:nvPr/>
        </p:nvPicPr>
        <p:blipFill>
          <a:blip r:embed="rId2"/>
          <a:srcRect/>
          <a:stretch>
            <a:fillRect/>
          </a:stretch>
        </p:blipFill>
        <p:spPr bwMode="auto">
          <a:xfrm>
            <a:off x="91941" y="685800"/>
            <a:ext cx="3434366" cy="5181600"/>
          </a:xfrm>
          <a:prstGeom prst="rect">
            <a:avLst/>
          </a:prstGeom>
          <a:noFill/>
        </p:spPr>
      </p:pic>
      <p:sp>
        <p:nvSpPr>
          <p:cNvPr id="3" name="Rectangle 2"/>
          <p:cNvSpPr/>
          <p:nvPr/>
        </p:nvSpPr>
        <p:spPr>
          <a:xfrm>
            <a:off x="3733800" y="457200"/>
            <a:ext cx="5181600" cy="58169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Sự nghiệp diễn xuất</a:t>
            </a:r>
            <a:endParaRPr kumimoji="0" lang="en-US" sz="12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Ngoài sáng tác văn học, Kim Lân còn tham gia đóng phim và kịch. Một số vai tiêu biểu ông tham gia diễn xuất có thể kể:</a:t>
            </a:r>
            <a:endParaRPr kumimoji="0" lang="en-US" sz="12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3" tooltip="Lão Hạc"/>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3" tooltip="Lão Hạc"/>
              </a:rPr>
              <a:t>Lão Hạc</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trong phim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4" tooltip="Làng Vũ Đại ngày ấy (trang chưa được viết)"/>
              </a:rPr>
              <a:t>Làng Vũ Đại ngày ấy</a:t>
            </a:r>
            <a:endParaRPr kumimoji="0" lang="en-US" sz="2800" b="0" i="0" u="none" strike="noStrike" kern="1200" cap="none" spc="0" normalizeH="0" baseline="0" noProof="0" dirty="0">
              <a:ln>
                <a:noFill/>
              </a:ln>
              <a:solidFill>
                <a:srgbClr val="FFFF00"/>
              </a:solidFill>
              <a:effectLst/>
              <a:uLnTx/>
              <a:uFillTx/>
              <a:latin typeface="VNI-Times" pitchFamily="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Lý Cựu trong phim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5" tooltip="Chị Dậu (trang chưa được viết)"/>
              </a:rPr>
              <a:t>Chị Dậu</a:t>
            </a:r>
            <a:endParaRPr kumimoji="0" lang="en-US" sz="2800" b="0" i="0" u="none" strike="noStrike" kern="1200" cap="none" spc="0" normalizeH="0" baseline="0" noProof="0" dirty="0">
              <a:ln>
                <a:noFill/>
              </a:ln>
              <a:solidFill>
                <a:srgbClr val="FFFF00"/>
              </a:solidFill>
              <a:effectLst/>
              <a:uLnTx/>
              <a:uFillTx/>
              <a:latin typeface="VNI-Times" pitchFamily="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Lão Pẩu trong phim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Con Vá</a:t>
            </a:r>
            <a:endParaRPr kumimoji="0" lang="en-US" sz="2800" b="0" i="0" u="none" strike="noStrike" kern="1200" cap="none" spc="0" normalizeH="0" baseline="0" noProof="0" dirty="0">
              <a:ln>
                <a:noFill/>
              </a:ln>
              <a:solidFill>
                <a:srgbClr val="FFFF00"/>
              </a:solidFill>
              <a:effectLst/>
              <a:uLnTx/>
              <a:uFillTx/>
              <a:latin typeface="VNI-Times" pitchFamily="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Cả Khiết trong vở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Cái tủ chè</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của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6" tooltip="Vũ Trọng Can (trang chưa được viết)"/>
              </a:rPr>
              <a:t>Vũ Trọng Can</a:t>
            </a:r>
            <a:endParaRPr kumimoji="0" lang="en-US" sz="2800" b="0" i="0" u="none" strike="noStrike" kern="1200" cap="none" spc="0" normalizeH="0" baseline="0" noProof="0" dirty="0">
              <a:ln>
                <a:noFill/>
              </a:ln>
              <a:solidFill>
                <a:srgbClr val="FFFF00"/>
              </a:solidFill>
              <a:effectLst/>
              <a:uLnTx/>
              <a:uFillTx/>
              <a:latin typeface="VNI-Times" pitchFamily="2"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Cụ lang Tâm trong phim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7" tooltip="Hà Nội 12 ngày đêm"/>
              </a:rPr>
              <a:t>Hà Nội 12 ngày đêm</a:t>
            </a:r>
            <a:endParaRPr kumimoji="0" lang="en-US" sz="1200" b="0" i="0" u="none" strike="noStrike" kern="1200" cap="none" spc="0" normalizeH="0" baseline="0" noProof="0" dirty="0">
              <a:ln>
                <a:noFill/>
              </a:ln>
              <a:solidFill>
                <a:srgbClr val="FFFF00"/>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 </a:t>
            </a:r>
            <a:r>
              <a:rPr kumimoji="0" lang="vi-VN" sz="2400" b="0" i="0"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rPr>
              <a:t>Thống lý Pá Tra trong phim </a:t>
            </a:r>
            <a:r>
              <a:rPr kumimoji="0" lang="vi-VN" sz="2400" b="0" i="1" u="none" strike="noStrike" kern="1200" cap="none" spc="0" normalizeH="0" baseline="0" noProof="0" dirty="0">
                <a:ln>
                  <a:noFill/>
                </a:ln>
                <a:solidFill>
                  <a:srgbClr val="FFFF00"/>
                </a:solidFill>
                <a:effectLst/>
                <a:uLnTx/>
                <a:uFillTx/>
                <a:latin typeface="Times New Roman" pitchFamily="18" charset="0"/>
                <a:ea typeface="Times New Roman" pitchFamily="18" charset="0"/>
                <a:cs typeface="Times New Roman" pitchFamily="18" charset="0"/>
                <a:hlinkClick r:id="rId8" tooltip="Vợ chồng A Phủ (trang chưa được viết)"/>
              </a:rPr>
              <a:t>Vợ chồng A Phủ</a:t>
            </a:r>
            <a:endParaRPr kumimoji="0" lang="en-US" sz="2800" b="0" i="0" u="none" strike="noStrike" kern="1200" cap="none" spc="0" normalizeH="0" baseline="0" noProof="0" dirty="0">
              <a:ln>
                <a:noFill/>
              </a:ln>
              <a:solidFill>
                <a:srgbClr val="FFFF00"/>
              </a:solidFill>
              <a:effectLst/>
              <a:uLnTx/>
              <a:uFillTx/>
              <a:latin typeface="VNI-Times" pitchFamily="2" charset="0"/>
              <a:ea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TotalTime>
  <Words>1182</Words>
  <Application>Microsoft Office PowerPoint</Application>
  <PresentationFormat>On-screen Show (4:3)</PresentationFormat>
  <Paragraphs>83</Paragraphs>
  <Slides>20</Slides>
  <Notes>0</Notes>
  <HiddenSlides>0</HiddenSlides>
  <MMClips>3</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Office Theme</vt:lpstr>
      <vt:lpstr>Default Design</vt:lpstr>
      <vt:lpstr>1_Default Design</vt:lpstr>
      <vt:lpstr>Metro</vt:lpstr>
      <vt:lpstr>3_Default Design</vt:lpstr>
      <vt:lpstr>1_Office Theme</vt:lpstr>
      <vt:lpstr>2_Office Theme</vt:lpstr>
      <vt:lpstr>3_Office Theme</vt:lpstr>
      <vt:lpstr>4_Office Theme</vt:lpstr>
      <vt:lpstr>PowerPoint Presentation</vt:lpstr>
      <vt:lpstr>PowerPoint Presentation</vt:lpstr>
      <vt:lpstr> TIẾT 55, 56, 57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TuongAnh</dc:creator>
  <cp:lastModifiedBy>Tran Phuong Mai</cp:lastModifiedBy>
  <cp:revision>37</cp:revision>
  <dcterms:created xsi:type="dcterms:W3CDTF">2006-08-16T00:00:00Z</dcterms:created>
  <dcterms:modified xsi:type="dcterms:W3CDTF">2021-11-22T07:21:09Z</dcterms:modified>
</cp:coreProperties>
</file>