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2" r:id="rId2"/>
    <p:sldId id="293" r:id="rId3"/>
    <p:sldId id="310" r:id="rId4"/>
    <p:sldId id="314" r:id="rId5"/>
    <p:sldId id="261" r:id="rId6"/>
    <p:sldId id="294" r:id="rId7"/>
    <p:sldId id="275" r:id="rId8"/>
    <p:sldId id="286" r:id="rId9"/>
    <p:sldId id="285" r:id="rId10"/>
    <p:sldId id="287" r:id="rId11"/>
    <p:sldId id="312" r:id="rId12"/>
    <p:sldId id="282" r:id="rId13"/>
    <p:sldId id="283" r:id="rId14"/>
    <p:sldId id="284" r:id="rId15"/>
    <p:sldId id="289" r:id="rId16"/>
    <p:sldId id="290" r:id="rId17"/>
    <p:sldId id="288" r:id="rId18"/>
    <p:sldId id="296" r:id="rId19"/>
    <p:sldId id="277" r:id="rId20"/>
    <p:sldId id="298" r:id="rId21"/>
    <p:sldId id="299" r:id="rId22"/>
    <p:sldId id="300" r:id="rId23"/>
    <p:sldId id="302" r:id="rId24"/>
    <p:sldId id="304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FDC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3296E-B2BC-4ACF-8E99-4943C7A8E1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FFC6D-A4EF-4A0A-BD50-81859BBCDF5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4800" b="1" dirty="0">
              <a:solidFill>
                <a:srgbClr val="FF0000"/>
              </a:solidFill>
            </a:rPr>
            <a:t>KHOÁNG SẢN </a:t>
          </a:r>
        </a:p>
      </dgm:t>
    </dgm:pt>
    <dgm:pt modelId="{DD5C8E9B-DC47-4748-94A6-54F8B2194FC5}" type="parTrans" cxnId="{C6DF66DB-9C83-4847-A115-9ECC5EECFB56}">
      <dgm:prSet/>
      <dgm:spPr/>
      <dgm:t>
        <a:bodyPr/>
        <a:lstStyle/>
        <a:p>
          <a:endParaRPr lang="en-US"/>
        </a:p>
      </dgm:t>
    </dgm:pt>
    <dgm:pt modelId="{48A55E9F-17EA-481D-85C5-BA53C4161DE5}" type="sibTrans" cxnId="{C6DF66DB-9C83-4847-A115-9ECC5EECFB56}">
      <dgm:prSet/>
      <dgm:spPr/>
      <dgm:t>
        <a:bodyPr/>
        <a:lstStyle/>
        <a:p>
          <a:endParaRPr lang="en-US"/>
        </a:p>
      </dgm:t>
    </dgm:pt>
    <dgm:pt modelId="{D82E6495-F7D2-42AC-944F-00BF7B8F5C85}" type="pres">
      <dgm:prSet presAssocID="{D7D3296E-B2BC-4ACF-8E99-4943C7A8E1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BE57D7-F376-4AFE-9E47-A3BCE7924676}" type="pres">
      <dgm:prSet presAssocID="{298FFC6D-A4EF-4A0A-BD50-81859BBCDF50}" presName="hierRoot1" presStyleCnt="0">
        <dgm:presLayoutVars>
          <dgm:hierBranch val="init"/>
        </dgm:presLayoutVars>
      </dgm:prSet>
      <dgm:spPr/>
    </dgm:pt>
    <dgm:pt modelId="{BB25A73F-2F4E-4BD1-93AA-23D932BE71CE}" type="pres">
      <dgm:prSet presAssocID="{298FFC6D-A4EF-4A0A-BD50-81859BBCDF50}" presName="rootComposite1" presStyleCnt="0"/>
      <dgm:spPr/>
    </dgm:pt>
    <dgm:pt modelId="{686EC911-A377-4252-B7B6-548B1D837527}" type="pres">
      <dgm:prSet presAssocID="{298FFC6D-A4EF-4A0A-BD50-81859BBCDF50}" presName="rootText1" presStyleLbl="node0" presStyleIdx="0" presStyleCnt="1" custScaleX="195935" custScaleY="33654" custLinFactNeighborX="65905" custLinFactNeighborY="-109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D36747-0386-46F7-93B5-1BCFA9A6436E}" type="pres">
      <dgm:prSet presAssocID="{298FFC6D-A4EF-4A0A-BD50-81859BBCDF5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547B391-AD80-4706-8D6B-01D5D8278B31}" type="pres">
      <dgm:prSet presAssocID="{298FFC6D-A4EF-4A0A-BD50-81859BBCDF50}" presName="hierChild2" presStyleCnt="0"/>
      <dgm:spPr/>
    </dgm:pt>
    <dgm:pt modelId="{FC504F20-7410-4C8B-87A7-B1CA2337668B}" type="pres">
      <dgm:prSet presAssocID="{298FFC6D-A4EF-4A0A-BD50-81859BBCDF50}" presName="hierChild3" presStyleCnt="0"/>
      <dgm:spPr/>
    </dgm:pt>
  </dgm:ptLst>
  <dgm:cxnLst>
    <dgm:cxn modelId="{2E32B031-D724-45AD-A99D-C1E13335A9B2}" type="presOf" srcId="{298FFC6D-A4EF-4A0A-BD50-81859BBCDF50}" destId="{75D36747-0386-46F7-93B5-1BCFA9A6436E}" srcOrd="1" destOrd="0" presId="urn:microsoft.com/office/officeart/2005/8/layout/orgChart1"/>
    <dgm:cxn modelId="{CDF7379B-6118-4532-89D0-23AA8CF67A5D}" type="presOf" srcId="{D7D3296E-B2BC-4ACF-8E99-4943C7A8E177}" destId="{D82E6495-F7D2-42AC-944F-00BF7B8F5C85}" srcOrd="0" destOrd="0" presId="urn:microsoft.com/office/officeart/2005/8/layout/orgChart1"/>
    <dgm:cxn modelId="{31E19A25-6012-451B-805E-508398496C5B}" type="presOf" srcId="{298FFC6D-A4EF-4A0A-BD50-81859BBCDF50}" destId="{686EC911-A377-4252-B7B6-548B1D837527}" srcOrd="0" destOrd="0" presId="urn:microsoft.com/office/officeart/2005/8/layout/orgChart1"/>
    <dgm:cxn modelId="{C6DF66DB-9C83-4847-A115-9ECC5EECFB56}" srcId="{D7D3296E-B2BC-4ACF-8E99-4943C7A8E177}" destId="{298FFC6D-A4EF-4A0A-BD50-81859BBCDF50}" srcOrd="0" destOrd="0" parTransId="{DD5C8E9B-DC47-4748-94A6-54F8B2194FC5}" sibTransId="{48A55E9F-17EA-481D-85C5-BA53C4161DE5}"/>
    <dgm:cxn modelId="{C90BF70E-8EBD-4F67-9CD3-C340D774504A}" type="presParOf" srcId="{D82E6495-F7D2-42AC-944F-00BF7B8F5C85}" destId="{FABE57D7-F376-4AFE-9E47-A3BCE7924676}" srcOrd="0" destOrd="0" presId="urn:microsoft.com/office/officeart/2005/8/layout/orgChart1"/>
    <dgm:cxn modelId="{D6824BDB-6EB3-45E9-BB17-7EC7FF17A8FC}" type="presParOf" srcId="{FABE57D7-F376-4AFE-9E47-A3BCE7924676}" destId="{BB25A73F-2F4E-4BD1-93AA-23D932BE71CE}" srcOrd="0" destOrd="0" presId="urn:microsoft.com/office/officeart/2005/8/layout/orgChart1"/>
    <dgm:cxn modelId="{F9F4C772-786F-4CC8-B702-AAFD215C0C09}" type="presParOf" srcId="{BB25A73F-2F4E-4BD1-93AA-23D932BE71CE}" destId="{686EC911-A377-4252-B7B6-548B1D837527}" srcOrd="0" destOrd="0" presId="urn:microsoft.com/office/officeart/2005/8/layout/orgChart1"/>
    <dgm:cxn modelId="{6B620DDD-722F-4FE2-9EE1-F897F06E1059}" type="presParOf" srcId="{BB25A73F-2F4E-4BD1-93AA-23D932BE71CE}" destId="{75D36747-0386-46F7-93B5-1BCFA9A6436E}" srcOrd="1" destOrd="0" presId="urn:microsoft.com/office/officeart/2005/8/layout/orgChart1"/>
    <dgm:cxn modelId="{5ED882CC-79E2-4262-A8D3-E86753466AF4}" type="presParOf" srcId="{FABE57D7-F376-4AFE-9E47-A3BCE7924676}" destId="{7547B391-AD80-4706-8D6B-01D5D8278B31}" srcOrd="1" destOrd="0" presId="urn:microsoft.com/office/officeart/2005/8/layout/orgChart1"/>
    <dgm:cxn modelId="{A80D2D7A-5EBF-42F3-89C3-4CA763E98080}" type="presParOf" srcId="{FABE57D7-F376-4AFE-9E47-A3BCE7924676}" destId="{FC504F20-7410-4C8B-87A7-B1CA233766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EC911-A377-4252-B7B6-548B1D837527}">
      <dsp:nvSpPr>
        <dsp:cNvPr id="0" name=""/>
        <dsp:cNvSpPr/>
      </dsp:nvSpPr>
      <dsp:spPr>
        <a:xfrm>
          <a:off x="1188" y="893786"/>
          <a:ext cx="5076303" cy="43595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rgbClr val="FF0000"/>
              </a:solidFill>
            </a:rPr>
            <a:t>KHOÁNG SẢN </a:t>
          </a:r>
        </a:p>
      </dsp:txBody>
      <dsp:txXfrm>
        <a:off x="1188" y="893786"/>
        <a:ext cx="5076303" cy="43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DEBC-9AFE-4C87-A4C0-4181AA4A4B2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314D9-BFB5-4BA8-AB69-A974B9D4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cho học sinh xung phong, + GV điều chỉnh những nhận định sai/ chưa chính xác. </a:t>
            </a: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FECA14-1F50-4546-B6AC-17F1F933F3D2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96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07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879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6D392-A5C7-47B3-A470-02D6F791E4FF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540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75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0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3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32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9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A17D-4E28-45F6-8C8B-16A2067A2CF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E044-072D-4E79-AD5E-B5B51190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hyperlink" Target="http://my.opera.com/dialygovap/albums/showpic.dml?album=312134&amp;picture=45994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my.opera.com/dialygovap/albums/showpic.dml?album=312134&amp;picture=459943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0.wmf"/><Relationship Id="rId5" Type="http://schemas.openxmlformats.org/officeDocument/2006/relationships/audio" Target="../media/audio3.wav"/><Relationship Id="rId10" Type="http://schemas.openxmlformats.org/officeDocument/2006/relationships/image" Target="../media/image49.emf"/><Relationship Id="rId4" Type="http://schemas.openxmlformats.org/officeDocument/2006/relationships/audio" Target="../media/audio2.wav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0.wmf"/><Relationship Id="rId5" Type="http://schemas.openxmlformats.org/officeDocument/2006/relationships/audio" Target="../media/audio3.wav"/><Relationship Id="rId10" Type="http://schemas.openxmlformats.org/officeDocument/2006/relationships/image" Target="../media/image49.emf"/><Relationship Id="rId4" Type="http://schemas.openxmlformats.org/officeDocument/2006/relationships/audio" Target="../media/audio2.wav"/><Relationship Id="rId9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0.wmf"/><Relationship Id="rId5" Type="http://schemas.openxmlformats.org/officeDocument/2006/relationships/audio" Target="../media/audio3.wav"/><Relationship Id="rId10" Type="http://schemas.openxmlformats.org/officeDocument/2006/relationships/image" Target="../media/image49.emf"/><Relationship Id="rId4" Type="http://schemas.openxmlformats.org/officeDocument/2006/relationships/audio" Target="../media/audio2.wav"/><Relationship Id="rId9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0.wmf"/><Relationship Id="rId5" Type="http://schemas.openxmlformats.org/officeDocument/2006/relationships/audio" Target="../media/audio3.wav"/><Relationship Id="rId10" Type="http://schemas.openxmlformats.org/officeDocument/2006/relationships/image" Target="../media/image49.emf"/><Relationship Id="rId4" Type="http://schemas.openxmlformats.org/officeDocument/2006/relationships/audio" Target="../media/audio2.wav"/><Relationship Id="rId9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0.wmf"/><Relationship Id="rId5" Type="http://schemas.openxmlformats.org/officeDocument/2006/relationships/audio" Target="../media/audio3.wav"/><Relationship Id="rId10" Type="http://schemas.openxmlformats.org/officeDocument/2006/relationships/image" Target="../media/image49.emf"/><Relationship Id="rId4" Type="http://schemas.openxmlformats.org/officeDocument/2006/relationships/audio" Target="../media/audio2.wav"/><Relationship Id="rId9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PHÒNG GIÁO DỤC VÀ ĐÀO TẠO HUYỆN THANH TRÌ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THCS NGỌC HỒI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1"/>
            <a:ext cx="1137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NGUYỄN NGỌC QUỲNH NHƯ</a:t>
            </a:r>
          </a:p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6A1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6741268" y="219222"/>
            <a:ext cx="4941651" cy="284499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em mỏ khoáng sản là gì?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741267" y="219222"/>
            <a:ext cx="4941651" cy="2844991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800"/>
              </a:spcAft>
              <a:tabLst>
                <a:tab pos="4572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hoáng sản có vô tận không?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676" y="7809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 tập trung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sản có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ỏ khoáng 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676" y="271441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trong một thời gian dài (hàng vạn, hàng triệu năm) nên cần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 thác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 dụng một cách hợp l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tiết kiệm.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1090220"/>
            <a:ext cx="455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KHOÁNG SẢN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443" y="215360"/>
            <a:ext cx="10499272" cy="68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NỘI SINH VÀ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ĐỊA HÌNH CHÍNH. KHOÁNG SẢN.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865" y="2060592"/>
            <a:ext cx="11194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sản là những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vật và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ích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khai thác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trong sản xuất và đời sống.</a:t>
            </a:r>
            <a:endParaRPr lang="en-US" sz="2800" dirty="0">
              <a:solidFill>
                <a:srgbClr val="0070C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93" y="3126141"/>
            <a:ext cx="116706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Khoáng sản gồ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loại: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+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Năng lượng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 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kim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865" y="5249799"/>
            <a:ext cx="11539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trung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sản có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ỏ khoáng 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8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Địa chất - ad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342433" cy="33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6" descr="dat_hie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17132"/>
            <a:ext cx="6342432" cy="35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4" descr="Quang s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31" y="3247416"/>
            <a:ext cx="5849566" cy="36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15"/>
          <p:cNvSpPr txBox="1">
            <a:spLocks noChangeArrowheads="1"/>
          </p:cNvSpPr>
          <p:nvPr/>
        </p:nvSpPr>
        <p:spPr bwMode="auto">
          <a:xfrm>
            <a:off x="4221803" y="2743200"/>
            <a:ext cx="2120629" cy="51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34824" name="Text Box 17"/>
          <p:cNvSpPr txBox="1">
            <a:spLocks noChangeArrowheads="1"/>
          </p:cNvSpPr>
          <p:nvPr/>
        </p:nvSpPr>
        <p:spPr bwMode="auto">
          <a:xfrm>
            <a:off x="4221802" y="6338888"/>
            <a:ext cx="2120629" cy="51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5" name="Picture 2" descr="Kết quả hình ảnh cho hình ảnh các khoáng sả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32" y="0"/>
            <a:ext cx="584956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418323" y="2728303"/>
            <a:ext cx="1773677" cy="51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granit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243226" y="6338888"/>
            <a:ext cx="1948771" cy="51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 Sắt</a:t>
            </a:r>
          </a:p>
        </p:txBody>
      </p:sp>
    </p:spTree>
    <p:extLst>
      <p:ext uri="{BB962C8B-B14F-4D97-AF65-F5344CB8AC3E}">
        <p14:creationId xmlns:p14="http://schemas.microsoft.com/office/powerpoint/2010/main" val="26774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0" name="Picture 16" descr="ANd9GcTSsunWGDHrd7PRKiv5CfKZW8OAOpZUvJKHscCG2GcIgqOE5M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76200"/>
            <a:ext cx="393342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ANd9GcQHNnXA-nYl_nCew2yRXK-Sx-Fv3xRve13YSP54cl9heTnzJA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42412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ANd9GcRhTxqJPcDGwzyNkKwlBr3kOtko8AYPr716sL1CntiHWylbNH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10" y="0"/>
            <a:ext cx="3866137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19" descr="9k="/>
          <p:cNvSpPr>
            <a:spLocks noChangeAspect="1" noChangeArrowheads="1"/>
          </p:cNvSpPr>
          <p:nvPr/>
        </p:nvSpPr>
        <p:spPr bwMode="auto">
          <a:xfrm>
            <a:off x="5657850" y="30480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6" name="AutoShape 20" descr="9k="/>
          <p:cNvSpPr>
            <a:spLocks noChangeAspect="1" noChangeArrowheads="1"/>
          </p:cNvSpPr>
          <p:nvPr/>
        </p:nvSpPr>
        <p:spPr bwMode="auto">
          <a:xfrm>
            <a:off x="5657850" y="30480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7" name="AutoShape 21" descr="9k="/>
          <p:cNvSpPr>
            <a:spLocks noChangeAspect="1" noChangeArrowheads="1"/>
          </p:cNvSpPr>
          <p:nvPr/>
        </p:nvSpPr>
        <p:spPr bwMode="auto">
          <a:xfrm>
            <a:off x="5657850" y="30480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8" name="AutoShape 22" descr="9k="/>
          <p:cNvSpPr>
            <a:spLocks noChangeAspect="1" noChangeArrowheads="1"/>
          </p:cNvSpPr>
          <p:nvPr/>
        </p:nvSpPr>
        <p:spPr bwMode="auto">
          <a:xfrm>
            <a:off x="4648200" y="5638800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7127" name="Picture 23" descr="Bai_15__H43_Quang_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36" y="3429000"/>
            <a:ext cx="4800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 descr="chipyritelon_05281442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76" y="3390900"/>
            <a:ext cx="529184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4489720" y="6300788"/>
            <a:ext cx="1928103" cy="519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8910536" y="6262687"/>
            <a:ext cx="2362200" cy="519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Kết quả hình ảnh cho hình ảnh các khoáng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0256" cy="32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khái thác khoáng sản, anh dep,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39310"/>
            <a:ext cx="6420256" cy="361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khái thác khoáng sản, anh dep,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55" y="-1"/>
            <a:ext cx="5771745" cy="32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khái thác khoáng sản, anh dep,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55" y="3239310"/>
            <a:ext cx="5771745" cy="36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Kết quả hình ảnh cho Sự ô nhiễm do khai thác khoáng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63132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 descr="Kết quả hình ảnh cho Sự ô nhiễm do khai thác khoáng sả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6313253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Kết quả hình ảnh cho Sự ô nhiễm do khai thác khoáng sả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53" y="685801"/>
            <a:ext cx="587874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8" descr="Kết quả hình ảnh cho Sự ô nhiễm do khai thác khoáng s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52" y="3352799"/>
            <a:ext cx="587874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963694" y="84105"/>
            <a:ext cx="5479915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28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6" descr="Kết quả hình ảnh cho khai thác khoáng sản và bảo vệ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31552"/>
            <a:ext cx="6099243" cy="342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631493" y="3431552"/>
            <a:ext cx="5356225" cy="3048000"/>
          </a:xfrm>
          <a:prstGeom prst="cloudCallout">
            <a:avLst>
              <a:gd name="adj1" fmla="val -51656"/>
              <a:gd name="adj2" fmla="val -3232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Khuyến khích trẻ trồng cây xanh | giaoduc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42" y="-1"/>
            <a:ext cx="6092758" cy="34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9242" cy="34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1" name="AutoShape 4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2" name="AutoShape 6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AutoShape 8" descr="Kết quả hình ảnh cho hình ảnh năng lượng gió"/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31082" name="Picture 10" descr="Năng lượng gió. Ảnh: 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32460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4" name="Picture 12" descr="http://img.khoahoc.tv/photos/image/2009/09/17/Nanglu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0"/>
            <a:ext cx="5838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6" name="Picture 14" descr="Kết quả hình ảnh cho hình ảnh các năng lượng nh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6324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8" name="Picture 16" descr="images253764_E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6" y="3200400"/>
            <a:ext cx="583882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-317726"/>
            <a:ext cx="10914160" cy="6197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6028" y="2527042"/>
            <a:ext cx="8544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05" y="168477"/>
            <a:ext cx="8815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 xếp lại trật tự các từ </a:t>
            </a:r>
            <a:r>
              <a:rPr lang="en-US" sz="3200" b="1" dirty="0" err="1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3200" b="1" dirty="0" smtClean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bảng cho phù hợp</a:t>
            </a:r>
            <a:endParaRPr lang="en-US" sz="3200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47097"/>
              </p:ext>
            </p:extLst>
          </p:nvPr>
        </p:nvGraphicFramePr>
        <p:xfrm>
          <a:off x="1215958" y="4149804"/>
          <a:ext cx="9698476" cy="233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4262"/>
                <a:gridCol w="3605669"/>
                <a:gridCol w="3198545"/>
              </a:tblGrid>
              <a:tr h="521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 sản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581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 vôi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 đá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9313" y="753252"/>
            <a:ext cx="8588030" cy="3085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9353" y="4747098"/>
            <a:ext cx="1643975" cy="38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9095" y="5209321"/>
            <a:ext cx="193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 loại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9095" y="5879966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2649" y="4680041"/>
            <a:ext cx="161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 sức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2649" y="528140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xây dựng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3734" y="5882759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40" y="-317726"/>
            <a:ext cx="10244245" cy="6197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3009" y="2492896"/>
            <a:ext cx="8160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ó thể là hình ảnh về bầu trờ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54782"/>
          <a:stretch/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bg1"/>
                </a:solidFill>
              </a:rPr>
              <a:t>Nâng cao bề mặt địa hình, phun trào mắc ma, động đất, núi lửa….là các tác động của</a:t>
            </a:r>
          </a:p>
          <a:p>
            <a:pPr marL="742950" indent="-742950">
              <a:buAutoNum type="alphaUcPeriod"/>
            </a:pPr>
            <a:r>
              <a:rPr lang="vi-VN" sz="2800" dirty="0">
                <a:solidFill>
                  <a:schemeClr val="bg1"/>
                </a:solidFill>
              </a:rPr>
              <a:t>ngoại lực.	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pPr marL="742950" indent="-742950">
              <a:buAutoNum type="alphaUcPeriod"/>
            </a:pPr>
            <a:r>
              <a:rPr lang="vi-VN" sz="2800" dirty="0">
                <a:solidFill>
                  <a:schemeClr val="bg1"/>
                </a:solidFill>
              </a:rPr>
              <a:t>không có lực nào. </a:t>
            </a:r>
            <a:endParaRPr lang="en-US" sz="2800" dirty="0">
              <a:solidFill>
                <a:schemeClr val="bg1"/>
              </a:solidFill>
            </a:endParaRPr>
          </a:p>
          <a:p>
            <a:pPr marL="742950" indent="-742950">
              <a:buAutoNum type="alphaUcPeriod"/>
            </a:pPr>
            <a:r>
              <a:rPr lang="vi-VN" sz="2800" dirty="0">
                <a:solidFill>
                  <a:schemeClr val="bg1"/>
                </a:solidFill>
              </a:rPr>
              <a:t>cả nội và ngoại lực. 	</a:t>
            </a:r>
            <a:endParaRPr lang="en-US" sz="2800" dirty="0">
              <a:solidFill>
                <a:schemeClr val="bg1"/>
              </a:solidFill>
            </a:endParaRPr>
          </a:p>
          <a:p>
            <a:pPr marL="742950" indent="-742950">
              <a:buAutoNum type="alphaUcPeriod"/>
            </a:pPr>
            <a:r>
              <a:rPr lang="vi-VN" sz="2800" dirty="0">
                <a:solidFill>
                  <a:schemeClr val="bg1"/>
                </a:solidFill>
              </a:rPr>
              <a:t>nội lực.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80060" y="6330948"/>
            <a:ext cx="1792613" cy="52705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71" y="427675"/>
            <a:ext cx="2766194" cy="20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ó thể là hình ảnh về bầu trờ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54782"/>
          <a:stretch/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3077528" y="751039"/>
            <a:ext cx="7476172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bg1"/>
                </a:solidFill>
              </a:rPr>
              <a:t>Độ cao tương đối là độ cao đo theo chiều thẳng đứng từ </a:t>
            </a:r>
          </a:p>
          <a:p>
            <a:pPr marL="514350" indent="-514350">
              <a:buAutoNum type="alphaUcPeriod"/>
            </a:pPr>
            <a:r>
              <a:rPr lang="vi-VN" sz="3200" dirty="0">
                <a:solidFill>
                  <a:schemeClr val="bg1"/>
                </a:solidFill>
              </a:rPr>
              <a:t>từ đỉnh núi xuống chân núi.	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vi-VN" sz="3200" dirty="0">
                <a:solidFill>
                  <a:schemeClr val="bg1"/>
                </a:solidFill>
              </a:rPr>
              <a:t>mực nước biển lên đến chân núi.</a:t>
            </a:r>
          </a:p>
          <a:p>
            <a:r>
              <a:rPr lang="vi-VN" sz="3200" dirty="0">
                <a:solidFill>
                  <a:schemeClr val="bg1"/>
                </a:solidFill>
              </a:rPr>
              <a:t>C. mực nước biển lên đến đỉnh núi.	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D. từ chân núi lên đến đỉnh núi.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499235" y="653098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80060" y="6330948"/>
            <a:ext cx="1792613" cy="52705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71" y="427675"/>
            <a:ext cx="2766194" cy="20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ó thể là hình ảnh về bầu trờ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54782"/>
          <a:stretch/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3077528" y="751039"/>
            <a:ext cx="715963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bg1"/>
                </a:solidFill>
              </a:rPr>
              <a:t>Độ cao tuyệt đối là độ cao đo theo chiều thẳng đứng từ </a:t>
            </a:r>
          </a:p>
          <a:p>
            <a:pPr marL="514350" indent="-514350">
              <a:buAutoNum type="alphaUcPeriod"/>
            </a:pPr>
            <a:r>
              <a:rPr lang="vi-VN" sz="3200" dirty="0">
                <a:solidFill>
                  <a:schemeClr val="bg1"/>
                </a:solidFill>
              </a:rPr>
              <a:t>mực nước biển lên đến đỉnh núi.	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AutoNum type="alphaUcPeriod"/>
            </a:pPr>
            <a:r>
              <a:rPr lang="vi-VN" sz="3200" dirty="0">
                <a:solidFill>
                  <a:schemeClr val="bg1"/>
                </a:solidFill>
              </a:rPr>
              <a:t>từ đỉnh núi xuống chân núi.</a:t>
            </a:r>
          </a:p>
          <a:p>
            <a:r>
              <a:rPr lang="vi-VN" sz="3200" dirty="0">
                <a:solidFill>
                  <a:schemeClr val="bg1"/>
                </a:solidFill>
              </a:rPr>
              <a:t>C. từ chân núi lên đến đỉnh núi.	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chemeClr val="bg1"/>
                </a:solidFill>
              </a:rPr>
              <a:t>D. mực nước biển lên đến chân núi.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022994" y="659601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80060" y="6330948"/>
            <a:ext cx="1792613" cy="52705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71" y="427675"/>
            <a:ext cx="2766194" cy="20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2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ó thể là hình ảnh về bầu trờ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54782"/>
          <a:stretch/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084434" y="427675"/>
            <a:ext cx="9353092" cy="326871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bg1"/>
                </a:solidFill>
              </a:rPr>
              <a:t>Cần khai thác và sử dụng khoáng sản hợp lí vì khoáng sản vì</a:t>
            </a:r>
          </a:p>
          <a:p>
            <a:r>
              <a:rPr lang="vi-VN" sz="2400" dirty="0">
                <a:solidFill>
                  <a:schemeClr val="bg1"/>
                </a:solidFill>
              </a:rPr>
              <a:t>A. là tài nguyên quý giá và mất nhiều chi phí để khai thác, sử dụng. </a:t>
            </a:r>
          </a:p>
          <a:p>
            <a:r>
              <a:rPr lang="vi-VN" sz="2400" dirty="0">
                <a:solidFill>
                  <a:schemeClr val="bg1"/>
                </a:solidFill>
              </a:rPr>
              <a:t>B. hình thành trong thời gian rất lâu và sẽ hết trong thời gian dài. </a:t>
            </a:r>
          </a:p>
          <a:p>
            <a:r>
              <a:rPr lang="vi-VN" sz="2400" dirty="0">
                <a:solidFill>
                  <a:schemeClr val="bg1"/>
                </a:solidFill>
              </a:rPr>
              <a:t>C. phân bố không đều trong không gian và con người chưa thăm dò hết. </a:t>
            </a:r>
          </a:p>
          <a:p>
            <a:r>
              <a:rPr lang="vi-VN" sz="2400" dirty="0">
                <a:solidFill>
                  <a:schemeClr val="bg1"/>
                </a:solidFill>
              </a:rPr>
              <a:t>D. hình thành trong thời gian rất ngắn và không có nhiều trên Trái Đất.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93534" y="212292"/>
            <a:ext cx="559677" cy="36036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422068" y="333049"/>
            <a:ext cx="164443" cy="354388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1520" y="1434861"/>
            <a:ext cx="455948" cy="3255188"/>
            <a:chOff x="393013" y="1032066"/>
            <a:chExt cx="455948" cy="3255188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6"/>
              <a:ext cx="14515" cy="279924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6683" y="364290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80060" y="6330948"/>
            <a:ext cx="1792613" cy="52705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9" y="2280764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67231" y="258059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71330" y="255316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66903" y="259409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784087" y="257000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71330" y="258390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82736" y="258032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747572" y="258256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754474" y="255652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72360" y="257464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82736" y="2532884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740828" y="2562212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71" y="427675"/>
            <a:ext cx="2766194" cy="20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0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ó thể là hình ảnh về bầu trờ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b="54782"/>
          <a:stretch/>
        </p:blipFill>
        <p:spPr bwMode="auto">
          <a:xfrm>
            <a:off x="0" y="0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3077528" y="367784"/>
            <a:ext cx="7419022" cy="326871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bg1"/>
                </a:solidFill>
              </a:rPr>
              <a:t> “Có độ cao tuyệt đối trên 500 m, bề mặt tương đối bằng phẳng, sườn dốc” là đặc điểm của dạng địa hình nào?</a:t>
            </a:r>
            <a:endParaRPr lang="en-US" sz="3600" dirty="0">
              <a:solidFill>
                <a:schemeClr val="bg1"/>
              </a:solidFill>
            </a:endParaRPr>
          </a:p>
          <a:p>
            <a:pPr marL="742950" indent="-742950">
              <a:buAutoNum type="alphaUcPeriod"/>
            </a:pPr>
            <a:r>
              <a:rPr lang="it-IT" sz="3600" dirty="0"/>
              <a:t>đồi.			</a:t>
            </a:r>
            <a:r>
              <a:rPr lang="it-IT" sz="3600" b="1" dirty="0"/>
              <a:t>B. </a:t>
            </a:r>
            <a:r>
              <a:rPr lang="it-IT" sz="3600" dirty="0"/>
              <a:t>núi.	</a:t>
            </a:r>
          </a:p>
          <a:p>
            <a:r>
              <a:rPr lang="it-IT" sz="3600" b="1" dirty="0"/>
              <a:t>C. </a:t>
            </a:r>
            <a:r>
              <a:rPr lang="it-IT" sz="3600" dirty="0"/>
              <a:t>cao nguyên.		</a:t>
            </a:r>
            <a:r>
              <a:rPr lang="it-IT" sz="3600" b="1" dirty="0"/>
              <a:t>D. </a:t>
            </a:r>
            <a:r>
              <a:rPr lang="it-IT" sz="3600" dirty="0"/>
              <a:t>đồng bằng.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86627" y="152401"/>
            <a:ext cx="559677" cy="360367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477499" y="190502"/>
            <a:ext cx="164443" cy="354388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646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4697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180060" y="6330948"/>
            <a:ext cx="1792613" cy="52705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7603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7644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7599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7771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7644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7758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7406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7475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7654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7758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7339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71" y="427675"/>
            <a:ext cx="2766194" cy="20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4105592" y="457199"/>
            <a:ext cx="7632739" cy="1575881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4756" name="Picture 4" descr="0004-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1" y="204280"/>
            <a:ext cx="3075707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6398" y="2928475"/>
            <a:ext cx="10882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sao ngày nay con người phải tìm kiếm các nguồn năng lượng thay thế cho các tài nguyên khoáng sản như dầu mỏ, than đá</a:t>
            </a: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Newsprint"/>
          <p:cNvSpPr>
            <a:spLocks noChangeArrowheads="1"/>
          </p:cNvSpPr>
          <p:nvPr/>
        </p:nvSpPr>
        <p:spPr bwMode="auto">
          <a:xfrm>
            <a:off x="2844267" y="98531"/>
            <a:ext cx="8886720" cy="6665987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DF280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44266" y="3188157"/>
            <a:ext cx="1705169" cy="3669843"/>
            <a:chOff x="96" y="1536"/>
            <a:chExt cx="2352" cy="271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 rot="4912446">
              <a:off x="156" y="1476"/>
              <a:ext cx="768" cy="888"/>
              <a:chOff x="144" y="504"/>
              <a:chExt cx="1512" cy="1488"/>
            </a:xfrm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10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84" y="2256"/>
              <a:ext cx="192" cy="1536"/>
            </a:xfrm>
            <a:custGeom>
              <a:avLst/>
              <a:gdLst>
                <a:gd name="T0" fmla="*/ 48 w 192"/>
                <a:gd name="T1" fmla="*/ 0 h 1536"/>
                <a:gd name="T2" fmla="*/ 0 w 192"/>
                <a:gd name="T3" fmla="*/ 240 h 1536"/>
                <a:gd name="T4" fmla="*/ 0 w 192"/>
                <a:gd name="T5" fmla="*/ 480 h 1536"/>
                <a:gd name="T6" fmla="*/ 48 w 192"/>
                <a:gd name="T7" fmla="*/ 576 h 1536"/>
                <a:gd name="T8" fmla="*/ 144 w 192"/>
                <a:gd name="T9" fmla="*/ 720 h 1536"/>
                <a:gd name="T10" fmla="*/ 180 w 192"/>
                <a:gd name="T11" fmla="*/ 840 h 1536"/>
                <a:gd name="T12" fmla="*/ 192 w 192"/>
                <a:gd name="T13" fmla="*/ 984 h 1536"/>
                <a:gd name="T14" fmla="*/ 192 w 192"/>
                <a:gd name="T15" fmla="*/ 1056 h 1536"/>
                <a:gd name="T16" fmla="*/ 192 w 192"/>
                <a:gd name="T17" fmla="*/ 1152 h 1536"/>
                <a:gd name="T18" fmla="*/ 144 w 192"/>
                <a:gd name="T19" fmla="*/ 1392 h 1536"/>
                <a:gd name="T20" fmla="*/ 96 w 192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2" h="1536">
                  <a:moveTo>
                    <a:pt x="48" y="0"/>
                  </a:moveTo>
                  <a:lnTo>
                    <a:pt x="0" y="240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144" y="720"/>
                  </a:lnTo>
                  <a:lnTo>
                    <a:pt x="180" y="840"/>
                  </a:lnTo>
                  <a:lnTo>
                    <a:pt x="192" y="984"/>
                  </a:lnTo>
                  <a:lnTo>
                    <a:pt x="192" y="1056"/>
                  </a:lnTo>
                  <a:lnTo>
                    <a:pt x="192" y="1152"/>
                  </a:lnTo>
                  <a:lnTo>
                    <a:pt x="144" y="1392"/>
                  </a:lnTo>
                  <a:lnTo>
                    <a:pt x="96" y="1536"/>
                  </a:lnTo>
                </a:path>
              </a:pathLst>
            </a:custGeom>
            <a:noFill/>
            <a:ln w="3810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 rot="-3514978">
              <a:off x="216" y="3072"/>
              <a:ext cx="288" cy="432"/>
            </a:xfrm>
            <a:custGeom>
              <a:avLst/>
              <a:gdLst>
                <a:gd name="T0" fmla="*/ 141 w 336"/>
                <a:gd name="T1" fmla="*/ 229 h 816"/>
                <a:gd name="T2" fmla="*/ 35 w 336"/>
                <a:gd name="T3" fmla="*/ 215 h 816"/>
                <a:gd name="T4" fmla="*/ 0 w 336"/>
                <a:gd name="T5" fmla="*/ 175 h 816"/>
                <a:gd name="T6" fmla="*/ 0 w 336"/>
                <a:gd name="T7" fmla="*/ 134 h 816"/>
                <a:gd name="T8" fmla="*/ 35 w 336"/>
                <a:gd name="T9" fmla="*/ 94 h 816"/>
                <a:gd name="T10" fmla="*/ 141 w 336"/>
                <a:gd name="T11" fmla="*/ 27 h 816"/>
                <a:gd name="T12" fmla="*/ 212 w 336"/>
                <a:gd name="T13" fmla="*/ 0 h 816"/>
                <a:gd name="T14" fmla="*/ 247 w 336"/>
                <a:gd name="T15" fmla="*/ 54 h 816"/>
                <a:gd name="T16" fmla="*/ 247 w 336"/>
                <a:gd name="T17" fmla="*/ 94 h 816"/>
                <a:gd name="T18" fmla="*/ 247 w 336"/>
                <a:gd name="T19" fmla="*/ 134 h 816"/>
                <a:gd name="T20" fmla="*/ 247 w 336"/>
                <a:gd name="T21" fmla="*/ 161 h 816"/>
                <a:gd name="T22" fmla="*/ 212 w 336"/>
                <a:gd name="T23" fmla="*/ 202 h 816"/>
                <a:gd name="T24" fmla="*/ 141 w 336"/>
                <a:gd name="T25" fmla="*/ 229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6" h="816">
                  <a:moveTo>
                    <a:pt x="192" y="816"/>
                  </a:moveTo>
                  <a:lnTo>
                    <a:pt x="48" y="768"/>
                  </a:lnTo>
                  <a:lnTo>
                    <a:pt x="0" y="624"/>
                  </a:lnTo>
                  <a:lnTo>
                    <a:pt x="0" y="480"/>
                  </a:lnTo>
                  <a:lnTo>
                    <a:pt x="48" y="336"/>
                  </a:lnTo>
                  <a:lnTo>
                    <a:pt x="192" y="96"/>
                  </a:lnTo>
                  <a:lnTo>
                    <a:pt x="288" y="0"/>
                  </a:lnTo>
                  <a:lnTo>
                    <a:pt x="336" y="192"/>
                  </a:lnTo>
                  <a:lnTo>
                    <a:pt x="336" y="336"/>
                  </a:lnTo>
                  <a:lnTo>
                    <a:pt x="336" y="480"/>
                  </a:lnTo>
                  <a:lnTo>
                    <a:pt x="336" y="576"/>
                  </a:lnTo>
                  <a:lnTo>
                    <a:pt x="288" y="720"/>
                  </a:lnTo>
                  <a:lnTo>
                    <a:pt x="192" y="8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33CC33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 rot="-3514978">
              <a:off x="317" y="3081"/>
              <a:ext cx="128" cy="401"/>
            </a:xfrm>
            <a:custGeom>
              <a:avLst/>
              <a:gdLst>
                <a:gd name="T0" fmla="*/ 0 w 96"/>
                <a:gd name="T1" fmla="*/ 335 h 480"/>
                <a:gd name="T2" fmla="*/ 85 w 96"/>
                <a:gd name="T3" fmla="*/ 201 h 480"/>
                <a:gd name="T4" fmla="*/ 85 w 96"/>
                <a:gd name="T5" fmla="*/ 134 h 480"/>
                <a:gd name="T6" fmla="*/ 171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 rot="-3514978">
              <a:off x="337" y="3157"/>
              <a:ext cx="128" cy="124"/>
            </a:xfrm>
            <a:custGeom>
              <a:avLst/>
              <a:gdLst>
                <a:gd name="T0" fmla="*/ 0 w 96"/>
                <a:gd name="T1" fmla="*/ 32 h 480"/>
                <a:gd name="T2" fmla="*/ 85 w 96"/>
                <a:gd name="T3" fmla="*/ 19 h 480"/>
                <a:gd name="T4" fmla="*/ 85 w 96"/>
                <a:gd name="T5" fmla="*/ 13 h 480"/>
                <a:gd name="T6" fmla="*/ 171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 rot="-3514978">
              <a:off x="342" y="3244"/>
              <a:ext cx="64" cy="216"/>
            </a:xfrm>
            <a:custGeom>
              <a:avLst/>
              <a:gdLst>
                <a:gd name="T0" fmla="*/ 43 w 96"/>
                <a:gd name="T1" fmla="*/ 139 h 336"/>
                <a:gd name="T2" fmla="*/ 5 w 96"/>
                <a:gd name="T3" fmla="*/ 109 h 336"/>
                <a:gd name="T4" fmla="*/ 32 w 96"/>
                <a:gd name="T5" fmla="*/ 79 h 336"/>
                <a:gd name="T6" fmla="*/ 0 w 9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336">
                  <a:moveTo>
                    <a:pt x="96" y="336"/>
                  </a:moveTo>
                  <a:lnTo>
                    <a:pt x="12" y="264"/>
                  </a:lnTo>
                  <a:lnTo>
                    <a:pt x="72" y="192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 rot="-3514978">
              <a:off x="290" y="3164"/>
              <a:ext cx="16" cy="154"/>
            </a:xfrm>
            <a:custGeom>
              <a:avLst/>
              <a:gdLst>
                <a:gd name="T0" fmla="*/ 11 w 24"/>
                <a:gd name="T1" fmla="*/ 99 h 240"/>
                <a:gd name="T2" fmla="*/ 0 w 24"/>
                <a:gd name="T3" fmla="*/ 59 h 240"/>
                <a:gd name="T4" fmla="*/ 0 w 24"/>
                <a:gd name="T5" fmla="*/ 40 h 240"/>
                <a:gd name="T6" fmla="*/ 11 w 2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40">
                  <a:moveTo>
                    <a:pt x="24" y="240"/>
                  </a:moveTo>
                  <a:lnTo>
                    <a:pt x="0" y="144"/>
                  </a:lnTo>
                  <a:lnTo>
                    <a:pt x="0" y="96"/>
                  </a:lnTo>
                  <a:lnTo>
                    <a:pt x="2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504" y="3420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48 w 60"/>
                <a:gd name="T3" fmla="*/ 96 h 9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0" h="96">
                  <a:moveTo>
                    <a:pt x="0" y="0"/>
                  </a:moveTo>
                  <a:cubicBezTo>
                    <a:pt x="60" y="20"/>
                    <a:pt x="48" y="36"/>
                    <a:pt x="48" y="96"/>
                  </a:cubicBezTo>
                </a:path>
              </a:pathLst>
            </a:custGeom>
            <a:noFill/>
            <a:ln w="57150" cmpd="sng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480" y="2496"/>
              <a:ext cx="288" cy="528"/>
              <a:chOff x="480" y="2496"/>
              <a:chExt cx="288" cy="528"/>
            </a:xfrm>
          </p:grpSpPr>
          <p:sp>
            <p:nvSpPr>
              <p:cNvPr id="49" name="Freeform 19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1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2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5 w 72"/>
                  <a:gd name="T1" fmla="*/ 0 h 192"/>
                  <a:gd name="T2" fmla="*/ 0 w 72"/>
                  <a:gd name="T3" fmla="*/ 48 h 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 rot="4680742">
              <a:off x="936" y="2808"/>
              <a:ext cx="624" cy="1536"/>
              <a:chOff x="144" y="2256"/>
              <a:chExt cx="624" cy="1536"/>
            </a:xfrm>
          </p:grpSpPr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384" y="2256"/>
                <a:ext cx="192" cy="1536"/>
              </a:xfrm>
              <a:custGeom>
                <a:avLst/>
                <a:gdLst>
                  <a:gd name="T0" fmla="*/ 48 w 192"/>
                  <a:gd name="T1" fmla="*/ 0 h 1536"/>
                  <a:gd name="T2" fmla="*/ 0 w 192"/>
                  <a:gd name="T3" fmla="*/ 240 h 1536"/>
                  <a:gd name="T4" fmla="*/ 0 w 192"/>
                  <a:gd name="T5" fmla="*/ 480 h 1536"/>
                  <a:gd name="T6" fmla="*/ 48 w 192"/>
                  <a:gd name="T7" fmla="*/ 576 h 1536"/>
                  <a:gd name="T8" fmla="*/ 144 w 192"/>
                  <a:gd name="T9" fmla="*/ 720 h 1536"/>
                  <a:gd name="T10" fmla="*/ 180 w 192"/>
                  <a:gd name="T11" fmla="*/ 840 h 1536"/>
                  <a:gd name="T12" fmla="*/ 192 w 192"/>
                  <a:gd name="T13" fmla="*/ 984 h 1536"/>
                  <a:gd name="T14" fmla="*/ 192 w 192"/>
                  <a:gd name="T15" fmla="*/ 1056 h 1536"/>
                  <a:gd name="T16" fmla="*/ 192 w 192"/>
                  <a:gd name="T17" fmla="*/ 1152 h 1536"/>
                  <a:gd name="T18" fmla="*/ 144 w 192"/>
                  <a:gd name="T19" fmla="*/ 1392 h 1536"/>
                  <a:gd name="T20" fmla="*/ 96 w 192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2" h="1536">
                    <a:moveTo>
                      <a:pt x="48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48" y="576"/>
                    </a:lnTo>
                    <a:lnTo>
                      <a:pt x="144" y="720"/>
                    </a:lnTo>
                    <a:lnTo>
                      <a:pt x="180" y="840"/>
                    </a:lnTo>
                    <a:lnTo>
                      <a:pt x="192" y="984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44" y="1392"/>
                    </a:lnTo>
                    <a:lnTo>
                      <a:pt x="96" y="1536"/>
                    </a:ln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 rot="-3514978">
                <a:off x="216" y="3072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 rot="-3514978">
                <a:off x="317" y="3081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 rot="-3514978">
                <a:off x="337" y="3157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 rot="-3514978">
                <a:off x="342" y="3244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 rot="-3514978">
                <a:off x="290" y="3164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504" y="3420"/>
                <a:ext cx="60" cy="96"/>
              </a:xfrm>
              <a:custGeom>
                <a:avLst/>
                <a:gdLst>
                  <a:gd name="T0" fmla="*/ 0 w 60"/>
                  <a:gd name="T1" fmla="*/ 0 h 96"/>
                  <a:gd name="T2" fmla="*/ 48 w 60"/>
                  <a:gd name="T3" fmla="*/ 96 h 9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0" h="96">
                    <a:moveTo>
                      <a:pt x="0" y="0"/>
                    </a:moveTo>
                    <a:cubicBezTo>
                      <a:pt x="60" y="20"/>
                      <a:pt x="48" y="36"/>
                      <a:pt x="48" y="96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5 w 72"/>
                  <a:gd name="T1" fmla="*/ 0 h 192"/>
                  <a:gd name="T2" fmla="*/ 0 w 72"/>
                  <a:gd name="T3" fmla="*/ 48 h 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 rot="9942732">
              <a:off x="144" y="3360"/>
              <a:ext cx="768" cy="888"/>
              <a:chOff x="144" y="504"/>
              <a:chExt cx="1512" cy="1488"/>
            </a:xfrm>
          </p:grpSpPr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2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3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4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45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 rot="9942732">
              <a:off x="1680" y="2928"/>
              <a:ext cx="768" cy="888"/>
              <a:chOff x="144" y="504"/>
              <a:chExt cx="1512" cy="1488"/>
            </a:xfrm>
          </p:grpSpPr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48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0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1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52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grpSp>
          <p:nvGrpSpPr>
            <p:cNvPr id="17" name="Group 53"/>
            <p:cNvGrpSpPr>
              <a:grpSpLocks/>
            </p:cNvGrpSpPr>
            <p:nvPr/>
          </p:nvGrpSpPr>
          <p:grpSpPr bwMode="auto">
            <a:xfrm rot="20069967" flipH="1">
              <a:off x="153" y="2297"/>
              <a:ext cx="192" cy="528"/>
              <a:chOff x="480" y="2496"/>
              <a:chExt cx="288" cy="528"/>
            </a:xfrm>
          </p:grpSpPr>
          <p:sp>
            <p:nvSpPr>
              <p:cNvPr id="18" name="Freeform 54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41 w 336"/>
                  <a:gd name="T1" fmla="*/ 229 h 816"/>
                  <a:gd name="T2" fmla="*/ 35 w 336"/>
                  <a:gd name="T3" fmla="*/ 215 h 816"/>
                  <a:gd name="T4" fmla="*/ 0 w 336"/>
                  <a:gd name="T5" fmla="*/ 175 h 816"/>
                  <a:gd name="T6" fmla="*/ 0 w 336"/>
                  <a:gd name="T7" fmla="*/ 134 h 816"/>
                  <a:gd name="T8" fmla="*/ 35 w 336"/>
                  <a:gd name="T9" fmla="*/ 94 h 816"/>
                  <a:gd name="T10" fmla="*/ 141 w 336"/>
                  <a:gd name="T11" fmla="*/ 27 h 816"/>
                  <a:gd name="T12" fmla="*/ 212 w 336"/>
                  <a:gd name="T13" fmla="*/ 0 h 816"/>
                  <a:gd name="T14" fmla="*/ 247 w 336"/>
                  <a:gd name="T15" fmla="*/ 54 h 816"/>
                  <a:gd name="T16" fmla="*/ 247 w 336"/>
                  <a:gd name="T17" fmla="*/ 94 h 816"/>
                  <a:gd name="T18" fmla="*/ 247 w 336"/>
                  <a:gd name="T19" fmla="*/ 134 h 816"/>
                  <a:gd name="T20" fmla="*/ 247 w 336"/>
                  <a:gd name="T21" fmla="*/ 161 h 816"/>
                  <a:gd name="T22" fmla="*/ 212 w 336"/>
                  <a:gd name="T23" fmla="*/ 202 h 816"/>
                  <a:gd name="T24" fmla="*/ 141 w 336"/>
                  <a:gd name="T25" fmla="*/ 229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5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335 h 480"/>
                  <a:gd name="T2" fmla="*/ 85 w 96"/>
                  <a:gd name="T3" fmla="*/ 201 h 480"/>
                  <a:gd name="T4" fmla="*/ 85 w 96"/>
                  <a:gd name="T5" fmla="*/ 134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6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32 h 480"/>
                  <a:gd name="T2" fmla="*/ 85 w 96"/>
                  <a:gd name="T3" fmla="*/ 19 h 480"/>
                  <a:gd name="T4" fmla="*/ 85 w 96"/>
                  <a:gd name="T5" fmla="*/ 13 h 480"/>
                  <a:gd name="T6" fmla="*/ 171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7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43 w 96"/>
                  <a:gd name="T1" fmla="*/ 139 h 336"/>
                  <a:gd name="T2" fmla="*/ 5 w 96"/>
                  <a:gd name="T3" fmla="*/ 109 h 336"/>
                  <a:gd name="T4" fmla="*/ 32 w 96"/>
                  <a:gd name="T5" fmla="*/ 79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11 w 24"/>
                  <a:gd name="T1" fmla="*/ 99 h 240"/>
                  <a:gd name="T2" fmla="*/ 0 w 24"/>
                  <a:gd name="T3" fmla="*/ 59 h 240"/>
                  <a:gd name="T4" fmla="*/ 0 w 24"/>
                  <a:gd name="T5" fmla="*/ 40 h 240"/>
                  <a:gd name="T6" fmla="*/ 11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5 w 72"/>
                  <a:gd name="T1" fmla="*/ 0 h 192"/>
                  <a:gd name="T2" fmla="*/ 0 w 72"/>
                  <a:gd name="T3" fmla="*/ 48 h 19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1" name="Picture 64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54" y="1162730"/>
            <a:ext cx="672678" cy="44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73" descr="an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" y="87832"/>
            <a:ext cx="2723072" cy="214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4" descr="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198" y="23019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901819" y="1311733"/>
            <a:ext cx="74628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11: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ý: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+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+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cắt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32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49A9A6A3-D184-4CB7-A635-8C59F0A71CA7}"/>
              </a:ext>
            </a:extLst>
          </p:cNvPr>
          <p:cNvSpPr/>
          <p:nvPr/>
        </p:nvSpPr>
        <p:spPr>
          <a:xfrm>
            <a:off x="167425" y="-230487"/>
            <a:ext cx="3939787" cy="3665696"/>
          </a:xfrm>
          <a:custGeom>
            <a:avLst/>
            <a:gdLst>
              <a:gd name="connsiteX0" fmla="*/ 5285263 w 6624196"/>
              <a:gd name="connsiteY0" fmla="*/ 4504291 h 6170261"/>
              <a:gd name="connsiteX1" fmla="*/ 5176354 w 6624196"/>
              <a:gd name="connsiteY1" fmla="*/ 4535142 h 6170261"/>
              <a:gd name="connsiteX2" fmla="*/ 5073852 w 6624196"/>
              <a:gd name="connsiteY2" fmla="*/ 4596845 h 6170261"/>
              <a:gd name="connsiteX3" fmla="*/ 4964944 w 6624196"/>
              <a:gd name="connsiteY3" fmla="*/ 4648264 h 6170261"/>
              <a:gd name="connsiteX4" fmla="*/ 4862442 w 6624196"/>
              <a:gd name="connsiteY4" fmla="*/ 4730534 h 6170261"/>
              <a:gd name="connsiteX5" fmla="*/ 4907286 w 6624196"/>
              <a:gd name="connsiteY5" fmla="*/ 4730534 h 6170261"/>
              <a:gd name="connsiteX6" fmla="*/ 4964944 w 6624196"/>
              <a:gd name="connsiteY6" fmla="*/ 4720250 h 6170261"/>
              <a:gd name="connsiteX7" fmla="*/ 5022601 w 6624196"/>
              <a:gd name="connsiteY7" fmla="*/ 4699682 h 6170261"/>
              <a:gd name="connsiteX8" fmla="*/ 5086665 w 6624196"/>
              <a:gd name="connsiteY8" fmla="*/ 4679115 h 6170261"/>
              <a:gd name="connsiteX9" fmla="*/ 5144322 w 6624196"/>
              <a:gd name="connsiteY9" fmla="*/ 4637980 h 6170261"/>
              <a:gd name="connsiteX10" fmla="*/ 5201980 w 6624196"/>
              <a:gd name="connsiteY10" fmla="*/ 4596845 h 6170261"/>
              <a:gd name="connsiteX11" fmla="*/ 5253231 w 6624196"/>
              <a:gd name="connsiteY11" fmla="*/ 4545426 h 6170261"/>
              <a:gd name="connsiteX12" fmla="*/ 4862445 w 6624196"/>
              <a:gd name="connsiteY12" fmla="*/ 4065515 h 6170261"/>
              <a:gd name="connsiteX13" fmla="*/ 4824004 w 6624196"/>
              <a:gd name="connsiteY13" fmla="*/ 4092940 h 6170261"/>
              <a:gd name="connsiteX14" fmla="*/ 4830410 w 6624196"/>
              <a:gd name="connsiteY14" fmla="*/ 4082656 h 6170261"/>
              <a:gd name="connsiteX15" fmla="*/ 4881661 w 6624196"/>
              <a:gd name="connsiteY15" fmla="*/ 4051805 h 6170261"/>
              <a:gd name="connsiteX16" fmla="*/ 4868848 w 6624196"/>
              <a:gd name="connsiteY16" fmla="*/ 4062089 h 6170261"/>
              <a:gd name="connsiteX17" fmla="*/ 4862445 w 6624196"/>
              <a:gd name="connsiteY17" fmla="*/ 4065515 h 6170261"/>
              <a:gd name="connsiteX18" fmla="*/ 5176354 w 6624196"/>
              <a:gd name="connsiteY18" fmla="*/ 3784427 h 6170261"/>
              <a:gd name="connsiteX19" fmla="*/ 5131510 w 6624196"/>
              <a:gd name="connsiteY19" fmla="*/ 3794711 h 6170261"/>
              <a:gd name="connsiteX20" fmla="*/ 5061040 w 6624196"/>
              <a:gd name="connsiteY20" fmla="*/ 3835846 h 6170261"/>
              <a:gd name="connsiteX21" fmla="*/ 4977756 w 6624196"/>
              <a:gd name="connsiteY21" fmla="*/ 3866697 h 6170261"/>
              <a:gd name="connsiteX22" fmla="*/ 4926506 w 6624196"/>
              <a:gd name="connsiteY22" fmla="*/ 3887265 h 6170261"/>
              <a:gd name="connsiteX23" fmla="*/ 4875254 w 6624196"/>
              <a:gd name="connsiteY23" fmla="*/ 3918116 h 6170261"/>
              <a:gd name="connsiteX24" fmla="*/ 4830410 w 6624196"/>
              <a:gd name="connsiteY24" fmla="*/ 3948967 h 6170261"/>
              <a:gd name="connsiteX25" fmla="*/ 4779159 w 6624196"/>
              <a:gd name="connsiteY25" fmla="*/ 3990102 h 6170261"/>
              <a:gd name="connsiteX26" fmla="*/ 4766346 w 6624196"/>
              <a:gd name="connsiteY26" fmla="*/ 4010670 h 6170261"/>
              <a:gd name="connsiteX27" fmla="*/ 4759940 w 6624196"/>
              <a:gd name="connsiteY27" fmla="*/ 4031237 h 6170261"/>
              <a:gd name="connsiteX28" fmla="*/ 4759940 w 6624196"/>
              <a:gd name="connsiteY28" fmla="*/ 4051805 h 6170261"/>
              <a:gd name="connsiteX29" fmla="*/ 4766346 w 6624196"/>
              <a:gd name="connsiteY29" fmla="*/ 4062089 h 6170261"/>
              <a:gd name="connsiteX30" fmla="*/ 4772752 w 6624196"/>
              <a:gd name="connsiteY30" fmla="*/ 4082656 h 6170261"/>
              <a:gd name="connsiteX31" fmla="*/ 4785565 w 6624196"/>
              <a:gd name="connsiteY31" fmla="*/ 4092940 h 6170261"/>
              <a:gd name="connsiteX32" fmla="*/ 4804784 w 6624196"/>
              <a:gd name="connsiteY32" fmla="*/ 4092940 h 6170261"/>
              <a:gd name="connsiteX33" fmla="*/ 4824004 w 6624196"/>
              <a:gd name="connsiteY33" fmla="*/ 4092940 h 6170261"/>
              <a:gd name="connsiteX34" fmla="*/ 4939318 w 6624196"/>
              <a:gd name="connsiteY34" fmla="*/ 4020954 h 6170261"/>
              <a:gd name="connsiteX35" fmla="*/ 5061040 w 6624196"/>
              <a:gd name="connsiteY35" fmla="*/ 3948967 h 6170261"/>
              <a:gd name="connsiteX36" fmla="*/ 5176354 w 6624196"/>
              <a:gd name="connsiteY36" fmla="*/ 3876981 h 6170261"/>
              <a:gd name="connsiteX37" fmla="*/ 5291669 w 6624196"/>
              <a:gd name="connsiteY37" fmla="*/ 3804994 h 6170261"/>
              <a:gd name="connsiteX38" fmla="*/ 5253231 w 6624196"/>
              <a:gd name="connsiteY38" fmla="*/ 3784427 h 6170261"/>
              <a:gd name="connsiteX39" fmla="*/ 5208386 w 6624196"/>
              <a:gd name="connsiteY39" fmla="*/ 3784427 h 6170261"/>
              <a:gd name="connsiteX40" fmla="*/ 3984768 w 6624196"/>
              <a:gd name="connsiteY40" fmla="*/ 0 h 6170261"/>
              <a:gd name="connsiteX41" fmla="*/ 3991174 w 6624196"/>
              <a:gd name="connsiteY41" fmla="*/ 0 h 6170261"/>
              <a:gd name="connsiteX42" fmla="*/ 4003987 w 6624196"/>
              <a:gd name="connsiteY42" fmla="*/ 0 h 6170261"/>
              <a:gd name="connsiteX43" fmla="*/ 4010393 w 6624196"/>
              <a:gd name="connsiteY43" fmla="*/ 10284 h 6170261"/>
              <a:gd name="connsiteX44" fmla="*/ 4016800 w 6624196"/>
              <a:gd name="connsiteY44" fmla="*/ 20568 h 6170261"/>
              <a:gd name="connsiteX45" fmla="*/ 4023206 w 6624196"/>
              <a:gd name="connsiteY45" fmla="*/ 164540 h 6170261"/>
              <a:gd name="connsiteX46" fmla="*/ 4036019 w 6624196"/>
              <a:gd name="connsiteY46" fmla="*/ 287946 h 6170261"/>
              <a:gd name="connsiteX47" fmla="*/ 4055238 w 6624196"/>
              <a:gd name="connsiteY47" fmla="*/ 318797 h 6170261"/>
              <a:gd name="connsiteX48" fmla="*/ 4068051 w 6624196"/>
              <a:gd name="connsiteY48" fmla="*/ 329081 h 6170261"/>
              <a:gd name="connsiteX49" fmla="*/ 4080864 w 6624196"/>
              <a:gd name="connsiteY49" fmla="*/ 339365 h 6170261"/>
              <a:gd name="connsiteX50" fmla="*/ 4100083 w 6624196"/>
              <a:gd name="connsiteY50" fmla="*/ 349648 h 6170261"/>
              <a:gd name="connsiteX51" fmla="*/ 4138521 w 6624196"/>
              <a:gd name="connsiteY51" fmla="*/ 349648 h 6170261"/>
              <a:gd name="connsiteX52" fmla="*/ 4176959 w 6624196"/>
              <a:gd name="connsiteY52" fmla="*/ 339365 h 6170261"/>
              <a:gd name="connsiteX53" fmla="*/ 4253836 w 6624196"/>
              <a:gd name="connsiteY53" fmla="*/ 329081 h 6170261"/>
              <a:gd name="connsiteX54" fmla="*/ 4337118 w 6624196"/>
              <a:gd name="connsiteY54" fmla="*/ 329081 h 6170261"/>
              <a:gd name="connsiteX55" fmla="*/ 4413995 w 6624196"/>
              <a:gd name="connsiteY55" fmla="*/ 329081 h 6170261"/>
              <a:gd name="connsiteX56" fmla="*/ 4503684 w 6624196"/>
              <a:gd name="connsiteY56" fmla="*/ 329081 h 6170261"/>
              <a:gd name="connsiteX57" fmla="*/ 4554936 w 6624196"/>
              <a:gd name="connsiteY57" fmla="*/ 329081 h 6170261"/>
              <a:gd name="connsiteX58" fmla="*/ 4625406 w 6624196"/>
              <a:gd name="connsiteY58" fmla="*/ 339365 h 6170261"/>
              <a:gd name="connsiteX59" fmla="*/ 4657438 w 6624196"/>
              <a:gd name="connsiteY59" fmla="*/ 339365 h 6170261"/>
              <a:gd name="connsiteX60" fmla="*/ 4689470 w 6624196"/>
              <a:gd name="connsiteY60" fmla="*/ 349648 h 6170261"/>
              <a:gd name="connsiteX61" fmla="*/ 4715095 w 6624196"/>
              <a:gd name="connsiteY61" fmla="*/ 370216 h 6170261"/>
              <a:gd name="connsiteX62" fmla="*/ 4740720 w 6624196"/>
              <a:gd name="connsiteY62" fmla="*/ 411351 h 6170261"/>
              <a:gd name="connsiteX63" fmla="*/ 4747127 w 6624196"/>
              <a:gd name="connsiteY63" fmla="*/ 442202 h 6170261"/>
              <a:gd name="connsiteX64" fmla="*/ 4753534 w 6624196"/>
              <a:gd name="connsiteY64" fmla="*/ 473054 h 6170261"/>
              <a:gd name="connsiteX65" fmla="*/ 4753534 w 6624196"/>
              <a:gd name="connsiteY65" fmla="*/ 524472 h 6170261"/>
              <a:gd name="connsiteX66" fmla="*/ 4753534 w 6624196"/>
              <a:gd name="connsiteY66" fmla="*/ 555324 h 6170261"/>
              <a:gd name="connsiteX67" fmla="*/ 4747127 w 6624196"/>
              <a:gd name="connsiteY67" fmla="*/ 596459 h 6170261"/>
              <a:gd name="connsiteX68" fmla="*/ 4727908 w 6624196"/>
              <a:gd name="connsiteY68" fmla="*/ 617026 h 6170261"/>
              <a:gd name="connsiteX69" fmla="*/ 4708688 w 6624196"/>
              <a:gd name="connsiteY69" fmla="*/ 627310 h 6170261"/>
              <a:gd name="connsiteX70" fmla="*/ 4689470 w 6624196"/>
              <a:gd name="connsiteY70" fmla="*/ 637594 h 6170261"/>
              <a:gd name="connsiteX71" fmla="*/ 4702282 w 6624196"/>
              <a:gd name="connsiteY71" fmla="*/ 678729 h 6170261"/>
              <a:gd name="connsiteX72" fmla="*/ 4702282 w 6624196"/>
              <a:gd name="connsiteY72" fmla="*/ 709580 h 6170261"/>
              <a:gd name="connsiteX73" fmla="*/ 4708688 w 6624196"/>
              <a:gd name="connsiteY73" fmla="*/ 730148 h 6170261"/>
              <a:gd name="connsiteX74" fmla="*/ 4702282 w 6624196"/>
              <a:gd name="connsiteY74" fmla="*/ 760999 h 6170261"/>
              <a:gd name="connsiteX75" fmla="*/ 4689470 w 6624196"/>
              <a:gd name="connsiteY75" fmla="*/ 812418 h 6170261"/>
              <a:gd name="connsiteX76" fmla="*/ 4657438 w 6624196"/>
              <a:gd name="connsiteY76" fmla="*/ 863837 h 6170261"/>
              <a:gd name="connsiteX77" fmla="*/ 4625406 w 6624196"/>
              <a:gd name="connsiteY77" fmla="*/ 915256 h 6170261"/>
              <a:gd name="connsiteX78" fmla="*/ 4606186 w 6624196"/>
              <a:gd name="connsiteY78" fmla="*/ 946107 h 6170261"/>
              <a:gd name="connsiteX79" fmla="*/ 4599780 w 6624196"/>
              <a:gd name="connsiteY79" fmla="*/ 976958 h 6170261"/>
              <a:gd name="connsiteX80" fmla="*/ 4593374 w 6624196"/>
              <a:gd name="connsiteY80" fmla="*/ 1007809 h 6170261"/>
              <a:gd name="connsiteX81" fmla="*/ 4612593 w 6624196"/>
              <a:gd name="connsiteY81" fmla="*/ 1028377 h 6170261"/>
              <a:gd name="connsiteX82" fmla="*/ 4644625 w 6624196"/>
              <a:gd name="connsiteY82" fmla="*/ 1028377 h 6170261"/>
              <a:gd name="connsiteX83" fmla="*/ 4747127 w 6624196"/>
              <a:gd name="connsiteY83" fmla="*/ 987242 h 6170261"/>
              <a:gd name="connsiteX84" fmla="*/ 4849629 w 6624196"/>
              <a:gd name="connsiteY84" fmla="*/ 946107 h 6170261"/>
              <a:gd name="connsiteX85" fmla="*/ 4907286 w 6624196"/>
              <a:gd name="connsiteY85" fmla="*/ 946107 h 6170261"/>
              <a:gd name="connsiteX86" fmla="*/ 4971350 w 6624196"/>
              <a:gd name="connsiteY86" fmla="*/ 935823 h 6170261"/>
              <a:gd name="connsiteX87" fmla="*/ 5022601 w 6624196"/>
              <a:gd name="connsiteY87" fmla="*/ 925539 h 6170261"/>
              <a:gd name="connsiteX88" fmla="*/ 5073852 w 6624196"/>
              <a:gd name="connsiteY88" fmla="*/ 925539 h 6170261"/>
              <a:gd name="connsiteX89" fmla="*/ 5131510 w 6624196"/>
              <a:gd name="connsiteY89" fmla="*/ 1018093 h 6170261"/>
              <a:gd name="connsiteX90" fmla="*/ 5189167 w 6624196"/>
              <a:gd name="connsiteY90" fmla="*/ 1120931 h 6170261"/>
              <a:gd name="connsiteX91" fmla="*/ 5221199 w 6624196"/>
              <a:gd name="connsiteY91" fmla="*/ 1120931 h 6170261"/>
              <a:gd name="connsiteX92" fmla="*/ 5240418 w 6624196"/>
              <a:gd name="connsiteY92" fmla="*/ 1110647 h 6170261"/>
              <a:gd name="connsiteX93" fmla="*/ 5272450 w 6624196"/>
              <a:gd name="connsiteY93" fmla="*/ 1090080 h 6170261"/>
              <a:gd name="connsiteX94" fmla="*/ 5291669 w 6624196"/>
              <a:gd name="connsiteY94" fmla="*/ 1069512 h 6170261"/>
              <a:gd name="connsiteX95" fmla="*/ 5349326 w 6624196"/>
              <a:gd name="connsiteY95" fmla="*/ 1059228 h 6170261"/>
              <a:gd name="connsiteX96" fmla="*/ 5406984 w 6624196"/>
              <a:gd name="connsiteY96" fmla="*/ 1048945 h 6170261"/>
              <a:gd name="connsiteX97" fmla="*/ 5554330 w 6624196"/>
              <a:gd name="connsiteY97" fmla="*/ 1028377 h 6170261"/>
              <a:gd name="connsiteX98" fmla="*/ 5695271 w 6624196"/>
              <a:gd name="connsiteY98" fmla="*/ 976958 h 6170261"/>
              <a:gd name="connsiteX99" fmla="*/ 5829805 w 6624196"/>
              <a:gd name="connsiteY99" fmla="*/ 946107 h 6170261"/>
              <a:gd name="connsiteX100" fmla="*/ 5970746 w 6624196"/>
              <a:gd name="connsiteY100" fmla="*/ 925539 h 6170261"/>
              <a:gd name="connsiteX101" fmla="*/ 6041216 w 6624196"/>
              <a:gd name="connsiteY101" fmla="*/ 935823 h 6170261"/>
              <a:gd name="connsiteX102" fmla="*/ 6105280 w 6624196"/>
              <a:gd name="connsiteY102" fmla="*/ 946107 h 6170261"/>
              <a:gd name="connsiteX103" fmla="*/ 6169343 w 6624196"/>
              <a:gd name="connsiteY103" fmla="*/ 976958 h 6170261"/>
              <a:gd name="connsiteX104" fmla="*/ 6227000 w 6624196"/>
              <a:gd name="connsiteY104" fmla="*/ 1007809 h 6170261"/>
              <a:gd name="connsiteX105" fmla="*/ 6291064 w 6624196"/>
              <a:gd name="connsiteY105" fmla="*/ 1028377 h 6170261"/>
              <a:gd name="connsiteX106" fmla="*/ 6361534 w 6624196"/>
              <a:gd name="connsiteY106" fmla="*/ 1028377 h 6170261"/>
              <a:gd name="connsiteX107" fmla="*/ 6432004 w 6624196"/>
              <a:gd name="connsiteY107" fmla="*/ 1028377 h 6170261"/>
              <a:gd name="connsiteX108" fmla="*/ 6502475 w 6624196"/>
              <a:gd name="connsiteY108" fmla="*/ 1038661 h 6170261"/>
              <a:gd name="connsiteX109" fmla="*/ 6470443 w 6624196"/>
              <a:gd name="connsiteY109" fmla="*/ 1048945 h 6170261"/>
              <a:gd name="connsiteX110" fmla="*/ 6451224 w 6624196"/>
              <a:gd name="connsiteY110" fmla="*/ 1059228 h 6170261"/>
              <a:gd name="connsiteX111" fmla="*/ 6419192 w 6624196"/>
              <a:gd name="connsiteY111" fmla="*/ 1048945 h 6170261"/>
              <a:gd name="connsiteX112" fmla="*/ 6393566 w 6624196"/>
              <a:gd name="connsiteY112" fmla="*/ 1048945 h 6170261"/>
              <a:gd name="connsiteX113" fmla="*/ 6342316 w 6624196"/>
              <a:gd name="connsiteY113" fmla="*/ 1048945 h 6170261"/>
              <a:gd name="connsiteX114" fmla="*/ 6291064 w 6624196"/>
              <a:gd name="connsiteY114" fmla="*/ 1059228 h 6170261"/>
              <a:gd name="connsiteX115" fmla="*/ 6239814 w 6624196"/>
              <a:gd name="connsiteY115" fmla="*/ 1069512 h 6170261"/>
              <a:gd name="connsiteX116" fmla="*/ 6175750 w 6624196"/>
              <a:gd name="connsiteY116" fmla="*/ 1090080 h 6170261"/>
              <a:gd name="connsiteX117" fmla="*/ 6124498 w 6624196"/>
              <a:gd name="connsiteY117" fmla="*/ 1120931 h 6170261"/>
              <a:gd name="connsiteX118" fmla="*/ 6079654 w 6624196"/>
              <a:gd name="connsiteY118" fmla="*/ 1172350 h 6170261"/>
              <a:gd name="connsiteX119" fmla="*/ 6066841 w 6624196"/>
              <a:gd name="connsiteY119" fmla="*/ 1203201 h 6170261"/>
              <a:gd name="connsiteX120" fmla="*/ 6066841 w 6624196"/>
              <a:gd name="connsiteY120" fmla="*/ 1234052 h 6170261"/>
              <a:gd name="connsiteX121" fmla="*/ 6073248 w 6624196"/>
              <a:gd name="connsiteY121" fmla="*/ 1264904 h 6170261"/>
              <a:gd name="connsiteX122" fmla="*/ 6073248 w 6624196"/>
              <a:gd name="connsiteY122" fmla="*/ 1285471 h 6170261"/>
              <a:gd name="connsiteX123" fmla="*/ 6092466 w 6624196"/>
              <a:gd name="connsiteY123" fmla="*/ 1316323 h 6170261"/>
              <a:gd name="connsiteX124" fmla="*/ 6118092 w 6624196"/>
              <a:gd name="connsiteY124" fmla="*/ 1347174 h 6170261"/>
              <a:gd name="connsiteX125" fmla="*/ 6150124 w 6624196"/>
              <a:gd name="connsiteY125" fmla="*/ 1347174 h 6170261"/>
              <a:gd name="connsiteX126" fmla="*/ 6182156 w 6624196"/>
              <a:gd name="connsiteY126" fmla="*/ 1326606 h 6170261"/>
              <a:gd name="connsiteX127" fmla="*/ 6201375 w 6624196"/>
              <a:gd name="connsiteY127" fmla="*/ 1316323 h 6170261"/>
              <a:gd name="connsiteX128" fmla="*/ 6227000 w 6624196"/>
              <a:gd name="connsiteY128" fmla="*/ 1316323 h 6170261"/>
              <a:gd name="connsiteX129" fmla="*/ 6239814 w 6624196"/>
              <a:gd name="connsiteY129" fmla="*/ 1326606 h 6170261"/>
              <a:gd name="connsiteX130" fmla="*/ 6252626 w 6624196"/>
              <a:gd name="connsiteY130" fmla="*/ 1357458 h 6170261"/>
              <a:gd name="connsiteX131" fmla="*/ 6271845 w 6624196"/>
              <a:gd name="connsiteY131" fmla="*/ 1378025 h 6170261"/>
              <a:gd name="connsiteX132" fmla="*/ 6278252 w 6624196"/>
              <a:gd name="connsiteY132" fmla="*/ 1398593 h 6170261"/>
              <a:gd name="connsiteX133" fmla="*/ 6278252 w 6624196"/>
              <a:gd name="connsiteY133" fmla="*/ 1439728 h 6170261"/>
              <a:gd name="connsiteX134" fmla="*/ 6278252 w 6624196"/>
              <a:gd name="connsiteY134" fmla="*/ 1460295 h 6170261"/>
              <a:gd name="connsiteX135" fmla="*/ 6252626 w 6624196"/>
              <a:gd name="connsiteY135" fmla="*/ 1501430 h 6170261"/>
              <a:gd name="connsiteX136" fmla="*/ 6227000 w 6624196"/>
              <a:gd name="connsiteY136" fmla="*/ 1542565 h 6170261"/>
              <a:gd name="connsiteX137" fmla="*/ 6207782 w 6624196"/>
              <a:gd name="connsiteY137" fmla="*/ 1552849 h 6170261"/>
              <a:gd name="connsiteX138" fmla="*/ 6194968 w 6624196"/>
              <a:gd name="connsiteY138" fmla="*/ 1573417 h 6170261"/>
              <a:gd name="connsiteX139" fmla="*/ 6182156 w 6624196"/>
              <a:gd name="connsiteY139" fmla="*/ 1604268 h 6170261"/>
              <a:gd name="connsiteX140" fmla="*/ 6182156 w 6624196"/>
              <a:gd name="connsiteY140" fmla="*/ 1624836 h 6170261"/>
              <a:gd name="connsiteX141" fmla="*/ 6201375 w 6624196"/>
              <a:gd name="connsiteY141" fmla="*/ 1635119 h 6170261"/>
              <a:gd name="connsiteX142" fmla="*/ 6233407 w 6624196"/>
              <a:gd name="connsiteY142" fmla="*/ 1635119 h 6170261"/>
              <a:gd name="connsiteX143" fmla="*/ 6259032 w 6624196"/>
              <a:gd name="connsiteY143" fmla="*/ 1624836 h 6170261"/>
              <a:gd name="connsiteX144" fmla="*/ 6284658 w 6624196"/>
              <a:gd name="connsiteY144" fmla="*/ 1614552 h 6170261"/>
              <a:gd name="connsiteX145" fmla="*/ 6335909 w 6624196"/>
              <a:gd name="connsiteY145" fmla="*/ 1614552 h 6170261"/>
              <a:gd name="connsiteX146" fmla="*/ 6387160 w 6624196"/>
              <a:gd name="connsiteY146" fmla="*/ 1604268 h 6170261"/>
              <a:gd name="connsiteX147" fmla="*/ 6432004 w 6624196"/>
              <a:gd name="connsiteY147" fmla="*/ 1583701 h 6170261"/>
              <a:gd name="connsiteX148" fmla="*/ 6470443 w 6624196"/>
              <a:gd name="connsiteY148" fmla="*/ 1563133 h 6170261"/>
              <a:gd name="connsiteX149" fmla="*/ 6521694 w 6624196"/>
              <a:gd name="connsiteY149" fmla="*/ 1552849 h 6170261"/>
              <a:gd name="connsiteX150" fmla="*/ 6566538 w 6624196"/>
              <a:gd name="connsiteY150" fmla="*/ 1532282 h 6170261"/>
              <a:gd name="connsiteX151" fmla="*/ 6579352 w 6624196"/>
              <a:gd name="connsiteY151" fmla="*/ 1521998 h 6170261"/>
              <a:gd name="connsiteX152" fmla="*/ 6598570 w 6624196"/>
              <a:gd name="connsiteY152" fmla="*/ 1501430 h 6170261"/>
              <a:gd name="connsiteX153" fmla="*/ 6604977 w 6624196"/>
              <a:gd name="connsiteY153" fmla="*/ 1501430 h 6170261"/>
              <a:gd name="connsiteX154" fmla="*/ 6611383 w 6624196"/>
              <a:gd name="connsiteY154" fmla="*/ 1501430 h 6170261"/>
              <a:gd name="connsiteX155" fmla="*/ 6617790 w 6624196"/>
              <a:gd name="connsiteY155" fmla="*/ 1521998 h 6170261"/>
              <a:gd name="connsiteX156" fmla="*/ 6624196 w 6624196"/>
              <a:gd name="connsiteY156" fmla="*/ 1532282 h 6170261"/>
              <a:gd name="connsiteX157" fmla="*/ 6624196 w 6624196"/>
              <a:gd name="connsiteY157" fmla="*/ 1542565 h 6170261"/>
              <a:gd name="connsiteX158" fmla="*/ 6624196 w 6624196"/>
              <a:gd name="connsiteY158" fmla="*/ 1573417 h 6170261"/>
              <a:gd name="connsiteX159" fmla="*/ 6624196 w 6624196"/>
              <a:gd name="connsiteY159" fmla="*/ 1614552 h 6170261"/>
              <a:gd name="connsiteX160" fmla="*/ 6617790 w 6624196"/>
              <a:gd name="connsiteY160" fmla="*/ 1655687 h 6170261"/>
              <a:gd name="connsiteX161" fmla="*/ 6611383 w 6624196"/>
              <a:gd name="connsiteY161" fmla="*/ 1696822 h 6170261"/>
              <a:gd name="connsiteX162" fmla="*/ 6579352 w 6624196"/>
              <a:gd name="connsiteY162" fmla="*/ 1748241 h 6170261"/>
              <a:gd name="connsiteX163" fmla="*/ 6553726 w 6624196"/>
              <a:gd name="connsiteY163" fmla="*/ 1809943 h 6170261"/>
              <a:gd name="connsiteX164" fmla="*/ 6528100 w 6624196"/>
              <a:gd name="connsiteY164" fmla="*/ 1820227 h 6170261"/>
              <a:gd name="connsiteX165" fmla="*/ 6508881 w 6624196"/>
              <a:gd name="connsiteY165" fmla="*/ 1830511 h 6170261"/>
              <a:gd name="connsiteX166" fmla="*/ 6496068 w 6624196"/>
              <a:gd name="connsiteY166" fmla="*/ 1871646 h 6170261"/>
              <a:gd name="connsiteX167" fmla="*/ 6483256 w 6624196"/>
              <a:gd name="connsiteY167" fmla="*/ 1902497 h 6170261"/>
              <a:gd name="connsiteX168" fmla="*/ 6438411 w 6624196"/>
              <a:gd name="connsiteY168" fmla="*/ 1902497 h 6170261"/>
              <a:gd name="connsiteX169" fmla="*/ 6399972 w 6624196"/>
              <a:gd name="connsiteY169" fmla="*/ 1912781 h 6170261"/>
              <a:gd name="connsiteX170" fmla="*/ 6393566 w 6624196"/>
              <a:gd name="connsiteY170" fmla="*/ 1974484 h 6170261"/>
              <a:gd name="connsiteX171" fmla="*/ 6380754 w 6624196"/>
              <a:gd name="connsiteY171" fmla="*/ 2025903 h 6170261"/>
              <a:gd name="connsiteX172" fmla="*/ 6361534 w 6624196"/>
              <a:gd name="connsiteY172" fmla="*/ 2067038 h 6170261"/>
              <a:gd name="connsiteX173" fmla="*/ 6342316 w 6624196"/>
              <a:gd name="connsiteY173" fmla="*/ 2097889 h 6170261"/>
              <a:gd name="connsiteX174" fmla="*/ 6316690 w 6624196"/>
              <a:gd name="connsiteY174" fmla="*/ 2180159 h 6170261"/>
              <a:gd name="connsiteX175" fmla="*/ 6284658 w 6624196"/>
              <a:gd name="connsiteY175" fmla="*/ 2241862 h 6170261"/>
              <a:gd name="connsiteX176" fmla="*/ 6239814 w 6624196"/>
              <a:gd name="connsiteY176" fmla="*/ 2293281 h 6170261"/>
              <a:gd name="connsiteX177" fmla="*/ 6188562 w 6624196"/>
              <a:gd name="connsiteY177" fmla="*/ 2313848 h 6170261"/>
              <a:gd name="connsiteX178" fmla="*/ 6137311 w 6624196"/>
              <a:gd name="connsiteY178" fmla="*/ 2324132 h 6170261"/>
              <a:gd name="connsiteX179" fmla="*/ 6079654 w 6624196"/>
              <a:gd name="connsiteY179" fmla="*/ 2324132 h 6170261"/>
              <a:gd name="connsiteX180" fmla="*/ 6092466 w 6624196"/>
              <a:gd name="connsiteY180" fmla="*/ 2354983 h 6170261"/>
              <a:gd name="connsiteX181" fmla="*/ 6105280 w 6624196"/>
              <a:gd name="connsiteY181" fmla="*/ 2396118 h 6170261"/>
              <a:gd name="connsiteX182" fmla="*/ 6124498 w 6624196"/>
              <a:gd name="connsiteY182" fmla="*/ 2406402 h 6170261"/>
              <a:gd name="connsiteX183" fmla="*/ 6143718 w 6624196"/>
              <a:gd name="connsiteY183" fmla="*/ 2416686 h 6170261"/>
              <a:gd name="connsiteX184" fmla="*/ 6194968 w 6624196"/>
              <a:gd name="connsiteY184" fmla="*/ 2416686 h 6170261"/>
              <a:gd name="connsiteX185" fmla="*/ 6246220 w 6624196"/>
              <a:gd name="connsiteY185" fmla="*/ 2406402 h 6170261"/>
              <a:gd name="connsiteX186" fmla="*/ 6271845 w 6624196"/>
              <a:gd name="connsiteY186" fmla="*/ 2406402 h 6170261"/>
              <a:gd name="connsiteX187" fmla="*/ 6284658 w 6624196"/>
              <a:gd name="connsiteY187" fmla="*/ 2406402 h 6170261"/>
              <a:gd name="connsiteX188" fmla="*/ 6303877 w 6624196"/>
              <a:gd name="connsiteY188" fmla="*/ 2426970 h 6170261"/>
              <a:gd name="connsiteX189" fmla="*/ 6310284 w 6624196"/>
              <a:gd name="connsiteY189" fmla="*/ 2457821 h 6170261"/>
              <a:gd name="connsiteX190" fmla="*/ 6316690 w 6624196"/>
              <a:gd name="connsiteY190" fmla="*/ 2468105 h 6170261"/>
              <a:gd name="connsiteX191" fmla="*/ 6316690 w 6624196"/>
              <a:gd name="connsiteY191" fmla="*/ 2498956 h 6170261"/>
              <a:gd name="connsiteX192" fmla="*/ 6310284 w 6624196"/>
              <a:gd name="connsiteY192" fmla="*/ 2519523 h 6170261"/>
              <a:gd name="connsiteX193" fmla="*/ 6291064 w 6624196"/>
              <a:gd name="connsiteY193" fmla="*/ 2550375 h 6170261"/>
              <a:gd name="connsiteX194" fmla="*/ 6201375 w 6624196"/>
              <a:gd name="connsiteY194" fmla="*/ 2601794 h 6170261"/>
              <a:gd name="connsiteX195" fmla="*/ 6124498 w 6624196"/>
              <a:gd name="connsiteY195" fmla="*/ 2684064 h 6170261"/>
              <a:gd name="connsiteX196" fmla="*/ 6073248 w 6624196"/>
              <a:gd name="connsiteY196" fmla="*/ 2745767 h 6170261"/>
              <a:gd name="connsiteX197" fmla="*/ 6015590 w 6624196"/>
              <a:gd name="connsiteY197" fmla="*/ 2776618 h 6170261"/>
              <a:gd name="connsiteX198" fmla="*/ 5970746 w 6624196"/>
              <a:gd name="connsiteY198" fmla="*/ 2797185 h 6170261"/>
              <a:gd name="connsiteX199" fmla="*/ 5932307 w 6624196"/>
              <a:gd name="connsiteY199" fmla="*/ 2828037 h 6170261"/>
              <a:gd name="connsiteX200" fmla="*/ 5932307 w 6624196"/>
              <a:gd name="connsiteY200" fmla="*/ 2848604 h 6170261"/>
              <a:gd name="connsiteX201" fmla="*/ 5932307 w 6624196"/>
              <a:gd name="connsiteY201" fmla="*/ 2858888 h 6170261"/>
              <a:gd name="connsiteX202" fmla="*/ 5938714 w 6624196"/>
              <a:gd name="connsiteY202" fmla="*/ 2879456 h 6170261"/>
              <a:gd name="connsiteX203" fmla="*/ 5957932 w 6624196"/>
              <a:gd name="connsiteY203" fmla="*/ 2889739 h 6170261"/>
              <a:gd name="connsiteX204" fmla="*/ 5977152 w 6624196"/>
              <a:gd name="connsiteY204" fmla="*/ 2889739 h 6170261"/>
              <a:gd name="connsiteX205" fmla="*/ 5996371 w 6624196"/>
              <a:gd name="connsiteY205" fmla="*/ 2889739 h 6170261"/>
              <a:gd name="connsiteX206" fmla="*/ 6021996 w 6624196"/>
              <a:gd name="connsiteY206" fmla="*/ 2879456 h 6170261"/>
              <a:gd name="connsiteX207" fmla="*/ 6047622 w 6624196"/>
              <a:gd name="connsiteY207" fmla="*/ 2879456 h 6170261"/>
              <a:gd name="connsiteX208" fmla="*/ 6079654 w 6624196"/>
              <a:gd name="connsiteY208" fmla="*/ 2879456 h 6170261"/>
              <a:gd name="connsiteX209" fmla="*/ 6098873 w 6624196"/>
              <a:gd name="connsiteY209" fmla="*/ 2889739 h 6170261"/>
              <a:gd name="connsiteX210" fmla="*/ 6118092 w 6624196"/>
              <a:gd name="connsiteY210" fmla="*/ 2900023 h 6170261"/>
              <a:gd name="connsiteX211" fmla="*/ 6130905 w 6624196"/>
              <a:gd name="connsiteY211" fmla="*/ 2920591 h 6170261"/>
              <a:gd name="connsiteX212" fmla="*/ 6143718 w 6624196"/>
              <a:gd name="connsiteY212" fmla="*/ 2941158 h 6170261"/>
              <a:gd name="connsiteX213" fmla="*/ 6143718 w 6624196"/>
              <a:gd name="connsiteY213" fmla="*/ 2982293 h 6170261"/>
              <a:gd name="connsiteX214" fmla="*/ 6137311 w 6624196"/>
              <a:gd name="connsiteY214" fmla="*/ 3002861 h 6170261"/>
              <a:gd name="connsiteX215" fmla="*/ 6118092 w 6624196"/>
              <a:gd name="connsiteY215" fmla="*/ 3013144 h 6170261"/>
              <a:gd name="connsiteX216" fmla="*/ 6092466 w 6624196"/>
              <a:gd name="connsiteY216" fmla="*/ 3023428 h 6170261"/>
              <a:gd name="connsiteX217" fmla="*/ 6079654 w 6624196"/>
              <a:gd name="connsiteY217" fmla="*/ 3033712 h 6170261"/>
              <a:gd name="connsiteX218" fmla="*/ 6021996 w 6624196"/>
              <a:gd name="connsiteY218" fmla="*/ 3074847 h 6170261"/>
              <a:gd name="connsiteX219" fmla="*/ 5957932 w 6624196"/>
              <a:gd name="connsiteY219" fmla="*/ 3095414 h 6170261"/>
              <a:gd name="connsiteX220" fmla="*/ 5893869 w 6624196"/>
              <a:gd name="connsiteY220" fmla="*/ 3115982 h 6170261"/>
              <a:gd name="connsiteX221" fmla="*/ 5836212 w 6624196"/>
              <a:gd name="connsiteY221" fmla="*/ 3146833 h 6170261"/>
              <a:gd name="connsiteX222" fmla="*/ 5804180 w 6624196"/>
              <a:gd name="connsiteY222" fmla="*/ 3167401 h 6170261"/>
              <a:gd name="connsiteX223" fmla="*/ 5765741 w 6624196"/>
              <a:gd name="connsiteY223" fmla="*/ 3177685 h 6170261"/>
              <a:gd name="connsiteX224" fmla="*/ 5727303 w 6624196"/>
              <a:gd name="connsiteY224" fmla="*/ 3187969 h 6170261"/>
              <a:gd name="connsiteX225" fmla="*/ 5695271 w 6624196"/>
              <a:gd name="connsiteY225" fmla="*/ 3198252 h 6170261"/>
              <a:gd name="connsiteX226" fmla="*/ 5656833 w 6624196"/>
              <a:gd name="connsiteY226" fmla="*/ 3249671 h 6170261"/>
              <a:gd name="connsiteX227" fmla="*/ 5618394 w 6624196"/>
              <a:gd name="connsiteY227" fmla="*/ 3311374 h 6170261"/>
              <a:gd name="connsiteX228" fmla="*/ 5695271 w 6624196"/>
              <a:gd name="connsiteY228" fmla="*/ 3280522 h 6170261"/>
              <a:gd name="connsiteX229" fmla="*/ 5765741 w 6624196"/>
              <a:gd name="connsiteY229" fmla="*/ 3270238 h 6170261"/>
              <a:gd name="connsiteX230" fmla="*/ 5829805 w 6624196"/>
              <a:gd name="connsiteY230" fmla="*/ 3259955 h 6170261"/>
              <a:gd name="connsiteX231" fmla="*/ 5906682 w 6624196"/>
              <a:gd name="connsiteY231" fmla="*/ 3259955 h 6170261"/>
              <a:gd name="connsiteX232" fmla="*/ 5964339 w 6624196"/>
              <a:gd name="connsiteY232" fmla="*/ 3259955 h 6170261"/>
              <a:gd name="connsiteX233" fmla="*/ 6021996 w 6624196"/>
              <a:gd name="connsiteY233" fmla="*/ 3259955 h 6170261"/>
              <a:gd name="connsiteX234" fmla="*/ 6086060 w 6624196"/>
              <a:gd name="connsiteY234" fmla="*/ 3259955 h 6170261"/>
              <a:gd name="connsiteX235" fmla="*/ 6156530 w 6624196"/>
              <a:gd name="connsiteY235" fmla="*/ 3259955 h 6170261"/>
              <a:gd name="connsiteX236" fmla="*/ 6175750 w 6624196"/>
              <a:gd name="connsiteY236" fmla="*/ 3270238 h 6170261"/>
              <a:gd name="connsiteX237" fmla="*/ 6188562 w 6624196"/>
              <a:gd name="connsiteY237" fmla="*/ 3290806 h 6170261"/>
              <a:gd name="connsiteX238" fmla="*/ 6194968 w 6624196"/>
              <a:gd name="connsiteY238" fmla="*/ 3321657 h 6170261"/>
              <a:gd name="connsiteX239" fmla="*/ 6194968 w 6624196"/>
              <a:gd name="connsiteY239" fmla="*/ 3352509 h 6170261"/>
              <a:gd name="connsiteX240" fmla="*/ 6188562 w 6624196"/>
              <a:gd name="connsiteY240" fmla="*/ 3373076 h 6170261"/>
              <a:gd name="connsiteX241" fmla="*/ 6175750 w 6624196"/>
              <a:gd name="connsiteY241" fmla="*/ 3393644 h 6170261"/>
              <a:gd name="connsiteX242" fmla="*/ 6150124 w 6624196"/>
              <a:gd name="connsiteY242" fmla="*/ 3393644 h 6170261"/>
              <a:gd name="connsiteX243" fmla="*/ 6137311 w 6624196"/>
              <a:gd name="connsiteY243" fmla="*/ 3393644 h 6170261"/>
              <a:gd name="connsiteX244" fmla="*/ 6028402 w 6624196"/>
              <a:gd name="connsiteY244" fmla="*/ 3445063 h 6170261"/>
              <a:gd name="connsiteX245" fmla="*/ 5919494 w 6624196"/>
              <a:gd name="connsiteY245" fmla="*/ 3517049 h 6170261"/>
              <a:gd name="connsiteX246" fmla="*/ 5816992 w 6624196"/>
              <a:gd name="connsiteY246" fmla="*/ 3609603 h 6170261"/>
              <a:gd name="connsiteX247" fmla="*/ 5720896 w 6624196"/>
              <a:gd name="connsiteY247" fmla="*/ 3733008 h 6170261"/>
              <a:gd name="connsiteX248" fmla="*/ 5676052 w 6624196"/>
              <a:gd name="connsiteY248" fmla="*/ 3774143 h 6170261"/>
              <a:gd name="connsiteX249" fmla="*/ 5624801 w 6624196"/>
              <a:gd name="connsiteY249" fmla="*/ 3825562 h 6170261"/>
              <a:gd name="connsiteX250" fmla="*/ 5586362 w 6624196"/>
              <a:gd name="connsiteY250" fmla="*/ 3856413 h 6170261"/>
              <a:gd name="connsiteX251" fmla="*/ 5535112 w 6624196"/>
              <a:gd name="connsiteY251" fmla="*/ 3887265 h 6170261"/>
              <a:gd name="connsiteX252" fmla="*/ 5426203 w 6624196"/>
              <a:gd name="connsiteY252" fmla="*/ 3959251 h 6170261"/>
              <a:gd name="connsiteX253" fmla="*/ 5310888 w 6624196"/>
              <a:gd name="connsiteY253" fmla="*/ 4031237 h 6170261"/>
              <a:gd name="connsiteX254" fmla="*/ 5201980 w 6624196"/>
              <a:gd name="connsiteY254" fmla="*/ 4092940 h 6170261"/>
              <a:gd name="connsiteX255" fmla="*/ 5093072 w 6624196"/>
              <a:gd name="connsiteY255" fmla="*/ 4164926 h 6170261"/>
              <a:gd name="connsiteX256" fmla="*/ 5035414 w 6624196"/>
              <a:gd name="connsiteY256" fmla="*/ 4206061 h 6170261"/>
              <a:gd name="connsiteX257" fmla="*/ 4971350 w 6624196"/>
              <a:gd name="connsiteY257" fmla="*/ 4247197 h 6170261"/>
              <a:gd name="connsiteX258" fmla="*/ 4913693 w 6624196"/>
              <a:gd name="connsiteY258" fmla="*/ 4278048 h 6170261"/>
              <a:gd name="connsiteX259" fmla="*/ 4856036 w 6624196"/>
              <a:gd name="connsiteY259" fmla="*/ 4329467 h 6170261"/>
              <a:gd name="connsiteX260" fmla="*/ 4804784 w 6624196"/>
              <a:gd name="connsiteY260" fmla="*/ 4360318 h 6170261"/>
              <a:gd name="connsiteX261" fmla="*/ 4759940 w 6624196"/>
              <a:gd name="connsiteY261" fmla="*/ 4391169 h 6170261"/>
              <a:gd name="connsiteX262" fmla="*/ 4721502 w 6624196"/>
              <a:gd name="connsiteY262" fmla="*/ 4452872 h 6170261"/>
              <a:gd name="connsiteX263" fmla="*/ 4689470 w 6624196"/>
              <a:gd name="connsiteY263" fmla="*/ 4524858 h 6170261"/>
              <a:gd name="connsiteX264" fmla="*/ 4759940 w 6624196"/>
              <a:gd name="connsiteY264" fmla="*/ 4514575 h 6170261"/>
              <a:gd name="connsiteX265" fmla="*/ 4824004 w 6624196"/>
              <a:gd name="connsiteY265" fmla="*/ 4504291 h 6170261"/>
              <a:gd name="connsiteX266" fmla="*/ 4900880 w 6624196"/>
              <a:gd name="connsiteY266" fmla="*/ 4473439 h 6170261"/>
              <a:gd name="connsiteX267" fmla="*/ 4964944 w 6624196"/>
              <a:gd name="connsiteY267" fmla="*/ 4442588 h 6170261"/>
              <a:gd name="connsiteX268" fmla="*/ 5029008 w 6624196"/>
              <a:gd name="connsiteY268" fmla="*/ 4401453 h 6170261"/>
              <a:gd name="connsiteX269" fmla="*/ 5086665 w 6624196"/>
              <a:gd name="connsiteY269" fmla="*/ 4380886 h 6170261"/>
              <a:gd name="connsiteX270" fmla="*/ 5150729 w 6624196"/>
              <a:gd name="connsiteY270" fmla="*/ 4350034 h 6170261"/>
              <a:gd name="connsiteX271" fmla="*/ 5221199 w 6624196"/>
              <a:gd name="connsiteY271" fmla="*/ 4329467 h 6170261"/>
              <a:gd name="connsiteX272" fmla="*/ 5285263 w 6624196"/>
              <a:gd name="connsiteY272" fmla="*/ 4298615 h 6170261"/>
              <a:gd name="connsiteX273" fmla="*/ 5349326 w 6624196"/>
              <a:gd name="connsiteY273" fmla="*/ 4288332 h 6170261"/>
              <a:gd name="connsiteX274" fmla="*/ 5413390 w 6624196"/>
              <a:gd name="connsiteY274" fmla="*/ 4278048 h 6170261"/>
              <a:gd name="connsiteX275" fmla="*/ 5490267 w 6624196"/>
              <a:gd name="connsiteY275" fmla="*/ 4278048 h 6170261"/>
              <a:gd name="connsiteX276" fmla="*/ 5554330 w 6624196"/>
              <a:gd name="connsiteY276" fmla="*/ 4267764 h 6170261"/>
              <a:gd name="connsiteX277" fmla="*/ 5618394 w 6624196"/>
              <a:gd name="connsiteY277" fmla="*/ 4267764 h 6170261"/>
              <a:gd name="connsiteX278" fmla="*/ 5682458 w 6624196"/>
              <a:gd name="connsiteY278" fmla="*/ 4267764 h 6170261"/>
              <a:gd name="connsiteX279" fmla="*/ 5746522 w 6624196"/>
              <a:gd name="connsiteY279" fmla="*/ 4278048 h 6170261"/>
              <a:gd name="connsiteX280" fmla="*/ 5759335 w 6624196"/>
              <a:gd name="connsiteY280" fmla="*/ 4298615 h 6170261"/>
              <a:gd name="connsiteX281" fmla="*/ 5752928 w 6624196"/>
              <a:gd name="connsiteY281" fmla="*/ 4329467 h 6170261"/>
              <a:gd name="connsiteX282" fmla="*/ 5733710 w 6624196"/>
              <a:gd name="connsiteY282" fmla="*/ 4350034 h 6170261"/>
              <a:gd name="connsiteX283" fmla="*/ 5714490 w 6624196"/>
              <a:gd name="connsiteY283" fmla="*/ 4370602 h 6170261"/>
              <a:gd name="connsiteX284" fmla="*/ 5663239 w 6624196"/>
              <a:gd name="connsiteY284" fmla="*/ 4401453 h 6170261"/>
              <a:gd name="connsiteX285" fmla="*/ 5624801 w 6624196"/>
              <a:gd name="connsiteY285" fmla="*/ 4432304 h 6170261"/>
              <a:gd name="connsiteX286" fmla="*/ 5515892 w 6624196"/>
              <a:gd name="connsiteY286" fmla="*/ 4514575 h 6170261"/>
              <a:gd name="connsiteX287" fmla="*/ 5406984 w 6624196"/>
              <a:gd name="connsiteY287" fmla="*/ 4596845 h 6170261"/>
              <a:gd name="connsiteX288" fmla="*/ 5355733 w 6624196"/>
              <a:gd name="connsiteY288" fmla="*/ 4637980 h 6170261"/>
              <a:gd name="connsiteX289" fmla="*/ 5304482 w 6624196"/>
              <a:gd name="connsiteY289" fmla="*/ 4689399 h 6170261"/>
              <a:gd name="connsiteX290" fmla="*/ 5285263 w 6624196"/>
              <a:gd name="connsiteY290" fmla="*/ 4720250 h 6170261"/>
              <a:gd name="connsiteX291" fmla="*/ 5259637 w 6624196"/>
              <a:gd name="connsiteY291" fmla="*/ 4730534 h 6170261"/>
              <a:gd name="connsiteX292" fmla="*/ 5246824 w 6624196"/>
              <a:gd name="connsiteY292" fmla="*/ 4740817 h 6170261"/>
              <a:gd name="connsiteX293" fmla="*/ 5234012 w 6624196"/>
              <a:gd name="connsiteY293" fmla="*/ 4761385 h 6170261"/>
              <a:gd name="connsiteX294" fmla="*/ 5227606 w 6624196"/>
              <a:gd name="connsiteY294" fmla="*/ 4792236 h 6170261"/>
              <a:gd name="connsiteX295" fmla="*/ 5234012 w 6624196"/>
              <a:gd name="connsiteY295" fmla="*/ 4812804 h 6170261"/>
              <a:gd name="connsiteX296" fmla="*/ 5246824 w 6624196"/>
              <a:gd name="connsiteY296" fmla="*/ 4823088 h 6170261"/>
              <a:gd name="connsiteX297" fmla="*/ 5259637 w 6624196"/>
              <a:gd name="connsiteY297" fmla="*/ 4843655 h 6170261"/>
              <a:gd name="connsiteX298" fmla="*/ 5285263 w 6624196"/>
              <a:gd name="connsiteY298" fmla="*/ 4823088 h 6170261"/>
              <a:gd name="connsiteX299" fmla="*/ 5291669 w 6624196"/>
              <a:gd name="connsiteY299" fmla="*/ 4812804 h 6170261"/>
              <a:gd name="connsiteX300" fmla="*/ 5291669 w 6624196"/>
              <a:gd name="connsiteY300" fmla="*/ 4781953 h 6170261"/>
              <a:gd name="connsiteX301" fmla="*/ 5298076 w 6624196"/>
              <a:gd name="connsiteY301" fmla="*/ 4761385 h 6170261"/>
              <a:gd name="connsiteX302" fmla="*/ 5310888 w 6624196"/>
              <a:gd name="connsiteY302" fmla="*/ 4761385 h 6170261"/>
              <a:gd name="connsiteX303" fmla="*/ 5323701 w 6624196"/>
              <a:gd name="connsiteY303" fmla="*/ 4761385 h 6170261"/>
              <a:gd name="connsiteX304" fmla="*/ 5336514 w 6624196"/>
              <a:gd name="connsiteY304" fmla="*/ 4771669 h 6170261"/>
              <a:gd name="connsiteX305" fmla="*/ 5336514 w 6624196"/>
              <a:gd name="connsiteY305" fmla="*/ 4792236 h 6170261"/>
              <a:gd name="connsiteX306" fmla="*/ 5336514 w 6624196"/>
              <a:gd name="connsiteY306" fmla="*/ 4843655 h 6170261"/>
              <a:gd name="connsiteX307" fmla="*/ 5310888 w 6624196"/>
              <a:gd name="connsiteY307" fmla="*/ 4895074 h 6170261"/>
              <a:gd name="connsiteX308" fmla="*/ 5298076 w 6624196"/>
              <a:gd name="connsiteY308" fmla="*/ 4956777 h 6170261"/>
              <a:gd name="connsiteX309" fmla="*/ 5272450 w 6624196"/>
              <a:gd name="connsiteY309" fmla="*/ 4997912 h 6170261"/>
              <a:gd name="connsiteX310" fmla="*/ 5240418 w 6624196"/>
              <a:gd name="connsiteY310" fmla="*/ 5039047 h 6170261"/>
              <a:gd name="connsiteX311" fmla="*/ 5201980 w 6624196"/>
              <a:gd name="connsiteY311" fmla="*/ 5069898 h 6170261"/>
              <a:gd name="connsiteX312" fmla="*/ 5125104 w 6624196"/>
              <a:gd name="connsiteY312" fmla="*/ 5111033 h 6170261"/>
              <a:gd name="connsiteX313" fmla="*/ 5041820 w 6624196"/>
              <a:gd name="connsiteY313" fmla="*/ 5131601 h 6170261"/>
              <a:gd name="connsiteX314" fmla="*/ 5009788 w 6624196"/>
              <a:gd name="connsiteY314" fmla="*/ 5162452 h 6170261"/>
              <a:gd name="connsiteX315" fmla="*/ 4971350 w 6624196"/>
              <a:gd name="connsiteY315" fmla="*/ 5213871 h 6170261"/>
              <a:gd name="connsiteX316" fmla="*/ 4952131 w 6624196"/>
              <a:gd name="connsiteY316" fmla="*/ 5224155 h 6170261"/>
              <a:gd name="connsiteX317" fmla="*/ 4920099 w 6624196"/>
              <a:gd name="connsiteY317" fmla="*/ 5234438 h 6170261"/>
              <a:gd name="connsiteX318" fmla="*/ 4900880 w 6624196"/>
              <a:gd name="connsiteY318" fmla="*/ 5234438 h 6170261"/>
              <a:gd name="connsiteX319" fmla="*/ 4868848 w 6624196"/>
              <a:gd name="connsiteY319" fmla="*/ 5234438 h 6170261"/>
              <a:gd name="connsiteX320" fmla="*/ 4868848 w 6624196"/>
              <a:gd name="connsiteY320" fmla="*/ 5255006 h 6170261"/>
              <a:gd name="connsiteX321" fmla="*/ 4862442 w 6624196"/>
              <a:gd name="connsiteY321" fmla="*/ 5285857 h 6170261"/>
              <a:gd name="connsiteX322" fmla="*/ 4849629 w 6624196"/>
              <a:gd name="connsiteY322" fmla="*/ 5306425 h 6170261"/>
              <a:gd name="connsiteX323" fmla="*/ 4830410 w 6624196"/>
              <a:gd name="connsiteY323" fmla="*/ 5326992 h 6170261"/>
              <a:gd name="connsiteX324" fmla="*/ 4824004 w 6624196"/>
              <a:gd name="connsiteY324" fmla="*/ 5337276 h 6170261"/>
              <a:gd name="connsiteX325" fmla="*/ 4811190 w 6624196"/>
              <a:gd name="connsiteY325" fmla="*/ 5357844 h 6170261"/>
              <a:gd name="connsiteX326" fmla="*/ 4804784 w 6624196"/>
              <a:gd name="connsiteY326" fmla="*/ 5378411 h 6170261"/>
              <a:gd name="connsiteX327" fmla="*/ 4798378 w 6624196"/>
              <a:gd name="connsiteY327" fmla="*/ 5388695 h 6170261"/>
              <a:gd name="connsiteX328" fmla="*/ 4772752 w 6624196"/>
              <a:gd name="connsiteY328" fmla="*/ 5398979 h 6170261"/>
              <a:gd name="connsiteX329" fmla="*/ 4759940 w 6624196"/>
              <a:gd name="connsiteY329" fmla="*/ 5398979 h 6170261"/>
              <a:gd name="connsiteX330" fmla="*/ 4740720 w 6624196"/>
              <a:gd name="connsiteY330" fmla="*/ 5409262 h 6170261"/>
              <a:gd name="connsiteX331" fmla="*/ 4715095 w 6624196"/>
              <a:gd name="connsiteY331" fmla="*/ 5440114 h 6170261"/>
              <a:gd name="connsiteX332" fmla="*/ 4670250 w 6624196"/>
              <a:gd name="connsiteY332" fmla="*/ 5470965 h 6170261"/>
              <a:gd name="connsiteX333" fmla="*/ 4638218 w 6624196"/>
              <a:gd name="connsiteY333" fmla="*/ 5491533 h 6170261"/>
              <a:gd name="connsiteX334" fmla="*/ 4606186 w 6624196"/>
              <a:gd name="connsiteY334" fmla="*/ 5512100 h 6170261"/>
              <a:gd name="connsiteX335" fmla="*/ 4567748 w 6624196"/>
              <a:gd name="connsiteY335" fmla="*/ 5542951 h 6170261"/>
              <a:gd name="connsiteX336" fmla="*/ 4554936 w 6624196"/>
              <a:gd name="connsiteY336" fmla="*/ 5542951 h 6170261"/>
              <a:gd name="connsiteX337" fmla="*/ 4542123 w 6624196"/>
              <a:gd name="connsiteY337" fmla="*/ 5532668 h 6170261"/>
              <a:gd name="connsiteX338" fmla="*/ 4529310 w 6624196"/>
              <a:gd name="connsiteY338" fmla="*/ 5532668 h 6170261"/>
              <a:gd name="connsiteX339" fmla="*/ 4510091 w 6624196"/>
              <a:gd name="connsiteY339" fmla="*/ 5501816 h 6170261"/>
              <a:gd name="connsiteX340" fmla="*/ 4510091 w 6624196"/>
              <a:gd name="connsiteY340" fmla="*/ 5398979 h 6170261"/>
              <a:gd name="connsiteX341" fmla="*/ 4497278 w 6624196"/>
              <a:gd name="connsiteY341" fmla="*/ 5296141 h 6170261"/>
              <a:gd name="connsiteX342" fmla="*/ 4478059 w 6624196"/>
              <a:gd name="connsiteY342" fmla="*/ 5275573 h 6170261"/>
              <a:gd name="connsiteX343" fmla="*/ 4446027 w 6624196"/>
              <a:gd name="connsiteY343" fmla="*/ 5275573 h 6170261"/>
              <a:gd name="connsiteX344" fmla="*/ 4413995 w 6624196"/>
              <a:gd name="connsiteY344" fmla="*/ 5285857 h 6170261"/>
              <a:gd name="connsiteX345" fmla="*/ 4388370 w 6624196"/>
              <a:gd name="connsiteY345" fmla="*/ 5296141 h 6170261"/>
              <a:gd name="connsiteX346" fmla="*/ 4343525 w 6624196"/>
              <a:gd name="connsiteY346" fmla="*/ 5316708 h 6170261"/>
              <a:gd name="connsiteX347" fmla="*/ 4292274 w 6624196"/>
              <a:gd name="connsiteY347" fmla="*/ 5326992 h 6170261"/>
              <a:gd name="connsiteX348" fmla="*/ 4273055 w 6624196"/>
              <a:gd name="connsiteY348" fmla="*/ 5326992 h 6170261"/>
              <a:gd name="connsiteX349" fmla="*/ 4247430 w 6624196"/>
              <a:gd name="connsiteY349" fmla="*/ 5316708 h 6170261"/>
              <a:gd name="connsiteX350" fmla="*/ 4234616 w 6624196"/>
              <a:gd name="connsiteY350" fmla="*/ 5316708 h 6170261"/>
              <a:gd name="connsiteX351" fmla="*/ 4221804 w 6624196"/>
              <a:gd name="connsiteY351" fmla="*/ 5316708 h 6170261"/>
              <a:gd name="connsiteX352" fmla="*/ 4215398 w 6624196"/>
              <a:gd name="connsiteY352" fmla="*/ 5306425 h 6170261"/>
              <a:gd name="connsiteX353" fmla="*/ 4202584 w 6624196"/>
              <a:gd name="connsiteY353" fmla="*/ 5285857 h 6170261"/>
              <a:gd name="connsiteX354" fmla="*/ 4215398 w 6624196"/>
              <a:gd name="connsiteY354" fmla="*/ 5255006 h 6170261"/>
              <a:gd name="connsiteX355" fmla="*/ 4221804 w 6624196"/>
              <a:gd name="connsiteY355" fmla="*/ 5244722 h 6170261"/>
              <a:gd name="connsiteX356" fmla="*/ 4241023 w 6624196"/>
              <a:gd name="connsiteY356" fmla="*/ 5224155 h 6170261"/>
              <a:gd name="connsiteX357" fmla="*/ 4266648 w 6624196"/>
              <a:gd name="connsiteY357" fmla="*/ 5224155 h 6170261"/>
              <a:gd name="connsiteX358" fmla="*/ 4285868 w 6624196"/>
              <a:gd name="connsiteY358" fmla="*/ 5224155 h 6170261"/>
              <a:gd name="connsiteX359" fmla="*/ 4305087 w 6624196"/>
              <a:gd name="connsiteY359" fmla="*/ 5224155 h 6170261"/>
              <a:gd name="connsiteX360" fmla="*/ 4324306 w 6624196"/>
              <a:gd name="connsiteY360" fmla="*/ 5213871 h 6170261"/>
              <a:gd name="connsiteX361" fmla="*/ 4337118 w 6624196"/>
              <a:gd name="connsiteY361" fmla="*/ 5203587 h 6170261"/>
              <a:gd name="connsiteX362" fmla="*/ 4356338 w 6624196"/>
              <a:gd name="connsiteY362" fmla="*/ 5152168 h 6170261"/>
              <a:gd name="connsiteX363" fmla="*/ 4388370 w 6624196"/>
              <a:gd name="connsiteY363" fmla="*/ 5121317 h 6170261"/>
              <a:gd name="connsiteX364" fmla="*/ 4356338 w 6624196"/>
              <a:gd name="connsiteY364" fmla="*/ 5111033 h 6170261"/>
              <a:gd name="connsiteX365" fmla="*/ 4337118 w 6624196"/>
              <a:gd name="connsiteY365" fmla="*/ 5100749 h 6170261"/>
              <a:gd name="connsiteX366" fmla="*/ 4305087 w 6624196"/>
              <a:gd name="connsiteY366" fmla="*/ 5100749 h 6170261"/>
              <a:gd name="connsiteX367" fmla="*/ 4285868 w 6624196"/>
              <a:gd name="connsiteY367" fmla="*/ 5111033 h 6170261"/>
              <a:gd name="connsiteX368" fmla="*/ 4241023 w 6624196"/>
              <a:gd name="connsiteY368" fmla="*/ 5141884 h 6170261"/>
              <a:gd name="connsiteX369" fmla="*/ 4196178 w 6624196"/>
              <a:gd name="connsiteY369" fmla="*/ 5183019 h 6170261"/>
              <a:gd name="connsiteX370" fmla="*/ 4170553 w 6624196"/>
              <a:gd name="connsiteY370" fmla="*/ 5203587 h 6170261"/>
              <a:gd name="connsiteX371" fmla="*/ 4138521 w 6624196"/>
              <a:gd name="connsiteY371" fmla="*/ 5203587 h 6170261"/>
              <a:gd name="connsiteX372" fmla="*/ 4100083 w 6624196"/>
              <a:gd name="connsiteY372" fmla="*/ 5162452 h 6170261"/>
              <a:gd name="connsiteX373" fmla="*/ 4074457 w 6624196"/>
              <a:gd name="connsiteY373" fmla="*/ 5131601 h 6170261"/>
              <a:gd name="connsiteX374" fmla="*/ 4029612 w 6624196"/>
              <a:gd name="connsiteY374" fmla="*/ 5162452 h 6170261"/>
              <a:gd name="connsiteX375" fmla="*/ 3984768 w 6624196"/>
              <a:gd name="connsiteY375" fmla="*/ 5213871 h 6170261"/>
              <a:gd name="connsiteX376" fmla="*/ 3939923 w 6624196"/>
              <a:gd name="connsiteY376" fmla="*/ 5244722 h 6170261"/>
              <a:gd name="connsiteX377" fmla="*/ 3901485 w 6624196"/>
              <a:gd name="connsiteY377" fmla="*/ 5285857 h 6170261"/>
              <a:gd name="connsiteX378" fmla="*/ 3856640 w 6624196"/>
              <a:gd name="connsiteY378" fmla="*/ 5306425 h 6170261"/>
              <a:gd name="connsiteX379" fmla="*/ 3805389 w 6624196"/>
              <a:gd name="connsiteY379" fmla="*/ 5316708 h 6170261"/>
              <a:gd name="connsiteX380" fmla="*/ 3754138 w 6624196"/>
              <a:gd name="connsiteY380" fmla="*/ 5316708 h 6170261"/>
              <a:gd name="connsiteX381" fmla="*/ 3709294 w 6624196"/>
              <a:gd name="connsiteY381" fmla="*/ 5316708 h 6170261"/>
              <a:gd name="connsiteX382" fmla="*/ 3677262 w 6624196"/>
              <a:gd name="connsiteY382" fmla="*/ 5316708 h 6170261"/>
              <a:gd name="connsiteX383" fmla="*/ 3645230 w 6624196"/>
              <a:gd name="connsiteY383" fmla="*/ 5316708 h 6170261"/>
              <a:gd name="connsiteX384" fmla="*/ 3619604 w 6624196"/>
              <a:gd name="connsiteY384" fmla="*/ 5306425 h 6170261"/>
              <a:gd name="connsiteX385" fmla="*/ 3613198 w 6624196"/>
              <a:gd name="connsiteY385" fmla="*/ 5296141 h 6170261"/>
              <a:gd name="connsiteX386" fmla="*/ 3600385 w 6624196"/>
              <a:gd name="connsiteY386" fmla="*/ 5285857 h 6170261"/>
              <a:gd name="connsiteX387" fmla="*/ 3600385 w 6624196"/>
              <a:gd name="connsiteY387" fmla="*/ 5255006 h 6170261"/>
              <a:gd name="connsiteX388" fmla="*/ 3632417 w 6624196"/>
              <a:gd name="connsiteY388" fmla="*/ 5162452 h 6170261"/>
              <a:gd name="connsiteX389" fmla="*/ 3658042 w 6624196"/>
              <a:gd name="connsiteY389" fmla="*/ 5069898 h 6170261"/>
              <a:gd name="connsiteX390" fmla="*/ 3658042 w 6624196"/>
              <a:gd name="connsiteY390" fmla="*/ 5039047 h 6170261"/>
              <a:gd name="connsiteX391" fmla="*/ 3645230 w 6624196"/>
              <a:gd name="connsiteY391" fmla="*/ 5028763 h 6170261"/>
              <a:gd name="connsiteX392" fmla="*/ 3632417 w 6624196"/>
              <a:gd name="connsiteY392" fmla="*/ 5018479 h 6170261"/>
              <a:gd name="connsiteX393" fmla="*/ 3613198 w 6624196"/>
              <a:gd name="connsiteY393" fmla="*/ 4997912 h 6170261"/>
              <a:gd name="connsiteX394" fmla="*/ 3568353 w 6624196"/>
              <a:gd name="connsiteY394" fmla="*/ 4997912 h 6170261"/>
              <a:gd name="connsiteX395" fmla="*/ 3536321 w 6624196"/>
              <a:gd name="connsiteY395" fmla="*/ 5028763 h 6170261"/>
              <a:gd name="connsiteX396" fmla="*/ 3510696 w 6624196"/>
              <a:gd name="connsiteY396" fmla="*/ 5039047 h 6170261"/>
              <a:gd name="connsiteX397" fmla="*/ 3485070 w 6624196"/>
              <a:gd name="connsiteY397" fmla="*/ 5059614 h 6170261"/>
              <a:gd name="connsiteX398" fmla="*/ 3465851 w 6624196"/>
              <a:gd name="connsiteY398" fmla="*/ 5080182 h 6170261"/>
              <a:gd name="connsiteX399" fmla="*/ 3446632 w 6624196"/>
              <a:gd name="connsiteY399" fmla="*/ 5100749 h 6170261"/>
              <a:gd name="connsiteX400" fmla="*/ 3433819 w 6624196"/>
              <a:gd name="connsiteY400" fmla="*/ 5100749 h 6170261"/>
              <a:gd name="connsiteX401" fmla="*/ 3427413 w 6624196"/>
              <a:gd name="connsiteY401" fmla="*/ 5080182 h 6170261"/>
              <a:gd name="connsiteX402" fmla="*/ 3427413 w 6624196"/>
              <a:gd name="connsiteY402" fmla="*/ 5069898 h 6170261"/>
              <a:gd name="connsiteX403" fmla="*/ 3433819 w 6624196"/>
              <a:gd name="connsiteY403" fmla="*/ 5059614 h 6170261"/>
              <a:gd name="connsiteX404" fmla="*/ 3446632 w 6624196"/>
              <a:gd name="connsiteY404" fmla="*/ 5028763 h 6170261"/>
              <a:gd name="connsiteX405" fmla="*/ 3459445 w 6624196"/>
              <a:gd name="connsiteY405" fmla="*/ 4997912 h 6170261"/>
              <a:gd name="connsiteX406" fmla="*/ 3459445 w 6624196"/>
              <a:gd name="connsiteY406" fmla="*/ 4977344 h 6170261"/>
              <a:gd name="connsiteX407" fmla="*/ 3453038 w 6624196"/>
              <a:gd name="connsiteY407" fmla="*/ 4956777 h 6170261"/>
              <a:gd name="connsiteX408" fmla="*/ 3440226 w 6624196"/>
              <a:gd name="connsiteY408" fmla="*/ 4956777 h 6170261"/>
              <a:gd name="connsiteX409" fmla="*/ 3433819 w 6624196"/>
              <a:gd name="connsiteY409" fmla="*/ 4946493 h 6170261"/>
              <a:gd name="connsiteX410" fmla="*/ 3395381 w 6624196"/>
              <a:gd name="connsiteY410" fmla="*/ 4956777 h 6170261"/>
              <a:gd name="connsiteX411" fmla="*/ 3376162 w 6624196"/>
              <a:gd name="connsiteY411" fmla="*/ 4967060 h 6170261"/>
              <a:gd name="connsiteX412" fmla="*/ 3318505 w 6624196"/>
              <a:gd name="connsiteY412" fmla="*/ 5049331 h 6170261"/>
              <a:gd name="connsiteX413" fmla="*/ 3248034 w 6624196"/>
              <a:gd name="connsiteY413" fmla="*/ 5131601 h 6170261"/>
              <a:gd name="connsiteX414" fmla="*/ 3209596 w 6624196"/>
              <a:gd name="connsiteY414" fmla="*/ 5162452 h 6170261"/>
              <a:gd name="connsiteX415" fmla="*/ 3177564 w 6624196"/>
              <a:gd name="connsiteY415" fmla="*/ 5203587 h 6170261"/>
              <a:gd name="connsiteX416" fmla="*/ 3183971 w 6624196"/>
              <a:gd name="connsiteY416" fmla="*/ 5244722 h 6170261"/>
              <a:gd name="connsiteX417" fmla="*/ 3196783 w 6624196"/>
              <a:gd name="connsiteY417" fmla="*/ 5296141 h 6170261"/>
              <a:gd name="connsiteX418" fmla="*/ 3190377 w 6624196"/>
              <a:gd name="connsiteY418" fmla="*/ 5326992 h 6170261"/>
              <a:gd name="connsiteX419" fmla="*/ 3177564 w 6624196"/>
              <a:gd name="connsiteY419" fmla="*/ 5357844 h 6170261"/>
              <a:gd name="connsiteX420" fmla="*/ 3119907 w 6624196"/>
              <a:gd name="connsiteY420" fmla="*/ 5419546 h 6170261"/>
              <a:gd name="connsiteX421" fmla="*/ 3055843 w 6624196"/>
              <a:gd name="connsiteY421" fmla="*/ 5470965 h 6170261"/>
              <a:gd name="connsiteX422" fmla="*/ 2998186 w 6624196"/>
              <a:gd name="connsiteY422" fmla="*/ 5563519 h 6170261"/>
              <a:gd name="connsiteX423" fmla="*/ 2934122 w 6624196"/>
              <a:gd name="connsiteY423" fmla="*/ 5666357 h 6170261"/>
              <a:gd name="connsiteX424" fmla="*/ 2902090 w 6624196"/>
              <a:gd name="connsiteY424" fmla="*/ 5707492 h 6170261"/>
              <a:gd name="connsiteX425" fmla="*/ 2863652 w 6624196"/>
              <a:gd name="connsiteY425" fmla="*/ 5728059 h 6170261"/>
              <a:gd name="connsiteX426" fmla="*/ 2818807 w 6624196"/>
              <a:gd name="connsiteY426" fmla="*/ 5748627 h 6170261"/>
              <a:gd name="connsiteX427" fmla="*/ 2773962 w 6624196"/>
              <a:gd name="connsiteY427" fmla="*/ 5758911 h 6170261"/>
              <a:gd name="connsiteX428" fmla="*/ 2716305 w 6624196"/>
              <a:gd name="connsiteY428" fmla="*/ 5820613 h 6170261"/>
              <a:gd name="connsiteX429" fmla="*/ 2652241 w 6624196"/>
              <a:gd name="connsiteY429" fmla="*/ 5892600 h 6170261"/>
              <a:gd name="connsiteX430" fmla="*/ 2620209 w 6624196"/>
              <a:gd name="connsiteY430" fmla="*/ 5902883 h 6170261"/>
              <a:gd name="connsiteX431" fmla="*/ 2588177 w 6624196"/>
              <a:gd name="connsiteY431" fmla="*/ 5892600 h 6170261"/>
              <a:gd name="connsiteX432" fmla="*/ 2556145 w 6624196"/>
              <a:gd name="connsiteY432" fmla="*/ 5882316 h 6170261"/>
              <a:gd name="connsiteX433" fmla="*/ 2530520 w 6624196"/>
              <a:gd name="connsiteY433" fmla="*/ 5841181 h 6170261"/>
              <a:gd name="connsiteX434" fmla="*/ 2498488 w 6624196"/>
              <a:gd name="connsiteY434" fmla="*/ 5800046 h 6170261"/>
              <a:gd name="connsiteX435" fmla="*/ 2472862 w 6624196"/>
              <a:gd name="connsiteY435" fmla="*/ 5748627 h 6170261"/>
              <a:gd name="connsiteX436" fmla="*/ 2453643 w 6624196"/>
              <a:gd name="connsiteY436" fmla="*/ 5697208 h 6170261"/>
              <a:gd name="connsiteX437" fmla="*/ 2447237 w 6624196"/>
              <a:gd name="connsiteY437" fmla="*/ 5635505 h 6170261"/>
              <a:gd name="connsiteX438" fmla="*/ 2440831 w 6624196"/>
              <a:gd name="connsiteY438" fmla="*/ 5512100 h 6170261"/>
              <a:gd name="connsiteX439" fmla="*/ 2440831 w 6624196"/>
              <a:gd name="connsiteY439" fmla="*/ 5378411 h 6170261"/>
              <a:gd name="connsiteX440" fmla="*/ 2389580 w 6624196"/>
              <a:gd name="connsiteY440" fmla="*/ 5440114 h 6170261"/>
              <a:gd name="connsiteX441" fmla="*/ 2338329 w 6624196"/>
              <a:gd name="connsiteY441" fmla="*/ 5460681 h 6170261"/>
              <a:gd name="connsiteX442" fmla="*/ 2280671 w 6624196"/>
              <a:gd name="connsiteY442" fmla="*/ 5481249 h 6170261"/>
              <a:gd name="connsiteX443" fmla="*/ 2223014 w 6624196"/>
              <a:gd name="connsiteY443" fmla="*/ 5491533 h 6170261"/>
              <a:gd name="connsiteX444" fmla="*/ 2171763 w 6624196"/>
              <a:gd name="connsiteY444" fmla="*/ 5481249 h 6170261"/>
              <a:gd name="connsiteX445" fmla="*/ 2114105 w 6624196"/>
              <a:gd name="connsiteY445" fmla="*/ 5481249 h 6170261"/>
              <a:gd name="connsiteX446" fmla="*/ 2062854 w 6624196"/>
              <a:gd name="connsiteY446" fmla="*/ 5481249 h 6170261"/>
              <a:gd name="connsiteX447" fmla="*/ 2018010 w 6624196"/>
              <a:gd name="connsiteY447" fmla="*/ 5501816 h 6170261"/>
              <a:gd name="connsiteX448" fmla="*/ 1921914 w 6624196"/>
              <a:gd name="connsiteY448" fmla="*/ 5614938 h 6170261"/>
              <a:gd name="connsiteX449" fmla="*/ 1845037 w 6624196"/>
              <a:gd name="connsiteY449" fmla="*/ 5728059 h 6170261"/>
              <a:gd name="connsiteX450" fmla="*/ 1748942 w 6624196"/>
              <a:gd name="connsiteY450" fmla="*/ 5820613 h 6170261"/>
              <a:gd name="connsiteX451" fmla="*/ 1652846 w 6624196"/>
              <a:gd name="connsiteY451" fmla="*/ 5913167 h 6170261"/>
              <a:gd name="connsiteX452" fmla="*/ 1543938 w 6624196"/>
              <a:gd name="connsiteY452" fmla="*/ 5985153 h 6170261"/>
              <a:gd name="connsiteX453" fmla="*/ 1435029 w 6624196"/>
              <a:gd name="connsiteY453" fmla="*/ 6057140 h 6170261"/>
              <a:gd name="connsiteX454" fmla="*/ 1415810 w 6624196"/>
              <a:gd name="connsiteY454" fmla="*/ 6067424 h 6170261"/>
              <a:gd name="connsiteX455" fmla="*/ 1383778 w 6624196"/>
              <a:gd name="connsiteY455" fmla="*/ 6067424 h 6170261"/>
              <a:gd name="connsiteX456" fmla="*/ 1364559 w 6624196"/>
              <a:gd name="connsiteY456" fmla="*/ 6067424 h 6170261"/>
              <a:gd name="connsiteX457" fmla="*/ 1332527 w 6624196"/>
              <a:gd name="connsiteY457" fmla="*/ 6046856 h 6170261"/>
              <a:gd name="connsiteX458" fmla="*/ 1313308 w 6624196"/>
              <a:gd name="connsiteY458" fmla="*/ 5995437 h 6170261"/>
              <a:gd name="connsiteX459" fmla="*/ 1294089 w 6624196"/>
              <a:gd name="connsiteY459" fmla="*/ 5933735 h 6170261"/>
              <a:gd name="connsiteX460" fmla="*/ 1274870 w 6624196"/>
              <a:gd name="connsiteY460" fmla="*/ 5872032 h 6170261"/>
              <a:gd name="connsiteX461" fmla="*/ 1249244 w 6624196"/>
              <a:gd name="connsiteY461" fmla="*/ 5810329 h 6170261"/>
              <a:gd name="connsiteX462" fmla="*/ 1236431 w 6624196"/>
              <a:gd name="connsiteY462" fmla="*/ 5738343 h 6170261"/>
              <a:gd name="connsiteX463" fmla="*/ 1236431 w 6624196"/>
              <a:gd name="connsiteY463" fmla="*/ 5666357 h 6170261"/>
              <a:gd name="connsiteX464" fmla="*/ 1249244 w 6624196"/>
              <a:gd name="connsiteY464" fmla="*/ 5584086 h 6170261"/>
              <a:gd name="connsiteX465" fmla="*/ 1268463 w 6624196"/>
              <a:gd name="connsiteY465" fmla="*/ 5491533 h 6170261"/>
              <a:gd name="connsiteX466" fmla="*/ 1281276 w 6624196"/>
              <a:gd name="connsiteY466" fmla="*/ 5398979 h 6170261"/>
              <a:gd name="connsiteX467" fmla="*/ 1294089 w 6624196"/>
              <a:gd name="connsiteY467" fmla="*/ 5296141 h 6170261"/>
              <a:gd name="connsiteX468" fmla="*/ 1262057 w 6624196"/>
              <a:gd name="connsiteY468" fmla="*/ 5296141 h 6170261"/>
              <a:gd name="connsiteX469" fmla="*/ 1230025 w 6624196"/>
              <a:gd name="connsiteY469" fmla="*/ 5316708 h 6170261"/>
              <a:gd name="connsiteX470" fmla="*/ 1191587 w 6624196"/>
              <a:gd name="connsiteY470" fmla="*/ 5337276 h 6170261"/>
              <a:gd name="connsiteX471" fmla="*/ 1159555 w 6624196"/>
              <a:gd name="connsiteY471" fmla="*/ 5368127 h 6170261"/>
              <a:gd name="connsiteX472" fmla="*/ 1101897 w 6624196"/>
              <a:gd name="connsiteY472" fmla="*/ 5450397 h 6170261"/>
              <a:gd name="connsiteX473" fmla="*/ 1037834 w 6624196"/>
              <a:gd name="connsiteY473" fmla="*/ 5512100 h 6170261"/>
              <a:gd name="connsiteX474" fmla="*/ 967363 w 6624196"/>
              <a:gd name="connsiteY474" fmla="*/ 5614938 h 6170261"/>
              <a:gd name="connsiteX475" fmla="*/ 890487 w 6624196"/>
              <a:gd name="connsiteY475" fmla="*/ 5707492 h 6170261"/>
              <a:gd name="connsiteX476" fmla="*/ 813610 w 6624196"/>
              <a:gd name="connsiteY476" fmla="*/ 5800046 h 6170261"/>
              <a:gd name="connsiteX477" fmla="*/ 743140 w 6624196"/>
              <a:gd name="connsiteY477" fmla="*/ 5892600 h 6170261"/>
              <a:gd name="connsiteX478" fmla="*/ 647045 w 6624196"/>
              <a:gd name="connsiteY478" fmla="*/ 6016005 h 6170261"/>
              <a:gd name="connsiteX479" fmla="*/ 531730 w 6624196"/>
              <a:gd name="connsiteY479" fmla="*/ 6139410 h 6170261"/>
              <a:gd name="connsiteX480" fmla="*/ 499698 w 6624196"/>
              <a:gd name="connsiteY480" fmla="*/ 6149694 h 6170261"/>
              <a:gd name="connsiteX481" fmla="*/ 474072 w 6624196"/>
              <a:gd name="connsiteY481" fmla="*/ 6170261 h 6170261"/>
              <a:gd name="connsiteX482" fmla="*/ 442040 w 6624196"/>
              <a:gd name="connsiteY482" fmla="*/ 6170261 h 6170261"/>
              <a:gd name="connsiteX483" fmla="*/ 416415 w 6624196"/>
              <a:gd name="connsiteY483" fmla="*/ 6170261 h 6170261"/>
              <a:gd name="connsiteX484" fmla="*/ 390789 w 6624196"/>
              <a:gd name="connsiteY484" fmla="*/ 6170261 h 6170261"/>
              <a:gd name="connsiteX485" fmla="*/ 365164 w 6624196"/>
              <a:gd name="connsiteY485" fmla="*/ 6149694 h 6170261"/>
              <a:gd name="connsiteX486" fmla="*/ 333132 w 6624196"/>
              <a:gd name="connsiteY486" fmla="*/ 6129126 h 6170261"/>
              <a:gd name="connsiteX487" fmla="*/ 307506 w 6624196"/>
              <a:gd name="connsiteY487" fmla="*/ 6077707 h 6170261"/>
              <a:gd name="connsiteX488" fmla="*/ 281881 w 6624196"/>
              <a:gd name="connsiteY488" fmla="*/ 6036572 h 6170261"/>
              <a:gd name="connsiteX489" fmla="*/ 262662 w 6624196"/>
              <a:gd name="connsiteY489" fmla="*/ 5974870 h 6170261"/>
              <a:gd name="connsiteX490" fmla="*/ 243443 w 6624196"/>
              <a:gd name="connsiteY490" fmla="*/ 5913167 h 6170261"/>
              <a:gd name="connsiteX491" fmla="*/ 237037 w 6624196"/>
              <a:gd name="connsiteY491" fmla="*/ 5851464 h 6170261"/>
              <a:gd name="connsiteX492" fmla="*/ 237037 w 6624196"/>
              <a:gd name="connsiteY492" fmla="*/ 5810329 h 6170261"/>
              <a:gd name="connsiteX493" fmla="*/ 237037 w 6624196"/>
              <a:gd name="connsiteY493" fmla="*/ 5748627 h 6170261"/>
              <a:gd name="connsiteX494" fmla="*/ 243443 w 6624196"/>
              <a:gd name="connsiteY494" fmla="*/ 5697208 h 6170261"/>
              <a:gd name="connsiteX495" fmla="*/ 262662 w 6624196"/>
              <a:gd name="connsiteY495" fmla="*/ 5635505 h 6170261"/>
              <a:gd name="connsiteX496" fmla="*/ 281881 w 6624196"/>
              <a:gd name="connsiteY496" fmla="*/ 5512100 h 6170261"/>
              <a:gd name="connsiteX497" fmla="*/ 326726 w 6624196"/>
              <a:gd name="connsiteY497" fmla="*/ 5409262 h 6170261"/>
              <a:gd name="connsiteX498" fmla="*/ 365164 w 6624196"/>
              <a:gd name="connsiteY498" fmla="*/ 5306425 h 6170261"/>
              <a:gd name="connsiteX499" fmla="*/ 403602 w 6624196"/>
              <a:gd name="connsiteY499" fmla="*/ 5203587 h 6170261"/>
              <a:gd name="connsiteX500" fmla="*/ 442040 w 6624196"/>
              <a:gd name="connsiteY500" fmla="*/ 5111033 h 6170261"/>
              <a:gd name="connsiteX501" fmla="*/ 474072 w 6624196"/>
              <a:gd name="connsiteY501" fmla="*/ 4997912 h 6170261"/>
              <a:gd name="connsiteX502" fmla="*/ 506104 w 6624196"/>
              <a:gd name="connsiteY502" fmla="*/ 4895074 h 6170261"/>
              <a:gd name="connsiteX503" fmla="*/ 550949 w 6624196"/>
              <a:gd name="connsiteY503" fmla="*/ 4802520 h 6170261"/>
              <a:gd name="connsiteX504" fmla="*/ 608606 w 6624196"/>
              <a:gd name="connsiteY504" fmla="*/ 4709966 h 6170261"/>
              <a:gd name="connsiteX505" fmla="*/ 666264 w 6624196"/>
              <a:gd name="connsiteY505" fmla="*/ 4617412 h 6170261"/>
              <a:gd name="connsiteX506" fmla="*/ 717515 w 6624196"/>
              <a:gd name="connsiteY506" fmla="*/ 4524858 h 6170261"/>
              <a:gd name="connsiteX507" fmla="*/ 781578 w 6624196"/>
              <a:gd name="connsiteY507" fmla="*/ 4432304 h 6170261"/>
              <a:gd name="connsiteX508" fmla="*/ 890487 w 6624196"/>
              <a:gd name="connsiteY508" fmla="*/ 4226629 h 6170261"/>
              <a:gd name="connsiteX509" fmla="*/ 1012209 w 6624196"/>
              <a:gd name="connsiteY509" fmla="*/ 4031237 h 6170261"/>
              <a:gd name="connsiteX510" fmla="*/ 1127523 w 6624196"/>
              <a:gd name="connsiteY510" fmla="*/ 3846129 h 6170261"/>
              <a:gd name="connsiteX511" fmla="*/ 1249244 w 6624196"/>
              <a:gd name="connsiteY511" fmla="*/ 3661022 h 6170261"/>
              <a:gd name="connsiteX512" fmla="*/ 1165961 w 6624196"/>
              <a:gd name="connsiteY512" fmla="*/ 3691873 h 6170261"/>
              <a:gd name="connsiteX513" fmla="*/ 1082678 w 6624196"/>
              <a:gd name="connsiteY513" fmla="*/ 3753576 h 6170261"/>
              <a:gd name="connsiteX514" fmla="*/ 1005802 w 6624196"/>
              <a:gd name="connsiteY514" fmla="*/ 3825562 h 6170261"/>
              <a:gd name="connsiteX515" fmla="*/ 922519 w 6624196"/>
              <a:gd name="connsiteY515" fmla="*/ 3887265 h 6170261"/>
              <a:gd name="connsiteX516" fmla="*/ 839236 w 6624196"/>
              <a:gd name="connsiteY516" fmla="*/ 3948967 h 6170261"/>
              <a:gd name="connsiteX517" fmla="*/ 743140 w 6624196"/>
              <a:gd name="connsiteY517" fmla="*/ 4020954 h 6170261"/>
              <a:gd name="connsiteX518" fmla="*/ 711109 w 6624196"/>
              <a:gd name="connsiteY518" fmla="*/ 4041521 h 6170261"/>
              <a:gd name="connsiteX519" fmla="*/ 679076 w 6624196"/>
              <a:gd name="connsiteY519" fmla="*/ 4051805 h 6170261"/>
              <a:gd name="connsiteX520" fmla="*/ 640638 w 6624196"/>
              <a:gd name="connsiteY520" fmla="*/ 4062089 h 6170261"/>
              <a:gd name="connsiteX521" fmla="*/ 595793 w 6624196"/>
              <a:gd name="connsiteY521" fmla="*/ 4062089 h 6170261"/>
              <a:gd name="connsiteX522" fmla="*/ 576575 w 6624196"/>
              <a:gd name="connsiteY522" fmla="*/ 4062089 h 6170261"/>
              <a:gd name="connsiteX523" fmla="*/ 557355 w 6624196"/>
              <a:gd name="connsiteY523" fmla="*/ 4041521 h 6170261"/>
              <a:gd name="connsiteX524" fmla="*/ 544542 w 6624196"/>
              <a:gd name="connsiteY524" fmla="*/ 4020954 h 6170261"/>
              <a:gd name="connsiteX525" fmla="*/ 531730 w 6624196"/>
              <a:gd name="connsiteY525" fmla="*/ 4000386 h 6170261"/>
              <a:gd name="connsiteX526" fmla="*/ 518917 w 6624196"/>
              <a:gd name="connsiteY526" fmla="*/ 3948967 h 6170261"/>
              <a:gd name="connsiteX527" fmla="*/ 506104 w 6624196"/>
              <a:gd name="connsiteY527" fmla="*/ 3907832 h 6170261"/>
              <a:gd name="connsiteX528" fmla="*/ 493291 w 6624196"/>
              <a:gd name="connsiteY528" fmla="*/ 3866697 h 6170261"/>
              <a:gd name="connsiteX529" fmla="*/ 474072 w 6624196"/>
              <a:gd name="connsiteY529" fmla="*/ 3835846 h 6170261"/>
              <a:gd name="connsiteX530" fmla="*/ 435634 w 6624196"/>
              <a:gd name="connsiteY530" fmla="*/ 3835846 h 6170261"/>
              <a:gd name="connsiteX531" fmla="*/ 397196 w 6624196"/>
              <a:gd name="connsiteY531" fmla="*/ 3846129 h 6170261"/>
              <a:gd name="connsiteX532" fmla="*/ 371570 w 6624196"/>
              <a:gd name="connsiteY532" fmla="*/ 3866697 h 6170261"/>
              <a:gd name="connsiteX533" fmla="*/ 333132 w 6624196"/>
              <a:gd name="connsiteY533" fmla="*/ 3887265 h 6170261"/>
              <a:gd name="connsiteX534" fmla="*/ 262662 w 6624196"/>
              <a:gd name="connsiteY534" fmla="*/ 3948967 h 6170261"/>
              <a:gd name="connsiteX535" fmla="*/ 185785 w 6624196"/>
              <a:gd name="connsiteY535" fmla="*/ 4020954 h 6170261"/>
              <a:gd name="connsiteX536" fmla="*/ 153753 w 6624196"/>
              <a:gd name="connsiteY536" fmla="*/ 4041521 h 6170261"/>
              <a:gd name="connsiteX537" fmla="*/ 115315 w 6624196"/>
              <a:gd name="connsiteY537" fmla="*/ 4062089 h 6170261"/>
              <a:gd name="connsiteX538" fmla="*/ 96096 w 6624196"/>
              <a:gd name="connsiteY538" fmla="*/ 4062089 h 6170261"/>
              <a:gd name="connsiteX539" fmla="*/ 76877 w 6624196"/>
              <a:gd name="connsiteY539" fmla="*/ 4051805 h 6170261"/>
              <a:gd name="connsiteX540" fmla="*/ 57658 w 6624196"/>
              <a:gd name="connsiteY540" fmla="*/ 4041521 h 6170261"/>
              <a:gd name="connsiteX541" fmla="*/ 44845 w 6624196"/>
              <a:gd name="connsiteY541" fmla="*/ 4031237 h 6170261"/>
              <a:gd name="connsiteX542" fmla="*/ 19220 w 6624196"/>
              <a:gd name="connsiteY542" fmla="*/ 4000386 h 6170261"/>
              <a:gd name="connsiteX543" fmla="*/ 6407 w 6624196"/>
              <a:gd name="connsiteY543" fmla="*/ 3948967 h 6170261"/>
              <a:gd name="connsiteX544" fmla="*/ 0 w 6624196"/>
              <a:gd name="connsiteY544" fmla="*/ 3907832 h 6170261"/>
              <a:gd name="connsiteX545" fmla="*/ 0 w 6624196"/>
              <a:gd name="connsiteY545" fmla="*/ 3846129 h 6170261"/>
              <a:gd name="connsiteX546" fmla="*/ 6407 w 6624196"/>
              <a:gd name="connsiteY546" fmla="*/ 3733008 h 6170261"/>
              <a:gd name="connsiteX547" fmla="*/ 19220 w 6624196"/>
              <a:gd name="connsiteY547" fmla="*/ 3619887 h 6170261"/>
              <a:gd name="connsiteX548" fmla="*/ 51251 w 6624196"/>
              <a:gd name="connsiteY548" fmla="*/ 3517049 h 6170261"/>
              <a:gd name="connsiteX549" fmla="*/ 76877 w 6624196"/>
              <a:gd name="connsiteY549" fmla="*/ 3414211 h 6170261"/>
              <a:gd name="connsiteX550" fmla="*/ 121721 w 6624196"/>
              <a:gd name="connsiteY550" fmla="*/ 3311374 h 6170261"/>
              <a:gd name="connsiteX551" fmla="*/ 166566 w 6624196"/>
              <a:gd name="connsiteY551" fmla="*/ 3198252 h 6170261"/>
              <a:gd name="connsiteX552" fmla="*/ 224224 w 6624196"/>
              <a:gd name="connsiteY552" fmla="*/ 3105698 h 6170261"/>
              <a:gd name="connsiteX553" fmla="*/ 275475 w 6624196"/>
              <a:gd name="connsiteY553" fmla="*/ 3013144 h 6170261"/>
              <a:gd name="connsiteX554" fmla="*/ 397196 w 6624196"/>
              <a:gd name="connsiteY554" fmla="*/ 2848604 h 6170261"/>
              <a:gd name="connsiteX555" fmla="*/ 525323 w 6624196"/>
              <a:gd name="connsiteY555" fmla="*/ 2684064 h 6170261"/>
              <a:gd name="connsiteX556" fmla="*/ 589387 w 6624196"/>
              <a:gd name="connsiteY556" fmla="*/ 2601794 h 6170261"/>
              <a:gd name="connsiteX557" fmla="*/ 659857 w 6624196"/>
              <a:gd name="connsiteY557" fmla="*/ 2519523 h 6170261"/>
              <a:gd name="connsiteX558" fmla="*/ 730327 w 6624196"/>
              <a:gd name="connsiteY558" fmla="*/ 2437253 h 6170261"/>
              <a:gd name="connsiteX559" fmla="*/ 800798 w 6624196"/>
              <a:gd name="connsiteY559" fmla="*/ 2354983 h 6170261"/>
              <a:gd name="connsiteX560" fmla="*/ 871268 w 6624196"/>
              <a:gd name="connsiteY560" fmla="*/ 2282997 h 6170261"/>
              <a:gd name="connsiteX561" fmla="*/ 948144 w 6624196"/>
              <a:gd name="connsiteY561" fmla="*/ 2200727 h 6170261"/>
              <a:gd name="connsiteX562" fmla="*/ 980176 w 6624196"/>
              <a:gd name="connsiteY562" fmla="*/ 2159592 h 6170261"/>
              <a:gd name="connsiteX563" fmla="*/ 1012209 w 6624196"/>
              <a:gd name="connsiteY563" fmla="*/ 2128740 h 6170261"/>
              <a:gd name="connsiteX564" fmla="*/ 1037834 w 6624196"/>
              <a:gd name="connsiteY564" fmla="*/ 2087605 h 6170261"/>
              <a:gd name="connsiteX565" fmla="*/ 1063459 w 6624196"/>
              <a:gd name="connsiteY565" fmla="*/ 2046470 h 6170261"/>
              <a:gd name="connsiteX566" fmla="*/ 1025021 w 6624196"/>
              <a:gd name="connsiteY566" fmla="*/ 2046470 h 6170261"/>
              <a:gd name="connsiteX567" fmla="*/ 992989 w 6624196"/>
              <a:gd name="connsiteY567" fmla="*/ 2046470 h 6170261"/>
              <a:gd name="connsiteX568" fmla="*/ 954551 w 6624196"/>
              <a:gd name="connsiteY568" fmla="*/ 2046470 h 6170261"/>
              <a:gd name="connsiteX569" fmla="*/ 916113 w 6624196"/>
              <a:gd name="connsiteY569" fmla="*/ 2036186 h 6170261"/>
              <a:gd name="connsiteX570" fmla="*/ 852049 w 6624196"/>
              <a:gd name="connsiteY570" fmla="*/ 2005335 h 6170261"/>
              <a:gd name="connsiteX571" fmla="*/ 781578 w 6624196"/>
              <a:gd name="connsiteY571" fmla="*/ 1984767 h 6170261"/>
              <a:gd name="connsiteX572" fmla="*/ 736734 w 6624196"/>
              <a:gd name="connsiteY572" fmla="*/ 1984767 h 6170261"/>
              <a:gd name="connsiteX573" fmla="*/ 698296 w 6624196"/>
              <a:gd name="connsiteY573" fmla="*/ 1995051 h 6170261"/>
              <a:gd name="connsiteX574" fmla="*/ 666264 w 6624196"/>
              <a:gd name="connsiteY574" fmla="*/ 2025903 h 6170261"/>
              <a:gd name="connsiteX575" fmla="*/ 634232 w 6624196"/>
              <a:gd name="connsiteY575" fmla="*/ 2046470 h 6170261"/>
              <a:gd name="connsiteX576" fmla="*/ 615013 w 6624196"/>
              <a:gd name="connsiteY576" fmla="*/ 2067038 h 6170261"/>
              <a:gd name="connsiteX577" fmla="*/ 602200 w 6624196"/>
              <a:gd name="connsiteY577" fmla="*/ 2077322 h 6170261"/>
              <a:gd name="connsiteX578" fmla="*/ 595793 w 6624196"/>
              <a:gd name="connsiteY578" fmla="*/ 2077322 h 6170261"/>
              <a:gd name="connsiteX579" fmla="*/ 582981 w 6624196"/>
              <a:gd name="connsiteY579" fmla="*/ 2077322 h 6170261"/>
              <a:gd name="connsiteX580" fmla="*/ 550949 w 6624196"/>
              <a:gd name="connsiteY580" fmla="*/ 2046470 h 6170261"/>
              <a:gd name="connsiteX581" fmla="*/ 538136 w 6624196"/>
              <a:gd name="connsiteY581" fmla="*/ 1995051 h 6170261"/>
              <a:gd name="connsiteX582" fmla="*/ 544542 w 6624196"/>
              <a:gd name="connsiteY582" fmla="*/ 1953916 h 6170261"/>
              <a:gd name="connsiteX583" fmla="*/ 557355 w 6624196"/>
              <a:gd name="connsiteY583" fmla="*/ 1902497 h 6170261"/>
              <a:gd name="connsiteX584" fmla="*/ 582981 w 6624196"/>
              <a:gd name="connsiteY584" fmla="*/ 1861362 h 6170261"/>
              <a:gd name="connsiteX585" fmla="*/ 608606 w 6624196"/>
              <a:gd name="connsiteY585" fmla="*/ 1820227 h 6170261"/>
              <a:gd name="connsiteX586" fmla="*/ 679076 w 6624196"/>
              <a:gd name="connsiteY586" fmla="*/ 1768808 h 6170261"/>
              <a:gd name="connsiteX587" fmla="*/ 736734 w 6624196"/>
              <a:gd name="connsiteY587" fmla="*/ 1717389 h 6170261"/>
              <a:gd name="connsiteX588" fmla="*/ 807204 w 6624196"/>
              <a:gd name="connsiteY588" fmla="*/ 1645403 h 6170261"/>
              <a:gd name="connsiteX589" fmla="*/ 877674 w 6624196"/>
              <a:gd name="connsiteY589" fmla="*/ 1563133 h 6170261"/>
              <a:gd name="connsiteX590" fmla="*/ 960957 w 6624196"/>
              <a:gd name="connsiteY590" fmla="*/ 1491147 h 6170261"/>
              <a:gd name="connsiteX591" fmla="*/ 1031427 w 6624196"/>
              <a:gd name="connsiteY591" fmla="*/ 1429444 h 6170261"/>
              <a:gd name="connsiteX592" fmla="*/ 1178774 w 6624196"/>
              <a:gd name="connsiteY592" fmla="*/ 1295755 h 6170261"/>
              <a:gd name="connsiteX593" fmla="*/ 1326121 w 6624196"/>
              <a:gd name="connsiteY593" fmla="*/ 1182634 h 6170261"/>
              <a:gd name="connsiteX594" fmla="*/ 1473467 w 6624196"/>
              <a:gd name="connsiteY594" fmla="*/ 1059228 h 6170261"/>
              <a:gd name="connsiteX595" fmla="*/ 1614408 w 6624196"/>
              <a:gd name="connsiteY595" fmla="*/ 956391 h 6170261"/>
              <a:gd name="connsiteX596" fmla="*/ 1768161 w 6624196"/>
              <a:gd name="connsiteY596" fmla="*/ 853553 h 6170261"/>
              <a:gd name="connsiteX597" fmla="*/ 1915508 w 6624196"/>
              <a:gd name="connsiteY597" fmla="*/ 750715 h 6170261"/>
              <a:gd name="connsiteX598" fmla="*/ 2069261 w 6624196"/>
              <a:gd name="connsiteY598" fmla="*/ 647878 h 6170261"/>
              <a:gd name="connsiteX599" fmla="*/ 2229420 w 6624196"/>
              <a:gd name="connsiteY599" fmla="*/ 575891 h 6170261"/>
              <a:gd name="connsiteX600" fmla="*/ 2383173 w 6624196"/>
              <a:gd name="connsiteY600" fmla="*/ 493621 h 6170261"/>
              <a:gd name="connsiteX601" fmla="*/ 2536926 w 6624196"/>
              <a:gd name="connsiteY601" fmla="*/ 390783 h 6170261"/>
              <a:gd name="connsiteX602" fmla="*/ 2690679 w 6624196"/>
              <a:gd name="connsiteY602" fmla="*/ 329081 h 6170261"/>
              <a:gd name="connsiteX603" fmla="*/ 2844432 w 6624196"/>
              <a:gd name="connsiteY603" fmla="*/ 257094 h 6170261"/>
              <a:gd name="connsiteX604" fmla="*/ 2921309 w 6624196"/>
              <a:gd name="connsiteY604" fmla="*/ 215959 h 6170261"/>
              <a:gd name="connsiteX605" fmla="*/ 3010998 w 6624196"/>
              <a:gd name="connsiteY605" fmla="*/ 195392 h 6170261"/>
              <a:gd name="connsiteX606" fmla="*/ 3087875 w 6624196"/>
              <a:gd name="connsiteY606" fmla="*/ 174824 h 6170261"/>
              <a:gd name="connsiteX607" fmla="*/ 3171158 w 6624196"/>
              <a:gd name="connsiteY607" fmla="*/ 154257 h 6170261"/>
              <a:gd name="connsiteX608" fmla="*/ 3241628 w 6624196"/>
              <a:gd name="connsiteY608" fmla="*/ 123405 h 6170261"/>
              <a:gd name="connsiteX609" fmla="*/ 3324911 w 6624196"/>
              <a:gd name="connsiteY609" fmla="*/ 102838 h 6170261"/>
              <a:gd name="connsiteX610" fmla="*/ 3395381 w 6624196"/>
              <a:gd name="connsiteY610" fmla="*/ 82270 h 6170261"/>
              <a:gd name="connsiteX611" fmla="*/ 3465851 w 6624196"/>
              <a:gd name="connsiteY611" fmla="*/ 61703 h 6170261"/>
              <a:gd name="connsiteX612" fmla="*/ 3517102 w 6624196"/>
              <a:gd name="connsiteY612" fmla="*/ 41135 h 6170261"/>
              <a:gd name="connsiteX613" fmla="*/ 3581166 w 6624196"/>
              <a:gd name="connsiteY613" fmla="*/ 61703 h 6170261"/>
              <a:gd name="connsiteX614" fmla="*/ 3600385 w 6624196"/>
              <a:gd name="connsiteY614" fmla="*/ 71987 h 6170261"/>
              <a:gd name="connsiteX615" fmla="*/ 3606792 w 6624196"/>
              <a:gd name="connsiteY615" fmla="*/ 92554 h 6170261"/>
              <a:gd name="connsiteX616" fmla="*/ 3619604 w 6624196"/>
              <a:gd name="connsiteY616" fmla="*/ 113122 h 6170261"/>
              <a:gd name="connsiteX617" fmla="*/ 3638823 w 6624196"/>
              <a:gd name="connsiteY617" fmla="*/ 154257 h 6170261"/>
              <a:gd name="connsiteX618" fmla="*/ 3658042 w 6624196"/>
              <a:gd name="connsiteY618" fmla="*/ 164540 h 6170261"/>
              <a:gd name="connsiteX619" fmla="*/ 3677262 w 6624196"/>
              <a:gd name="connsiteY619" fmla="*/ 174824 h 6170261"/>
              <a:gd name="connsiteX620" fmla="*/ 3702887 w 6624196"/>
              <a:gd name="connsiteY620" fmla="*/ 174824 h 6170261"/>
              <a:gd name="connsiteX621" fmla="*/ 3728513 w 6624196"/>
              <a:gd name="connsiteY621" fmla="*/ 164540 h 6170261"/>
              <a:gd name="connsiteX622" fmla="*/ 3779764 w 6624196"/>
              <a:gd name="connsiteY622" fmla="*/ 133689 h 6170261"/>
              <a:gd name="connsiteX623" fmla="*/ 3824608 w 6624196"/>
              <a:gd name="connsiteY623" fmla="*/ 102838 h 6170261"/>
              <a:gd name="connsiteX624" fmla="*/ 3882266 w 6624196"/>
              <a:gd name="connsiteY624" fmla="*/ 82270 h 6170261"/>
              <a:gd name="connsiteX625" fmla="*/ 3939923 w 6624196"/>
              <a:gd name="connsiteY625" fmla="*/ 41135 h 6170261"/>
              <a:gd name="connsiteX626" fmla="*/ 3965549 w 6624196"/>
              <a:gd name="connsiteY626" fmla="*/ 20568 h 617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</a:cxnLst>
            <a:rect l="l" t="t" r="r" b="b"/>
            <a:pathLst>
              <a:path w="6624196" h="6170261">
                <a:moveTo>
                  <a:pt x="5285263" y="4504291"/>
                </a:moveTo>
                <a:lnTo>
                  <a:pt x="5176354" y="4535142"/>
                </a:lnTo>
                <a:lnTo>
                  <a:pt x="5073852" y="4596845"/>
                </a:lnTo>
                <a:lnTo>
                  <a:pt x="4964944" y="4648264"/>
                </a:lnTo>
                <a:lnTo>
                  <a:pt x="4862442" y="4730534"/>
                </a:lnTo>
                <a:lnTo>
                  <a:pt x="4907286" y="4730534"/>
                </a:lnTo>
                <a:lnTo>
                  <a:pt x="4964944" y="4720250"/>
                </a:lnTo>
                <a:lnTo>
                  <a:pt x="5022601" y="4699682"/>
                </a:lnTo>
                <a:lnTo>
                  <a:pt x="5086665" y="4679115"/>
                </a:lnTo>
                <a:lnTo>
                  <a:pt x="5144322" y="4637980"/>
                </a:lnTo>
                <a:lnTo>
                  <a:pt x="5201980" y="4596845"/>
                </a:lnTo>
                <a:lnTo>
                  <a:pt x="5253231" y="4545426"/>
                </a:lnTo>
                <a:close/>
                <a:moveTo>
                  <a:pt x="4862445" y="4065515"/>
                </a:moveTo>
                <a:lnTo>
                  <a:pt x="4824004" y="4092940"/>
                </a:lnTo>
                <a:lnTo>
                  <a:pt x="4830410" y="4082656"/>
                </a:lnTo>
                <a:close/>
                <a:moveTo>
                  <a:pt x="4881661" y="4051805"/>
                </a:moveTo>
                <a:lnTo>
                  <a:pt x="4868848" y="4062089"/>
                </a:lnTo>
                <a:lnTo>
                  <a:pt x="4862445" y="4065515"/>
                </a:lnTo>
                <a:close/>
                <a:moveTo>
                  <a:pt x="5176354" y="3784427"/>
                </a:moveTo>
                <a:lnTo>
                  <a:pt x="5131510" y="3794711"/>
                </a:lnTo>
                <a:lnTo>
                  <a:pt x="5061040" y="3835846"/>
                </a:lnTo>
                <a:lnTo>
                  <a:pt x="4977756" y="3866697"/>
                </a:lnTo>
                <a:lnTo>
                  <a:pt x="4926506" y="3887265"/>
                </a:lnTo>
                <a:lnTo>
                  <a:pt x="4875254" y="3918116"/>
                </a:lnTo>
                <a:lnTo>
                  <a:pt x="4830410" y="3948967"/>
                </a:lnTo>
                <a:lnTo>
                  <a:pt x="4779159" y="3990102"/>
                </a:lnTo>
                <a:lnTo>
                  <a:pt x="4766346" y="4010670"/>
                </a:lnTo>
                <a:lnTo>
                  <a:pt x="4759940" y="4031237"/>
                </a:lnTo>
                <a:lnTo>
                  <a:pt x="4759940" y="4051805"/>
                </a:lnTo>
                <a:lnTo>
                  <a:pt x="4766346" y="4062089"/>
                </a:lnTo>
                <a:lnTo>
                  <a:pt x="4772752" y="4082656"/>
                </a:lnTo>
                <a:lnTo>
                  <a:pt x="4785565" y="4092940"/>
                </a:lnTo>
                <a:lnTo>
                  <a:pt x="4804784" y="4092940"/>
                </a:lnTo>
                <a:lnTo>
                  <a:pt x="4824004" y="4092940"/>
                </a:lnTo>
                <a:lnTo>
                  <a:pt x="4939318" y="4020954"/>
                </a:lnTo>
                <a:lnTo>
                  <a:pt x="5061040" y="3948967"/>
                </a:lnTo>
                <a:lnTo>
                  <a:pt x="5176354" y="3876981"/>
                </a:lnTo>
                <a:lnTo>
                  <a:pt x="5291669" y="3804994"/>
                </a:lnTo>
                <a:lnTo>
                  <a:pt x="5253231" y="3784427"/>
                </a:lnTo>
                <a:lnTo>
                  <a:pt x="5208386" y="3784427"/>
                </a:lnTo>
                <a:close/>
                <a:moveTo>
                  <a:pt x="3984768" y="0"/>
                </a:moveTo>
                <a:lnTo>
                  <a:pt x="3991174" y="0"/>
                </a:lnTo>
                <a:lnTo>
                  <a:pt x="4003987" y="0"/>
                </a:lnTo>
                <a:lnTo>
                  <a:pt x="4010393" y="10284"/>
                </a:lnTo>
                <a:lnTo>
                  <a:pt x="4016800" y="20568"/>
                </a:lnTo>
                <a:lnTo>
                  <a:pt x="4023206" y="164540"/>
                </a:lnTo>
                <a:lnTo>
                  <a:pt x="4036019" y="287946"/>
                </a:lnTo>
                <a:lnTo>
                  <a:pt x="4055238" y="318797"/>
                </a:lnTo>
                <a:lnTo>
                  <a:pt x="4068051" y="329081"/>
                </a:lnTo>
                <a:lnTo>
                  <a:pt x="4080864" y="339365"/>
                </a:lnTo>
                <a:lnTo>
                  <a:pt x="4100083" y="349648"/>
                </a:lnTo>
                <a:lnTo>
                  <a:pt x="4138521" y="349648"/>
                </a:lnTo>
                <a:lnTo>
                  <a:pt x="4176959" y="339365"/>
                </a:lnTo>
                <a:lnTo>
                  <a:pt x="4253836" y="329081"/>
                </a:lnTo>
                <a:lnTo>
                  <a:pt x="4337118" y="329081"/>
                </a:lnTo>
                <a:lnTo>
                  <a:pt x="4413995" y="329081"/>
                </a:lnTo>
                <a:lnTo>
                  <a:pt x="4503684" y="329081"/>
                </a:lnTo>
                <a:lnTo>
                  <a:pt x="4554936" y="329081"/>
                </a:lnTo>
                <a:lnTo>
                  <a:pt x="4625406" y="339365"/>
                </a:lnTo>
                <a:lnTo>
                  <a:pt x="4657438" y="339365"/>
                </a:lnTo>
                <a:lnTo>
                  <a:pt x="4689470" y="349648"/>
                </a:lnTo>
                <a:lnTo>
                  <a:pt x="4715095" y="370216"/>
                </a:lnTo>
                <a:lnTo>
                  <a:pt x="4740720" y="411351"/>
                </a:lnTo>
                <a:lnTo>
                  <a:pt x="4747127" y="442202"/>
                </a:lnTo>
                <a:lnTo>
                  <a:pt x="4753534" y="473054"/>
                </a:lnTo>
                <a:lnTo>
                  <a:pt x="4753534" y="524472"/>
                </a:lnTo>
                <a:lnTo>
                  <a:pt x="4753534" y="555324"/>
                </a:lnTo>
                <a:lnTo>
                  <a:pt x="4747127" y="596459"/>
                </a:lnTo>
                <a:lnTo>
                  <a:pt x="4727908" y="617026"/>
                </a:lnTo>
                <a:lnTo>
                  <a:pt x="4708688" y="627310"/>
                </a:lnTo>
                <a:lnTo>
                  <a:pt x="4689470" y="637594"/>
                </a:lnTo>
                <a:lnTo>
                  <a:pt x="4702282" y="678729"/>
                </a:lnTo>
                <a:lnTo>
                  <a:pt x="4702282" y="709580"/>
                </a:lnTo>
                <a:lnTo>
                  <a:pt x="4708688" y="730148"/>
                </a:lnTo>
                <a:lnTo>
                  <a:pt x="4702282" y="760999"/>
                </a:lnTo>
                <a:lnTo>
                  <a:pt x="4689470" y="812418"/>
                </a:lnTo>
                <a:lnTo>
                  <a:pt x="4657438" y="863837"/>
                </a:lnTo>
                <a:lnTo>
                  <a:pt x="4625406" y="915256"/>
                </a:lnTo>
                <a:lnTo>
                  <a:pt x="4606186" y="946107"/>
                </a:lnTo>
                <a:lnTo>
                  <a:pt x="4599780" y="976958"/>
                </a:lnTo>
                <a:lnTo>
                  <a:pt x="4593374" y="1007809"/>
                </a:lnTo>
                <a:lnTo>
                  <a:pt x="4612593" y="1028377"/>
                </a:lnTo>
                <a:lnTo>
                  <a:pt x="4644625" y="1028377"/>
                </a:lnTo>
                <a:lnTo>
                  <a:pt x="4747127" y="987242"/>
                </a:lnTo>
                <a:lnTo>
                  <a:pt x="4849629" y="946107"/>
                </a:lnTo>
                <a:lnTo>
                  <a:pt x="4907286" y="946107"/>
                </a:lnTo>
                <a:lnTo>
                  <a:pt x="4971350" y="935823"/>
                </a:lnTo>
                <a:lnTo>
                  <a:pt x="5022601" y="925539"/>
                </a:lnTo>
                <a:lnTo>
                  <a:pt x="5073852" y="925539"/>
                </a:lnTo>
                <a:lnTo>
                  <a:pt x="5131510" y="1018093"/>
                </a:lnTo>
                <a:lnTo>
                  <a:pt x="5189167" y="1120931"/>
                </a:lnTo>
                <a:lnTo>
                  <a:pt x="5221199" y="1120931"/>
                </a:lnTo>
                <a:lnTo>
                  <a:pt x="5240418" y="1110647"/>
                </a:lnTo>
                <a:lnTo>
                  <a:pt x="5272450" y="1090080"/>
                </a:lnTo>
                <a:lnTo>
                  <a:pt x="5291669" y="1069512"/>
                </a:lnTo>
                <a:lnTo>
                  <a:pt x="5349326" y="1059228"/>
                </a:lnTo>
                <a:lnTo>
                  <a:pt x="5406984" y="1048945"/>
                </a:lnTo>
                <a:lnTo>
                  <a:pt x="5554330" y="1028377"/>
                </a:lnTo>
                <a:lnTo>
                  <a:pt x="5695271" y="976958"/>
                </a:lnTo>
                <a:lnTo>
                  <a:pt x="5829805" y="946107"/>
                </a:lnTo>
                <a:lnTo>
                  <a:pt x="5970746" y="925539"/>
                </a:lnTo>
                <a:lnTo>
                  <a:pt x="6041216" y="935823"/>
                </a:lnTo>
                <a:lnTo>
                  <a:pt x="6105280" y="946107"/>
                </a:lnTo>
                <a:lnTo>
                  <a:pt x="6169343" y="976958"/>
                </a:lnTo>
                <a:lnTo>
                  <a:pt x="6227000" y="1007809"/>
                </a:lnTo>
                <a:lnTo>
                  <a:pt x="6291064" y="1028377"/>
                </a:lnTo>
                <a:lnTo>
                  <a:pt x="6361534" y="1028377"/>
                </a:lnTo>
                <a:lnTo>
                  <a:pt x="6432004" y="1028377"/>
                </a:lnTo>
                <a:lnTo>
                  <a:pt x="6502475" y="1038661"/>
                </a:lnTo>
                <a:lnTo>
                  <a:pt x="6470443" y="1048945"/>
                </a:lnTo>
                <a:lnTo>
                  <a:pt x="6451224" y="1059228"/>
                </a:lnTo>
                <a:lnTo>
                  <a:pt x="6419192" y="1048945"/>
                </a:lnTo>
                <a:lnTo>
                  <a:pt x="6393566" y="1048945"/>
                </a:lnTo>
                <a:lnTo>
                  <a:pt x="6342316" y="1048945"/>
                </a:lnTo>
                <a:lnTo>
                  <a:pt x="6291064" y="1059228"/>
                </a:lnTo>
                <a:lnTo>
                  <a:pt x="6239814" y="1069512"/>
                </a:lnTo>
                <a:lnTo>
                  <a:pt x="6175750" y="1090080"/>
                </a:lnTo>
                <a:lnTo>
                  <a:pt x="6124498" y="1120931"/>
                </a:lnTo>
                <a:lnTo>
                  <a:pt x="6079654" y="1172350"/>
                </a:lnTo>
                <a:lnTo>
                  <a:pt x="6066841" y="1203201"/>
                </a:lnTo>
                <a:lnTo>
                  <a:pt x="6066841" y="1234052"/>
                </a:lnTo>
                <a:lnTo>
                  <a:pt x="6073248" y="1264904"/>
                </a:lnTo>
                <a:lnTo>
                  <a:pt x="6073248" y="1285471"/>
                </a:lnTo>
                <a:lnTo>
                  <a:pt x="6092466" y="1316323"/>
                </a:lnTo>
                <a:lnTo>
                  <a:pt x="6118092" y="1347174"/>
                </a:lnTo>
                <a:lnTo>
                  <a:pt x="6150124" y="1347174"/>
                </a:lnTo>
                <a:lnTo>
                  <a:pt x="6182156" y="1326606"/>
                </a:lnTo>
                <a:lnTo>
                  <a:pt x="6201375" y="1316323"/>
                </a:lnTo>
                <a:lnTo>
                  <a:pt x="6227000" y="1316323"/>
                </a:lnTo>
                <a:lnTo>
                  <a:pt x="6239814" y="1326606"/>
                </a:lnTo>
                <a:lnTo>
                  <a:pt x="6252626" y="1357458"/>
                </a:lnTo>
                <a:lnTo>
                  <a:pt x="6271845" y="1378025"/>
                </a:lnTo>
                <a:lnTo>
                  <a:pt x="6278252" y="1398593"/>
                </a:lnTo>
                <a:lnTo>
                  <a:pt x="6278252" y="1439728"/>
                </a:lnTo>
                <a:lnTo>
                  <a:pt x="6278252" y="1460295"/>
                </a:lnTo>
                <a:lnTo>
                  <a:pt x="6252626" y="1501430"/>
                </a:lnTo>
                <a:lnTo>
                  <a:pt x="6227000" y="1542565"/>
                </a:lnTo>
                <a:lnTo>
                  <a:pt x="6207782" y="1552849"/>
                </a:lnTo>
                <a:lnTo>
                  <a:pt x="6194968" y="1573417"/>
                </a:lnTo>
                <a:lnTo>
                  <a:pt x="6182156" y="1604268"/>
                </a:lnTo>
                <a:lnTo>
                  <a:pt x="6182156" y="1624836"/>
                </a:lnTo>
                <a:lnTo>
                  <a:pt x="6201375" y="1635119"/>
                </a:lnTo>
                <a:lnTo>
                  <a:pt x="6233407" y="1635119"/>
                </a:lnTo>
                <a:lnTo>
                  <a:pt x="6259032" y="1624836"/>
                </a:lnTo>
                <a:lnTo>
                  <a:pt x="6284658" y="1614552"/>
                </a:lnTo>
                <a:lnTo>
                  <a:pt x="6335909" y="1614552"/>
                </a:lnTo>
                <a:lnTo>
                  <a:pt x="6387160" y="1604268"/>
                </a:lnTo>
                <a:lnTo>
                  <a:pt x="6432004" y="1583701"/>
                </a:lnTo>
                <a:lnTo>
                  <a:pt x="6470443" y="1563133"/>
                </a:lnTo>
                <a:lnTo>
                  <a:pt x="6521694" y="1552849"/>
                </a:lnTo>
                <a:lnTo>
                  <a:pt x="6566538" y="1532282"/>
                </a:lnTo>
                <a:lnTo>
                  <a:pt x="6579352" y="1521998"/>
                </a:lnTo>
                <a:lnTo>
                  <a:pt x="6598570" y="1501430"/>
                </a:lnTo>
                <a:lnTo>
                  <a:pt x="6604977" y="1501430"/>
                </a:lnTo>
                <a:lnTo>
                  <a:pt x="6611383" y="1501430"/>
                </a:lnTo>
                <a:lnTo>
                  <a:pt x="6617790" y="1521998"/>
                </a:lnTo>
                <a:lnTo>
                  <a:pt x="6624196" y="1532282"/>
                </a:lnTo>
                <a:lnTo>
                  <a:pt x="6624196" y="1542565"/>
                </a:lnTo>
                <a:lnTo>
                  <a:pt x="6624196" y="1573417"/>
                </a:lnTo>
                <a:lnTo>
                  <a:pt x="6624196" y="1614552"/>
                </a:lnTo>
                <a:lnTo>
                  <a:pt x="6617790" y="1655687"/>
                </a:lnTo>
                <a:lnTo>
                  <a:pt x="6611383" y="1696822"/>
                </a:lnTo>
                <a:lnTo>
                  <a:pt x="6579352" y="1748241"/>
                </a:lnTo>
                <a:lnTo>
                  <a:pt x="6553726" y="1809943"/>
                </a:lnTo>
                <a:lnTo>
                  <a:pt x="6528100" y="1820227"/>
                </a:lnTo>
                <a:lnTo>
                  <a:pt x="6508881" y="1830511"/>
                </a:lnTo>
                <a:lnTo>
                  <a:pt x="6496068" y="1871646"/>
                </a:lnTo>
                <a:lnTo>
                  <a:pt x="6483256" y="1902497"/>
                </a:lnTo>
                <a:lnTo>
                  <a:pt x="6438411" y="1902497"/>
                </a:lnTo>
                <a:lnTo>
                  <a:pt x="6399972" y="1912781"/>
                </a:lnTo>
                <a:lnTo>
                  <a:pt x="6393566" y="1974484"/>
                </a:lnTo>
                <a:lnTo>
                  <a:pt x="6380754" y="2025903"/>
                </a:lnTo>
                <a:lnTo>
                  <a:pt x="6361534" y="2067038"/>
                </a:lnTo>
                <a:lnTo>
                  <a:pt x="6342316" y="2097889"/>
                </a:lnTo>
                <a:lnTo>
                  <a:pt x="6316690" y="2180159"/>
                </a:lnTo>
                <a:lnTo>
                  <a:pt x="6284658" y="2241862"/>
                </a:lnTo>
                <a:lnTo>
                  <a:pt x="6239814" y="2293281"/>
                </a:lnTo>
                <a:lnTo>
                  <a:pt x="6188562" y="2313848"/>
                </a:lnTo>
                <a:lnTo>
                  <a:pt x="6137311" y="2324132"/>
                </a:lnTo>
                <a:lnTo>
                  <a:pt x="6079654" y="2324132"/>
                </a:lnTo>
                <a:lnTo>
                  <a:pt x="6092466" y="2354983"/>
                </a:lnTo>
                <a:lnTo>
                  <a:pt x="6105280" y="2396118"/>
                </a:lnTo>
                <a:lnTo>
                  <a:pt x="6124498" y="2406402"/>
                </a:lnTo>
                <a:lnTo>
                  <a:pt x="6143718" y="2416686"/>
                </a:lnTo>
                <a:lnTo>
                  <a:pt x="6194968" y="2416686"/>
                </a:lnTo>
                <a:lnTo>
                  <a:pt x="6246220" y="2406402"/>
                </a:lnTo>
                <a:lnTo>
                  <a:pt x="6271845" y="2406402"/>
                </a:lnTo>
                <a:lnTo>
                  <a:pt x="6284658" y="2406402"/>
                </a:lnTo>
                <a:lnTo>
                  <a:pt x="6303877" y="2426970"/>
                </a:lnTo>
                <a:lnTo>
                  <a:pt x="6310284" y="2457821"/>
                </a:lnTo>
                <a:lnTo>
                  <a:pt x="6316690" y="2468105"/>
                </a:lnTo>
                <a:lnTo>
                  <a:pt x="6316690" y="2498956"/>
                </a:lnTo>
                <a:lnTo>
                  <a:pt x="6310284" y="2519523"/>
                </a:lnTo>
                <a:lnTo>
                  <a:pt x="6291064" y="2550375"/>
                </a:lnTo>
                <a:lnTo>
                  <a:pt x="6201375" y="2601794"/>
                </a:lnTo>
                <a:lnTo>
                  <a:pt x="6124498" y="2684064"/>
                </a:lnTo>
                <a:lnTo>
                  <a:pt x="6073248" y="2745767"/>
                </a:lnTo>
                <a:lnTo>
                  <a:pt x="6015590" y="2776618"/>
                </a:lnTo>
                <a:lnTo>
                  <a:pt x="5970746" y="2797185"/>
                </a:lnTo>
                <a:lnTo>
                  <a:pt x="5932307" y="2828037"/>
                </a:lnTo>
                <a:lnTo>
                  <a:pt x="5932307" y="2848604"/>
                </a:lnTo>
                <a:lnTo>
                  <a:pt x="5932307" y="2858888"/>
                </a:lnTo>
                <a:lnTo>
                  <a:pt x="5938714" y="2879456"/>
                </a:lnTo>
                <a:lnTo>
                  <a:pt x="5957932" y="2889739"/>
                </a:lnTo>
                <a:lnTo>
                  <a:pt x="5977152" y="2889739"/>
                </a:lnTo>
                <a:lnTo>
                  <a:pt x="5996371" y="2889739"/>
                </a:lnTo>
                <a:lnTo>
                  <a:pt x="6021996" y="2879456"/>
                </a:lnTo>
                <a:lnTo>
                  <a:pt x="6047622" y="2879456"/>
                </a:lnTo>
                <a:lnTo>
                  <a:pt x="6079654" y="2879456"/>
                </a:lnTo>
                <a:lnTo>
                  <a:pt x="6098873" y="2889739"/>
                </a:lnTo>
                <a:lnTo>
                  <a:pt x="6118092" y="2900023"/>
                </a:lnTo>
                <a:lnTo>
                  <a:pt x="6130905" y="2920591"/>
                </a:lnTo>
                <a:lnTo>
                  <a:pt x="6143718" y="2941158"/>
                </a:lnTo>
                <a:lnTo>
                  <a:pt x="6143718" y="2982293"/>
                </a:lnTo>
                <a:lnTo>
                  <a:pt x="6137311" y="3002861"/>
                </a:lnTo>
                <a:lnTo>
                  <a:pt x="6118092" y="3013144"/>
                </a:lnTo>
                <a:lnTo>
                  <a:pt x="6092466" y="3023428"/>
                </a:lnTo>
                <a:lnTo>
                  <a:pt x="6079654" y="3033712"/>
                </a:lnTo>
                <a:lnTo>
                  <a:pt x="6021996" y="3074847"/>
                </a:lnTo>
                <a:lnTo>
                  <a:pt x="5957932" y="3095414"/>
                </a:lnTo>
                <a:lnTo>
                  <a:pt x="5893869" y="3115982"/>
                </a:lnTo>
                <a:lnTo>
                  <a:pt x="5836212" y="3146833"/>
                </a:lnTo>
                <a:lnTo>
                  <a:pt x="5804180" y="3167401"/>
                </a:lnTo>
                <a:lnTo>
                  <a:pt x="5765741" y="3177685"/>
                </a:lnTo>
                <a:lnTo>
                  <a:pt x="5727303" y="3187969"/>
                </a:lnTo>
                <a:lnTo>
                  <a:pt x="5695271" y="3198252"/>
                </a:lnTo>
                <a:lnTo>
                  <a:pt x="5656833" y="3249671"/>
                </a:lnTo>
                <a:lnTo>
                  <a:pt x="5618394" y="3311374"/>
                </a:lnTo>
                <a:lnTo>
                  <a:pt x="5695271" y="3280522"/>
                </a:lnTo>
                <a:lnTo>
                  <a:pt x="5765741" y="3270238"/>
                </a:lnTo>
                <a:lnTo>
                  <a:pt x="5829805" y="3259955"/>
                </a:lnTo>
                <a:lnTo>
                  <a:pt x="5906682" y="3259955"/>
                </a:lnTo>
                <a:lnTo>
                  <a:pt x="5964339" y="3259955"/>
                </a:lnTo>
                <a:lnTo>
                  <a:pt x="6021996" y="3259955"/>
                </a:lnTo>
                <a:lnTo>
                  <a:pt x="6086060" y="3259955"/>
                </a:lnTo>
                <a:lnTo>
                  <a:pt x="6156530" y="3259955"/>
                </a:lnTo>
                <a:lnTo>
                  <a:pt x="6175750" y="3270238"/>
                </a:lnTo>
                <a:lnTo>
                  <a:pt x="6188562" y="3290806"/>
                </a:lnTo>
                <a:lnTo>
                  <a:pt x="6194968" y="3321657"/>
                </a:lnTo>
                <a:lnTo>
                  <a:pt x="6194968" y="3352509"/>
                </a:lnTo>
                <a:lnTo>
                  <a:pt x="6188562" y="3373076"/>
                </a:lnTo>
                <a:lnTo>
                  <a:pt x="6175750" y="3393644"/>
                </a:lnTo>
                <a:lnTo>
                  <a:pt x="6150124" y="3393644"/>
                </a:lnTo>
                <a:lnTo>
                  <a:pt x="6137311" y="3393644"/>
                </a:lnTo>
                <a:lnTo>
                  <a:pt x="6028402" y="3445063"/>
                </a:lnTo>
                <a:lnTo>
                  <a:pt x="5919494" y="3517049"/>
                </a:lnTo>
                <a:lnTo>
                  <a:pt x="5816992" y="3609603"/>
                </a:lnTo>
                <a:lnTo>
                  <a:pt x="5720896" y="3733008"/>
                </a:lnTo>
                <a:lnTo>
                  <a:pt x="5676052" y="3774143"/>
                </a:lnTo>
                <a:lnTo>
                  <a:pt x="5624801" y="3825562"/>
                </a:lnTo>
                <a:lnTo>
                  <a:pt x="5586362" y="3856413"/>
                </a:lnTo>
                <a:lnTo>
                  <a:pt x="5535112" y="3887265"/>
                </a:lnTo>
                <a:lnTo>
                  <a:pt x="5426203" y="3959251"/>
                </a:lnTo>
                <a:lnTo>
                  <a:pt x="5310888" y="4031237"/>
                </a:lnTo>
                <a:lnTo>
                  <a:pt x="5201980" y="4092940"/>
                </a:lnTo>
                <a:lnTo>
                  <a:pt x="5093072" y="4164926"/>
                </a:lnTo>
                <a:lnTo>
                  <a:pt x="5035414" y="4206061"/>
                </a:lnTo>
                <a:lnTo>
                  <a:pt x="4971350" y="4247197"/>
                </a:lnTo>
                <a:lnTo>
                  <a:pt x="4913693" y="4278048"/>
                </a:lnTo>
                <a:lnTo>
                  <a:pt x="4856036" y="4329467"/>
                </a:lnTo>
                <a:lnTo>
                  <a:pt x="4804784" y="4360318"/>
                </a:lnTo>
                <a:lnTo>
                  <a:pt x="4759940" y="4391169"/>
                </a:lnTo>
                <a:lnTo>
                  <a:pt x="4721502" y="4452872"/>
                </a:lnTo>
                <a:lnTo>
                  <a:pt x="4689470" y="4524858"/>
                </a:lnTo>
                <a:lnTo>
                  <a:pt x="4759940" y="4514575"/>
                </a:lnTo>
                <a:lnTo>
                  <a:pt x="4824004" y="4504291"/>
                </a:lnTo>
                <a:lnTo>
                  <a:pt x="4900880" y="4473439"/>
                </a:lnTo>
                <a:lnTo>
                  <a:pt x="4964944" y="4442588"/>
                </a:lnTo>
                <a:lnTo>
                  <a:pt x="5029008" y="4401453"/>
                </a:lnTo>
                <a:lnTo>
                  <a:pt x="5086665" y="4380886"/>
                </a:lnTo>
                <a:lnTo>
                  <a:pt x="5150729" y="4350034"/>
                </a:lnTo>
                <a:lnTo>
                  <a:pt x="5221199" y="4329467"/>
                </a:lnTo>
                <a:lnTo>
                  <a:pt x="5285263" y="4298615"/>
                </a:lnTo>
                <a:lnTo>
                  <a:pt x="5349326" y="4288332"/>
                </a:lnTo>
                <a:lnTo>
                  <a:pt x="5413390" y="4278048"/>
                </a:lnTo>
                <a:lnTo>
                  <a:pt x="5490267" y="4278048"/>
                </a:lnTo>
                <a:lnTo>
                  <a:pt x="5554330" y="4267764"/>
                </a:lnTo>
                <a:lnTo>
                  <a:pt x="5618394" y="4267764"/>
                </a:lnTo>
                <a:lnTo>
                  <a:pt x="5682458" y="4267764"/>
                </a:lnTo>
                <a:lnTo>
                  <a:pt x="5746522" y="4278048"/>
                </a:lnTo>
                <a:lnTo>
                  <a:pt x="5759335" y="4298615"/>
                </a:lnTo>
                <a:lnTo>
                  <a:pt x="5752928" y="4329467"/>
                </a:lnTo>
                <a:lnTo>
                  <a:pt x="5733710" y="4350034"/>
                </a:lnTo>
                <a:lnTo>
                  <a:pt x="5714490" y="4370602"/>
                </a:lnTo>
                <a:lnTo>
                  <a:pt x="5663239" y="4401453"/>
                </a:lnTo>
                <a:lnTo>
                  <a:pt x="5624801" y="4432304"/>
                </a:lnTo>
                <a:lnTo>
                  <a:pt x="5515892" y="4514575"/>
                </a:lnTo>
                <a:lnTo>
                  <a:pt x="5406984" y="4596845"/>
                </a:lnTo>
                <a:lnTo>
                  <a:pt x="5355733" y="4637980"/>
                </a:lnTo>
                <a:lnTo>
                  <a:pt x="5304482" y="4689399"/>
                </a:lnTo>
                <a:lnTo>
                  <a:pt x="5285263" y="4720250"/>
                </a:lnTo>
                <a:lnTo>
                  <a:pt x="5259637" y="4730534"/>
                </a:lnTo>
                <a:lnTo>
                  <a:pt x="5246824" y="4740817"/>
                </a:lnTo>
                <a:lnTo>
                  <a:pt x="5234012" y="4761385"/>
                </a:lnTo>
                <a:lnTo>
                  <a:pt x="5227606" y="4792236"/>
                </a:lnTo>
                <a:lnTo>
                  <a:pt x="5234012" y="4812804"/>
                </a:lnTo>
                <a:lnTo>
                  <a:pt x="5246824" y="4823088"/>
                </a:lnTo>
                <a:lnTo>
                  <a:pt x="5259637" y="4843655"/>
                </a:lnTo>
                <a:lnTo>
                  <a:pt x="5285263" y="4823088"/>
                </a:lnTo>
                <a:lnTo>
                  <a:pt x="5291669" y="4812804"/>
                </a:lnTo>
                <a:lnTo>
                  <a:pt x="5291669" y="4781953"/>
                </a:lnTo>
                <a:lnTo>
                  <a:pt x="5298076" y="4761385"/>
                </a:lnTo>
                <a:lnTo>
                  <a:pt x="5310888" y="4761385"/>
                </a:lnTo>
                <a:lnTo>
                  <a:pt x="5323701" y="4761385"/>
                </a:lnTo>
                <a:lnTo>
                  <a:pt x="5336514" y="4771669"/>
                </a:lnTo>
                <a:lnTo>
                  <a:pt x="5336514" y="4792236"/>
                </a:lnTo>
                <a:lnTo>
                  <a:pt x="5336514" y="4843655"/>
                </a:lnTo>
                <a:lnTo>
                  <a:pt x="5310888" y="4895074"/>
                </a:lnTo>
                <a:lnTo>
                  <a:pt x="5298076" y="4956777"/>
                </a:lnTo>
                <a:lnTo>
                  <a:pt x="5272450" y="4997912"/>
                </a:lnTo>
                <a:lnTo>
                  <a:pt x="5240418" y="5039047"/>
                </a:lnTo>
                <a:lnTo>
                  <a:pt x="5201980" y="5069898"/>
                </a:lnTo>
                <a:lnTo>
                  <a:pt x="5125104" y="5111033"/>
                </a:lnTo>
                <a:lnTo>
                  <a:pt x="5041820" y="5131601"/>
                </a:lnTo>
                <a:lnTo>
                  <a:pt x="5009788" y="5162452"/>
                </a:lnTo>
                <a:lnTo>
                  <a:pt x="4971350" y="5213871"/>
                </a:lnTo>
                <a:lnTo>
                  <a:pt x="4952131" y="5224155"/>
                </a:lnTo>
                <a:lnTo>
                  <a:pt x="4920099" y="5234438"/>
                </a:lnTo>
                <a:lnTo>
                  <a:pt x="4900880" y="5234438"/>
                </a:lnTo>
                <a:lnTo>
                  <a:pt x="4868848" y="5234438"/>
                </a:lnTo>
                <a:lnTo>
                  <a:pt x="4868848" y="5255006"/>
                </a:lnTo>
                <a:lnTo>
                  <a:pt x="4862442" y="5285857"/>
                </a:lnTo>
                <a:lnTo>
                  <a:pt x="4849629" y="5306425"/>
                </a:lnTo>
                <a:lnTo>
                  <a:pt x="4830410" y="5326992"/>
                </a:lnTo>
                <a:lnTo>
                  <a:pt x="4824004" y="5337276"/>
                </a:lnTo>
                <a:lnTo>
                  <a:pt x="4811190" y="5357844"/>
                </a:lnTo>
                <a:lnTo>
                  <a:pt x="4804784" y="5378411"/>
                </a:lnTo>
                <a:lnTo>
                  <a:pt x="4798378" y="5388695"/>
                </a:lnTo>
                <a:lnTo>
                  <a:pt x="4772752" y="5398979"/>
                </a:lnTo>
                <a:lnTo>
                  <a:pt x="4759940" y="5398979"/>
                </a:lnTo>
                <a:lnTo>
                  <a:pt x="4740720" y="5409262"/>
                </a:lnTo>
                <a:lnTo>
                  <a:pt x="4715095" y="5440114"/>
                </a:lnTo>
                <a:lnTo>
                  <a:pt x="4670250" y="5470965"/>
                </a:lnTo>
                <a:lnTo>
                  <a:pt x="4638218" y="5491533"/>
                </a:lnTo>
                <a:lnTo>
                  <a:pt x="4606186" y="5512100"/>
                </a:lnTo>
                <a:lnTo>
                  <a:pt x="4567748" y="5542951"/>
                </a:lnTo>
                <a:lnTo>
                  <a:pt x="4554936" y="5542951"/>
                </a:lnTo>
                <a:lnTo>
                  <a:pt x="4542123" y="5532668"/>
                </a:lnTo>
                <a:lnTo>
                  <a:pt x="4529310" y="5532668"/>
                </a:lnTo>
                <a:lnTo>
                  <a:pt x="4510091" y="5501816"/>
                </a:lnTo>
                <a:lnTo>
                  <a:pt x="4510091" y="5398979"/>
                </a:lnTo>
                <a:lnTo>
                  <a:pt x="4497278" y="5296141"/>
                </a:lnTo>
                <a:lnTo>
                  <a:pt x="4478059" y="5275573"/>
                </a:lnTo>
                <a:lnTo>
                  <a:pt x="4446027" y="5275573"/>
                </a:lnTo>
                <a:lnTo>
                  <a:pt x="4413995" y="5285857"/>
                </a:lnTo>
                <a:lnTo>
                  <a:pt x="4388370" y="5296141"/>
                </a:lnTo>
                <a:lnTo>
                  <a:pt x="4343525" y="5316708"/>
                </a:lnTo>
                <a:lnTo>
                  <a:pt x="4292274" y="5326992"/>
                </a:lnTo>
                <a:lnTo>
                  <a:pt x="4273055" y="5326992"/>
                </a:lnTo>
                <a:lnTo>
                  <a:pt x="4247430" y="5316708"/>
                </a:lnTo>
                <a:lnTo>
                  <a:pt x="4234616" y="5316708"/>
                </a:lnTo>
                <a:lnTo>
                  <a:pt x="4221804" y="5316708"/>
                </a:lnTo>
                <a:lnTo>
                  <a:pt x="4215398" y="5306425"/>
                </a:lnTo>
                <a:lnTo>
                  <a:pt x="4202584" y="5285857"/>
                </a:lnTo>
                <a:lnTo>
                  <a:pt x="4215398" y="5255006"/>
                </a:lnTo>
                <a:lnTo>
                  <a:pt x="4221804" y="5244722"/>
                </a:lnTo>
                <a:lnTo>
                  <a:pt x="4241023" y="5224155"/>
                </a:lnTo>
                <a:lnTo>
                  <a:pt x="4266648" y="5224155"/>
                </a:lnTo>
                <a:lnTo>
                  <a:pt x="4285868" y="5224155"/>
                </a:lnTo>
                <a:lnTo>
                  <a:pt x="4305087" y="5224155"/>
                </a:lnTo>
                <a:lnTo>
                  <a:pt x="4324306" y="5213871"/>
                </a:lnTo>
                <a:lnTo>
                  <a:pt x="4337118" y="5203587"/>
                </a:lnTo>
                <a:lnTo>
                  <a:pt x="4356338" y="5152168"/>
                </a:lnTo>
                <a:lnTo>
                  <a:pt x="4388370" y="5121317"/>
                </a:lnTo>
                <a:lnTo>
                  <a:pt x="4356338" y="5111033"/>
                </a:lnTo>
                <a:lnTo>
                  <a:pt x="4337118" y="5100749"/>
                </a:lnTo>
                <a:lnTo>
                  <a:pt x="4305087" y="5100749"/>
                </a:lnTo>
                <a:lnTo>
                  <a:pt x="4285868" y="5111033"/>
                </a:lnTo>
                <a:lnTo>
                  <a:pt x="4241023" y="5141884"/>
                </a:lnTo>
                <a:lnTo>
                  <a:pt x="4196178" y="5183019"/>
                </a:lnTo>
                <a:lnTo>
                  <a:pt x="4170553" y="5203587"/>
                </a:lnTo>
                <a:lnTo>
                  <a:pt x="4138521" y="5203587"/>
                </a:lnTo>
                <a:lnTo>
                  <a:pt x="4100083" y="5162452"/>
                </a:lnTo>
                <a:lnTo>
                  <a:pt x="4074457" y="5131601"/>
                </a:lnTo>
                <a:lnTo>
                  <a:pt x="4029612" y="5162452"/>
                </a:lnTo>
                <a:lnTo>
                  <a:pt x="3984768" y="5213871"/>
                </a:lnTo>
                <a:lnTo>
                  <a:pt x="3939923" y="5244722"/>
                </a:lnTo>
                <a:lnTo>
                  <a:pt x="3901485" y="5285857"/>
                </a:lnTo>
                <a:lnTo>
                  <a:pt x="3856640" y="5306425"/>
                </a:lnTo>
                <a:lnTo>
                  <a:pt x="3805389" y="5316708"/>
                </a:lnTo>
                <a:lnTo>
                  <a:pt x="3754138" y="5316708"/>
                </a:lnTo>
                <a:lnTo>
                  <a:pt x="3709294" y="5316708"/>
                </a:lnTo>
                <a:lnTo>
                  <a:pt x="3677262" y="5316708"/>
                </a:lnTo>
                <a:lnTo>
                  <a:pt x="3645230" y="5316708"/>
                </a:lnTo>
                <a:lnTo>
                  <a:pt x="3619604" y="5306425"/>
                </a:lnTo>
                <a:lnTo>
                  <a:pt x="3613198" y="5296141"/>
                </a:lnTo>
                <a:lnTo>
                  <a:pt x="3600385" y="5285857"/>
                </a:lnTo>
                <a:lnTo>
                  <a:pt x="3600385" y="5255006"/>
                </a:lnTo>
                <a:lnTo>
                  <a:pt x="3632417" y="5162452"/>
                </a:lnTo>
                <a:lnTo>
                  <a:pt x="3658042" y="5069898"/>
                </a:lnTo>
                <a:lnTo>
                  <a:pt x="3658042" y="5039047"/>
                </a:lnTo>
                <a:lnTo>
                  <a:pt x="3645230" y="5028763"/>
                </a:lnTo>
                <a:lnTo>
                  <a:pt x="3632417" y="5018479"/>
                </a:lnTo>
                <a:lnTo>
                  <a:pt x="3613198" y="4997912"/>
                </a:lnTo>
                <a:lnTo>
                  <a:pt x="3568353" y="4997912"/>
                </a:lnTo>
                <a:lnTo>
                  <a:pt x="3536321" y="5028763"/>
                </a:lnTo>
                <a:lnTo>
                  <a:pt x="3510696" y="5039047"/>
                </a:lnTo>
                <a:lnTo>
                  <a:pt x="3485070" y="5059614"/>
                </a:lnTo>
                <a:lnTo>
                  <a:pt x="3465851" y="5080182"/>
                </a:lnTo>
                <a:lnTo>
                  <a:pt x="3446632" y="5100749"/>
                </a:lnTo>
                <a:lnTo>
                  <a:pt x="3433819" y="5100749"/>
                </a:lnTo>
                <a:lnTo>
                  <a:pt x="3427413" y="5080182"/>
                </a:lnTo>
                <a:lnTo>
                  <a:pt x="3427413" y="5069898"/>
                </a:lnTo>
                <a:lnTo>
                  <a:pt x="3433819" y="5059614"/>
                </a:lnTo>
                <a:lnTo>
                  <a:pt x="3446632" y="5028763"/>
                </a:lnTo>
                <a:lnTo>
                  <a:pt x="3459445" y="4997912"/>
                </a:lnTo>
                <a:lnTo>
                  <a:pt x="3459445" y="4977344"/>
                </a:lnTo>
                <a:lnTo>
                  <a:pt x="3453038" y="4956777"/>
                </a:lnTo>
                <a:lnTo>
                  <a:pt x="3440226" y="4956777"/>
                </a:lnTo>
                <a:lnTo>
                  <a:pt x="3433819" y="4946493"/>
                </a:lnTo>
                <a:lnTo>
                  <a:pt x="3395381" y="4956777"/>
                </a:lnTo>
                <a:lnTo>
                  <a:pt x="3376162" y="4967060"/>
                </a:lnTo>
                <a:lnTo>
                  <a:pt x="3318505" y="5049331"/>
                </a:lnTo>
                <a:lnTo>
                  <a:pt x="3248034" y="5131601"/>
                </a:lnTo>
                <a:lnTo>
                  <a:pt x="3209596" y="5162452"/>
                </a:lnTo>
                <a:lnTo>
                  <a:pt x="3177564" y="5203587"/>
                </a:lnTo>
                <a:lnTo>
                  <a:pt x="3183971" y="5244722"/>
                </a:lnTo>
                <a:lnTo>
                  <a:pt x="3196783" y="5296141"/>
                </a:lnTo>
                <a:lnTo>
                  <a:pt x="3190377" y="5326992"/>
                </a:lnTo>
                <a:lnTo>
                  <a:pt x="3177564" y="5357844"/>
                </a:lnTo>
                <a:lnTo>
                  <a:pt x="3119907" y="5419546"/>
                </a:lnTo>
                <a:lnTo>
                  <a:pt x="3055843" y="5470965"/>
                </a:lnTo>
                <a:lnTo>
                  <a:pt x="2998186" y="5563519"/>
                </a:lnTo>
                <a:lnTo>
                  <a:pt x="2934122" y="5666357"/>
                </a:lnTo>
                <a:lnTo>
                  <a:pt x="2902090" y="5707492"/>
                </a:lnTo>
                <a:lnTo>
                  <a:pt x="2863652" y="5728059"/>
                </a:lnTo>
                <a:lnTo>
                  <a:pt x="2818807" y="5748627"/>
                </a:lnTo>
                <a:lnTo>
                  <a:pt x="2773962" y="5758911"/>
                </a:lnTo>
                <a:lnTo>
                  <a:pt x="2716305" y="5820613"/>
                </a:lnTo>
                <a:lnTo>
                  <a:pt x="2652241" y="5892600"/>
                </a:lnTo>
                <a:lnTo>
                  <a:pt x="2620209" y="5902883"/>
                </a:lnTo>
                <a:lnTo>
                  <a:pt x="2588177" y="5892600"/>
                </a:lnTo>
                <a:lnTo>
                  <a:pt x="2556145" y="5882316"/>
                </a:lnTo>
                <a:lnTo>
                  <a:pt x="2530520" y="5841181"/>
                </a:lnTo>
                <a:lnTo>
                  <a:pt x="2498488" y="5800046"/>
                </a:lnTo>
                <a:lnTo>
                  <a:pt x="2472862" y="5748627"/>
                </a:lnTo>
                <a:lnTo>
                  <a:pt x="2453643" y="5697208"/>
                </a:lnTo>
                <a:lnTo>
                  <a:pt x="2447237" y="5635505"/>
                </a:lnTo>
                <a:lnTo>
                  <a:pt x="2440831" y="5512100"/>
                </a:lnTo>
                <a:lnTo>
                  <a:pt x="2440831" y="5378411"/>
                </a:lnTo>
                <a:lnTo>
                  <a:pt x="2389580" y="5440114"/>
                </a:lnTo>
                <a:lnTo>
                  <a:pt x="2338329" y="5460681"/>
                </a:lnTo>
                <a:lnTo>
                  <a:pt x="2280671" y="5481249"/>
                </a:lnTo>
                <a:lnTo>
                  <a:pt x="2223014" y="5491533"/>
                </a:lnTo>
                <a:lnTo>
                  <a:pt x="2171763" y="5481249"/>
                </a:lnTo>
                <a:lnTo>
                  <a:pt x="2114105" y="5481249"/>
                </a:lnTo>
                <a:lnTo>
                  <a:pt x="2062854" y="5481249"/>
                </a:lnTo>
                <a:lnTo>
                  <a:pt x="2018010" y="5501816"/>
                </a:lnTo>
                <a:lnTo>
                  <a:pt x="1921914" y="5614938"/>
                </a:lnTo>
                <a:lnTo>
                  <a:pt x="1845037" y="5728059"/>
                </a:lnTo>
                <a:lnTo>
                  <a:pt x="1748942" y="5820613"/>
                </a:lnTo>
                <a:lnTo>
                  <a:pt x="1652846" y="5913167"/>
                </a:lnTo>
                <a:lnTo>
                  <a:pt x="1543938" y="5985153"/>
                </a:lnTo>
                <a:lnTo>
                  <a:pt x="1435029" y="6057140"/>
                </a:lnTo>
                <a:lnTo>
                  <a:pt x="1415810" y="6067424"/>
                </a:lnTo>
                <a:lnTo>
                  <a:pt x="1383778" y="6067424"/>
                </a:lnTo>
                <a:lnTo>
                  <a:pt x="1364559" y="6067424"/>
                </a:lnTo>
                <a:lnTo>
                  <a:pt x="1332527" y="6046856"/>
                </a:lnTo>
                <a:lnTo>
                  <a:pt x="1313308" y="5995437"/>
                </a:lnTo>
                <a:lnTo>
                  <a:pt x="1294089" y="5933735"/>
                </a:lnTo>
                <a:lnTo>
                  <a:pt x="1274870" y="5872032"/>
                </a:lnTo>
                <a:lnTo>
                  <a:pt x="1249244" y="5810329"/>
                </a:lnTo>
                <a:lnTo>
                  <a:pt x="1236431" y="5738343"/>
                </a:lnTo>
                <a:lnTo>
                  <a:pt x="1236431" y="5666357"/>
                </a:lnTo>
                <a:lnTo>
                  <a:pt x="1249244" y="5584086"/>
                </a:lnTo>
                <a:lnTo>
                  <a:pt x="1268463" y="5491533"/>
                </a:lnTo>
                <a:lnTo>
                  <a:pt x="1281276" y="5398979"/>
                </a:lnTo>
                <a:lnTo>
                  <a:pt x="1294089" y="5296141"/>
                </a:lnTo>
                <a:lnTo>
                  <a:pt x="1262057" y="5296141"/>
                </a:lnTo>
                <a:lnTo>
                  <a:pt x="1230025" y="5316708"/>
                </a:lnTo>
                <a:lnTo>
                  <a:pt x="1191587" y="5337276"/>
                </a:lnTo>
                <a:lnTo>
                  <a:pt x="1159555" y="5368127"/>
                </a:lnTo>
                <a:lnTo>
                  <a:pt x="1101897" y="5450397"/>
                </a:lnTo>
                <a:lnTo>
                  <a:pt x="1037834" y="5512100"/>
                </a:lnTo>
                <a:lnTo>
                  <a:pt x="967363" y="5614938"/>
                </a:lnTo>
                <a:lnTo>
                  <a:pt x="890487" y="5707492"/>
                </a:lnTo>
                <a:lnTo>
                  <a:pt x="813610" y="5800046"/>
                </a:lnTo>
                <a:lnTo>
                  <a:pt x="743140" y="5892600"/>
                </a:lnTo>
                <a:lnTo>
                  <a:pt x="647045" y="6016005"/>
                </a:lnTo>
                <a:lnTo>
                  <a:pt x="531730" y="6139410"/>
                </a:lnTo>
                <a:lnTo>
                  <a:pt x="499698" y="6149694"/>
                </a:lnTo>
                <a:lnTo>
                  <a:pt x="474072" y="6170261"/>
                </a:lnTo>
                <a:lnTo>
                  <a:pt x="442040" y="6170261"/>
                </a:lnTo>
                <a:lnTo>
                  <a:pt x="416415" y="6170261"/>
                </a:lnTo>
                <a:lnTo>
                  <a:pt x="390789" y="6170261"/>
                </a:lnTo>
                <a:lnTo>
                  <a:pt x="365164" y="6149694"/>
                </a:lnTo>
                <a:lnTo>
                  <a:pt x="333132" y="6129126"/>
                </a:lnTo>
                <a:lnTo>
                  <a:pt x="307506" y="6077707"/>
                </a:lnTo>
                <a:lnTo>
                  <a:pt x="281881" y="6036572"/>
                </a:lnTo>
                <a:lnTo>
                  <a:pt x="262662" y="5974870"/>
                </a:lnTo>
                <a:lnTo>
                  <a:pt x="243443" y="5913167"/>
                </a:lnTo>
                <a:lnTo>
                  <a:pt x="237037" y="5851464"/>
                </a:lnTo>
                <a:lnTo>
                  <a:pt x="237037" y="5810329"/>
                </a:lnTo>
                <a:lnTo>
                  <a:pt x="237037" y="5748627"/>
                </a:lnTo>
                <a:lnTo>
                  <a:pt x="243443" y="5697208"/>
                </a:lnTo>
                <a:lnTo>
                  <a:pt x="262662" y="5635505"/>
                </a:lnTo>
                <a:lnTo>
                  <a:pt x="281881" y="5512100"/>
                </a:lnTo>
                <a:lnTo>
                  <a:pt x="326726" y="5409262"/>
                </a:lnTo>
                <a:lnTo>
                  <a:pt x="365164" y="5306425"/>
                </a:lnTo>
                <a:lnTo>
                  <a:pt x="403602" y="5203587"/>
                </a:lnTo>
                <a:lnTo>
                  <a:pt x="442040" y="5111033"/>
                </a:lnTo>
                <a:lnTo>
                  <a:pt x="474072" y="4997912"/>
                </a:lnTo>
                <a:lnTo>
                  <a:pt x="506104" y="4895074"/>
                </a:lnTo>
                <a:lnTo>
                  <a:pt x="550949" y="4802520"/>
                </a:lnTo>
                <a:lnTo>
                  <a:pt x="608606" y="4709966"/>
                </a:lnTo>
                <a:lnTo>
                  <a:pt x="666264" y="4617412"/>
                </a:lnTo>
                <a:lnTo>
                  <a:pt x="717515" y="4524858"/>
                </a:lnTo>
                <a:lnTo>
                  <a:pt x="781578" y="4432304"/>
                </a:lnTo>
                <a:lnTo>
                  <a:pt x="890487" y="4226629"/>
                </a:lnTo>
                <a:lnTo>
                  <a:pt x="1012209" y="4031237"/>
                </a:lnTo>
                <a:lnTo>
                  <a:pt x="1127523" y="3846129"/>
                </a:lnTo>
                <a:lnTo>
                  <a:pt x="1249244" y="3661022"/>
                </a:lnTo>
                <a:lnTo>
                  <a:pt x="1165961" y="3691873"/>
                </a:lnTo>
                <a:lnTo>
                  <a:pt x="1082678" y="3753576"/>
                </a:lnTo>
                <a:lnTo>
                  <a:pt x="1005802" y="3825562"/>
                </a:lnTo>
                <a:lnTo>
                  <a:pt x="922519" y="3887265"/>
                </a:lnTo>
                <a:lnTo>
                  <a:pt x="839236" y="3948967"/>
                </a:lnTo>
                <a:lnTo>
                  <a:pt x="743140" y="4020954"/>
                </a:lnTo>
                <a:lnTo>
                  <a:pt x="711109" y="4041521"/>
                </a:lnTo>
                <a:lnTo>
                  <a:pt x="679076" y="4051805"/>
                </a:lnTo>
                <a:lnTo>
                  <a:pt x="640638" y="4062089"/>
                </a:lnTo>
                <a:lnTo>
                  <a:pt x="595793" y="4062089"/>
                </a:lnTo>
                <a:lnTo>
                  <a:pt x="576575" y="4062089"/>
                </a:lnTo>
                <a:lnTo>
                  <a:pt x="557355" y="4041521"/>
                </a:lnTo>
                <a:lnTo>
                  <a:pt x="544542" y="4020954"/>
                </a:lnTo>
                <a:lnTo>
                  <a:pt x="531730" y="4000386"/>
                </a:lnTo>
                <a:lnTo>
                  <a:pt x="518917" y="3948967"/>
                </a:lnTo>
                <a:lnTo>
                  <a:pt x="506104" y="3907832"/>
                </a:lnTo>
                <a:lnTo>
                  <a:pt x="493291" y="3866697"/>
                </a:lnTo>
                <a:lnTo>
                  <a:pt x="474072" y="3835846"/>
                </a:lnTo>
                <a:lnTo>
                  <a:pt x="435634" y="3835846"/>
                </a:lnTo>
                <a:lnTo>
                  <a:pt x="397196" y="3846129"/>
                </a:lnTo>
                <a:lnTo>
                  <a:pt x="371570" y="3866697"/>
                </a:lnTo>
                <a:lnTo>
                  <a:pt x="333132" y="3887265"/>
                </a:lnTo>
                <a:lnTo>
                  <a:pt x="262662" y="3948967"/>
                </a:lnTo>
                <a:lnTo>
                  <a:pt x="185785" y="4020954"/>
                </a:lnTo>
                <a:lnTo>
                  <a:pt x="153753" y="4041521"/>
                </a:lnTo>
                <a:lnTo>
                  <a:pt x="115315" y="4062089"/>
                </a:lnTo>
                <a:lnTo>
                  <a:pt x="96096" y="4062089"/>
                </a:lnTo>
                <a:lnTo>
                  <a:pt x="76877" y="4051805"/>
                </a:lnTo>
                <a:lnTo>
                  <a:pt x="57658" y="4041521"/>
                </a:lnTo>
                <a:lnTo>
                  <a:pt x="44845" y="4031237"/>
                </a:lnTo>
                <a:lnTo>
                  <a:pt x="19220" y="4000386"/>
                </a:lnTo>
                <a:lnTo>
                  <a:pt x="6407" y="3948967"/>
                </a:lnTo>
                <a:lnTo>
                  <a:pt x="0" y="3907832"/>
                </a:lnTo>
                <a:lnTo>
                  <a:pt x="0" y="3846129"/>
                </a:lnTo>
                <a:lnTo>
                  <a:pt x="6407" y="3733008"/>
                </a:lnTo>
                <a:lnTo>
                  <a:pt x="19220" y="3619887"/>
                </a:lnTo>
                <a:lnTo>
                  <a:pt x="51251" y="3517049"/>
                </a:lnTo>
                <a:lnTo>
                  <a:pt x="76877" y="3414211"/>
                </a:lnTo>
                <a:lnTo>
                  <a:pt x="121721" y="3311374"/>
                </a:lnTo>
                <a:lnTo>
                  <a:pt x="166566" y="3198252"/>
                </a:lnTo>
                <a:lnTo>
                  <a:pt x="224224" y="3105698"/>
                </a:lnTo>
                <a:lnTo>
                  <a:pt x="275475" y="3013144"/>
                </a:lnTo>
                <a:lnTo>
                  <a:pt x="397196" y="2848604"/>
                </a:lnTo>
                <a:lnTo>
                  <a:pt x="525323" y="2684064"/>
                </a:lnTo>
                <a:lnTo>
                  <a:pt x="589387" y="2601794"/>
                </a:lnTo>
                <a:lnTo>
                  <a:pt x="659857" y="2519523"/>
                </a:lnTo>
                <a:lnTo>
                  <a:pt x="730327" y="2437253"/>
                </a:lnTo>
                <a:lnTo>
                  <a:pt x="800798" y="2354983"/>
                </a:lnTo>
                <a:lnTo>
                  <a:pt x="871268" y="2282997"/>
                </a:lnTo>
                <a:lnTo>
                  <a:pt x="948144" y="2200727"/>
                </a:lnTo>
                <a:lnTo>
                  <a:pt x="980176" y="2159592"/>
                </a:lnTo>
                <a:lnTo>
                  <a:pt x="1012209" y="2128740"/>
                </a:lnTo>
                <a:lnTo>
                  <a:pt x="1037834" y="2087605"/>
                </a:lnTo>
                <a:lnTo>
                  <a:pt x="1063459" y="2046470"/>
                </a:lnTo>
                <a:lnTo>
                  <a:pt x="1025021" y="2046470"/>
                </a:lnTo>
                <a:lnTo>
                  <a:pt x="992989" y="2046470"/>
                </a:lnTo>
                <a:lnTo>
                  <a:pt x="954551" y="2046470"/>
                </a:lnTo>
                <a:lnTo>
                  <a:pt x="916113" y="2036186"/>
                </a:lnTo>
                <a:lnTo>
                  <a:pt x="852049" y="2005335"/>
                </a:lnTo>
                <a:lnTo>
                  <a:pt x="781578" y="1984767"/>
                </a:lnTo>
                <a:lnTo>
                  <a:pt x="736734" y="1984767"/>
                </a:lnTo>
                <a:lnTo>
                  <a:pt x="698296" y="1995051"/>
                </a:lnTo>
                <a:lnTo>
                  <a:pt x="666264" y="2025903"/>
                </a:lnTo>
                <a:lnTo>
                  <a:pt x="634232" y="2046470"/>
                </a:lnTo>
                <a:lnTo>
                  <a:pt x="615013" y="2067038"/>
                </a:lnTo>
                <a:lnTo>
                  <a:pt x="602200" y="2077322"/>
                </a:lnTo>
                <a:lnTo>
                  <a:pt x="595793" y="2077322"/>
                </a:lnTo>
                <a:lnTo>
                  <a:pt x="582981" y="2077322"/>
                </a:lnTo>
                <a:lnTo>
                  <a:pt x="550949" y="2046470"/>
                </a:lnTo>
                <a:lnTo>
                  <a:pt x="538136" y="1995051"/>
                </a:lnTo>
                <a:lnTo>
                  <a:pt x="544542" y="1953916"/>
                </a:lnTo>
                <a:lnTo>
                  <a:pt x="557355" y="1902497"/>
                </a:lnTo>
                <a:lnTo>
                  <a:pt x="582981" y="1861362"/>
                </a:lnTo>
                <a:lnTo>
                  <a:pt x="608606" y="1820227"/>
                </a:lnTo>
                <a:lnTo>
                  <a:pt x="679076" y="1768808"/>
                </a:lnTo>
                <a:lnTo>
                  <a:pt x="736734" y="1717389"/>
                </a:lnTo>
                <a:lnTo>
                  <a:pt x="807204" y="1645403"/>
                </a:lnTo>
                <a:lnTo>
                  <a:pt x="877674" y="1563133"/>
                </a:lnTo>
                <a:lnTo>
                  <a:pt x="960957" y="1491147"/>
                </a:lnTo>
                <a:lnTo>
                  <a:pt x="1031427" y="1429444"/>
                </a:lnTo>
                <a:lnTo>
                  <a:pt x="1178774" y="1295755"/>
                </a:lnTo>
                <a:lnTo>
                  <a:pt x="1326121" y="1182634"/>
                </a:lnTo>
                <a:lnTo>
                  <a:pt x="1473467" y="1059228"/>
                </a:lnTo>
                <a:lnTo>
                  <a:pt x="1614408" y="956391"/>
                </a:lnTo>
                <a:lnTo>
                  <a:pt x="1768161" y="853553"/>
                </a:lnTo>
                <a:lnTo>
                  <a:pt x="1915508" y="750715"/>
                </a:lnTo>
                <a:lnTo>
                  <a:pt x="2069261" y="647878"/>
                </a:lnTo>
                <a:lnTo>
                  <a:pt x="2229420" y="575891"/>
                </a:lnTo>
                <a:lnTo>
                  <a:pt x="2383173" y="493621"/>
                </a:lnTo>
                <a:lnTo>
                  <a:pt x="2536926" y="390783"/>
                </a:lnTo>
                <a:lnTo>
                  <a:pt x="2690679" y="329081"/>
                </a:lnTo>
                <a:lnTo>
                  <a:pt x="2844432" y="257094"/>
                </a:lnTo>
                <a:lnTo>
                  <a:pt x="2921309" y="215959"/>
                </a:lnTo>
                <a:lnTo>
                  <a:pt x="3010998" y="195392"/>
                </a:lnTo>
                <a:lnTo>
                  <a:pt x="3087875" y="174824"/>
                </a:lnTo>
                <a:lnTo>
                  <a:pt x="3171158" y="154257"/>
                </a:lnTo>
                <a:lnTo>
                  <a:pt x="3241628" y="123405"/>
                </a:lnTo>
                <a:lnTo>
                  <a:pt x="3324911" y="102838"/>
                </a:lnTo>
                <a:lnTo>
                  <a:pt x="3395381" y="82270"/>
                </a:lnTo>
                <a:lnTo>
                  <a:pt x="3465851" y="61703"/>
                </a:lnTo>
                <a:lnTo>
                  <a:pt x="3517102" y="41135"/>
                </a:lnTo>
                <a:lnTo>
                  <a:pt x="3581166" y="61703"/>
                </a:lnTo>
                <a:lnTo>
                  <a:pt x="3600385" y="71987"/>
                </a:lnTo>
                <a:lnTo>
                  <a:pt x="3606792" y="92554"/>
                </a:lnTo>
                <a:lnTo>
                  <a:pt x="3619604" y="113122"/>
                </a:lnTo>
                <a:lnTo>
                  <a:pt x="3638823" y="154257"/>
                </a:lnTo>
                <a:lnTo>
                  <a:pt x="3658042" y="164540"/>
                </a:lnTo>
                <a:lnTo>
                  <a:pt x="3677262" y="174824"/>
                </a:lnTo>
                <a:lnTo>
                  <a:pt x="3702887" y="174824"/>
                </a:lnTo>
                <a:lnTo>
                  <a:pt x="3728513" y="164540"/>
                </a:lnTo>
                <a:lnTo>
                  <a:pt x="3779764" y="133689"/>
                </a:lnTo>
                <a:lnTo>
                  <a:pt x="3824608" y="102838"/>
                </a:lnTo>
                <a:lnTo>
                  <a:pt x="3882266" y="82270"/>
                </a:lnTo>
                <a:lnTo>
                  <a:pt x="3939923" y="41135"/>
                </a:lnTo>
                <a:lnTo>
                  <a:pt x="3965549" y="20568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Picture 36" descr="Sắt là gì? Ứng dụng và vai trò của kim loại sắt trong đời sống - Phế Liệu  Quang Đạ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8532" r="922" b="8378"/>
          <a:stretch/>
        </p:blipFill>
        <p:spPr bwMode="auto">
          <a:xfrm rot="16200000">
            <a:off x="4410993" y="4602389"/>
            <a:ext cx="2523744" cy="16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9547297"/>
              </p:ext>
            </p:extLst>
          </p:nvPr>
        </p:nvGraphicFramePr>
        <p:xfrm>
          <a:off x="5906163" y="90152"/>
          <a:ext cx="5077492" cy="250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3074" y="3091133"/>
            <a:ext cx="1653177" cy="523220"/>
          </a:xfrm>
          <a:prstGeom prst="rect">
            <a:avLst/>
          </a:prstGeom>
          <a:solidFill>
            <a:srgbClr val="94D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Vàng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8811" y="3091133"/>
            <a:ext cx="1653177" cy="523220"/>
          </a:xfrm>
          <a:prstGeom prst="rect">
            <a:avLst/>
          </a:prstGeom>
          <a:solidFill>
            <a:srgbClr val="94D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vôi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24548" y="3091133"/>
            <a:ext cx="1653177" cy="523220"/>
          </a:xfrm>
          <a:prstGeom prst="rect">
            <a:avLst/>
          </a:prstGeom>
          <a:solidFill>
            <a:srgbClr val="94D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Than </a:t>
            </a:r>
            <a:r>
              <a:rPr lang="en-US" sz="2800" dirty="0" err="1"/>
              <a:t>đá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40285" y="3091133"/>
            <a:ext cx="1653177" cy="523220"/>
          </a:xfrm>
          <a:prstGeom prst="rect">
            <a:avLst/>
          </a:prstGeom>
          <a:solidFill>
            <a:srgbClr val="94D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Dầu</a:t>
            </a:r>
            <a:r>
              <a:rPr lang="en-US" sz="2800" dirty="0"/>
              <a:t> </a:t>
            </a:r>
            <a:r>
              <a:rPr lang="en-US" sz="2800" dirty="0" err="1"/>
              <a:t>mỏ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56022" y="3091133"/>
            <a:ext cx="1653177" cy="523220"/>
          </a:xfrm>
          <a:prstGeom prst="rect">
            <a:avLst/>
          </a:prstGeom>
          <a:solidFill>
            <a:srgbClr val="94D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Sắt</a:t>
            </a: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1759" y="3078071"/>
            <a:ext cx="1653177" cy="523220"/>
          </a:xfrm>
          <a:prstGeom prst="rect">
            <a:avLst/>
          </a:prstGeom>
          <a:solidFill>
            <a:srgbClr val="94D6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Thạch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</a:p>
        </p:txBody>
      </p:sp>
      <p:pic>
        <p:nvPicPr>
          <p:cNvPr id="34" name="Picture 33" descr="Tinh quặng vàng | Vimi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7" t="853" r="27303" b="576"/>
          <a:stretch>
            <a:fillRect/>
          </a:stretch>
        </p:blipFill>
        <p:spPr bwMode="auto">
          <a:xfrm>
            <a:off x="10285636" y="4188544"/>
            <a:ext cx="182880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o cupped hands holding crude oi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585" y="4609622"/>
            <a:ext cx="2523744" cy="16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an đá được hình thành như thế nào? - Tìm hiểu - Hoa Xương Rồ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/>
          <a:stretch/>
        </p:blipFill>
        <p:spPr bwMode="auto">
          <a:xfrm rot="16200000">
            <a:off x="6239400" y="4630199"/>
            <a:ext cx="2527868" cy="16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achuanhahanoi.vn/wp-content/uploads/2019/10/voi-la-gi-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 bwMode="auto">
          <a:xfrm rot="16200000">
            <a:off x="2548441" y="4646516"/>
            <a:ext cx="2574205" cy="16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ách phân biệt đá thạch anh đơn giản nhất – Gỗ Thành Vinh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7" b="2475"/>
          <a:stretch/>
        </p:blipFill>
        <p:spPr bwMode="auto">
          <a:xfrm>
            <a:off x="8485775" y="4188544"/>
            <a:ext cx="1639701" cy="25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Arrow Connector 53"/>
          <p:cNvCxnSpPr>
            <a:stCxn id="11" idx="2"/>
            <a:endCxn id="37" idx="3"/>
          </p:cNvCxnSpPr>
          <p:nvPr/>
        </p:nvCxnSpPr>
        <p:spPr>
          <a:xfrm flipH="1">
            <a:off x="5672866" y="3614353"/>
            <a:ext cx="3609745" cy="574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4" idx="0"/>
          </p:cNvCxnSpPr>
          <p:nvPr/>
        </p:nvCxnSpPr>
        <p:spPr>
          <a:xfrm>
            <a:off x="2159725" y="3639904"/>
            <a:ext cx="9040311" cy="548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040" idx="0"/>
          </p:cNvCxnSpPr>
          <p:nvPr/>
        </p:nvCxnSpPr>
        <p:spPr>
          <a:xfrm flipH="1">
            <a:off x="9305626" y="3608461"/>
            <a:ext cx="1831362" cy="58008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2"/>
            <a:endCxn id="1036" idx="3"/>
          </p:cNvCxnSpPr>
          <p:nvPr/>
        </p:nvCxnSpPr>
        <p:spPr>
          <a:xfrm>
            <a:off x="3835400" y="3614353"/>
            <a:ext cx="143" cy="574192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2"/>
          </p:cNvCxnSpPr>
          <p:nvPr/>
        </p:nvCxnSpPr>
        <p:spPr>
          <a:xfrm>
            <a:off x="5651137" y="3614353"/>
            <a:ext cx="1651184" cy="57419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2"/>
            <a:endCxn id="1030" idx="1"/>
          </p:cNvCxnSpPr>
          <p:nvPr/>
        </p:nvCxnSpPr>
        <p:spPr>
          <a:xfrm flipH="1">
            <a:off x="2005457" y="3614353"/>
            <a:ext cx="5461417" cy="57419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5639370-9270-4A93-8248-8CD508315BD8}"/>
              </a:ext>
            </a:extLst>
          </p:cNvPr>
          <p:cNvSpPr txBox="1"/>
          <p:nvPr/>
        </p:nvSpPr>
        <p:spPr>
          <a:xfrm>
            <a:off x="910557" y="263533"/>
            <a:ext cx="22182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</a:t>
            </a:r>
            <a:r>
              <a:rPr lang="vi-VN" sz="2800" b="1" dirty="0"/>
              <a:t>ối các tên khoáng sản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vi-VN" sz="2800" b="1" dirty="0" smtClean="0"/>
              <a:t>các </a:t>
            </a:r>
            <a:r>
              <a:rPr lang="vi-VN" sz="2800" b="1" dirty="0"/>
              <a:t>hình ảnh tương ứng cho hợp lí</a:t>
            </a:r>
            <a:endParaRPr lang="en-US" sz="2800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6115770-D810-4E8C-8264-9F021079F40F}"/>
              </a:ext>
            </a:extLst>
          </p:cNvPr>
          <p:cNvSpPr/>
          <p:nvPr/>
        </p:nvSpPr>
        <p:spPr>
          <a:xfrm>
            <a:off x="1674373" y="614078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AC0B11EF-B0B3-417A-A2BC-D01CB26C35E3}"/>
              </a:ext>
            </a:extLst>
          </p:cNvPr>
          <p:cNvSpPr/>
          <p:nvPr/>
        </p:nvSpPr>
        <p:spPr>
          <a:xfrm>
            <a:off x="3507888" y="614078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916AAE5E-91AD-4B01-8BBB-BF5BBBBFB751}"/>
              </a:ext>
            </a:extLst>
          </p:cNvPr>
          <p:cNvSpPr/>
          <p:nvPr/>
        </p:nvSpPr>
        <p:spPr>
          <a:xfrm>
            <a:off x="5334663" y="614078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2CEF45B-ACE3-4DA9-9AC4-459A0D2C3BB9}"/>
              </a:ext>
            </a:extLst>
          </p:cNvPr>
          <p:cNvSpPr/>
          <p:nvPr/>
        </p:nvSpPr>
        <p:spPr>
          <a:xfrm>
            <a:off x="7176844" y="614078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71B05940-8A37-486F-9215-0F3F258AA811}"/>
              </a:ext>
            </a:extLst>
          </p:cNvPr>
          <p:cNvSpPr/>
          <p:nvPr/>
        </p:nvSpPr>
        <p:spPr>
          <a:xfrm>
            <a:off x="8990716" y="614078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9B8A9F2-6CEA-45E3-A6A9-1FFFB161E4FB}"/>
              </a:ext>
            </a:extLst>
          </p:cNvPr>
          <p:cNvSpPr/>
          <p:nvPr/>
        </p:nvSpPr>
        <p:spPr>
          <a:xfrm>
            <a:off x="10997944" y="614078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52769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122" y="122464"/>
            <a:ext cx="10530699" cy="1567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QUÁ TRÌNH NỘI SINH VÀ NGOẠI SINH. CÁC DẠNG ĐỊA HÌNH CHÍNH. KHOÁNG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MTNLAK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396" y="1690007"/>
            <a:ext cx="10344149" cy="50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68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3460" y="-277096"/>
            <a:ext cx="1291983" cy="863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06599" y="142532"/>
            <a:ext cx="7869836" cy="6603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NỘI DUNG BÀI HỌC</a:t>
            </a:r>
            <a:endParaRPr lang="en-GB" sz="44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5016444" y="4578539"/>
            <a:ext cx="5131000" cy="1372586"/>
            <a:chOff x="5489437" y="1671145"/>
            <a:chExt cx="6979697" cy="1460794"/>
          </a:xfrm>
        </p:grpSpPr>
        <p:pic>
          <p:nvPicPr>
            <p:cNvPr id="110" name="Google Shape;110;p2"/>
            <p:cNvPicPr preferRelativeResize="0"/>
            <p:nvPr/>
          </p:nvPicPr>
          <p:blipFill rotWithShape="1">
            <a:blip r:embed="rId6">
              <a:alphaModFix/>
            </a:blip>
            <a:srcRect t="37138"/>
            <a:stretch/>
          </p:blipFill>
          <p:spPr>
            <a:xfrm>
              <a:off x="5555671" y="1786758"/>
              <a:ext cx="6913463" cy="13451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2"/>
            <p:cNvSpPr/>
            <p:nvPr/>
          </p:nvSpPr>
          <p:spPr>
            <a:xfrm>
              <a:off x="5489437" y="1671145"/>
              <a:ext cx="6366232" cy="932137"/>
            </a:xfrm>
            <a:custGeom>
              <a:avLst/>
              <a:gdLst/>
              <a:ahLst/>
              <a:cxnLst/>
              <a:rect l="l" t="t" r="r" b="b"/>
              <a:pathLst>
                <a:path w="6366232" h="935498" extrusionOk="0">
                  <a:moveTo>
                    <a:pt x="101633" y="0"/>
                  </a:moveTo>
                  <a:lnTo>
                    <a:pt x="5819695" y="21096"/>
                  </a:lnTo>
                  <a:lnTo>
                    <a:pt x="5819695" y="21097"/>
                  </a:lnTo>
                  <a:lnTo>
                    <a:pt x="6366232" y="457056"/>
                  </a:lnTo>
                  <a:lnTo>
                    <a:pt x="5819695" y="935498"/>
                  </a:lnTo>
                  <a:lnTo>
                    <a:pt x="5819695" y="935496"/>
                  </a:lnTo>
                  <a:lnTo>
                    <a:pt x="154185" y="935496"/>
                  </a:lnTo>
                  <a:cubicBezTo>
                    <a:pt x="38572" y="715081"/>
                    <a:pt x="-98063" y="568506"/>
                    <a:pt x="101633" y="0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8419" y="4618501"/>
            <a:ext cx="275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82671" y="4726409"/>
            <a:ext cx="686144" cy="5801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III</a:t>
            </a:r>
            <a:endParaRPr lang="en-GB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767" y="1846848"/>
            <a:ext cx="4022679" cy="2561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2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7"/>
    </mc:Choice>
    <mc:Fallback xmlns="">
      <p:transition spd="slow" advTm="1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1382608"/>
            <a:ext cx="455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KHOÁNG SẢN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443" y="215360"/>
            <a:ext cx="10499272" cy="68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NỘI SINH VÀ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ĐỊA HÌNH CHÍNH. KHOÁNG SẢN.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6984460" y="180311"/>
            <a:ext cx="5038927" cy="3733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136" y="1070441"/>
            <a:ext cx="6319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sản là những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 vật và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ích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khai thác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trong sản xuất và đời sống.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136" y="107570"/>
            <a:ext cx="3233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984459" y="180311"/>
            <a:ext cx="5038927" cy="37338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136" y="3356751"/>
            <a:ext cx="65883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Khoáng sản gồ</a:t>
            </a:r>
            <a:r>
              <a:rPr lang="en-US" sz="3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3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 loại: </a:t>
            </a:r>
            <a:endParaRPr lang="en-US" sz="3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Năng lượng</a:t>
            </a:r>
            <a:r>
              <a:rPr lang="en-US" sz="3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than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spcAft>
                <a:spcPts val="800"/>
              </a:spcAft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</a:t>
            </a:r>
            <a:r>
              <a:rPr lang="vi-VN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 loại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Mangan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,….</a:t>
            </a:r>
          </a:p>
          <a:p>
            <a:pPr algn="just">
              <a:spcAft>
                <a:spcPts val="800"/>
              </a:spcAft>
            </a:pP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</a:t>
            </a:r>
            <a:r>
              <a:rPr lang="vi-VN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 kim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2192" y="181825"/>
            <a:ext cx="6332706" cy="4429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4866" y="267671"/>
            <a:ext cx="524042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hãy cho biết các hình a, b, c, d là khoáng sản nào?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4866" y="3412958"/>
            <a:ext cx="524042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khoáng sản này có công dụng gì?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998" y="4863032"/>
            <a:ext cx="538962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kể tên một vài khoáng sản khác mà em biết.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4866" y="1409427"/>
            <a:ext cx="524042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Đá vôi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than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vàng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kim cương</a:t>
            </a:r>
            <a:endParaRPr lang="vi-VN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8596" y="4554714"/>
            <a:ext cx="535669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dụng: có ích được con người, khai thác sử dụng sản xuất và đời sống</a:t>
            </a:r>
            <a:endParaRPr lang="vi-VN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998087" y="6329185"/>
            <a:ext cx="21546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62482" cy="6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1" y="17462"/>
            <a:ext cx="3865124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6026786" y="2412208"/>
            <a:ext cx="11365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1" y="2996983"/>
            <a:ext cx="3865124" cy="33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39797" y="6362195"/>
            <a:ext cx="2954467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(Ruby)</a:t>
            </a:r>
          </a:p>
        </p:txBody>
      </p:sp>
      <p:pic>
        <p:nvPicPr>
          <p:cNvPr id="8" name="Picture 13" descr="tải xuống (9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05" y="0"/>
            <a:ext cx="3664394" cy="632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961123" y="6362195"/>
            <a:ext cx="17363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643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5" grpId="0" animBg="1"/>
      <p:bldP spid="23559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967</Words>
  <Application>Microsoft Office PowerPoint</Application>
  <PresentationFormat>Custom</PresentationFormat>
  <Paragraphs>195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Nhu</cp:lastModifiedBy>
  <cp:revision>62</cp:revision>
  <dcterms:created xsi:type="dcterms:W3CDTF">2021-07-25T03:44:16Z</dcterms:created>
  <dcterms:modified xsi:type="dcterms:W3CDTF">2021-11-26T02:56:37Z</dcterms:modified>
</cp:coreProperties>
</file>