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20"/>
  </p:notesMasterIdLst>
  <p:sldIdLst>
    <p:sldId id="297" r:id="rId4"/>
    <p:sldId id="257" r:id="rId5"/>
    <p:sldId id="281" r:id="rId6"/>
    <p:sldId id="258" r:id="rId7"/>
    <p:sldId id="296" r:id="rId8"/>
    <p:sldId id="298" r:id="rId9"/>
    <p:sldId id="299" r:id="rId10"/>
    <p:sldId id="300" r:id="rId11"/>
    <p:sldId id="293" r:id="rId12"/>
    <p:sldId id="260" r:id="rId13"/>
    <p:sldId id="291" r:id="rId14"/>
    <p:sldId id="283" r:id="rId15"/>
    <p:sldId id="262" r:id="rId16"/>
    <p:sldId id="294" r:id="rId17"/>
    <p:sldId id="301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5AAB"/>
    <a:srgbClr val="A3E7FF"/>
    <a:srgbClr val="0088EE"/>
    <a:srgbClr val="75DBFF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>
        <p:scale>
          <a:sx n="53" d="100"/>
          <a:sy n="53" d="100"/>
        </p:scale>
        <p:origin x="920" y="388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FFA80-2231-493B-BAB9-168CD9A2B815}" type="datetimeFigureOut">
              <a:rPr lang="vi-VN" smtClean="0"/>
              <a:t>02/12/2021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64C88-BD82-4CFF-95AD-303FC190A79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9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60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B35D-4626-45BC-BDC5-8F9FE07CF4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49C2A-AF0C-4F30-B6F3-F4BC9944CD56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7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3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79D6-35CC-4BBC-A2B3-C3B8146EC81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926A7-6979-4B63-A625-58BF28420668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49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06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95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5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UNIT 5: </a:t>
            </a:r>
            <a:br>
              <a:rPr lang="en-US" sz="45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NATURAL WONDERS OF VIETNAM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600" b="1" dirty="0" smtClean="0">
                <a:solidFill>
                  <a:srgbClr val="0070C0"/>
                </a:solidFill>
              </a:rPr>
              <a:t>LESSON </a:t>
            </a:r>
            <a:r>
              <a:rPr lang="en-US" sz="4600" b="1" dirty="0" smtClean="0">
                <a:solidFill>
                  <a:srgbClr val="0070C0"/>
                </a:solidFill>
              </a:rPr>
              <a:t>5: SKILLS 1</a:t>
            </a:r>
            <a:endParaRPr lang="vi-VN" sz="4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1752" y="1166703"/>
            <a:ext cx="7620496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93090" y="1260221"/>
            <a:ext cx="116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desert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53607" y="1255755"/>
            <a:ext cx="9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visit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3327" y="126022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wonder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76064" y="1255756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islands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01436" y="1255756"/>
            <a:ext cx="158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remember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9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              is a large area of land with very little water.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16489E0-4CB9-4AD3-B9F0-81DA572F9426}"/>
              </a:ext>
            </a:extLst>
          </p:cNvPr>
          <p:cNvGrpSpPr/>
          <p:nvPr/>
        </p:nvGrpSpPr>
        <p:grpSpPr>
          <a:xfrm>
            <a:off x="1292539" y="4758367"/>
            <a:ext cx="6427166" cy="461665"/>
            <a:chOff x="1708172" y="4758367"/>
            <a:chExt cx="6427166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2534680" y="4758367"/>
              <a:ext cx="56006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 bring an umbrella, as it often rains there.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708172" y="508938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457334" y="2413982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islands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14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129079" y="4758367"/>
            <a:ext cx="706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Remember </a:t>
            </a:r>
            <a:r>
              <a:rPr lang="en-US" sz="2400" dirty="0"/>
              <a:t>to 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0" grpId="0"/>
      <p:bldP spid="4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94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-50771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-15978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6312" y="720179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Ha Long Bay?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6312" y="1717198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you do at Ha Long Bay?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312" y="2705564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there a desert in Mui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6312" y="3702583"/>
            <a:ext cx="6337384" cy="476936"/>
            <a:chOff x="363373" y="3320955"/>
            <a:chExt cx="6337384" cy="476936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03821" y="3336226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can you have a picnic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657497" y="1555285"/>
            <a:ext cx="2627124" cy="309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61428" y="2738281"/>
            <a:ext cx="3802288" cy="3256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61622" y="3603268"/>
            <a:ext cx="3802094" cy="2953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61622" y="4517668"/>
            <a:ext cx="3802094" cy="15678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77471" y="142379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277471" y="252488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58999" y="347357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68235" y="44084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96118" y="4796533"/>
            <a:ext cx="4836829" cy="830997"/>
            <a:chOff x="363373" y="3312302"/>
            <a:chExt cx="4836829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4361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best time to </a:t>
              </a: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visit </a:t>
              </a:r>
              <a:r>
                <a:rPr lang="en-US" sz="2400" dirty="0"/>
                <a:t>the </a:t>
              </a:r>
              <a:r>
                <a:rPr lang="en-US" sz="2400" dirty="0" err="1"/>
                <a:t>Mui</a:t>
              </a:r>
              <a:r>
                <a:rPr lang="en-US" sz="2400" dirty="0"/>
                <a:t>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680737" y="6038199"/>
            <a:ext cx="3982761" cy="1137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7350" y="592463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598102" y="1202951"/>
            <a:ext cx="255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is in Quang </a:t>
            </a:r>
            <a:r>
              <a:rPr lang="en-US" sz="2400" dirty="0" err="1">
                <a:solidFill>
                  <a:srgbClr val="00B050"/>
                </a:solidFill>
              </a:rPr>
              <a:t>Ninh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560253" y="2065788"/>
            <a:ext cx="4625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can enjoy (great) seafood </a:t>
            </a:r>
            <a:r>
              <a:rPr lang="en-US" sz="2400" dirty="0" smtClean="0">
                <a:solidFill>
                  <a:srgbClr val="00B050"/>
                </a:solidFill>
              </a:rPr>
              <a:t/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>and </a:t>
            </a:r>
            <a:r>
              <a:rPr lang="en-US" sz="2400" dirty="0">
                <a:solidFill>
                  <a:srgbClr val="00B050"/>
                </a:solidFill>
              </a:rPr>
              <a:t>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567176" y="3240210"/>
            <a:ext cx="203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598102" y="4175629"/>
            <a:ext cx="187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603658" y="5700985"/>
            <a:ext cx="418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Early morning or late afternoon.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92985" y="460958"/>
            <a:ext cx="3637759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Ha Long Bay </a:t>
            </a:r>
            <a:r>
              <a:rPr lang="en-US" sz="2000" dirty="0"/>
              <a:t>is in </a:t>
            </a:r>
            <a:r>
              <a:rPr lang="en-US" sz="2000" dirty="0" err="1"/>
              <a:t>Quang</a:t>
            </a:r>
            <a:r>
              <a:rPr lang="en-US" sz="2000" dirty="0"/>
              <a:t> </a:t>
            </a:r>
            <a:r>
              <a:rPr lang="en-US" sz="2000" dirty="0" err="1"/>
              <a:t>Ninh</a:t>
            </a:r>
            <a:r>
              <a:rPr lang="en-US" sz="2000" dirty="0"/>
              <a:t>. It has many islands and caves. Tuan Chau,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06047" y="3288001"/>
            <a:ext cx="3624697" cy="34778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/>
              <a:t>Mui</a:t>
            </a:r>
            <a:r>
              <a:rPr lang="en-US" sz="2000" b="1" dirty="0"/>
              <a:t> Ne </a:t>
            </a:r>
            <a:r>
              <a:rPr lang="en-US" sz="2000" dirty="0"/>
              <a:t>is popular for its amazing landscapes. The sand has different </a:t>
            </a:r>
            <a:r>
              <a:rPr lang="en-US" sz="2000" dirty="0" err="1"/>
              <a:t>colours</a:t>
            </a:r>
            <a:r>
              <a:rPr lang="en-US" sz="2000" dirty="0"/>
              <a:t>: white, yellow, red ... It’s like a desert here. You can ride a bike down the slopes. You can also fly kites, or have a picnic by the beach. The best time to visit the </a:t>
            </a:r>
            <a:r>
              <a:rPr lang="en-US" sz="2000" dirty="0" err="1"/>
              <a:t>Mui</a:t>
            </a:r>
            <a:r>
              <a:rPr lang="en-US" sz="2000" dirty="0"/>
              <a:t> Ne Sand Dunes is early morning or late afternoon. Remember to wear </a:t>
            </a:r>
            <a:r>
              <a:rPr lang="en-US" sz="2000" dirty="0" err="1"/>
              <a:t>suncream</a:t>
            </a:r>
            <a:r>
              <a:rPr lang="en-US" sz="2000" dirty="0"/>
              <a:t> and bring water.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846938"/>
            <a:chOff x="2094743" y="1820050"/>
            <a:chExt cx="4954515" cy="1846938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0084B1"/>
                  </a:solidFill>
                </a:rPr>
                <a:t>II. Speaking</a:t>
              </a:r>
              <a:endParaRPr lang="en-US" sz="4800" b="1" dirty="0">
                <a:solidFill>
                  <a:srgbClr val="0084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52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07403"/>
              </p:ext>
            </p:extLst>
          </p:nvPr>
        </p:nvGraphicFramePr>
        <p:xfrm>
          <a:off x="728651" y="1171176"/>
          <a:ext cx="7630886" cy="36678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98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Ha</a:t>
                      </a:r>
                      <a:r>
                        <a:rPr lang="en-US" sz="2800" b="1" baseline="0"/>
                        <a:t> Long Bay</a:t>
                      </a:r>
                      <a:endParaRPr lang="en-US" sz="2800" b="1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Mui</a:t>
                      </a:r>
                      <a:r>
                        <a:rPr lang="en-US" sz="2800" b="1" dirty="0"/>
                        <a:t> Ne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912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31763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16649"/>
                </a:solidFill>
              </a:rPr>
              <a:t>interesting islands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31763" y="2925762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987635" y="239805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a beautiful place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987635" y="2925762"/>
            <a:ext cx="3224601" cy="461665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31480" y="5204753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5038" y="5765478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5AAB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038" y="6227143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Ha Long Bay has a lot of interesting islands. It …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953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883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408" y="2643970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597" y="3167190"/>
            <a:ext cx="570131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/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/>
              <a:t>You mustn’t take photos when you are in the City Museum.</a:t>
            </a: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91" y="129360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3750" b="1" dirty="0" smtClean="0">
                <a:solidFill>
                  <a:srgbClr val="FF0000"/>
                </a:solidFill>
              </a:rPr>
              <a:t>III. </a:t>
            </a:r>
            <a:r>
              <a:rPr lang="en-US" sz="3750" b="1" dirty="0">
                <a:solidFill>
                  <a:srgbClr val="FF0000"/>
                </a:solidFill>
              </a:rPr>
              <a:t>Wrap- up</a:t>
            </a:r>
            <a:endParaRPr lang="vi-VN" sz="3750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198426" y="975361"/>
            <a:ext cx="4656265" cy="108557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 1</a:t>
            </a:r>
          </a:p>
        </p:txBody>
      </p:sp>
      <p:sp>
        <p:nvSpPr>
          <p:cNvPr id="7" name="Freeform 6"/>
          <p:cNvSpPr/>
          <p:nvPr/>
        </p:nvSpPr>
        <p:spPr>
          <a:xfrm>
            <a:off x="5422719" y="2319476"/>
            <a:ext cx="3531734" cy="105013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SPEAKING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02167" y="2319475"/>
            <a:ext cx="3197051" cy="928514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760821" y="2087800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075521" y="2087799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IV. Homework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925" dirty="0"/>
          </a:p>
          <a:p>
            <a:r>
              <a:rPr lang="en-US" sz="2925" dirty="0" smtClean="0"/>
              <a:t>Learn by heart the vocabulary</a:t>
            </a:r>
          </a:p>
          <a:p>
            <a:r>
              <a:rPr lang="en-US" sz="2925" dirty="0" smtClean="0"/>
              <a:t>Do exercises in Workbook</a:t>
            </a:r>
            <a:endParaRPr lang="en-US" sz="2925" dirty="0"/>
          </a:p>
          <a:p>
            <a:r>
              <a:rPr lang="en-US" sz="2925" dirty="0"/>
              <a:t>Prepare: Unit </a:t>
            </a:r>
            <a:r>
              <a:rPr lang="en-US" sz="2925" dirty="0" smtClean="0"/>
              <a:t>5 </a:t>
            </a:r>
            <a:r>
              <a:rPr lang="en-US" sz="2925" dirty="0" smtClean="0"/>
              <a:t>– Skills 2</a:t>
            </a:r>
            <a:endParaRPr lang="vi-VN" sz="2925" dirty="0"/>
          </a:p>
        </p:txBody>
      </p:sp>
    </p:spTree>
    <p:extLst>
      <p:ext uri="{BB962C8B-B14F-4D97-AF65-F5344CB8AC3E}">
        <p14:creationId xmlns:p14="http://schemas.microsoft.com/office/powerpoint/2010/main" val="649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287076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6" y="4044069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968747"/>
            <a:ext cx="382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27534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1130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45" y="5103129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5044509"/>
            <a:ext cx="3858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1" y="6086703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0196" y="607496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8952" y="434343"/>
            <a:ext cx="5954688" cy="2806603"/>
            <a:chOff x="398952" y="-312694"/>
            <a:chExt cx="5954688" cy="2806603"/>
          </a:xfrm>
        </p:grpSpPr>
        <p:grpSp>
          <p:nvGrpSpPr>
            <p:cNvPr id="12" name="Group 11"/>
            <p:cNvGrpSpPr/>
            <p:nvPr/>
          </p:nvGrpSpPr>
          <p:grpSpPr>
            <a:xfrm>
              <a:off x="1399125" y="-312694"/>
              <a:ext cx="4954515" cy="784398"/>
              <a:chOff x="1405229" y="-312694"/>
              <a:chExt cx="4954515" cy="78439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3644" y="-312694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5229" y="-30590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98952" y="1478246"/>
              <a:ext cx="3557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0084B1"/>
                  </a:solidFill>
                </a:rPr>
                <a:t>I. </a:t>
              </a:r>
              <a:r>
                <a:rPr lang="en-US" sz="6000" b="1" dirty="0" smtClean="0">
                  <a:solidFill>
                    <a:srgbClr val="0084B1"/>
                  </a:solidFill>
                </a:rPr>
                <a:t>Reading</a:t>
              </a:r>
              <a:endParaRPr lang="en-US" sz="6000" b="1" dirty="0">
                <a:solidFill>
                  <a:srgbClr val="0084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4967" y="1969816"/>
            <a:ext cx="5728817" cy="470318"/>
            <a:chOff x="363373" y="1262747"/>
            <a:chExt cx="5728817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the reading about?</a:t>
              </a:r>
              <a:endParaRPr lang="en-US" sz="2400" i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4967" y="2673678"/>
            <a:ext cx="5728817" cy="470318"/>
            <a:chOff x="363373" y="1262747"/>
            <a:chExt cx="5728817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you know about these places?</a:t>
              </a:r>
              <a:endParaRPr lang="en-US" sz="2400" i="1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3543299"/>
            <a:ext cx="4766422" cy="298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781">
            <a:off x="4920238" y="3704357"/>
            <a:ext cx="3990682" cy="266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77502B-32EE-454C-952C-8C86637F71DB}"/>
              </a:ext>
            </a:extLst>
          </p:cNvPr>
          <p:cNvSpPr txBox="1"/>
          <p:nvPr/>
        </p:nvSpPr>
        <p:spPr>
          <a:xfrm>
            <a:off x="892164" y="1253353"/>
            <a:ext cx="7439033" cy="191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242021"/>
                </a:solidFill>
                <a:effectLst/>
              </a:rPr>
              <a:t>Note:</a:t>
            </a:r>
            <a:br>
              <a:rPr lang="en-US" sz="2400" b="1" i="1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F16649"/>
                </a:solidFill>
                <a:effectLst/>
              </a:rPr>
              <a:t>Tuan Chau: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large island in Ha Long Bay, a popular tourist destination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F16649"/>
                </a:solidFill>
                <a:effectLst/>
              </a:rPr>
              <a:t>Mui Ne:</a:t>
            </a:r>
            <a:r>
              <a:rPr lang="en-US" sz="24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tourist attraction in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Binh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Thuan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Province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5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60374" y="296818"/>
            <a:ext cx="84230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UNIT 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5.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NATURAL WONDERS OF VIETNAM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Lesson 5: Skills</a:t>
            </a:r>
            <a:r>
              <a:rPr kumimoji="0" lang="en-US" alt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1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08038" y="1049505"/>
            <a:ext cx="64671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7250" marR="0" lvl="0" indent="-8572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altLang="vi-VN" sz="2800" b="1" dirty="0" smtClean="0">
                <a:solidFill>
                  <a:prstClr val="white"/>
                </a:solidFill>
              </a:rPr>
              <a:t>Reading</a:t>
            </a: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*Vocabulary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038" y="2023096"/>
            <a:ext cx="4416626" cy="113877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lvl="0" indent="-514350">
              <a:buAutoNum type="arabicPeriod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Tourist attraction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(n):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vi-VN" sz="2000" dirty="0" smtClean="0"/>
              <a:t>điểm </a:t>
            </a:r>
            <a:r>
              <a:rPr lang="vi-VN" sz="2000" dirty="0"/>
              <a:t>tham quan du lịch</a:t>
            </a:r>
            <a:r>
              <a:rPr lang="vi-VN" sz="2000" dirty="0" smtClean="0"/>
              <a:t>, </a:t>
            </a:r>
            <a:r>
              <a:rPr lang="vi-VN" sz="2000" dirty="0"/>
              <a:t>điểm thu hút khách du lịch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2453" y="2057280"/>
            <a:ext cx="3159760" cy="10156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slope (n):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latin typeface="Calibri"/>
              </a:rPr>
              <a:t>dốc</a:t>
            </a:r>
            <a:r>
              <a:rPr lang="en-US" sz="2800" noProof="0" dirty="0" smtClean="0">
                <a:latin typeface="Calibri"/>
              </a:rPr>
              <a:t>, </a:t>
            </a:r>
            <a:r>
              <a:rPr lang="en-US" sz="2800" noProof="0" dirty="0" err="1" smtClean="0">
                <a:latin typeface="Calibri"/>
              </a:rPr>
              <a:t>đường</a:t>
            </a:r>
            <a:r>
              <a:rPr lang="en-US" sz="2800" noProof="0" dirty="0" smtClean="0">
                <a:latin typeface="Calibri"/>
              </a:rPr>
              <a:t> </a:t>
            </a:r>
            <a:r>
              <a:rPr lang="en-US" sz="2800" noProof="0" dirty="0" err="1" smtClean="0">
                <a:latin typeface="Calibri"/>
              </a:rPr>
              <a:t>dốc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4" name="AutoShape 6" descr="Nhung-nguyen-tac-cơ-ban-khi-thiet-ke-in-tap-chi-4"/>
          <p:cNvSpPr>
            <a:spLocks noChangeAspect="1" noChangeArrowheads="1"/>
          </p:cNvSpPr>
          <p:nvPr/>
        </p:nvSpPr>
        <p:spPr bwMode="auto">
          <a:xfrm>
            <a:off x="103238" y="-5006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0004" y="5847482"/>
            <a:ext cx="156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Golden B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2" y="3224164"/>
            <a:ext cx="4395182" cy="29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đường ôtô không nổ máy vẫn lên được dốc ở Hàn Quốc - VnExpress Du lị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5"/>
          <a:stretch/>
        </p:blipFill>
        <p:spPr bwMode="auto">
          <a:xfrm>
            <a:off x="5122606" y="3224164"/>
            <a:ext cx="3683358" cy="29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5051" y="6370134"/>
            <a:ext cx="464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Golden Bridge Ba Na Hills</a:t>
            </a:r>
          </a:p>
        </p:txBody>
      </p:sp>
    </p:spTree>
    <p:extLst>
      <p:ext uri="{BB962C8B-B14F-4D97-AF65-F5344CB8AC3E}">
        <p14:creationId xmlns:p14="http://schemas.microsoft.com/office/powerpoint/2010/main" val="21240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500679" y="418323"/>
            <a:ext cx="842306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NATURAL WONDERS OF VIETNAM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5: Skills</a:t>
            </a:r>
            <a:r>
              <a:rPr kumimoji="0" lang="en-US" altLang="vi-VN" sz="3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</a:t>
            </a:r>
            <a:endParaRPr kumimoji="0" lang="en-US" altLang="vi-VN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48343" y="1171010"/>
            <a:ext cx="64671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7250" marR="0" lvl="0" indent="-8572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altLang="vi-VN" sz="4000" b="1" dirty="0" smtClean="0">
                <a:solidFill>
                  <a:prstClr val="white"/>
                </a:solidFill>
              </a:rPr>
              <a:t>Reading</a:t>
            </a: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*Vocabulary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2075" y="2494449"/>
            <a:ext cx="4478587" cy="954107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3.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Dune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(n):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cồn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cát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Mui</a:t>
            </a:r>
            <a:r>
              <a:rPr lang="en-US" sz="2800" b="1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Ne Sand Dunes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AutoShape 6" descr="Nhung-nguyen-tac-cơ-ban-khi-thiet-ke-in-tap-chi-4"/>
          <p:cNvSpPr>
            <a:spLocks noChangeAspect="1" noChangeArrowheads="1"/>
          </p:cNvSpPr>
          <p:nvPr/>
        </p:nvSpPr>
        <p:spPr bwMode="auto">
          <a:xfrm>
            <a:off x="143543" y="-3790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0004" y="5847482"/>
            <a:ext cx="156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The Sand Dunes of Mui Ne - Mui Ne Attrac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3"/>
          <a:stretch/>
        </p:blipFill>
        <p:spPr bwMode="auto">
          <a:xfrm>
            <a:off x="1841920" y="3599980"/>
            <a:ext cx="6294040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" t="-1000" r="-6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500679" y="418323"/>
            <a:ext cx="842306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NATURAL WONDERS OF VIETNAM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5: Skills</a:t>
            </a:r>
            <a:r>
              <a:rPr kumimoji="0" lang="en-US" altLang="vi-VN" sz="3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</a:t>
            </a:r>
            <a:endParaRPr kumimoji="0" lang="en-US" altLang="vi-VN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48343" y="1171010"/>
            <a:ext cx="64671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57250" marR="0" lvl="0" indent="-85725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altLang="vi-VN" sz="4000" b="1" dirty="0" smtClean="0">
                <a:solidFill>
                  <a:prstClr val="white"/>
                </a:solidFill>
              </a:rPr>
              <a:t>Reading</a:t>
            </a:r>
          </a:p>
          <a:p>
            <a:pPr marR="0" lvl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*Vocabulary</a:t>
            </a:r>
          </a:p>
        </p:txBody>
      </p:sp>
      <p:sp>
        <p:nvSpPr>
          <p:cNvPr id="4" name="AutoShape 6" descr="Nhung-nguyen-tac-cơ-ban-khi-thiet-ke-in-tap-chi-4"/>
          <p:cNvSpPr>
            <a:spLocks noChangeAspect="1" noChangeArrowheads="1"/>
          </p:cNvSpPr>
          <p:nvPr/>
        </p:nvSpPr>
        <p:spPr bwMode="auto">
          <a:xfrm>
            <a:off x="143543" y="-3790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26201"/>
              </p:ext>
            </p:extLst>
          </p:nvPr>
        </p:nvGraphicFramePr>
        <p:xfrm>
          <a:off x="500679" y="2725459"/>
          <a:ext cx="8214725" cy="35922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3940">
                  <a:extLst>
                    <a:ext uri="{9D8B030D-6E8A-4147-A177-3AD203B41FA5}">
                      <a16:colId xmlns:a16="http://schemas.microsoft.com/office/drawing/2014/main" val="803358123"/>
                    </a:ext>
                  </a:extLst>
                </a:gridCol>
                <a:gridCol w="3252080">
                  <a:extLst>
                    <a:ext uri="{9D8B030D-6E8A-4147-A177-3AD203B41FA5}">
                      <a16:colId xmlns:a16="http://schemas.microsoft.com/office/drawing/2014/main" val="3806691614"/>
                    </a:ext>
                  </a:extLst>
                </a:gridCol>
                <a:gridCol w="806116">
                  <a:extLst>
                    <a:ext uri="{9D8B030D-6E8A-4147-A177-3AD203B41FA5}">
                      <a16:colId xmlns:a16="http://schemas.microsoft.com/office/drawing/2014/main" val="15793274"/>
                    </a:ext>
                  </a:extLst>
                </a:gridCol>
                <a:gridCol w="3272589">
                  <a:extLst>
                    <a:ext uri="{9D8B030D-6E8A-4147-A177-3AD203B41FA5}">
                      <a16:colId xmlns:a16="http://schemas.microsoft.com/office/drawing/2014/main" val="3493662307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tourist</a:t>
                      </a:r>
                      <a:r>
                        <a:rPr lang="en-US" sz="32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attraction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tham quan du lịch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0458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slope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dốc,</a:t>
                      </a:r>
                      <a:r>
                        <a:rPr lang="vi-VN" sz="32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đường dốc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38274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dune</a:t>
                      </a:r>
                      <a:endParaRPr lang="vi-VN" sz="32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cồn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cát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0935"/>
                  </a:ext>
                </a:extLst>
              </a:tr>
              <a:tr h="752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landscape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baseline="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79999"/>
                  </a:ext>
                </a:extLst>
              </a:tr>
              <a:tr h="752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join in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(v)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tham gia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208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4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7932" y="2312757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Ha Long Bay </a:t>
            </a:r>
            <a:r>
              <a:rPr lang="en-US" sz="2400" dirty="0"/>
              <a:t>is in </a:t>
            </a:r>
            <a:r>
              <a:rPr lang="en-US" sz="2400" dirty="0" err="1"/>
              <a:t>Quang</a:t>
            </a:r>
            <a:r>
              <a:rPr lang="en-US" sz="2400" dirty="0"/>
              <a:t> </a:t>
            </a:r>
            <a:r>
              <a:rPr lang="en-US" sz="2400" dirty="0" err="1"/>
              <a:t>Ninh</a:t>
            </a:r>
            <a:r>
              <a:rPr lang="en-US" sz="2400" dirty="0"/>
              <a:t>. It has many islands and caves. Tuan Chau, with its beautiful beaches, is a popular </a:t>
            </a:r>
            <a:r>
              <a:rPr lang="en-US" sz="2400" dirty="0">
                <a:solidFill>
                  <a:srgbClr val="FF0000"/>
                </a:solidFill>
              </a:rPr>
              <a:t>tourist attraction </a:t>
            </a:r>
            <a:r>
              <a:rPr lang="en-US" sz="2400" dirty="0"/>
              <a:t>in Ha Long Bay. There you can enjoy great seafood. And you can </a:t>
            </a:r>
            <a:r>
              <a:rPr lang="en-US" sz="2400" dirty="0">
                <a:solidFill>
                  <a:srgbClr val="FF0000"/>
                </a:solidFill>
              </a:rPr>
              <a:t>join in </a:t>
            </a:r>
            <a:r>
              <a:rPr lang="en-US" sz="2400" dirty="0"/>
              <a:t>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355371"/>
            <a:ext cx="4603056" cy="1759636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897931" y="4397866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Mui</a:t>
            </a:r>
            <a:r>
              <a:rPr lang="en-US" sz="2400" b="1" dirty="0"/>
              <a:t> Ne </a:t>
            </a:r>
            <a:r>
              <a:rPr lang="en-US" sz="2400" dirty="0"/>
              <a:t>is popular for its amazing </a:t>
            </a:r>
            <a:r>
              <a:rPr lang="en-US" sz="2400" dirty="0">
                <a:solidFill>
                  <a:srgbClr val="FF0000"/>
                </a:solidFill>
              </a:rPr>
              <a:t>landscapes</a:t>
            </a:r>
            <a:r>
              <a:rPr lang="en-US" sz="2400" dirty="0"/>
              <a:t>. The sand has different </a:t>
            </a:r>
            <a:r>
              <a:rPr lang="en-US" sz="2400" dirty="0" err="1"/>
              <a:t>colours</a:t>
            </a:r>
            <a:r>
              <a:rPr lang="en-US" sz="2400" dirty="0"/>
              <a:t>: white, yellow, red ... It’s like a desert here. You can ride a bike down the </a:t>
            </a:r>
            <a:r>
              <a:rPr lang="en-US" sz="2400" dirty="0">
                <a:solidFill>
                  <a:srgbClr val="FF0000"/>
                </a:solidFill>
              </a:rPr>
              <a:t>slopes</a:t>
            </a:r>
            <a:r>
              <a:rPr lang="en-US" sz="2400" dirty="0"/>
              <a:t>. You can also fly kites, or have a picnic by the beach. The best time to visit the </a:t>
            </a:r>
            <a:r>
              <a:rPr lang="en-US" sz="2400" dirty="0" err="1">
                <a:solidFill>
                  <a:srgbClr val="FF0000"/>
                </a:solidFill>
              </a:rPr>
              <a:t>Mui</a:t>
            </a:r>
            <a:r>
              <a:rPr lang="en-US" sz="2400" dirty="0">
                <a:solidFill>
                  <a:srgbClr val="FF0000"/>
                </a:solidFill>
              </a:rPr>
              <a:t> Ne Sand Dunes </a:t>
            </a:r>
            <a:r>
              <a:rPr lang="en-US" sz="2400" dirty="0"/>
              <a:t>is early morning or late afternoon. Remember to wear </a:t>
            </a:r>
            <a:r>
              <a:rPr lang="en-US" sz="2400" dirty="0" err="1"/>
              <a:t>suncream</a:t>
            </a:r>
            <a:r>
              <a:rPr lang="en-US" sz="2400" dirty="0"/>
              <a:t> and bring water.</a:t>
            </a:r>
          </a:p>
        </p:txBody>
      </p: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909</Words>
  <Application>Microsoft Office PowerPoint</Application>
  <PresentationFormat>On-screen Show (4:3)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Office Theme</vt:lpstr>
      <vt:lpstr>3_Office Theme</vt:lpstr>
      <vt:lpstr>4_Office Theme</vt:lpstr>
      <vt:lpstr>UNIT 5:  NATURAL WONDERS OF VIETNAM LESSON 5: SKILLS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Wrap- up</vt:lpstr>
      <vt:lpstr>IV. 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 Laptop</cp:lastModifiedBy>
  <cp:revision>109</cp:revision>
  <dcterms:created xsi:type="dcterms:W3CDTF">2020-12-09T02:04:09Z</dcterms:created>
  <dcterms:modified xsi:type="dcterms:W3CDTF">2021-12-01T23:02:06Z</dcterms:modified>
</cp:coreProperties>
</file>