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1"/>
  </p:notesMasterIdLst>
  <p:sldIdLst>
    <p:sldId id="341" r:id="rId2"/>
    <p:sldId id="314" r:id="rId3"/>
    <p:sldId id="256" r:id="rId4"/>
    <p:sldId id="308" r:id="rId5"/>
    <p:sldId id="257" r:id="rId6"/>
    <p:sldId id="337" r:id="rId7"/>
    <p:sldId id="339" r:id="rId8"/>
    <p:sldId id="311" r:id="rId9"/>
    <p:sldId id="310" r:id="rId10"/>
    <p:sldId id="312" r:id="rId11"/>
    <p:sldId id="313" r:id="rId12"/>
    <p:sldId id="340" r:id="rId13"/>
    <p:sldId id="261" r:id="rId14"/>
    <p:sldId id="259" r:id="rId15"/>
    <p:sldId id="277" r:id="rId16"/>
    <p:sldId id="316" r:id="rId17"/>
    <p:sldId id="315" r:id="rId18"/>
    <p:sldId id="319" r:id="rId19"/>
    <p:sldId id="335" r:id="rId20"/>
    <p:sldId id="260" r:id="rId21"/>
    <p:sldId id="317" r:id="rId22"/>
    <p:sldId id="320" r:id="rId23"/>
    <p:sldId id="318" r:id="rId24"/>
    <p:sldId id="321" r:id="rId25"/>
    <p:sldId id="322" r:id="rId26"/>
    <p:sldId id="323" r:id="rId27"/>
    <p:sldId id="324" r:id="rId28"/>
    <p:sldId id="325" r:id="rId29"/>
    <p:sldId id="326" r:id="rId30"/>
    <p:sldId id="327" r:id="rId31"/>
    <p:sldId id="263" r:id="rId32"/>
    <p:sldId id="328" r:id="rId33"/>
    <p:sldId id="329" r:id="rId34"/>
    <p:sldId id="330" r:id="rId35"/>
    <p:sldId id="331" r:id="rId36"/>
    <p:sldId id="332" r:id="rId37"/>
    <p:sldId id="333" r:id="rId38"/>
    <p:sldId id="334" r:id="rId39"/>
    <p:sldId id="288" r:id="rId40"/>
  </p:sldIdLst>
  <p:sldSz cx="9144000" cy="5143500" type="screen16x9"/>
  <p:notesSz cx="6858000" cy="9144000"/>
  <p:embeddedFontLst>
    <p:embeddedFont>
      <p:font typeface="Seaweed Script" panose="020B0604020202020204" charset="0"/>
      <p:regular r:id="rId42"/>
    </p:embeddedFont>
    <p:embeddedFont>
      <p:font typeface="Zeyada" panose="020B0604020202020204" charset="0"/>
      <p:regular r:id="rId43"/>
    </p:embeddedFont>
    <p:embeddedFont>
      <p:font typeface="Caveat" panose="020B0604020202020204" charset="0"/>
      <p:regular r:id="rId44"/>
      <p:bold r:id="rId45"/>
    </p:embeddedFont>
    <p:embeddedFont>
      <p:font typeface="Corbel" panose="020B0503020204020204" pitchFamily="3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Assistant" panose="020B0604020202020204" charset="-79"/>
      <p:regular r:id="rId54"/>
      <p:bold r:id="rId55"/>
    </p:embeddedFont>
    <p:embeddedFont>
      <p:font typeface="Viner Hand ITC" panose="03070502030502020203" pitchFamily="66" charset="0"/>
      <p:regular r:id="rId56"/>
    </p:embeddedFont>
    <p:embeddedFont>
      <p:font typeface="Arial Rounded MT Bold" panose="020F0704030504030204" pitchFamily="34" charset="0"/>
      <p:regular r:id="rId57"/>
    </p:embeddedFont>
    <p:embeddedFont>
      <p:font typeface="Assistant Medium" panose="020B0604020202020204" charset="-79"/>
      <p:regular r:id="rId58"/>
      <p:bold r:id="rId59"/>
    </p:embeddedFont>
    <p:embeddedFont>
      <p:font typeface="Bebas Neue"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F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3DC9E0A-7137-4842-844D-EC17C12E29F4}">
  <a:tblStyle styleId="{53DC9E0A-7137-4842-844D-EC17C12E29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74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022500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4e9e58f71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f4e9e58f71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7d99b0c13592e65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7d99b0c13592e65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f4a70e01e0_2_23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f4a70e01e0_2_23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58645782-3407-4579-AA39-6CB9F3A2BCD5}" type="slidenum">
              <a:rPr lang="es-ES">
                <a:solidFill>
                  <a:prstClr val="black"/>
                </a:solidFill>
              </a:rPr>
              <a:pPr/>
              <a:t>9</a:t>
            </a:fld>
            <a:endParaRPr lang="es-ES">
              <a:solidFill>
                <a:prstClr val="black"/>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14400" y="4343400"/>
            <a:ext cx="5029200" cy="4114800"/>
          </a:xfrm>
          <a:noFill/>
          <a:ln/>
        </p:spPr>
        <p:txBody>
          <a:bodyPr/>
          <a:lstStyle/>
          <a:p>
            <a:pPr eaLnBrk="1" hangingPunct="1"/>
            <a:endParaRPr lang="en-GB" smtClean="0"/>
          </a:p>
        </p:txBody>
      </p:sp>
    </p:spTree>
    <p:extLst>
      <p:ext uri="{BB962C8B-B14F-4D97-AF65-F5344CB8AC3E}">
        <p14:creationId xmlns:p14="http://schemas.microsoft.com/office/powerpoint/2010/main" val="1846937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f4a70e01e0_0_1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f4a70e01e0_0_1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7d99b0c13592e65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7d99b0c13592e65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f6173b54d6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f6173b54d6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f4af4d3fc9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f4af4d3fc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7d99b0c13592e65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7d99b0c13592e65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2747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f4af4d3fc9_0_37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f4af4d3fc9_0_37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55700" y="865350"/>
            <a:ext cx="6632700" cy="1545900"/>
          </a:xfrm>
          <a:prstGeom prst="rect">
            <a:avLst/>
          </a:prstGeom>
        </p:spPr>
        <p:txBody>
          <a:bodyPr spcFirstLastPara="1" wrap="square" lIns="91425" tIns="91425" rIns="91425" bIns="91425" anchor="t" anchorCtr="0">
            <a:noAutofit/>
          </a:bodyPr>
          <a:lstStyle>
            <a:lvl1pPr lvl="0" algn="r">
              <a:lnSpc>
                <a:spcPct val="90000"/>
              </a:lnSpc>
              <a:spcBef>
                <a:spcPts val="0"/>
              </a:spcBef>
              <a:spcAft>
                <a:spcPts val="0"/>
              </a:spcAft>
              <a:buClr>
                <a:schemeClr val="lt2"/>
              </a:buClr>
              <a:buSzPts val="4000"/>
              <a:buFont typeface="Zeyada"/>
              <a:buNone/>
              <a:defRPr sz="5500" b="1">
                <a:latin typeface="Zeyada"/>
                <a:ea typeface="Zeyada"/>
                <a:cs typeface="Zeyada"/>
                <a:sym typeface="Zeyad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030588" y="2924375"/>
            <a:ext cx="3729300" cy="27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Caveat"/>
              <a:buNone/>
              <a:defRPr sz="1600">
                <a:solidFill>
                  <a:srgbClr val="FFFFFF"/>
                </a:solidFill>
                <a:latin typeface="Assistant Medium"/>
                <a:ea typeface="Assistant Medium"/>
                <a:cs typeface="Assistant Medium"/>
                <a:sym typeface="Assistan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blipFill>
          <a:blip r:embed="rId2">
            <a:alphaModFix/>
          </a:blip>
          <a:stretch>
            <a:fillRect/>
          </a:stretch>
        </a:blipFill>
        <a:effectLst/>
      </p:bgPr>
    </p:bg>
    <p:spTree>
      <p:nvGrpSpPr>
        <p:cNvPr id="1" name="Shape 16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
    <p:bg>
      <p:bgPr>
        <a:blipFill>
          <a:blip r:embed="rId2">
            <a:alphaModFix/>
          </a:blip>
          <a:stretch>
            <a:fillRect/>
          </a:stretch>
        </a:blipFill>
        <a:effectLst/>
      </p:bgPr>
    </p:bg>
    <p:spTree>
      <p:nvGrpSpPr>
        <p:cNvPr id="1" name="Shape 16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C57C71-2D13-4A3D-8DE4-27162D0CC181}"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8DE88-A947-4BF2-B6DD-FBA84AABDC40}" type="slidenum">
              <a:rPr lang="en-US" smtClean="0"/>
              <a:t>‹#›</a:t>
            </a:fld>
            <a:endParaRPr lang="en-US"/>
          </a:p>
        </p:txBody>
      </p:sp>
    </p:spTree>
    <p:extLst>
      <p:ext uri="{BB962C8B-B14F-4D97-AF65-F5344CB8AC3E}">
        <p14:creationId xmlns:p14="http://schemas.microsoft.com/office/powerpoint/2010/main" val="232938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200151"/>
            <a:ext cx="4038600" cy="33944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imágenes prediseñadas"/>
          <p:cNvSpPr>
            <a:spLocks noGrp="1"/>
          </p:cNvSpPr>
          <p:nvPr>
            <p:ph type="clipArt" sz="half" idx="2"/>
          </p:nvPr>
        </p:nvSpPr>
        <p:spPr>
          <a:xfrm>
            <a:off x="4648200" y="1200151"/>
            <a:ext cx="4038600" cy="3394472"/>
          </a:xfrm>
        </p:spPr>
        <p:txBody>
          <a:bodyPr/>
          <a:lstStyle/>
          <a:p>
            <a:pPr lvl="0"/>
            <a:endParaRPr lang="es-E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F283D8-A29B-405B-9A93-89DEC114B43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96725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681750" y="1996039"/>
            <a:ext cx="5742300" cy="7689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Font typeface="Seaweed Script"/>
              <a:buNone/>
              <a:defRPr sz="5500">
                <a:latin typeface="Zeyada"/>
                <a:ea typeface="Zeyada"/>
                <a:cs typeface="Zeyada"/>
                <a:sym typeface="Zeyada"/>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3531650" y="753650"/>
            <a:ext cx="2169600" cy="107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8000">
                <a:latin typeface="Zeyada"/>
                <a:ea typeface="Zeyada"/>
                <a:cs typeface="Zeyada"/>
                <a:sym typeface="Zeyada"/>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2391925" y="3071625"/>
            <a:ext cx="4360200" cy="29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Assistant"/>
              <a:buNone/>
              <a:defRPr sz="1600">
                <a:solidFill>
                  <a:srgbClr val="595959"/>
                </a:solidFill>
                <a:latin typeface="Assistant Medium"/>
                <a:ea typeface="Assistant Medium"/>
                <a:cs typeface="Assistant Medium"/>
                <a:sym typeface="Assistant Medium"/>
              </a:defRPr>
            </a:lvl1pPr>
            <a:lvl2pPr lvl="1" algn="ctr" rtl="0">
              <a:lnSpc>
                <a:spcPct val="100000"/>
              </a:lnSpc>
              <a:spcBef>
                <a:spcPts val="1600"/>
              </a:spcBef>
              <a:spcAft>
                <a:spcPts val="0"/>
              </a:spcAft>
              <a:buSzPts val="1400"/>
              <a:buFont typeface="Caveat"/>
              <a:buNone/>
              <a:defRPr>
                <a:latin typeface="Caveat"/>
                <a:ea typeface="Caveat"/>
                <a:cs typeface="Caveat"/>
                <a:sym typeface="Caveat"/>
              </a:defRPr>
            </a:lvl2pPr>
            <a:lvl3pPr lvl="2" algn="ctr" rtl="0">
              <a:lnSpc>
                <a:spcPct val="100000"/>
              </a:lnSpc>
              <a:spcBef>
                <a:spcPts val="0"/>
              </a:spcBef>
              <a:spcAft>
                <a:spcPts val="0"/>
              </a:spcAft>
              <a:buSzPts val="1400"/>
              <a:buFont typeface="Caveat"/>
              <a:buNone/>
              <a:defRPr>
                <a:latin typeface="Caveat"/>
                <a:ea typeface="Caveat"/>
                <a:cs typeface="Caveat"/>
                <a:sym typeface="Caveat"/>
              </a:defRPr>
            </a:lvl3pPr>
            <a:lvl4pPr lvl="3" algn="ctr" rtl="0">
              <a:lnSpc>
                <a:spcPct val="100000"/>
              </a:lnSpc>
              <a:spcBef>
                <a:spcPts val="0"/>
              </a:spcBef>
              <a:spcAft>
                <a:spcPts val="0"/>
              </a:spcAft>
              <a:buSzPts val="1400"/>
              <a:buFont typeface="Caveat"/>
              <a:buNone/>
              <a:defRPr>
                <a:latin typeface="Caveat"/>
                <a:ea typeface="Caveat"/>
                <a:cs typeface="Caveat"/>
                <a:sym typeface="Caveat"/>
              </a:defRPr>
            </a:lvl4pPr>
            <a:lvl5pPr lvl="4" algn="ctr" rtl="0">
              <a:lnSpc>
                <a:spcPct val="100000"/>
              </a:lnSpc>
              <a:spcBef>
                <a:spcPts val="0"/>
              </a:spcBef>
              <a:spcAft>
                <a:spcPts val="0"/>
              </a:spcAft>
              <a:buSzPts val="1400"/>
              <a:buFont typeface="Caveat"/>
              <a:buNone/>
              <a:defRPr>
                <a:latin typeface="Caveat"/>
                <a:ea typeface="Caveat"/>
                <a:cs typeface="Caveat"/>
                <a:sym typeface="Caveat"/>
              </a:defRPr>
            </a:lvl5pPr>
            <a:lvl6pPr lvl="5" algn="ctr" rtl="0">
              <a:lnSpc>
                <a:spcPct val="100000"/>
              </a:lnSpc>
              <a:spcBef>
                <a:spcPts val="0"/>
              </a:spcBef>
              <a:spcAft>
                <a:spcPts val="0"/>
              </a:spcAft>
              <a:buSzPts val="1400"/>
              <a:buFont typeface="Caveat"/>
              <a:buNone/>
              <a:defRPr>
                <a:latin typeface="Caveat"/>
                <a:ea typeface="Caveat"/>
                <a:cs typeface="Caveat"/>
                <a:sym typeface="Caveat"/>
              </a:defRPr>
            </a:lvl6pPr>
            <a:lvl7pPr lvl="6" algn="ctr" rtl="0">
              <a:lnSpc>
                <a:spcPct val="100000"/>
              </a:lnSpc>
              <a:spcBef>
                <a:spcPts val="0"/>
              </a:spcBef>
              <a:spcAft>
                <a:spcPts val="0"/>
              </a:spcAft>
              <a:buSzPts val="1400"/>
              <a:buFont typeface="Caveat"/>
              <a:buNone/>
              <a:defRPr>
                <a:latin typeface="Caveat"/>
                <a:ea typeface="Caveat"/>
                <a:cs typeface="Caveat"/>
                <a:sym typeface="Caveat"/>
              </a:defRPr>
            </a:lvl7pPr>
            <a:lvl8pPr lvl="7" algn="ctr" rtl="0">
              <a:lnSpc>
                <a:spcPct val="100000"/>
              </a:lnSpc>
              <a:spcBef>
                <a:spcPts val="0"/>
              </a:spcBef>
              <a:spcAft>
                <a:spcPts val="0"/>
              </a:spcAft>
              <a:buSzPts val="1400"/>
              <a:buFont typeface="Caveat"/>
              <a:buNone/>
              <a:defRPr>
                <a:latin typeface="Caveat"/>
                <a:ea typeface="Caveat"/>
                <a:cs typeface="Caveat"/>
                <a:sym typeface="Caveat"/>
              </a:defRPr>
            </a:lvl8pPr>
            <a:lvl9pPr lvl="8" algn="ctr" rtl="0">
              <a:lnSpc>
                <a:spcPct val="100000"/>
              </a:lnSpc>
              <a:spcBef>
                <a:spcPts val="0"/>
              </a:spcBef>
              <a:spcAft>
                <a:spcPts val="0"/>
              </a:spcAft>
              <a:buSzPts val="1400"/>
              <a:buFont typeface="Caveat"/>
              <a:buNone/>
              <a:defRPr>
                <a:latin typeface="Caveat"/>
                <a:ea typeface="Caveat"/>
                <a:cs typeface="Caveat"/>
                <a:sym typeface="Caveat"/>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37500" y="363642"/>
            <a:ext cx="72690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Font typeface="Seaweed Script"/>
              <a:buNone/>
              <a:defRPr sz="4500">
                <a:latin typeface="Zeyada"/>
                <a:ea typeface="Zeyada"/>
                <a:cs typeface="Zeyada"/>
                <a:sym typeface="Zeyada"/>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715050" y="1560475"/>
            <a:ext cx="7496400" cy="3042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AutoNum type="arabicPeriod"/>
              <a:defRPr sz="1200">
                <a:solidFill>
                  <a:schemeClr val="dk2"/>
                </a:solidFill>
              </a:defRPr>
            </a:lvl1pPr>
            <a:lvl2pPr marL="914400" lvl="1" indent="-317500" rtl="0">
              <a:lnSpc>
                <a:spcPct val="100000"/>
              </a:lnSpc>
              <a:spcBef>
                <a:spcPts val="0"/>
              </a:spcBef>
              <a:spcAft>
                <a:spcPts val="0"/>
              </a:spcAft>
              <a:buClr>
                <a:schemeClr val="dk2"/>
              </a:buClr>
              <a:buSzPts val="1400"/>
              <a:buAutoNum type="alphaLcPeriod"/>
              <a:defRPr>
                <a:solidFill>
                  <a:schemeClr val="dk2"/>
                </a:solidFill>
              </a:defRPr>
            </a:lvl2pPr>
            <a:lvl3pPr marL="1371600" lvl="2" indent="-317500" rtl="0">
              <a:lnSpc>
                <a:spcPct val="100000"/>
              </a:lnSpc>
              <a:spcBef>
                <a:spcPts val="0"/>
              </a:spcBef>
              <a:spcAft>
                <a:spcPts val="0"/>
              </a:spcAft>
              <a:buClr>
                <a:schemeClr val="dk2"/>
              </a:buClr>
              <a:buSzPts val="1400"/>
              <a:buAutoNum type="romanLcPeriod"/>
              <a:defRPr>
                <a:solidFill>
                  <a:schemeClr val="dk2"/>
                </a:solidFill>
              </a:defRPr>
            </a:lvl3pPr>
            <a:lvl4pPr marL="1828800" lvl="3" indent="-317500" rtl="0">
              <a:lnSpc>
                <a:spcPct val="100000"/>
              </a:lnSpc>
              <a:spcBef>
                <a:spcPts val="0"/>
              </a:spcBef>
              <a:spcAft>
                <a:spcPts val="0"/>
              </a:spcAft>
              <a:buClr>
                <a:schemeClr val="dk2"/>
              </a:buClr>
              <a:buSzPts val="1400"/>
              <a:buAutoNum type="arabicPeriod"/>
              <a:defRPr>
                <a:solidFill>
                  <a:schemeClr val="dk2"/>
                </a:solidFill>
              </a:defRPr>
            </a:lvl4pPr>
            <a:lvl5pPr marL="2286000" lvl="4" indent="-317500" rtl="0">
              <a:lnSpc>
                <a:spcPct val="100000"/>
              </a:lnSpc>
              <a:spcBef>
                <a:spcPts val="0"/>
              </a:spcBef>
              <a:spcAft>
                <a:spcPts val="0"/>
              </a:spcAft>
              <a:buClr>
                <a:schemeClr val="dk2"/>
              </a:buClr>
              <a:buSzPts val="1400"/>
              <a:buAutoNum type="alphaLcPeriod"/>
              <a:defRPr>
                <a:solidFill>
                  <a:schemeClr val="dk2"/>
                </a:solidFill>
              </a:defRPr>
            </a:lvl5pPr>
            <a:lvl6pPr marL="2743200" lvl="5" indent="-317500" rtl="0">
              <a:lnSpc>
                <a:spcPct val="100000"/>
              </a:lnSpc>
              <a:spcBef>
                <a:spcPts val="0"/>
              </a:spcBef>
              <a:spcAft>
                <a:spcPts val="0"/>
              </a:spcAft>
              <a:buClr>
                <a:schemeClr val="dk2"/>
              </a:buClr>
              <a:buSzPts val="1400"/>
              <a:buAutoNum type="romanLcPeriod"/>
              <a:defRPr>
                <a:solidFill>
                  <a:schemeClr val="dk2"/>
                </a:solidFill>
              </a:defRPr>
            </a:lvl6pPr>
            <a:lvl7pPr marL="3200400" lvl="6" indent="-317500" rtl="0">
              <a:lnSpc>
                <a:spcPct val="100000"/>
              </a:lnSpc>
              <a:spcBef>
                <a:spcPts val="0"/>
              </a:spcBef>
              <a:spcAft>
                <a:spcPts val="0"/>
              </a:spcAft>
              <a:buClr>
                <a:schemeClr val="dk2"/>
              </a:buClr>
              <a:buSzPts val="1400"/>
              <a:buAutoNum type="arabicPeriod"/>
              <a:defRPr>
                <a:solidFill>
                  <a:schemeClr val="dk2"/>
                </a:solidFill>
              </a:defRPr>
            </a:lvl7pPr>
            <a:lvl8pPr marL="3657600" lvl="7" indent="-317500" rtl="0">
              <a:lnSpc>
                <a:spcPct val="100000"/>
              </a:lnSpc>
              <a:spcBef>
                <a:spcPts val="0"/>
              </a:spcBef>
              <a:spcAft>
                <a:spcPts val="0"/>
              </a:spcAft>
              <a:buClr>
                <a:schemeClr val="dk2"/>
              </a:buClr>
              <a:buSzPts val="1400"/>
              <a:buAutoNum type="alphaLcPeriod"/>
              <a:defRPr>
                <a:solidFill>
                  <a:schemeClr val="dk2"/>
                </a:solidFill>
              </a:defRPr>
            </a:lvl8pPr>
            <a:lvl9pPr marL="4114800" lvl="8" indent="-317500" rtl="0">
              <a:lnSpc>
                <a:spcPct val="100000"/>
              </a:lnSpc>
              <a:spcBef>
                <a:spcPts val="0"/>
              </a:spcBef>
              <a:spcAft>
                <a:spcPts val="0"/>
              </a:spcAft>
              <a:buClr>
                <a:schemeClr val="dk2"/>
              </a:buClr>
              <a:buSzPts val="1400"/>
              <a:buAutoNum type="romanLcPeriod"/>
              <a:defRPr>
                <a:solidFill>
                  <a:schemeClr val="dk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37500" y="363642"/>
            <a:ext cx="72690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Font typeface="Seaweed Script"/>
              <a:buNone/>
              <a:defRPr sz="4500">
                <a:latin typeface="Zeyada"/>
                <a:ea typeface="Zeyada"/>
                <a:cs typeface="Zeyada"/>
                <a:sym typeface="Zeyada"/>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821600" y="1341150"/>
            <a:ext cx="5500800" cy="27885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000"/>
              <a:buNone/>
              <a:defRPr sz="12000">
                <a:latin typeface="Zeyada"/>
                <a:ea typeface="Zeyada"/>
                <a:cs typeface="Zeyada"/>
                <a:sym typeface="Zeyada"/>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2399100" y="1729965"/>
            <a:ext cx="43458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500"/>
              <a:buFont typeface="Zeyada"/>
              <a:buNone/>
              <a:defRPr sz="4500">
                <a:latin typeface="Zeyada"/>
                <a:ea typeface="Zeyada"/>
                <a:cs typeface="Zeyada"/>
                <a:sym typeface="Zeyad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9"/>
          <p:cNvSpPr txBox="1">
            <a:spLocks noGrp="1"/>
          </p:cNvSpPr>
          <p:nvPr>
            <p:ph type="subTitle" idx="1"/>
          </p:nvPr>
        </p:nvSpPr>
        <p:spPr>
          <a:xfrm>
            <a:off x="2011350" y="2748675"/>
            <a:ext cx="5121300" cy="11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Assistant Medium"/>
              <a:buNone/>
              <a:defRPr>
                <a:latin typeface="Assistant Medium"/>
                <a:ea typeface="Assistant Medium"/>
                <a:cs typeface="Assistant Medium"/>
                <a:sym typeface="Assistant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2950350" y="2903625"/>
            <a:ext cx="45060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Font typeface="Zeyada"/>
              <a:buNone/>
              <a:defRPr sz="4000" i="1">
                <a:latin typeface="Zeyada"/>
                <a:ea typeface="Zeyada"/>
                <a:cs typeface="Zeyada"/>
                <a:sym typeface="Zeyada"/>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2" name="Google Shape;62;p14"/>
          <p:cNvSpPr txBox="1">
            <a:spLocks noGrp="1"/>
          </p:cNvSpPr>
          <p:nvPr>
            <p:ph type="subTitle" idx="1"/>
          </p:nvPr>
        </p:nvSpPr>
        <p:spPr>
          <a:xfrm>
            <a:off x="1709400" y="1574625"/>
            <a:ext cx="5725200" cy="1329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Assistant Medium"/>
              <a:buNone/>
              <a:defRPr sz="2500" i="1">
                <a:latin typeface="Assistant"/>
                <a:ea typeface="Assistant"/>
                <a:cs typeface="Assistant"/>
                <a:sym typeface="Assistant"/>
              </a:defRPr>
            </a:lvl1pPr>
            <a:lvl2pPr lvl="1" algn="ctr" rtl="0">
              <a:lnSpc>
                <a:spcPct val="100000"/>
              </a:lnSpc>
              <a:spcBef>
                <a:spcPts val="0"/>
              </a:spcBef>
              <a:spcAft>
                <a:spcPts val="0"/>
              </a:spcAft>
              <a:buSzPts val="2500"/>
              <a:buFont typeface="Assistant Medium"/>
              <a:buNone/>
              <a:defRPr sz="2500">
                <a:latin typeface="Assistant Medium"/>
                <a:ea typeface="Assistant Medium"/>
                <a:cs typeface="Assistant Medium"/>
                <a:sym typeface="Assistant Medium"/>
              </a:defRPr>
            </a:lvl2pPr>
            <a:lvl3pPr lvl="2" algn="ctr" rtl="0">
              <a:lnSpc>
                <a:spcPct val="100000"/>
              </a:lnSpc>
              <a:spcBef>
                <a:spcPts val="0"/>
              </a:spcBef>
              <a:spcAft>
                <a:spcPts val="0"/>
              </a:spcAft>
              <a:buSzPts val="2500"/>
              <a:buFont typeface="Assistant Medium"/>
              <a:buNone/>
              <a:defRPr sz="2500">
                <a:latin typeface="Assistant Medium"/>
                <a:ea typeface="Assistant Medium"/>
                <a:cs typeface="Assistant Medium"/>
                <a:sym typeface="Assistant Medium"/>
              </a:defRPr>
            </a:lvl3pPr>
            <a:lvl4pPr lvl="3" algn="ctr" rtl="0">
              <a:lnSpc>
                <a:spcPct val="100000"/>
              </a:lnSpc>
              <a:spcBef>
                <a:spcPts val="0"/>
              </a:spcBef>
              <a:spcAft>
                <a:spcPts val="0"/>
              </a:spcAft>
              <a:buSzPts val="2500"/>
              <a:buFont typeface="Assistant Medium"/>
              <a:buNone/>
              <a:defRPr sz="2500">
                <a:latin typeface="Assistant Medium"/>
                <a:ea typeface="Assistant Medium"/>
                <a:cs typeface="Assistant Medium"/>
                <a:sym typeface="Assistant Medium"/>
              </a:defRPr>
            </a:lvl4pPr>
            <a:lvl5pPr lvl="4" algn="ctr" rtl="0">
              <a:lnSpc>
                <a:spcPct val="100000"/>
              </a:lnSpc>
              <a:spcBef>
                <a:spcPts val="0"/>
              </a:spcBef>
              <a:spcAft>
                <a:spcPts val="0"/>
              </a:spcAft>
              <a:buSzPts val="2500"/>
              <a:buFont typeface="Assistant Medium"/>
              <a:buNone/>
              <a:defRPr sz="2500">
                <a:latin typeface="Assistant Medium"/>
                <a:ea typeface="Assistant Medium"/>
                <a:cs typeface="Assistant Medium"/>
                <a:sym typeface="Assistant Medium"/>
              </a:defRPr>
            </a:lvl5pPr>
            <a:lvl6pPr lvl="5" algn="ctr" rtl="0">
              <a:lnSpc>
                <a:spcPct val="100000"/>
              </a:lnSpc>
              <a:spcBef>
                <a:spcPts val="0"/>
              </a:spcBef>
              <a:spcAft>
                <a:spcPts val="0"/>
              </a:spcAft>
              <a:buSzPts val="2500"/>
              <a:buFont typeface="Assistant Medium"/>
              <a:buNone/>
              <a:defRPr sz="2500">
                <a:latin typeface="Assistant Medium"/>
                <a:ea typeface="Assistant Medium"/>
                <a:cs typeface="Assistant Medium"/>
                <a:sym typeface="Assistant Medium"/>
              </a:defRPr>
            </a:lvl6pPr>
            <a:lvl7pPr lvl="6" algn="ctr" rtl="0">
              <a:lnSpc>
                <a:spcPct val="100000"/>
              </a:lnSpc>
              <a:spcBef>
                <a:spcPts val="0"/>
              </a:spcBef>
              <a:spcAft>
                <a:spcPts val="0"/>
              </a:spcAft>
              <a:buSzPts val="2500"/>
              <a:buFont typeface="Assistant Medium"/>
              <a:buNone/>
              <a:defRPr sz="2500">
                <a:latin typeface="Assistant Medium"/>
                <a:ea typeface="Assistant Medium"/>
                <a:cs typeface="Assistant Medium"/>
                <a:sym typeface="Assistant Medium"/>
              </a:defRPr>
            </a:lvl7pPr>
            <a:lvl8pPr lvl="7" algn="ctr" rtl="0">
              <a:lnSpc>
                <a:spcPct val="100000"/>
              </a:lnSpc>
              <a:spcBef>
                <a:spcPts val="0"/>
              </a:spcBef>
              <a:spcAft>
                <a:spcPts val="0"/>
              </a:spcAft>
              <a:buSzPts val="2500"/>
              <a:buFont typeface="Assistant Medium"/>
              <a:buNone/>
              <a:defRPr sz="2500">
                <a:latin typeface="Assistant Medium"/>
                <a:ea typeface="Assistant Medium"/>
                <a:cs typeface="Assistant Medium"/>
                <a:sym typeface="Assistant Medium"/>
              </a:defRPr>
            </a:lvl8pPr>
            <a:lvl9pPr lvl="8" algn="ctr" rtl="0">
              <a:lnSpc>
                <a:spcPct val="100000"/>
              </a:lnSpc>
              <a:spcBef>
                <a:spcPts val="0"/>
              </a:spcBef>
              <a:spcAft>
                <a:spcPts val="0"/>
              </a:spcAft>
              <a:buSzPts val="2500"/>
              <a:buFont typeface="Assistant Medium"/>
              <a:buNone/>
              <a:defRPr sz="2500">
                <a:latin typeface="Assistant Medium"/>
                <a:ea typeface="Assistant Medium"/>
                <a:cs typeface="Assistant Medium"/>
                <a:sym typeface="Assistant Medium"/>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2_1">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5444825" y="2873145"/>
            <a:ext cx="2871300" cy="66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500"/>
              <a:buFont typeface="Zeyada"/>
              <a:buNone/>
              <a:defRPr sz="4500">
                <a:latin typeface="Zeyada"/>
                <a:ea typeface="Zeyada"/>
                <a:cs typeface="Zeyada"/>
                <a:sym typeface="Zeyada"/>
              </a:defRPr>
            </a:lvl1pPr>
            <a:lvl2pPr lvl="1" rtl="0">
              <a:spcBef>
                <a:spcPts val="0"/>
              </a:spcBef>
              <a:spcAft>
                <a:spcPts val="0"/>
              </a:spcAft>
              <a:buSzPts val="3500"/>
              <a:buNone/>
              <a:defRPr>
                <a:latin typeface="Caveat"/>
                <a:ea typeface="Caveat"/>
                <a:cs typeface="Caveat"/>
                <a:sym typeface="Caveat"/>
              </a:defRPr>
            </a:lvl2pPr>
            <a:lvl3pPr lvl="2" rtl="0">
              <a:spcBef>
                <a:spcPts val="0"/>
              </a:spcBef>
              <a:spcAft>
                <a:spcPts val="0"/>
              </a:spcAft>
              <a:buSzPts val="3500"/>
              <a:buNone/>
              <a:defRPr>
                <a:latin typeface="Caveat"/>
                <a:ea typeface="Caveat"/>
                <a:cs typeface="Caveat"/>
                <a:sym typeface="Caveat"/>
              </a:defRPr>
            </a:lvl3pPr>
            <a:lvl4pPr lvl="3" rtl="0">
              <a:spcBef>
                <a:spcPts val="0"/>
              </a:spcBef>
              <a:spcAft>
                <a:spcPts val="0"/>
              </a:spcAft>
              <a:buSzPts val="3500"/>
              <a:buNone/>
              <a:defRPr>
                <a:latin typeface="Caveat"/>
                <a:ea typeface="Caveat"/>
                <a:cs typeface="Caveat"/>
                <a:sym typeface="Caveat"/>
              </a:defRPr>
            </a:lvl4pPr>
            <a:lvl5pPr lvl="4" rtl="0">
              <a:spcBef>
                <a:spcPts val="0"/>
              </a:spcBef>
              <a:spcAft>
                <a:spcPts val="0"/>
              </a:spcAft>
              <a:buSzPts val="3500"/>
              <a:buNone/>
              <a:defRPr>
                <a:latin typeface="Caveat"/>
                <a:ea typeface="Caveat"/>
                <a:cs typeface="Caveat"/>
                <a:sym typeface="Caveat"/>
              </a:defRPr>
            </a:lvl5pPr>
            <a:lvl6pPr lvl="5" rtl="0">
              <a:spcBef>
                <a:spcPts val="0"/>
              </a:spcBef>
              <a:spcAft>
                <a:spcPts val="0"/>
              </a:spcAft>
              <a:buSzPts val="3500"/>
              <a:buNone/>
              <a:defRPr>
                <a:latin typeface="Caveat"/>
                <a:ea typeface="Caveat"/>
                <a:cs typeface="Caveat"/>
                <a:sym typeface="Caveat"/>
              </a:defRPr>
            </a:lvl6pPr>
            <a:lvl7pPr lvl="6" rtl="0">
              <a:spcBef>
                <a:spcPts val="0"/>
              </a:spcBef>
              <a:spcAft>
                <a:spcPts val="0"/>
              </a:spcAft>
              <a:buSzPts val="3500"/>
              <a:buNone/>
              <a:defRPr>
                <a:latin typeface="Caveat"/>
                <a:ea typeface="Caveat"/>
                <a:cs typeface="Caveat"/>
                <a:sym typeface="Caveat"/>
              </a:defRPr>
            </a:lvl7pPr>
            <a:lvl8pPr lvl="7" rtl="0">
              <a:spcBef>
                <a:spcPts val="0"/>
              </a:spcBef>
              <a:spcAft>
                <a:spcPts val="0"/>
              </a:spcAft>
              <a:buSzPts val="3500"/>
              <a:buNone/>
              <a:defRPr>
                <a:latin typeface="Caveat"/>
                <a:ea typeface="Caveat"/>
                <a:cs typeface="Caveat"/>
                <a:sym typeface="Caveat"/>
              </a:defRPr>
            </a:lvl8pPr>
            <a:lvl9pPr lvl="8" rtl="0">
              <a:spcBef>
                <a:spcPts val="0"/>
              </a:spcBef>
              <a:spcAft>
                <a:spcPts val="0"/>
              </a:spcAft>
              <a:buSzPts val="3500"/>
              <a:buNone/>
              <a:defRPr>
                <a:latin typeface="Caveat"/>
                <a:ea typeface="Caveat"/>
                <a:cs typeface="Caveat"/>
                <a:sym typeface="Caveat"/>
              </a:defRPr>
            </a:lvl9pPr>
          </a:lstStyle>
          <a:p>
            <a:endParaRPr/>
          </a:p>
        </p:txBody>
      </p:sp>
      <p:sp>
        <p:nvSpPr>
          <p:cNvPr id="84" name="Google Shape;84;p20"/>
          <p:cNvSpPr txBox="1"/>
          <p:nvPr/>
        </p:nvSpPr>
        <p:spPr>
          <a:xfrm>
            <a:off x="792875" y="3913525"/>
            <a:ext cx="348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veat"/>
              <a:ea typeface="Caveat"/>
              <a:cs typeface="Caveat"/>
              <a:sym typeface="Caveat"/>
            </a:endParaRPr>
          </a:p>
        </p:txBody>
      </p:sp>
      <p:sp>
        <p:nvSpPr>
          <p:cNvPr id="85" name="Google Shape;85;p20"/>
          <p:cNvSpPr txBox="1">
            <a:spLocks noGrp="1"/>
          </p:cNvSpPr>
          <p:nvPr>
            <p:ph type="subTitle" idx="1"/>
          </p:nvPr>
        </p:nvSpPr>
        <p:spPr>
          <a:xfrm>
            <a:off x="5440680" y="3680900"/>
            <a:ext cx="2871300" cy="5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atin typeface="Assistant Medium"/>
                <a:ea typeface="Assistant Medium"/>
                <a:cs typeface="Assistant Medium"/>
                <a:sym typeface="Assistant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Zeyada"/>
              <a:buNone/>
              <a:defRPr sz="3500">
                <a:solidFill>
                  <a:schemeClr val="dk1"/>
                </a:solidFill>
                <a:latin typeface="Zeyada"/>
                <a:ea typeface="Zeyada"/>
                <a:cs typeface="Zeyada"/>
                <a:sym typeface="Zeyad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8" r:id="rId7"/>
    <p:sldLayoutId id="2147483660" r:id="rId8"/>
    <p:sldLayoutId id="2147483666" r:id="rId9"/>
    <p:sldLayoutId id="2147483676" r:id="rId10"/>
    <p:sldLayoutId id="2147483677" r:id="rId11"/>
    <p:sldLayoutId id="2147483682" r:id="rId12"/>
    <p:sldLayoutId id="214748368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1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17.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53.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34.png"/><Relationship Id="rId18" Type="http://schemas.openxmlformats.org/officeDocument/2006/relationships/image" Target="../media/image15.png"/><Relationship Id="rId3" Type="http://schemas.openxmlformats.org/officeDocument/2006/relationships/image" Target="../media/image64.png"/><Relationship Id="rId21" Type="http://schemas.openxmlformats.org/officeDocument/2006/relationships/image" Target="../media/image79.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7.png"/><Relationship Id="rId2" Type="http://schemas.openxmlformats.org/officeDocument/2006/relationships/notesSlide" Target="../notesSlides/notesSlide10.xml"/><Relationship Id="rId16" Type="http://schemas.openxmlformats.org/officeDocument/2006/relationships/image" Target="../media/image76.png"/><Relationship Id="rId20"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5.png"/><Relationship Id="rId10" Type="http://schemas.openxmlformats.org/officeDocument/2006/relationships/image" Target="../media/image71.png"/><Relationship Id="rId19" Type="http://schemas.openxmlformats.org/officeDocument/2006/relationships/image" Target="../media/image16.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4.pn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him của Hermelazemichael Gebregiorgsh trên G.draw | Hình nền, Hình ảnh,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9" y="10944"/>
            <a:ext cx="9126047" cy="51325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37829" y="57151"/>
            <a:ext cx="5400837" cy="830997"/>
          </a:xfrm>
          <a:prstGeom prst="rect">
            <a:avLst/>
          </a:prstGeom>
          <a:noFill/>
          <a:ln>
            <a:noFill/>
          </a:ln>
        </p:spPr>
        <p:txBody>
          <a:bodyPr wrap="none" lIns="91440" tIns="45720" rIns="91440" bIns="4572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PHÒNG GD&amp;ĐT HUYỆN THANH TRÌ</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TRƯỜNG THCS NGỌC HỒI</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TextBox 3"/>
          <p:cNvSpPr txBox="1"/>
          <p:nvPr/>
        </p:nvSpPr>
        <p:spPr>
          <a:xfrm>
            <a:off x="1219200" y="2286000"/>
            <a:ext cx="7010400" cy="1569660"/>
          </a:xfrm>
          <a:prstGeom prst="rect">
            <a:avLst/>
          </a:prstGeom>
          <a:noFill/>
        </p:spPr>
        <p:txBody>
          <a:bodyPr wrap="square" rtlCol="0">
            <a:spAutoFit/>
          </a:bodyPr>
          <a:lstStyle/>
          <a:p>
            <a:pPr algn="ctr"/>
            <a:r>
              <a:rPr lang="en-US" sz="3200" b="1" dirty="0" smtClean="0">
                <a:solidFill>
                  <a:srgbClr val="002060"/>
                </a:solidFill>
                <a:latin typeface="Arial Rounded MT Bold" panose="020F0704030504030204" pitchFamily="34" charset="0"/>
              </a:rPr>
              <a:t>MÔN: LỊCH SỬ </a:t>
            </a:r>
            <a:r>
              <a:rPr lang="en-US" sz="3200" b="1" dirty="0" smtClean="0">
                <a:solidFill>
                  <a:srgbClr val="002060"/>
                </a:solidFill>
                <a:latin typeface="Arial Rounded MT Bold" panose="020F0704030504030204" pitchFamily="34" charset="0"/>
              </a:rPr>
              <a:t>6</a:t>
            </a:r>
            <a:endParaRPr lang="en-US" sz="3200" b="1" dirty="0" smtClean="0">
              <a:solidFill>
                <a:srgbClr val="002060"/>
              </a:solidFill>
              <a:latin typeface="Arial Rounded MT Bold" panose="020F0704030504030204" pitchFamily="34" charset="0"/>
            </a:endParaRPr>
          </a:p>
          <a:p>
            <a:pPr algn="ctr"/>
            <a:endParaRPr lang="en-US" sz="3200" b="1" dirty="0" smtClean="0">
              <a:solidFill>
                <a:srgbClr val="002060"/>
              </a:solidFill>
              <a:latin typeface="Arial Rounded MT Bold" panose="020F0704030504030204" pitchFamily="34" charset="0"/>
            </a:endParaRPr>
          </a:p>
          <a:p>
            <a:pPr algn="ctr"/>
            <a:r>
              <a:rPr lang="en-US" sz="3200" b="1" dirty="0" smtClean="0">
                <a:solidFill>
                  <a:srgbClr val="002060"/>
                </a:solidFill>
                <a:latin typeface="Arial Rounded MT Bold" panose="020F0704030504030204" pitchFamily="34" charset="0"/>
              </a:rPr>
              <a:t>GIÁO VIÊN: NGUYỄN THÙY LINH</a:t>
            </a:r>
            <a:endParaRPr lang="en-US" sz="3200" b="1" dirty="0">
              <a:solidFill>
                <a:srgbClr val="002060"/>
              </a:solidFill>
              <a:latin typeface="Arial Rounded MT Bold" panose="020F0704030504030204" pitchFamily="34" charset="0"/>
            </a:endParaRPr>
          </a:p>
        </p:txBody>
      </p:sp>
      <p:sp>
        <p:nvSpPr>
          <p:cNvPr id="5" name="Rectangle 4"/>
          <p:cNvSpPr/>
          <p:nvPr/>
        </p:nvSpPr>
        <p:spPr>
          <a:xfrm>
            <a:off x="609600" y="1085850"/>
            <a:ext cx="8153400" cy="1543050"/>
          </a:xfrm>
          <a:prstGeom prst="rect">
            <a:avLst/>
          </a:prstGeom>
          <a:noFill/>
        </p:spPr>
        <p:txBody>
          <a:bodyPr wrap="none" lIns="91440" tIns="45720" rIns="91440" bIns="45720">
            <a:prstTxWarp prst="textDeflateBottom">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dirty="0" smtClean="0">
                <a:ln w="11430"/>
                <a:solidFill>
                  <a:srgbClr val="C00000"/>
                </a:solidFill>
                <a:effectLst>
                  <a:outerShdw blurRad="50800" dist="39000" dir="5460000" algn="tl">
                    <a:srgbClr val="000000">
                      <a:alpha val="38000"/>
                    </a:srgbClr>
                  </a:outerShdw>
                </a:effectLst>
              </a:rPr>
              <a:t>CHÀO MỪNG CÁC EM ĐẾN VỚI TIẾT HỌC</a:t>
            </a:r>
            <a:endParaRPr lang="en-US" sz="5400" b="1" spc="50" dirty="0">
              <a:ln w="11430"/>
              <a:solidFill>
                <a:srgbClr val="C0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506705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421148" y="97743"/>
            <a:ext cx="4426616" cy="857250"/>
          </a:xfrm>
        </p:spPr>
        <p:txBody>
          <a:bodyPr>
            <a:normAutofit/>
          </a:bodyPr>
          <a:lstStyle/>
          <a:p>
            <a:pPr eaLnBrk="1" hangingPunct="1">
              <a:defRPr/>
            </a:pPr>
            <a:r>
              <a:rPr lang="es-ES" sz="2100" b="1" dirty="0" err="1">
                <a:solidFill>
                  <a:srgbClr val="C00000"/>
                </a:solidFill>
                <a:latin typeface="+mn-lt"/>
              </a:rPr>
              <a:t>Địa</a:t>
            </a:r>
            <a:r>
              <a:rPr lang="es-ES" sz="2100" b="1" dirty="0">
                <a:solidFill>
                  <a:srgbClr val="C00000"/>
                </a:solidFill>
                <a:latin typeface="+mn-lt"/>
              </a:rPr>
              <a:t> </a:t>
            </a:r>
            <a:r>
              <a:rPr lang="es-ES" sz="2100" b="1" dirty="0" err="1">
                <a:solidFill>
                  <a:srgbClr val="C00000"/>
                </a:solidFill>
                <a:latin typeface="+mn-lt"/>
              </a:rPr>
              <a:t>hình</a:t>
            </a:r>
            <a:r>
              <a:rPr lang="es-ES" sz="2100" b="1" dirty="0">
                <a:solidFill>
                  <a:srgbClr val="C00000"/>
                </a:solidFill>
                <a:latin typeface="+mn-lt"/>
              </a:rPr>
              <a:t> </a:t>
            </a:r>
            <a:r>
              <a:rPr lang="es-ES" sz="2100" b="1" dirty="0" err="1">
                <a:solidFill>
                  <a:srgbClr val="C00000"/>
                </a:solidFill>
                <a:latin typeface="+mn-lt"/>
              </a:rPr>
              <a:t>đặc</a:t>
            </a:r>
            <a:r>
              <a:rPr lang="es-ES" sz="2100" b="1" dirty="0">
                <a:solidFill>
                  <a:srgbClr val="C00000"/>
                </a:solidFill>
                <a:latin typeface="+mn-lt"/>
              </a:rPr>
              <a:t> </a:t>
            </a:r>
            <a:r>
              <a:rPr lang="es-ES" sz="2100" b="1" dirty="0" err="1">
                <a:solidFill>
                  <a:srgbClr val="C00000"/>
                </a:solidFill>
                <a:latin typeface="+mn-lt"/>
              </a:rPr>
              <a:t>trưng</a:t>
            </a:r>
            <a:r>
              <a:rPr lang="es-ES" sz="2100" b="1" dirty="0">
                <a:solidFill>
                  <a:srgbClr val="C00000"/>
                </a:solidFill>
                <a:latin typeface="+mn-lt"/>
              </a:rPr>
              <a:t> </a:t>
            </a:r>
            <a:r>
              <a:rPr lang="es-ES" sz="2100" b="1" dirty="0" err="1">
                <a:solidFill>
                  <a:srgbClr val="C00000"/>
                </a:solidFill>
                <a:latin typeface="+mn-lt"/>
              </a:rPr>
              <a:t>của</a:t>
            </a:r>
            <a:r>
              <a:rPr lang="es-ES" sz="2100" b="1" dirty="0">
                <a:solidFill>
                  <a:srgbClr val="C00000"/>
                </a:solidFill>
                <a:latin typeface="+mn-lt"/>
              </a:rPr>
              <a:t> Hi </a:t>
            </a:r>
            <a:r>
              <a:rPr lang="es-ES" sz="2100" b="1" dirty="0" err="1">
                <a:solidFill>
                  <a:srgbClr val="C00000"/>
                </a:solidFill>
                <a:latin typeface="+mn-lt"/>
              </a:rPr>
              <a:t>Lạp</a:t>
            </a:r>
            <a:endParaRPr lang="es-ES" sz="2100" b="1" dirty="0">
              <a:solidFill>
                <a:srgbClr val="C00000"/>
              </a:solidFill>
              <a:latin typeface="+mn-lt"/>
            </a:endParaRPr>
          </a:p>
        </p:txBody>
      </p:sp>
      <p:pic>
        <p:nvPicPr>
          <p:cNvPr id="5122" name="Picture 2" descr="http://www.keytours.gr/uploads/images/greece_delphi_landscape.jpg"/>
          <p:cNvPicPr>
            <a:picLocks noChangeAspect="1" noChangeArrowheads="1"/>
          </p:cNvPicPr>
          <p:nvPr/>
        </p:nvPicPr>
        <p:blipFill>
          <a:blip r:embed="rId2" cstate="print"/>
          <a:srcRect/>
          <a:stretch>
            <a:fillRect/>
          </a:stretch>
        </p:blipFill>
        <p:spPr bwMode="auto">
          <a:xfrm>
            <a:off x="831864" y="866957"/>
            <a:ext cx="7413172" cy="4177632"/>
          </a:xfrm>
          <a:prstGeom prst="rect">
            <a:avLst/>
          </a:prstGeom>
          <a:noFill/>
        </p:spPr>
      </p:pic>
      <p:sp>
        <p:nvSpPr>
          <p:cNvPr id="5" name="4 Rectángulo"/>
          <p:cNvSpPr/>
          <p:nvPr/>
        </p:nvSpPr>
        <p:spPr>
          <a:xfrm>
            <a:off x="4107717" y="2170271"/>
            <a:ext cx="648072" cy="270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err="1">
                <a:solidFill>
                  <a:schemeClr val="accent1">
                    <a:lumMod val="25000"/>
                  </a:schemeClr>
                </a:solidFill>
                <a:effectLst>
                  <a:outerShdw blurRad="38100" dist="38100" dir="2700000" algn="tl">
                    <a:srgbClr val="000000">
                      <a:alpha val="43137"/>
                    </a:srgbClr>
                  </a:outerShdw>
                </a:effectLst>
                <a:latin typeface="Corbel" pitchFamily="34" charset="0"/>
              </a:rPr>
              <a:t>Biển</a:t>
            </a:r>
            <a:endParaRPr lang="es-ES" sz="1050"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
        <p:nvSpPr>
          <p:cNvPr id="6" name="5 Rectángulo"/>
          <p:cNvSpPr/>
          <p:nvPr/>
        </p:nvSpPr>
        <p:spPr>
          <a:xfrm>
            <a:off x="1227725" y="2218146"/>
            <a:ext cx="1592796" cy="378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err="1">
                <a:solidFill>
                  <a:schemeClr val="accent1">
                    <a:lumMod val="25000"/>
                  </a:schemeClr>
                </a:solidFill>
                <a:effectLst>
                  <a:outerShdw blurRad="38100" dist="38100" dir="2700000" algn="tl">
                    <a:srgbClr val="000000">
                      <a:alpha val="43137"/>
                    </a:srgbClr>
                  </a:outerShdw>
                </a:effectLst>
                <a:latin typeface="Corbel" pitchFamily="34" charset="0"/>
              </a:rPr>
              <a:t>Các</a:t>
            </a:r>
            <a:r>
              <a:rPr lang="es-ES" sz="1050"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sz="1050" b="1" dirty="0" err="1">
                <a:solidFill>
                  <a:schemeClr val="accent1">
                    <a:lumMod val="25000"/>
                  </a:schemeClr>
                </a:solidFill>
                <a:effectLst>
                  <a:outerShdw blurRad="38100" dist="38100" dir="2700000" algn="tl">
                    <a:srgbClr val="000000">
                      <a:alpha val="43137"/>
                    </a:srgbClr>
                  </a:outerShdw>
                </a:effectLst>
                <a:latin typeface="Corbel" pitchFamily="34" charset="0"/>
              </a:rPr>
              <a:t>vách</a:t>
            </a:r>
            <a:r>
              <a:rPr lang="es-ES" sz="1050"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sz="1050" b="1" dirty="0" err="1">
                <a:solidFill>
                  <a:schemeClr val="accent1">
                    <a:lumMod val="25000"/>
                  </a:schemeClr>
                </a:solidFill>
                <a:effectLst>
                  <a:outerShdw blurRad="38100" dist="38100" dir="2700000" algn="tl">
                    <a:srgbClr val="000000">
                      <a:alpha val="43137"/>
                    </a:srgbClr>
                  </a:outerShdw>
                </a:effectLst>
                <a:latin typeface="Corbel" pitchFamily="34" charset="0"/>
              </a:rPr>
              <a:t>núi</a:t>
            </a:r>
            <a:r>
              <a:rPr lang="es-ES" sz="1050"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sz="1050" b="1" dirty="0" err="1">
                <a:solidFill>
                  <a:schemeClr val="accent1">
                    <a:lumMod val="25000"/>
                  </a:schemeClr>
                </a:solidFill>
                <a:effectLst>
                  <a:outerShdw blurRad="38100" dist="38100" dir="2700000" algn="tl">
                    <a:srgbClr val="000000">
                      <a:alpha val="43137"/>
                    </a:srgbClr>
                  </a:outerShdw>
                </a:effectLst>
                <a:latin typeface="Corbel" pitchFamily="34" charset="0"/>
              </a:rPr>
              <a:t>đá</a:t>
            </a:r>
            <a:endParaRPr lang="es-ES" sz="1050"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
        <p:nvSpPr>
          <p:cNvPr id="7" name="6 Rectángulo"/>
          <p:cNvSpPr/>
          <p:nvPr/>
        </p:nvSpPr>
        <p:spPr>
          <a:xfrm>
            <a:off x="5436096" y="3221935"/>
            <a:ext cx="1188132" cy="270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err="1">
                <a:solidFill>
                  <a:schemeClr val="accent1">
                    <a:lumMod val="25000"/>
                  </a:schemeClr>
                </a:solidFill>
                <a:effectLst>
                  <a:outerShdw blurRad="38100" dist="38100" dir="2700000" algn="tl">
                    <a:srgbClr val="000000">
                      <a:alpha val="43137"/>
                    </a:srgbClr>
                  </a:outerShdw>
                </a:effectLst>
                <a:latin typeface="Corbel" pitchFamily="34" charset="0"/>
              </a:rPr>
              <a:t>Đất</a:t>
            </a:r>
            <a:r>
              <a:rPr lang="es-ES" sz="1050"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sz="1050" b="1" dirty="0" err="1">
                <a:solidFill>
                  <a:schemeClr val="accent1">
                    <a:lumMod val="25000"/>
                  </a:schemeClr>
                </a:solidFill>
                <a:effectLst>
                  <a:outerShdw blurRad="38100" dist="38100" dir="2700000" algn="tl">
                    <a:srgbClr val="000000">
                      <a:alpha val="43137"/>
                    </a:srgbClr>
                  </a:outerShdw>
                </a:effectLst>
                <a:latin typeface="Corbel" pitchFamily="34" charset="0"/>
              </a:rPr>
              <a:t>trồng</a:t>
            </a:r>
            <a:r>
              <a:rPr lang="es-ES" sz="1050"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sz="1050" b="1" dirty="0" err="1">
                <a:solidFill>
                  <a:schemeClr val="accent1">
                    <a:lumMod val="25000"/>
                  </a:schemeClr>
                </a:solidFill>
                <a:effectLst>
                  <a:outerShdw blurRad="38100" dist="38100" dir="2700000" algn="tl">
                    <a:srgbClr val="000000">
                      <a:alpha val="43137"/>
                    </a:srgbClr>
                  </a:outerShdw>
                </a:effectLst>
                <a:latin typeface="Corbel" pitchFamily="34" charset="0"/>
              </a:rPr>
              <a:t>trọt</a:t>
            </a:r>
            <a:endParaRPr lang="es-ES" sz="1050"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
        <p:nvSpPr>
          <p:cNvPr id="8" name="7 Rectángulo"/>
          <p:cNvSpPr/>
          <p:nvPr/>
        </p:nvSpPr>
        <p:spPr>
          <a:xfrm>
            <a:off x="1515429" y="4407954"/>
            <a:ext cx="2916324" cy="270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err="1">
                <a:solidFill>
                  <a:schemeClr val="accent1">
                    <a:lumMod val="25000"/>
                  </a:schemeClr>
                </a:solidFill>
                <a:effectLst>
                  <a:outerShdw blurRad="38100" dist="38100" dir="2700000" algn="tl">
                    <a:srgbClr val="000000">
                      <a:alpha val="43137"/>
                    </a:srgbClr>
                  </a:outerShdw>
                </a:effectLst>
                <a:latin typeface="Corbel" pitchFamily="34" charset="0"/>
              </a:rPr>
              <a:t>Các</a:t>
            </a:r>
            <a:r>
              <a:rPr lang="es-ES" sz="1050"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sz="1050" b="1" dirty="0" err="1">
                <a:solidFill>
                  <a:schemeClr val="accent1">
                    <a:lumMod val="25000"/>
                  </a:schemeClr>
                </a:solidFill>
                <a:effectLst>
                  <a:outerShdw blurRad="38100" dist="38100" dir="2700000" algn="tl">
                    <a:srgbClr val="000000">
                      <a:alpha val="43137"/>
                    </a:srgbClr>
                  </a:outerShdw>
                </a:effectLst>
                <a:latin typeface="Corbel" pitchFamily="34" charset="0"/>
              </a:rPr>
              <a:t>loại</a:t>
            </a:r>
            <a:r>
              <a:rPr lang="es-ES" sz="1050"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sz="1050" b="1" dirty="0" err="1">
                <a:solidFill>
                  <a:schemeClr val="accent1">
                    <a:lumMod val="25000"/>
                  </a:schemeClr>
                </a:solidFill>
                <a:effectLst>
                  <a:outerShdw blurRad="38100" dist="38100" dir="2700000" algn="tl">
                    <a:srgbClr val="000000">
                      <a:alpha val="43137"/>
                    </a:srgbClr>
                  </a:outerShdw>
                </a:effectLst>
                <a:latin typeface="Corbel" pitchFamily="34" charset="0"/>
              </a:rPr>
              <a:t>cây</a:t>
            </a:r>
            <a:r>
              <a:rPr lang="es-ES" sz="1050"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sz="1050" b="1" dirty="0" err="1">
                <a:solidFill>
                  <a:schemeClr val="accent1">
                    <a:lumMod val="25000"/>
                  </a:schemeClr>
                </a:solidFill>
                <a:effectLst>
                  <a:outerShdw blurRad="38100" dist="38100" dir="2700000" algn="tl">
                    <a:srgbClr val="000000">
                      <a:alpha val="43137"/>
                    </a:srgbClr>
                  </a:outerShdw>
                </a:effectLst>
                <a:latin typeface="Corbel" pitchFamily="34" charset="0"/>
              </a:rPr>
              <a:t>bụi</a:t>
            </a:r>
            <a:endParaRPr lang="es-ES" sz="1050"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Tree>
    <p:extLst>
      <p:ext uri="{BB962C8B-B14F-4D97-AF65-F5344CB8AC3E}">
        <p14:creationId xmlns:p14="http://schemas.microsoft.com/office/powerpoint/2010/main" val="1894581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03264" y="287866"/>
            <a:ext cx="3749114" cy="583406"/>
          </a:xfrm>
        </p:spPr>
        <p:txBody>
          <a:bodyPr>
            <a:normAutofit/>
          </a:bodyPr>
          <a:lstStyle/>
          <a:p>
            <a:pPr eaLnBrk="1" hangingPunct="1">
              <a:defRPr/>
            </a:pPr>
            <a:r>
              <a:rPr lang="es-ES" sz="2100" b="1" dirty="0" err="1">
                <a:solidFill>
                  <a:srgbClr val="C00000"/>
                </a:solidFill>
                <a:latin typeface="+mn-lt"/>
              </a:rPr>
              <a:t>Khí</a:t>
            </a:r>
            <a:r>
              <a:rPr lang="es-ES" sz="2100" b="1" dirty="0">
                <a:solidFill>
                  <a:srgbClr val="C00000"/>
                </a:solidFill>
                <a:latin typeface="+mn-lt"/>
              </a:rPr>
              <a:t> </a:t>
            </a:r>
            <a:r>
              <a:rPr lang="es-ES" sz="2100" b="1" dirty="0" err="1">
                <a:solidFill>
                  <a:srgbClr val="C00000"/>
                </a:solidFill>
                <a:latin typeface="+mn-lt"/>
              </a:rPr>
              <a:t>hậu</a:t>
            </a:r>
            <a:r>
              <a:rPr lang="es-ES" sz="2100" b="1" dirty="0">
                <a:solidFill>
                  <a:srgbClr val="C00000"/>
                </a:solidFill>
                <a:latin typeface="+mn-lt"/>
              </a:rPr>
              <a:t> </a:t>
            </a:r>
            <a:r>
              <a:rPr lang="es-ES" sz="2100" b="1" dirty="0" err="1">
                <a:solidFill>
                  <a:srgbClr val="C00000"/>
                </a:solidFill>
                <a:latin typeface="+mn-lt"/>
              </a:rPr>
              <a:t>của</a:t>
            </a:r>
            <a:r>
              <a:rPr lang="es-ES" sz="2100" b="1" dirty="0">
                <a:solidFill>
                  <a:srgbClr val="C00000"/>
                </a:solidFill>
                <a:latin typeface="+mn-lt"/>
              </a:rPr>
              <a:t> Hi </a:t>
            </a:r>
            <a:r>
              <a:rPr lang="es-ES" sz="2100" b="1" dirty="0" err="1">
                <a:solidFill>
                  <a:srgbClr val="C00000"/>
                </a:solidFill>
                <a:latin typeface="+mn-lt"/>
              </a:rPr>
              <a:t>Lạp</a:t>
            </a:r>
            <a:endParaRPr lang="es-ES" sz="2100" b="1" dirty="0">
              <a:solidFill>
                <a:srgbClr val="C00000"/>
              </a:solidFill>
              <a:latin typeface="+mn-lt"/>
            </a:endParaRPr>
          </a:p>
        </p:txBody>
      </p:sp>
      <p:sp>
        <p:nvSpPr>
          <p:cNvPr id="6147" name="Rectangle 3"/>
          <p:cNvSpPr>
            <a:spLocks noGrp="1" noChangeArrowheads="1"/>
          </p:cNvSpPr>
          <p:nvPr>
            <p:ph type="body" idx="1"/>
          </p:nvPr>
        </p:nvSpPr>
        <p:spPr>
          <a:xfrm>
            <a:off x="524347" y="1036394"/>
            <a:ext cx="4528457" cy="3750469"/>
          </a:xfrm>
        </p:spPr>
        <p:txBody>
          <a:bodyPr>
            <a:normAutofit/>
          </a:bodyPr>
          <a:lstStyle/>
          <a:p>
            <a:pPr>
              <a:lnSpc>
                <a:spcPct val="120000"/>
              </a:lnSpc>
            </a:pPr>
            <a:r>
              <a:rPr lang="en-US" sz="1950" dirty="0">
                <a:solidFill>
                  <a:srgbClr val="002060"/>
                </a:solidFill>
                <a:latin typeface="Calibri" panose="020F0502020204030204" pitchFamily="34" charset="0"/>
                <a:cs typeface="Calibri" panose="020F0502020204030204" pitchFamily="34" charset="0"/>
              </a:rPr>
              <a:t>Hi </a:t>
            </a:r>
            <a:r>
              <a:rPr lang="en-US" sz="1950" dirty="0" err="1">
                <a:solidFill>
                  <a:srgbClr val="002060"/>
                </a:solidFill>
                <a:latin typeface="Calibri" panose="020F0502020204030204" pitchFamily="34" charset="0"/>
                <a:cs typeface="Calibri" panose="020F0502020204030204" pitchFamily="34" charset="0"/>
              </a:rPr>
              <a:t>Lạp</a:t>
            </a: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có</a:t>
            </a: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khí</a:t>
            </a: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hậu</a:t>
            </a: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của</a:t>
            </a: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khu</a:t>
            </a: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vực</a:t>
            </a: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Địa</a:t>
            </a: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Trung</a:t>
            </a: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Hải</a:t>
            </a:r>
            <a:endParaRPr lang="en-US" sz="1950" b="1" dirty="0">
              <a:solidFill>
                <a:srgbClr val="002060"/>
              </a:solidFill>
              <a:latin typeface="Calibri" panose="020F0502020204030204" pitchFamily="34" charset="0"/>
              <a:cs typeface="Calibri" panose="020F0502020204030204" pitchFamily="34" charset="0"/>
            </a:endParaRPr>
          </a:p>
          <a:p>
            <a:pPr>
              <a:lnSpc>
                <a:spcPct val="120000"/>
              </a:lnSpc>
            </a:pPr>
            <a:r>
              <a:rPr lang="en-US" sz="1950" dirty="0">
                <a:solidFill>
                  <a:srgbClr val="002060"/>
                </a:solidFill>
                <a:latin typeface="Calibri" panose="020F0502020204030204" pitchFamily="34" charset="0"/>
                <a:cs typeface="Calibri" panose="020F0502020204030204" pitchFamily="34" charset="0"/>
              </a:rPr>
              <a:t> </a:t>
            </a:r>
            <a:r>
              <a:rPr lang="vi-VN" sz="1950" dirty="0">
                <a:solidFill>
                  <a:srgbClr val="002060"/>
                </a:solidFill>
                <a:latin typeface="Calibri" panose="020F0502020204030204" pitchFamily="34" charset="0"/>
                <a:cs typeface="Calibri" panose="020F0502020204030204" pitchFamily="34" charset="0"/>
              </a:rPr>
              <a:t>Mùa đông ôn hòa và ẩm ướt</a:t>
            </a:r>
            <a:endParaRPr lang="en-US" sz="1950" dirty="0">
              <a:solidFill>
                <a:srgbClr val="002060"/>
              </a:solidFill>
              <a:latin typeface="Calibri" panose="020F0502020204030204" pitchFamily="34" charset="0"/>
              <a:cs typeface="Calibri" panose="020F0502020204030204" pitchFamily="34" charset="0"/>
            </a:endParaRPr>
          </a:p>
          <a:p>
            <a:pPr lvl="1">
              <a:lnSpc>
                <a:spcPct val="120000"/>
              </a:lnSpc>
            </a:pPr>
            <a:r>
              <a:rPr lang="en-US" sz="1950" dirty="0">
                <a:solidFill>
                  <a:srgbClr val="002060"/>
                </a:solidFill>
                <a:latin typeface="Calibri" panose="020F0502020204030204" pitchFamily="34" charset="0"/>
                <a:cs typeface="Calibri" panose="020F0502020204030204" pitchFamily="34" charset="0"/>
              </a:rPr>
              <a:t> </a:t>
            </a:r>
            <a:r>
              <a:rPr lang="en-US" sz="1950" i="1" dirty="0">
                <a:solidFill>
                  <a:srgbClr val="002060"/>
                </a:solidFill>
                <a:latin typeface="Calibri" panose="020F0502020204030204" pitchFamily="34" charset="0"/>
                <a:cs typeface="Calibri" panose="020F0502020204030204" pitchFamily="34" charset="0"/>
              </a:rPr>
              <a:t>Cho </a:t>
            </a:r>
            <a:r>
              <a:rPr lang="en-US" sz="1950" i="1" dirty="0" err="1">
                <a:solidFill>
                  <a:srgbClr val="002060"/>
                </a:solidFill>
                <a:latin typeface="Calibri" panose="020F0502020204030204" pitchFamily="34" charset="0"/>
                <a:cs typeface="Calibri" panose="020F0502020204030204" pitchFamily="34" charset="0"/>
              </a:rPr>
              <a:t>phép</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phát</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triển</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nông</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nghiệp</a:t>
            </a:r>
            <a:endParaRPr lang="en-US" sz="1950" i="1" dirty="0">
              <a:solidFill>
                <a:srgbClr val="002060"/>
              </a:solidFill>
              <a:latin typeface="Calibri" panose="020F0502020204030204" pitchFamily="34" charset="0"/>
              <a:cs typeface="Calibri" panose="020F0502020204030204" pitchFamily="34" charset="0"/>
            </a:endParaRPr>
          </a:p>
          <a:p>
            <a:pPr lvl="1">
              <a:lnSpc>
                <a:spcPct val="120000"/>
              </a:lnSpc>
            </a:pP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Trồng</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nho</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và</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ôliu</a:t>
            </a:r>
            <a:endParaRPr lang="en-US" sz="1950" i="1" dirty="0">
              <a:solidFill>
                <a:srgbClr val="002060"/>
              </a:solidFill>
              <a:latin typeface="Calibri" panose="020F0502020204030204" pitchFamily="34" charset="0"/>
              <a:cs typeface="Calibri" panose="020F0502020204030204" pitchFamily="34" charset="0"/>
            </a:endParaRPr>
          </a:p>
          <a:p>
            <a:pPr>
              <a:lnSpc>
                <a:spcPct val="120000"/>
              </a:lnSpc>
            </a:pP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Mùa</a:t>
            </a: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hè</a:t>
            </a: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nóng</a:t>
            </a: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và</a:t>
            </a:r>
            <a:r>
              <a:rPr lang="en-US" sz="1950" dirty="0">
                <a:solidFill>
                  <a:srgbClr val="002060"/>
                </a:solidFill>
                <a:latin typeface="Calibri" panose="020F0502020204030204" pitchFamily="34" charset="0"/>
                <a:cs typeface="Calibri" panose="020F0502020204030204" pitchFamily="34" charset="0"/>
              </a:rPr>
              <a:t> </a:t>
            </a:r>
            <a:r>
              <a:rPr lang="en-US" sz="1950" dirty="0" err="1">
                <a:solidFill>
                  <a:srgbClr val="002060"/>
                </a:solidFill>
                <a:latin typeface="Calibri" panose="020F0502020204030204" pitchFamily="34" charset="0"/>
                <a:cs typeface="Calibri" panose="020F0502020204030204" pitchFamily="34" charset="0"/>
              </a:rPr>
              <a:t>khô</a:t>
            </a:r>
            <a:endParaRPr lang="en-US" sz="1950" dirty="0">
              <a:solidFill>
                <a:srgbClr val="002060"/>
              </a:solidFill>
              <a:latin typeface="Calibri" panose="020F0502020204030204" pitchFamily="34" charset="0"/>
              <a:cs typeface="Calibri" panose="020F0502020204030204" pitchFamily="34" charset="0"/>
            </a:endParaRPr>
          </a:p>
          <a:p>
            <a:pPr lvl="1">
              <a:lnSpc>
                <a:spcPct val="120000"/>
              </a:lnSpc>
            </a:pPr>
            <a:r>
              <a:rPr lang="en-US" sz="1950"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Thường</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có</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hạn</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hán</a:t>
            </a:r>
            <a:endParaRPr lang="en-US" sz="1950" i="1" dirty="0">
              <a:solidFill>
                <a:srgbClr val="002060"/>
              </a:solidFill>
              <a:latin typeface="Calibri" panose="020F0502020204030204" pitchFamily="34" charset="0"/>
              <a:cs typeface="Calibri" panose="020F0502020204030204" pitchFamily="34" charset="0"/>
            </a:endParaRPr>
          </a:p>
          <a:p>
            <a:pPr lvl="1">
              <a:lnSpc>
                <a:spcPct val="120000"/>
              </a:lnSpc>
            </a:pP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Nho</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và</a:t>
            </a:r>
            <a:r>
              <a:rPr lang="en-US" sz="1950" i="1" dirty="0">
                <a:solidFill>
                  <a:srgbClr val="002060"/>
                </a:solidFill>
                <a:latin typeface="Calibri" panose="020F0502020204030204" pitchFamily="34" charset="0"/>
                <a:cs typeface="Calibri" panose="020F0502020204030204" pitchFamily="34" charset="0"/>
              </a:rPr>
              <a:t> ô-</a:t>
            </a:r>
            <a:r>
              <a:rPr lang="en-US" sz="1950" i="1" dirty="0" err="1">
                <a:solidFill>
                  <a:srgbClr val="002060"/>
                </a:solidFill>
                <a:latin typeface="Calibri" panose="020F0502020204030204" pitchFamily="34" charset="0"/>
                <a:cs typeface="Calibri" panose="020F0502020204030204" pitchFamily="34" charset="0"/>
              </a:rPr>
              <a:t>liu</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là</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những</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loại</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cây</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có</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thể</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sống</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sót</a:t>
            </a:r>
            <a:r>
              <a:rPr lang="en-US" sz="1950" i="1" dirty="0">
                <a:solidFill>
                  <a:srgbClr val="002060"/>
                </a:solidFill>
                <a:latin typeface="Calibri" panose="020F0502020204030204" pitchFamily="34" charset="0"/>
                <a:cs typeface="Calibri" panose="020F0502020204030204" pitchFamily="34" charset="0"/>
              </a:rPr>
              <a:t> qua </a:t>
            </a:r>
            <a:r>
              <a:rPr lang="en-US" sz="1950" i="1" dirty="0" err="1">
                <a:solidFill>
                  <a:srgbClr val="002060"/>
                </a:solidFill>
                <a:latin typeface="Calibri" panose="020F0502020204030204" pitchFamily="34" charset="0"/>
                <a:cs typeface="Calibri" panose="020F0502020204030204" pitchFamily="34" charset="0"/>
              </a:rPr>
              <a:t>các</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mùa</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khô</a:t>
            </a:r>
            <a:r>
              <a:rPr lang="en-US" sz="1950" i="1" dirty="0">
                <a:solidFill>
                  <a:srgbClr val="002060"/>
                </a:solidFill>
                <a:latin typeface="Calibri" panose="020F0502020204030204" pitchFamily="34" charset="0"/>
                <a:cs typeface="Calibri" panose="020F0502020204030204" pitchFamily="34" charset="0"/>
              </a:rPr>
              <a:t> </a:t>
            </a:r>
            <a:r>
              <a:rPr lang="en-US" sz="1950" i="1" dirty="0" err="1">
                <a:solidFill>
                  <a:srgbClr val="002060"/>
                </a:solidFill>
                <a:latin typeface="Calibri" panose="020F0502020204030204" pitchFamily="34" charset="0"/>
                <a:cs typeface="Calibri" panose="020F0502020204030204" pitchFamily="34" charset="0"/>
              </a:rPr>
              <a:t>hạn</a:t>
            </a:r>
            <a:endParaRPr lang="en-US" sz="1950" i="1" dirty="0">
              <a:solidFill>
                <a:srgbClr val="002060"/>
              </a:solidFill>
              <a:latin typeface="Calibri" panose="020F0502020204030204" pitchFamily="34" charset="0"/>
              <a:cs typeface="Calibri" panose="020F0502020204030204" pitchFamily="34" charset="0"/>
            </a:endParaRPr>
          </a:p>
          <a:p>
            <a:pPr>
              <a:lnSpc>
                <a:spcPct val="120000"/>
              </a:lnSpc>
            </a:pPr>
            <a:endParaRPr lang="es-ES" sz="1950" dirty="0">
              <a:solidFill>
                <a:srgbClr val="002060"/>
              </a:solidFill>
              <a:latin typeface="Corbel" pitchFamily="34" charset="0"/>
            </a:endParaRPr>
          </a:p>
        </p:txBody>
      </p:sp>
      <p:pic>
        <p:nvPicPr>
          <p:cNvPr id="6148" name="Picture 5" descr="1613912-greek-landscape-capture"/>
          <p:cNvPicPr>
            <a:picLocks noChangeAspect="1" noChangeArrowheads="1"/>
          </p:cNvPicPr>
          <p:nvPr/>
        </p:nvPicPr>
        <p:blipFill>
          <a:blip r:embed="rId2" cstate="print"/>
          <a:srcRect/>
          <a:stretch>
            <a:fillRect/>
          </a:stretch>
        </p:blipFill>
        <p:spPr bwMode="auto">
          <a:xfrm>
            <a:off x="5753231" y="2911629"/>
            <a:ext cx="2977112" cy="1984741"/>
          </a:xfrm>
          <a:prstGeom prst="rect">
            <a:avLst/>
          </a:prstGeom>
          <a:noFill/>
          <a:ln w="9525">
            <a:noFill/>
            <a:miter lim="800000"/>
            <a:headEnd/>
            <a:tailEnd/>
          </a:ln>
        </p:spPr>
      </p:pic>
      <p:pic>
        <p:nvPicPr>
          <p:cNvPr id="6150" name="Picture 9" descr="GREECE,OLIVE TREE ,1500YRS"/>
          <p:cNvPicPr>
            <a:picLocks noChangeAspect="1" noChangeArrowheads="1"/>
          </p:cNvPicPr>
          <p:nvPr/>
        </p:nvPicPr>
        <p:blipFill>
          <a:blip r:embed="rId3" cstate="print"/>
          <a:srcRect/>
          <a:stretch>
            <a:fillRect/>
          </a:stretch>
        </p:blipFill>
        <p:spPr bwMode="auto">
          <a:xfrm>
            <a:off x="5753230" y="413658"/>
            <a:ext cx="2977112" cy="2231572"/>
          </a:xfrm>
          <a:prstGeom prst="rect">
            <a:avLst/>
          </a:prstGeom>
          <a:noFill/>
          <a:ln w="9525">
            <a:noFill/>
            <a:miter lim="800000"/>
            <a:headEnd/>
            <a:tailEnd/>
          </a:ln>
        </p:spPr>
      </p:pic>
    </p:spTree>
    <p:extLst>
      <p:ext uri="{BB962C8B-B14F-4D97-AF65-F5344CB8AC3E}">
        <p14:creationId xmlns:p14="http://schemas.microsoft.com/office/powerpoint/2010/main" val="31857008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 y="-1"/>
            <a:ext cx="45719" cy="45719"/>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139" y="329339"/>
            <a:ext cx="6102459" cy="366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852" y="229487"/>
            <a:ext cx="6391114" cy="471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852" y="118659"/>
            <a:ext cx="6499602" cy="487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05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arn(inVertic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4" name="Google Shape;264;p40"/>
          <p:cNvSpPr/>
          <p:nvPr/>
        </p:nvSpPr>
        <p:spPr>
          <a:xfrm>
            <a:off x="3229300" y="3711500"/>
            <a:ext cx="5132700" cy="1483150"/>
          </a:xfrm>
          <a:custGeom>
            <a:avLst/>
            <a:gdLst/>
            <a:ahLst/>
            <a:cxnLst/>
            <a:rect l="l" t="t" r="r" b="b"/>
            <a:pathLst>
              <a:path w="205308" h="59326" extrusionOk="0">
                <a:moveTo>
                  <a:pt x="0" y="59326"/>
                </a:moveTo>
                <a:cubicBezTo>
                  <a:pt x="0" y="40034"/>
                  <a:pt x="26491" y="20946"/>
                  <a:pt x="45590" y="23672"/>
                </a:cubicBezTo>
                <a:cubicBezTo>
                  <a:pt x="53305" y="24773"/>
                  <a:pt x="59162" y="31835"/>
                  <a:pt x="64294" y="37700"/>
                </a:cubicBezTo>
                <a:cubicBezTo>
                  <a:pt x="69833" y="44030"/>
                  <a:pt x="80966" y="46499"/>
                  <a:pt x="88842" y="43545"/>
                </a:cubicBezTo>
                <a:cubicBezTo>
                  <a:pt x="99442" y="39569"/>
                  <a:pt x="101930" y="25027"/>
                  <a:pt x="107546" y="15197"/>
                </a:cubicBezTo>
                <a:cubicBezTo>
                  <a:pt x="112172" y="7101"/>
                  <a:pt x="122021" y="-1242"/>
                  <a:pt x="131218" y="292"/>
                </a:cubicBezTo>
                <a:cubicBezTo>
                  <a:pt x="141319" y="1977"/>
                  <a:pt x="143880" y="16559"/>
                  <a:pt x="148460" y="25718"/>
                </a:cubicBezTo>
                <a:cubicBezTo>
                  <a:pt x="151737" y="32271"/>
                  <a:pt x="159060" y="37373"/>
                  <a:pt x="166287" y="38576"/>
                </a:cubicBezTo>
                <a:cubicBezTo>
                  <a:pt x="179189" y="40724"/>
                  <a:pt x="196969" y="35954"/>
                  <a:pt x="202818" y="24256"/>
                </a:cubicBezTo>
                <a:cubicBezTo>
                  <a:pt x="206434" y="17024"/>
                  <a:pt x="205664" y="7672"/>
                  <a:pt x="203110" y="0"/>
                </a:cubicBezTo>
              </a:path>
            </a:pathLst>
          </a:custGeom>
          <a:noFill/>
          <a:ln w="28575" cap="flat" cmpd="sng">
            <a:solidFill>
              <a:srgbClr val="FFFFFF"/>
            </a:solidFill>
            <a:prstDash val="dashDot"/>
            <a:round/>
            <a:headEnd type="none" w="med" len="med"/>
            <a:tailEnd type="none" w="med" len="med"/>
          </a:ln>
        </p:spPr>
      </p:sp>
      <p:sp>
        <p:nvSpPr>
          <p:cNvPr id="265" name="Google Shape;265;p40"/>
          <p:cNvSpPr txBox="1">
            <a:spLocks noGrp="1"/>
          </p:cNvSpPr>
          <p:nvPr>
            <p:ph type="title"/>
          </p:nvPr>
        </p:nvSpPr>
        <p:spPr>
          <a:xfrm>
            <a:off x="1758363" y="244868"/>
            <a:ext cx="5742300" cy="768900"/>
          </a:xfrm>
          <a:prstGeom prst="rect">
            <a:avLst/>
          </a:prstGeom>
        </p:spPr>
        <p:txBody>
          <a:bodyPr spcFirstLastPara="1" wrap="square" lIns="91425" tIns="91425" rIns="91425" bIns="91425" anchor="t" anchorCtr="0">
            <a:noAutofit/>
          </a:bodyPr>
          <a:lstStyle/>
          <a:p>
            <a:pPr lvl="0"/>
            <a:r>
              <a:rPr lang="en-US" sz="4400" b="1" i="1" dirty="0" smtClean="0">
                <a:latin typeface="Times New Roman" panose="02020603050405020304" pitchFamily="18" charset="0"/>
                <a:cs typeface="Times New Roman" panose="02020603050405020304" pitchFamily="18" charset="0"/>
              </a:rPr>
              <a:t>I. </a:t>
            </a:r>
            <a:r>
              <a:rPr lang="en-US" sz="4400" b="1" i="1" dirty="0" err="1">
                <a:latin typeface="Times New Roman" panose="02020603050405020304" pitchFamily="18" charset="0"/>
                <a:cs typeface="Times New Roman" panose="02020603050405020304" pitchFamily="18" charset="0"/>
              </a:rPr>
              <a:t>Điều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kiện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tự</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nhiên</a:t>
            </a:r>
            <a:endParaRPr lang="en-US" sz="4400" b="1" i="1" dirty="0"/>
          </a:p>
        </p:txBody>
      </p:sp>
      <p:pic>
        <p:nvPicPr>
          <p:cNvPr id="267" name="Google Shape;267;p40"/>
          <p:cNvPicPr preferRelativeResize="0"/>
          <p:nvPr/>
        </p:nvPicPr>
        <p:blipFill>
          <a:blip r:embed="rId3">
            <a:alphaModFix/>
          </a:blip>
          <a:stretch>
            <a:fillRect/>
          </a:stretch>
        </p:blipFill>
        <p:spPr>
          <a:xfrm rot="645246">
            <a:off x="409646" y="3797408"/>
            <a:ext cx="1020500" cy="1176475"/>
          </a:xfrm>
          <a:prstGeom prst="rect">
            <a:avLst/>
          </a:prstGeom>
          <a:noFill/>
          <a:ln>
            <a:noFill/>
          </a:ln>
        </p:spPr>
      </p:pic>
      <p:pic>
        <p:nvPicPr>
          <p:cNvPr id="268" name="Google Shape;268;p40"/>
          <p:cNvPicPr preferRelativeResize="0"/>
          <p:nvPr/>
        </p:nvPicPr>
        <p:blipFill rotWithShape="1">
          <a:blip r:embed="rId4">
            <a:alphaModFix/>
          </a:blip>
          <a:srcRect l="22529" t="14933" r="19747" b="8560"/>
          <a:stretch/>
        </p:blipFill>
        <p:spPr>
          <a:xfrm rot="1059781">
            <a:off x="6983664" y="2073921"/>
            <a:ext cx="667698" cy="1020157"/>
          </a:xfrm>
          <a:prstGeom prst="rect">
            <a:avLst/>
          </a:prstGeom>
          <a:noFill/>
          <a:ln>
            <a:noFill/>
          </a:ln>
        </p:spPr>
      </p:pic>
      <p:pic>
        <p:nvPicPr>
          <p:cNvPr id="269" name="Google Shape;269;p40"/>
          <p:cNvPicPr preferRelativeResize="0"/>
          <p:nvPr/>
        </p:nvPicPr>
        <p:blipFill>
          <a:blip r:embed="rId5">
            <a:alphaModFix/>
          </a:blip>
          <a:stretch>
            <a:fillRect/>
          </a:stretch>
        </p:blipFill>
        <p:spPr>
          <a:xfrm rot="2165997">
            <a:off x="7876050" y="186938"/>
            <a:ext cx="1584606" cy="457911"/>
          </a:xfrm>
          <a:prstGeom prst="rect">
            <a:avLst/>
          </a:prstGeom>
          <a:noFill/>
          <a:ln>
            <a:noFill/>
          </a:ln>
        </p:spPr>
      </p:pic>
      <p:sp>
        <p:nvSpPr>
          <p:cNvPr id="270" name="Google Shape;270;p40"/>
          <p:cNvSpPr/>
          <p:nvPr/>
        </p:nvSpPr>
        <p:spPr>
          <a:xfrm>
            <a:off x="-123825" y="-314325"/>
            <a:ext cx="2112925" cy="1850050"/>
          </a:xfrm>
          <a:custGeom>
            <a:avLst/>
            <a:gdLst/>
            <a:ahLst/>
            <a:cxnLst/>
            <a:rect l="l" t="t" r="r" b="b"/>
            <a:pathLst>
              <a:path w="84517" h="74002" extrusionOk="0">
                <a:moveTo>
                  <a:pt x="0" y="59436"/>
                </a:moveTo>
                <a:cubicBezTo>
                  <a:pt x="2369" y="70099"/>
                  <a:pt x="20329" y="77275"/>
                  <a:pt x="30099" y="72390"/>
                </a:cubicBezTo>
                <a:cubicBezTo>
                  <a:pt x="39210" y="67834"/>
                  <a:pt x="39965" y="53879"/>
                  <a:pt x="48006" y="47625"/>
                </a:cubicBezTo>
                <a:cubicBezTo>
                  <a:pt x="55933" y="41459"/>
                  <a:pt x="70009" y="49101"/>
                  <a:pt x="77724" y="42672"/>
                </a:cubicBezTo>
                <a:cubicBezTo>
                  <a:pt x="88652" y="33566"/>
                  <a:pt x="84466" y="12723"/>
                  <a:pt x="78105" y="0"/>
                </a:cubicBezTo>
              </a:path>
            </a:pathLst>
          </a:custGeom>
          <a:noFill/>
          <a:ln w="28575" cap="flat" cmpd="sng">
            <a:solidFill>
              <a:srgbClr val="FFFFFF"/>
            </a:solidFill>
            <a:prstDash val="dashDot"/>
            <a:round/>
            <a:headEnd type="none" w="med" len="med"/>
            <a:tailEnd type="none" w="med" len="med"/>
          </a:ln>
        </p:spPr>
      </p:sp>
      <p:pic>
        <p:nvPicPr>
          <p:cNvPr id="271" name="Google Shape;271;p40"/>
          <p:cNvPicPr preferRelativeResize="0"/>
          <p:nvPr/>
        </p:nvPicPr>
        <p:blipFill rotWithShape="1">
          <a:blip r:embed="rId6">
            <a:alphaModFix/>
          </a:blip>
          <a:srcRect l="18467" t="3744" r="17765"/>
          <a:stretch/>
        </p:blipFill>
        <p:spPr>
          <a:xfrm rot="417166">
            <a:off x="849779" y="320506"/>
            <a:ext cx="677864" cy="1178536"/>
          </a:xfrm>
          <a:prstGeom prst="rect">
            <a:avLst/>
          </a:prstGeom>
          <a:noFill/>
          <a:ln>
            <a:noFill/>
          </a:ln>
        </p:spPr>
      </p:pic>
      <p:pic>
        <p:nvPicPr>
          <p:cNvPr id="272" name="Google Shape;272;p40"/>
          <p:cNvPicPr preferRelativeResize="0"/>
          <p:nvPr/>
        </p:nvPicPr>
        <p:blipFill>
          <a:blip r:embed="rId7">
            <a:alphaModFix/>
          </a:blip>
          <a:stretch>
            <a:fillRect/>
          </a:stretch>
        </p:blipFill>
        <p:spPr>
          <a:xfrm flipH="1">
            <a:off x="212222" y="138725"/>
            <a:ext cx="742500" cy="854700"/>
          </a:xfrm>
          <a:prstGeom prst="rect">
            <a:avLst/>
          </a:prstGeom>
          <a:noFill/>
          <a:ln>
            <a:noFill/>
          </a:ln>
        </p:spPr>
      </p:pic>
      <p:pic>
        <p:nvPicPr>
          <p:cNvPr id="11" name="Google Shape;875;p67"/>
          <p:cNvPicPr preferRelativeResize="0"/>
          <p:nvPr/>
        </p:nvPicPr>
        <p:blipFill>
          <a:blip r:embed="rId8">
            <a:alphaModFix/>
          </a:blip>
          <a:stretch>
            <a:fillRect/>
          </a:stretch>
        </p:blipFill>
        <p:spPr>
          <a:xfrm>
            <a:off x="7294936" y="3293091"/>
            <a:ext cx="1928056" cy="1850409"/>
          </a:xfrm>
          <a:prstGeom prst="rect">
            <a:avLst/>
          </a:prstGeom>
          <a:noFill/>
          <a:ln>
            <a:noFill/>
          </a:ln>
        </p:spPr>
      </p:pic>
      <p:sp>
        <p:nvSpPr>
          <p:cNvPr id="2" name="Rectangle 1"/>
          <p:cNvSpPr/>
          <p:nvPr/>
        </p:nvSpPr>
        <p:spPr>
          <a:xfrm>
            <a:off x="426203" y="1147679"/>
            <a:ext cx="8144359" cy="2246769"/>
          </a:xfrm>
          <a:prstGeom prst="rect">
            <a:avLst/>
          </a:prstGeom>
        </p:spPr>
        <p:txBody>
          <a:bodyPr wrap="square">
            <a:spAutoFit/>
          </a:bodyPr>
          <a:lstStyle/>
          <a:p>
            <a:pPr marL="139700" indent="0" algn="just"/>
            <a:r>
              <a:rPr lang="nl-NL" sz="2000" dirty="0">
                <a:solidFill>
                  <a:schemeClr val="bg1">
                    <a:lumMod val="10000"/>
                  </a:schemeClr>
                </a:solidFill>
                <a:latin typeface="Calibri" panose="020F0502020204030204" pitchFamily="34" charset="0"/>
                <a:cs typeface="Calibri" panose="020F0502020204030204" pitchFamily="34" charset="0"/>
              </a:rPr>
              <a:t>- Tác động của điều kiện tự nhiên đối với sự phát triển của kinh tế Hy Lạp:</a:t>
            </a:r>
          </a:p>
          <a:p>
            <a:pPr marL="139700" indent="0" algn="just"/>
            <a:r>
              <a:rPr lang="nl-NL" sz="2000" dirty="0">
                <a:solidFill>
                  <a:schemeClr val="bg1">
                    <a:lumMod val="10000"/>
                  </a:schemeClr>
                </a:solidFill>
                <a:latin typeface="Calibri" panose="020F0502020204030204" pitchFamily="34" charset="0"/>
                <a:cs typeface="Calibri" panose="020F0502020204030204" pitchFamily="34" charset="0"/>
              </a:rPr>
              <a:t>+ Kinh tế: phát triển mạnh các ngành kinh tế gắn với biển (thương mại, đánh bắt cá, nuôi trồng thuỷ, hải sản). </a:t>
            </a:r>
          </a:p>
          <a:p>
            <a:pPr marL="139700" indent="0" algn="just"/>
            <a:r>
              <a:rPr lang="nl-NL" sz="2000" dirty="0">
                <a:solidFill>
                  <a:schemeClr val="bg1">
                    <a:lumMod val="10000"/>
                  </a:schemeClr>
                </a:solidFill>
                <a:latin typeface="Calibri" panose="020F0502020204030204" pitchFamily="34" charset="0"/>
                <a:cs typeface="Calibri" panose="020F0502020204030204" pitchFamily="34" charset="0"/>
              </a:rPr>
              <a:t>+ Nghề luyện kim, Làm đồ gốm, chế tác đá phát triển</a:t>
            </a:r>
            <a:endParaRPr lang="en-US" sz="2000" dirty="0">
              <a:solidFill>
                <a:schemeClr val="bg1">
                  <a:lumMod val="10000"/>
                </a:schemeClr>
              </a:solidFill>
              <a:latin typeface="Calibri" panose="020F0502020204030204" pitchFamily="34" charset="0"/>
              <a:cs typeface="Calibri" panose="020F0502020204030204" pitchFamily="34" charset="0"/>
            </a:endParaRPr>
          </a:p>
          <a:p>
            <a:pPr marL="139700" indent="0" algn="just"/>
            <a:r>
              <a:rPr lang="nl-NL" sz="2000" dirty="0">
                <a:solidFill>
                  <a:schemeClr val="bg1">
                    <a:lumMod val="10000"/>
                  </a:schemeClr>
                </a:solidFill>
                <a:latin typeface="Calibri" panose="020F0502020204030204" pitchFamily="34" charset="0"/>
                <a:cs typeface="Calibri" panose="020F0502020204030204" pitchFamily="34" charset="0"/>
              </a:rPr>
              <a:t>+ Vai trò của vùng biển Pi-rê đối với sự phát triển của kinh tế Hy Lạp: trở thành trung tâm buôn bán, phát triển mạnh các ngành kinh tế hướng biển của khu vực Địa Trung Hải thời bấy giờ.</a:t>
            </a:r>
            <a:endParaRPr lang="en-US" sz="2000" dirty="0">
              <a:solidFill>
                <a:schemeClr val="bg1">
                  <a:lumMod val="10000"/>
                </a:schemeClr>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8"/>
          <p:cNvSpPr/>
          <p:nvPr/>
        </p:nvSpPr>
        <p:spPr>
          <a:xfrm>
            <a:off x="1238565" y="1866035"/>
            <a:ext cx="5654702" cy="1589166"/>
          </a:xfrm>
          <a:prstGeom prst="roundRect">
            <a:avLst>
              <a:gd name="adj" fmla="val 16667"/>
            </a:avLst>
          </a:prstGeom>
          <a:solidFill>
            <a:srgbClr val="DA846F">
              <a:alpha val="10710"/>
            </a:srgbClr>
          </a:solidFill>
          <a:ln w="28575" cap="flat" cmpd="sng">
            <a:solidFill>
              <a:srgbClr val="FEFEFE"/>
            </a:solidFill>
            <a:prstDash val="dashDot"/>
            <a:round/>
            <a:headEnd type="none" w="sm" len="sm"/>
            <a:tailEnd type="none" w="sm" len="sm"/>
          </a:ln>
          <a:effectLst>
            <a:outerShdw blurRad="171450" dist="190500" dir="2820000" algn="bl" rotWithShape="0">
              <a:schemeClr val="lt1">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8"/>
          <p:cNvSpPr txBox="1">
            <a:spLocks noGrp="1"/>
          </p:cNvSpPr>
          <p:nvPr>
            <p:ph type="title"/>
          </p:nvPr>
        </p:nvSpPr>
        <p:spPr>
          <a:xfrm>
            <a:off x="1331318" y="1913373"/>
            <a:ext cx="5654607" cy="6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i="1" dirty="0" smtClean="0">
                <a:latin typeface="Times New Roman" panose="02020603050405020304" pitchFamily="18" charset="0"/>
                <a:cs typeface="Times New Roman" panose="02020603050405020304" pitchFamily="18" charset="0"/>
              </a:rPr>
              <a:t>II. </a:t>
            </a:r>
            <a:r>
              <a:rPr lang="en-US" sz="4000" b="1" i="1" dirty="0" err="1" smtClean="0">
                <a:latin typeface="Times New Roman" panose="02020603050405020304" pitchFamily="18" charset="0"/>
                <a:cs typeface="Times New Roman" panose="02020603050405020304" pitchFamily="18" charset="0"/>
              </a:rPr>
              <a:t>Tổ</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chức</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nhà</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nước</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thành</a:t>
            </a:r>
            <a:r>
              <a:rPr lang="en-US" sz="4000" b="1" i="1" dirty="0" smtClean="0">
                <a:latin typeface="Times New Roman" panose="02020603050405020304" pitchFamily="18" charset="0"/>
                <a:cs typeface="Times New Roman" panose="02020603050405020304" pitchFamily="18" charset="0"/>
              </a:rPr>
              <a:t> bang</a:t>
            </a:r>
            <a:endParaRPr sz="4000" b="1" i="1" dirty="0">
              <a:latin typeface="Times New Roman" panose="02020603050405020304" pitchFamily="18" charset="0"/>
              <a:cs typeface="Times New Roman" panose="02020603050405020304" pitchFamily="18" charset="0"/>
            </a:endParaRPr>
          </a:p>
        </p:txBody>
      </p:sp>
      <p:pic>
        <p:nvPicPr>
          <p:cNvPr id="240" name="Google Shape;240;p38"/>
          <p:cNvPicPr preferRelativeResize="0"/>
          <p:nvPr/>
        </p:nvPicPr>
        <p:blipFill>
          <a:blip r:embed="rId3">
            <a:alphaModFix/>
          </a:blip>
          <a:stretch>
            <a:fillRect/>
          </a:stretch>
        </p:blipFill>
        <p:spPr>
          <a:xfrm rot="1987331">
            <a:off x="6078846" y="1434083"/>
            <a:ext cx="1603966" cy="384882"/>
          </a:xfrm>
          <a:prstGeom prst="rect">
            <a:avLst/>
          </a:prstGeom>
          <a:noFill/>
          <a:ln>
            <a:noFill/>
          </a:ln>
        </p:spPr>
      </p:pic>
      <p:pic>
        <p:nvPicPr>
          <p:cNvPr id="241" name="Google Shape;241;p38"/>
          <p:cNvPicPr preferRelativeResize="0"/>
          <p:nvPr/>
        </p:nvPicPr>
        <p:blipFill>
          <a:blip r:embed="rId4">
            <a:alphaModFix/>
          </a:blip>
          <a:stretch>
            <a:fillRect/>
          </a:stretch>
        </p:blipFill>
        <p:spPr>
          <a:xfrm rot="-1290143">
            <a:off x="4460009" y="71911"/>
            <a:ext cx="1121695" cy="1290505"/>
          </a:xfrm>
          <a:prstGeom prst="rect">
            <a:avLst/>
          </a:prstGeom>
          <a:noFill/>
          <a:ln>
            <a:noFill/>
          </a:ln>
        </p:spPr>
      </p:pic>
      <p:pic>
        <p:nvPicPr>
          <p:cNvPr id="242" name="Google Shape;242;p38"/>
          <p:cNvPicPr preferRelativeResize="0"/>
          <p:nvPr/>
        </p:nvPicPr>
        <p:blipFill>
          <a:blip r:embed="rId5">
            <a:alphaModFix/>
          </a:blip>
          <a:stretch>
            <a:fillRect/>
          </a:stretch>
        </p:blipFill>
        <p:spPr>
          <a:xfrm rot="1242600">
            <a:off x="1257450" y="3934168"/>
            <a:ext cx="974478" cy="1123412"/>
          </a:xfrm>
          <a:prstGeom prst="rect">
            <a:avLst/>
          </a:prstGeom>
          <a:noFill/>
          <a:ln>
            <a:noFill/>
          </a:ln>
        </p:spPr>
      </p:pic>
      <p:pic>
        <p:nvPicPr>
          <p:cNvPr id="243" name="Google Shape;243;p38"/>
          <p:cNvPicPr preferRelativeResize="0"/>
          <p:nvPr/>
        </p:nvPicPr>
        <p:blipFill>
          <a:blip r:embed="rId6">
            <a:alphaModFix/>
          </a:blip>
          <a:stretch>
            <a:fillRect/>
          </a:stretch>
        </p:blipFill>
        <p:spPr>
          <a:xfrm rot="-701571">
            <a:off x="466889" y="158290"/>
            <a:ext cx="1099614" cy="1266506"/>
          </a:xfrm>
          <a:prstGeom prst="rect">
            <a:avLst/>
          </a:prstGeom>
          <a:noFill/>
          <a:ln>
            <a:noFill/>
          </a:ln>
        </p:spPr>
      </p:pic>
      <p:sp>
        <p:nvSpPr>
          <p:cNvPr id="244" name="Google Shape;244;p38"/>
          <p:cNvSpPr/>
          <p:nvPr/>
        </p:nvSpPr>
        <p:spPr>
          <a:xfrm>
            <a:off x="-212300" y="3991015"/>
            <a:ext cx="1771175" cy="1009700"/>
          </a:xfrm>
          <a:custGeom>
            <a:avLst/>
            <a:gdLst/>
            <a:ahLst/>
            <a:cxnLst/>
            <a:rect l="l" t="t" r="r" b="b"/>
            <a:pathLst>
              <a:path w="70847" h="40388" extrusionOk="0">
                <a:moveTo>
                  <a:pt x="0" y="35924"/>
                </a:moveTo>
                <a:cubicBezTo>
                  <a:pt x="12725" y="39104"/>
                  <a:pt x="29268" y="37265"/>
                  <a:pt x="38541" y="27989"/>
                </a:cubicBezTo>
                <a:cubicBezTo>
                  <a:pt x="44383" y="22145"/>
                  <a:pt x="47658" y="10494"/>
                  <a:pt x="43075" y="3618"/>
                </a:cubicBezTo>
                <a:cubicBezTo>
                  <a:pt x="40813" y="224"/>
                  <a:pt x="35042" y="-505"/>
                  <a:pt x="31173" y="784"/>
                </a:cubicBezTo>
                <a:cubicBezTo>
                  <a:pt x="29169" y="1452"/>
                  <a:pt x="28919" y="4420"/>
                  <a:pt x="28339" y="6451"/>
                </a:cubicBezTo>
                <a:cubicBezTo>
                  <a:pt x="25934" y="14866"/>
                  <a:pt x="28384" y="25767"/>
                  <a:pt x="34573" y="31956"/>
                </a:cubicBezTo>
                <a:cubicBezTo>
                  <a:pt x="43160" y="40543"/>
                  <a:pt x="62260" y="43944"/>
                  <a:pt x="70847" y="35357"/>
                </a:cubicBezTo>
              </a:path>
            </a:pathLst>
          </a:custGeom>
          <a:noFill/>
          <a:ln w="28575" cap="flat" cmpd="sng">
            <a:solidFill>
              <a:srgbClr val="FFFFFF"/>
            </a:solidFill>
            <a:prstDash val="dashDot"/>
            <a:round/>
            <a:headEnd type="none" w="med" len="med"/>
            <a:tailEnd type="none" w="med" len="med"/>
          </a:ln>
        </p:spPr>
      </p:sp>
      <p:pic>
        <p:nvPicPr>
          <p:cNvPr id="245" name="Google Shape;245;p38"/>
          <p:cNvPicPr preferRelativeResize="0"/>
          <p:nvPr/>
        </p:nvPicPr>
        <p:blipFill>
          <a:blip r:embed="rId7">
            <a:alphaModFix/>
          </a:blip>
          <a:stretch>
            <a:fillRect/>
          </a:stretch>
        </p:blipFill>
        <p:spPr>
          <a:xfrm rot="-1345027">
            <a:off x="7846446" y="226384"/>
            <a:ext cx="877637" cy="1010687"/>
          </a:xfrm>
          <a:prstGeom prst="rect">
            <a:avLst/>
          </a:prstGeom>
          <a:noFill/>
          <a:ln>
            <a:noFill/>
          </a:ln>
        </p:spPr>
      </p:pic>
      <p:pic>
        <p:nvPicPr>
          <p:cNvPr id="246" name="Google Shape;246;p38"/>
          <p:cNvPicPr preferRelativeResize="0"/>
          <p:nvPr/>
        </p:nvPicPr>
        <p:blipFill>
          <a:blip r:embed="rId8">
            <a:alphaModFix/>
          </a:blip>
          <a:stretch>
            <a:fillRect/>
          </a:stretch>
        </p:blipFill>
        <p:spPr>
          <a:xfrm rot="1448862">
            <a:off x="7574777" y="3667526"/>
            <a:ext cx="1097971" cy="1265799"/>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6"/>
          <p:cNvSpPr/>
          <p:nvPr/>
        </p:nvSpPr>
        <p:spPr>
          <a:xfrm>
            <a:off x="4781967" y="1952390"/>
            <a:ext cx="3871800" cy="1538094"/>
          </a:xfrm>
          <a:prstGeom prst="roundRect">
            <a:avLst>
              <a:gd name="adj" fmla="val 16667"/>
            </a:avLst>
          </a:prstGeom>
          <a:solidFill>
            <a:srgbClr val="DA846F">
              <a:alpha val="10710"/>
            </a:srgbClr>
          </a:solidFill>
          <a:ln w="28575" cap="flat" cmpd="sng">
            <a:solidFill>
              <a:srgbClr val="FEFEFE"/>
            </a:solidFill>
            <a:prstDash val="dashDot"/>
            <a:round/>
            <a:headEnd type="none" w="sm" len="sm"/>
            <a:tailEnd type="none" w="sm" len="sm"/>
          </a:ln>
          <a:effectLst>
            <a:outerShdw blurRad="171450" dist="190500" dir="2820000" algn="bl" rotWithShape="0">
              <a:schemeClr val="lt1">
                <a:alpha val="44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smtClean="0">
                <a:solidFill>
                  <a:srgbClr val="FF0000"/>
                </a:solidFill>
                <a:latin typeface="Times New Roman" panose="02020603050405020304" pitchFamily="18" charset="0"/>
                <a:cs typeface="Times New Roman" panose="02020603050405020304" pitchFamily="18" charset="0"/>
              </a:rPr>
              <a:t>Giải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thích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niệm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thành</a:t>
            </a:r>
            <a:r>
              <a:rPr lang="en-US" sz="2400" b="1" dirty="0" smtClean="0">
                <a:solidFill>
                  <a:srgbClr val="FF0000"/>
                </a:solidFill>
                <a:latin typeface="Times New Roman" panose="02020603050405020304" pitchFamily="18" charset="0"/>
                <a:cs typeface="Times New Roman" panose="02020603050405020304" pitchFamily="18" charset="0"/>
              </a:rPr>
              <a:t> bang”?</a:t>
            </a:r>
            <a:endParaRPr sz="2400" b="1" dirty="0">
              <a:solidFill>
                <a:srgbClr val="FF0000"/>
              </a:solidFill>
              <a:latin typeface="Times New Roman" panose="02020603050405020304" pitchFamily="18" charset="0"/>
              <a:cs typeface="Times New Roman" panose="02020603050405020304" pitchFamily="18" charset="0"/>
            </a:endParaRPr>
          </a:p>
        </p:txBody>
      </p:sp>
      <p:sp>
        <p:nvSpPr>
          <p:cNvPr id="609" name="Google Shape;609;p56"/>
          <p:cNvSpPr txBox="1">
            <a:spLocks noGrp="1"/>
          </p:cNvSpPr>
          <p:nvPr>
            <p:ph type="subTitle" idx="1"/>
          </p:nvPr>
        </p:nvSpPr>
        <p:spPr>
          <a:xfrm>
            <a:off x="5440680" y="3680900"/>
            <a:ext cx="2871300" cy="576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You can speak a bit about this person here</a:t>
            </a:r>
            <a:endParaRPr/>
          </a:p>
        </p:txBody>
      </p:sp>
      <p:sp>
        <p:nvSpPr>
          <p:cNvPr id="610" name="Google Shape;610;p56"/>
          <p:cNvSpPr/>
          <p:nvPr/>
        </p:nvSpPr>
        <p:spPr>
          <a:xfrm rot="812357" flipH="1">
            <a:off x="5703577" y="191714"/>
            <a:ext cx="4937311" cy="1301577"/>
          </a:xfrm>
          <a:custGeom>
            <a:avLst/>
            <a:gdLst/>
            <a:ahLst/>
            <a:cxnLst/>
            <a:rect l="l" t="t" r="r" b="b"/>
            <a:pathLst>
              <a:path w="205308" h="59326" extrusionOk="0">
                <a:moveTo>
                  <a:pt x="0" y="59326"/>
                </a:moveTo>
                <a:cubicBezTo>
                  <a:pt x="0" y="40034"/>
                  <a:pt x="26491" y="20946"/>
                  <a:pt x="45590" y="23672"/>
                </a:cubicBezTo>
                <a:cubicBezTo>
                  <a:pt x="53305" y="24773"/>
                  <a:pt x="59162" y="31835"/>
                  <a:pt x="64294" y="37700"/>
                </a:cubicBezTo>
                <a:cubicBezTo>
                  <a:pt x="69833" y="44030"/>
                  <a:pt x="80966" y="46499"/>
                  <a:pt x="88842" y="43545"/>
                </a:cubicBezTo>
                <a:cubicBezTo>
                  <a:pt x="99442" y="39569"/>
                  <a:pt x="101930" y="25027"/>
                  <a:pt x="107546" y="15197"/>
                </a:cubicBezTo>
                <a:cubicBezTo>
                  <a:pt x="112172" y="7101"/>
                  <a:pt x="122021" y="-1242"/>
                  <a:pt x="131218" y="292"/>
                </a:cubicBezTo>
                <a:cubicBezTo>
                  <a:pt x="141319" y="1977"/>
                  <a:pt x="143880" y="16559"/>
                  <a:pt x="148460" y="25718"/>
                </a:cubicBezTo>
                <a:cubicBezTo>
                  <a:pt x="151737" y="32271"/>
                  <a:pt x="159060" y="37373"/>
                  <a:pt x="166287" y="38576"/>
                </a:cubicBezTo>
                <a:cubicBezTo>
                  <a:pt x="179189" y="40724"/>
                  <a:pt x="196969" y="35954"/>
                  <a:pt x="202818" y="24256"/>
                </a:cubicBezTo>
                <a:cubicBezTo>
                  <a:pt x="206434" y="17024"/>
                  <a:pt x="205664" y="7672"/>
                  <a:pt x="203110" y="0"/>
                </a:cubicBezTo>
              </a:path>
            </a:pathLst>
          </a:custGeom>
          <a:noFill/>
          <a:ln w="28575" cap="flat" cmpd="sng">
            <a:solidFill>
              <a:srgbClr val="FFFFFF"/>
            </a:solidFill>
            <a:prstDash val="dashDot"/>
            <a:round/>
            <a:headEnd type="none" w="med" len="med"/>
            <a:tailEnd type="none" w="med" len="med"/>
          </a:ln>
        </p:spPr>
      </p:sp>
      <p:sp>
        <p:nvSpPr>
          <p:cNvPr id="611" name="Google Shape;611;p56"/>
          <p:cNvSpPr/>
          <p:nvPr/>
        </p:nvSpPr>
        <p:spPr>
          <a:xfrm rot="5148171">
            <a:off x="866477" y="2281325"/>
            <a:ext cx="1229698" cy="1803892"/>
          </a:xfrm>
          <a:prstGeom prst="ellipse">
            <a:avLst/>
          </a:prstGeom>
          <a:noFill/>
          <a:ln w="28575" cap="flat" cmpd="sng">
            <a:solidFill>
              <a:srgbClr val="FFFFFF"/>
            </a:solidFill>
            <a:prstDash val="dash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3" name="Google Shape;613;p56"/>
          <p:cNvPicPr preferRelativeResize="0"/>
          <p:nvPr/>
        </p:nvPicPr>
        <p:blipFill>
          <a:blip r:embed="rId3">
            <a:alphaModFix/>
          </a:blip>
          <a:stretch>
            <a:fillRect/>
          </a:stretch>
        </p:blipFill>
        <p:spPr>
          <a:xfrm rot="-608808">
            <a:off x="994086" y="3190652"/>
            <a:ext cx="974478" cy="1123414"/>
          </a:xfrm>
          <a:prstGeom prst="rect">
            <a:avLst/>
          </a:prstGeom>
          <a:noFill/>
          <a:ln>
            <a:noFill/>
          </a:ln>
        </p:spPr>
      </p:pic>
      <p:pic>
        <p:nvPicPr>
          <p:cNvPr id="614" name="Google Shape;614;p56"/>
          <p:cNvPicPr preferRelativeResize="0"/>
          <p:nvPr/>
        </p:nvPicPr>
        <p:blipFill>
          <a:blip r:embed="rId4">
            <a:alphaModFix/>
          </a:blip>
          <a:stretch>
            <a:fillRect/>
          </a:stretch>
        </p:blipFill>
        <p:spPr>
          <a:xfrm rot="690486">
            <a:off x="6538715" y="86417"/>
            <a:ext cx="980168" cy="1129991"/>
          </a:xfrm>
          <a:prstGeom prst="rect">
            <a:avLst/>
          </a:prstGeom>
          <a:noFill/>
          <a:ln>
            <a:noFill/>
          </a:ln>
        </p:spPr>
      </p:pic>
      <p:pic>
        <p:nvPicPr>
          <p:cNvPr id="615" name="Google Shape;615;p56"/>
          <p:cNvPicPr preferRelativeResize="0"/>
          <p:nvPr/>
        </p:nvPicPr>
        <p:blipFill>
          <a:blip r:embed="rId5">
            <a:alphaModFix/>
          </a:blip>
          <a:stretch>
            <a:fillRect/>
          </a:stretch>
        </p:blipFill>
        <p:spPr>
          <a:xfrm rot="-488755">
            <a:off x="7946237" y="620725"/>
            <a:ext cx="965325" cy="1111844"/>
          </a:xfrm>
          <a:prstGeom prst="rect">
            <a:avLst/>
          </a:prstGeom>
          <a:noFill/>
          <a:ln>
            <a:noFill/>
          </a:ln>
        </p:spPr>
      </p:pic>
      <p:pic>
        <p:nvPicPr>
          <p:cNvPr id="616" name="Google Shape;616;p56"/>
          <p:cNvPicPr preferRelativeResize="0"/>
          <p:nvPr/>
        </p:nvPicPr>
        <p:blipFill>
          <a:blip r:embed="rId6">
            <a:alphaModFix/>
          </a:blip>
          <a:stretch>
            <a:fillRect/>
          </a:stretch>
        </p:blipFill>
        <p:spPr>
          <a:xfrm rot="-10207959">
            <a:off x="4179541" y="516568"/>
            <a:ext cx="784919" cy="903500"/>
          </a:xfrm>
          <a:prstGeom prst="rect">
            <a:avLst/>
          </a:prstGeom>
          <a:noFill/>
          <a:ln>
            <a:noFill/>
          </a:ln>
        </p:spPr>
      </p:pic>
      <p:pic>
        <p:nvPicPr>
          <p:cNvPr id="617" name="Google Shape;617;p56"/>
          <p:cNvPicPr preferRelativeResize="0"/>
          <p:nvPr/>
        </p:nvPicPr>
        <p:blipFill>
          <a:blip r:embed="rId7">
            <a:alphaModFix/>
          </a:blip>
          <a:stretch>
            <a:fillRect/>
          </a:stretch>
        </p:blipFill>
        <p:spPr>
          <a:xfrm rot="299560">
            <a:off x="8130799" y="1947726"/>
            <a:ext cx="1163437" cy="1341261"/>
          </a:xfrm>
          <a:prstGeom prst="rect">
            <a:avLst/>
          </a:prstGeom>
          <a:noFill/>
          <a:ln>
            <a:noFill/>
          </a:ln>
        </p:spPr>
      </p:pic>
      <p:sp>
        <p:nvSpPr>
          <p:cNvPr id="2" name="TextBox 1"/>
          <p:cNvSpPr txBox="1"/>
          <p:nvPr/>
        </p:nvSpPr>
        <p:spPr>
          <a:xfrm>
            <a:off x="369452" y="356200"/>
            <a:ext cx="3879217" cy="45243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GB" sz="1600" dirty="0" err="1">
                <a:solidFill>
                  <a:srgbClr val="002060"/>
                </a:solidFill>
                <a:latin typeface="Times New Roman" panose="02020603050405020304" pitchFamily="18" charset="0"/>
                <a:cs typeface="Times New Roman" panose="02020603050405020304" pitchFamily="18" charset="0"/>
              </a:rPr>
              <a:t>Ngày</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xửa</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ngày</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xưa</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rất</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lâu</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trước</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đây</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Hy</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Lạp</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cổ</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đại</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không</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phải</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là</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một</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quốc</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gia</a:t>
            </a:r>
            <a:r>
              <a:rPr lang="en-GB" sz="1600" dirty="0">
                <a:solidFill>
                  <a:srgbClr val="002060"/>
                </a:solidFill>
                <a:latin typeface="Times New Roman" panose="02020603050405020304" pitchFamily="18" charset="0"/>
                <a:cs typeface="Times New Roman" panose="02020603050405020304" pitchFamily="18" charset="0"/>
              </a:rPr>
              <a:t> hay </a:t>
            </a:r>
            <a:r>
              <a:rPr lang="en-GB" sz="1600" dirty="0" err="1">
                <a:solidFill>
                  <a:srgbClr val="002060"/>
                </a:solidFill>
                <a:latin typeface="Times New Roman" panose="02020603050405020304" pitchFamily="18" charset="0"/>
                <a:cs typeface="Times New Roman" panose="02020603050405020304" pitchFamily="18" charset="0"/>
              </a:rPr>
              <a:t>dân</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tộc</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thống</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nhất</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Nó</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được</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tạo</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thành</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từ</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nhiều</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quốc</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gia</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nhỏ</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mỗi</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quốc</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gia</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đó</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được</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gọi</a:t>
            </a:r>
            <a:r>
              <a:rPr lang="en-GB" sz="1600" dirty="0">
                <a:solidFill>
                  <a:srgbClr val="002060"/>
                </a:solidFill>
                <a:latin typeface="Times New Roman" panose="02020603050405020304" pitchFamily="18" charset="0"/>
                <a:cs typeface="Times New Roman" panose="02020603050405020304" pitchFamily="18" charset="0"/>
              </a:rPr>
              <a:t> </a:t>
            </a:r>
            <a:r>
              <a:rPr lang="en-GB" sz="1600" dirty="0" err="1">
                <a:solidFill>
                  <a:srgbClr val="002060"/>
                </a:solidFill>
                <a:latin typeface="Times New Roman" panose="02020603050405020304" pitchFamily="18" charset="0"/>
                <a:cs typeface="Times New Roman" panose="02020603050405020304" pitchFamily="18" charset="0"/>
              </a:rPr>
              <a:t>là</a:t>
            </a:r>
            <a:r>
              <a:rPr lang="en-GB" sz="1600" dirty="0">
                <a:solidFill>
                  <a:srgbClr val="002060"/>
                </a:solidFill>
                <a:latin typeface="Times New Roman" panose="02020603050405020304" pitchFamily="18" charset="0"/>
                <a:cs typeface="Times New Roman" panose="02020603050405020304" pitchFamily="18" charset="0"/>
              </a:rPr>
              <a:t> </a:t>
            </a:r>
            <a:r>
              <a:rPr lang="en-GB" sz="1600" b="1" dirty="0" err="1">
                <a:solidFill>
                  <a:srgbClr val="002060"/>
                </a:solidFill>
                <a:latin typeface="Times New Roman" panose="02020603050405020304" pitchFamily="18" charset="0"/>
                <a:cs typeface="Times New Roman" panose="02020603050405020304" pitchFamily="18" charset="0"/>
              </a:rPr>
              <a:t>Thị</a:t>
            </a:r>
            <a:r>
              <a:rPr lang="en-GB" sz="1600" b="1" dirty="0">
                <a:solidFill>
                  <a:srgbClr val="002060"/>
                </a:solidFill>
                <a:latin typeface="Times New Roman" panose="02020603050405020304" pitchFamily="18" charset="0"/>
                <a:cs typeface="Times New Roman" panose="02020603050405020304" pitchFamily="18" charset="0"/>
              </a:rPr>
              <a:t> </a:t>
            </a:r>
            <a:r>
              <a:rPr lang="en-GB" sz="1600" b="1" dirty="0" err="1">
                <a:solidFill>
                  <a:srgbClr val="002060"/>
                </a:solidFill>
                <a:latin typeface="Times New Roman" panose="02020603050405020304" pitchFamily="18" charset="0"/>
                <a:cs typeface="Times New Roman" panose="02020603050405020304" pitchFamily="18" charset="0"/>
              </a:rPr>
              <a:t>quốc</a:t>
            </a:r>
            <a:r>
              <a:rPr lang="en-GB" sz="1600" b="1" dirty="0">
                <a:solidFill>
                  <a:srgbClr val="002060"/>
                </a:solidFill>
                <a:latin typeface="Times New Roman" panose="02020603050405020304" pitchFamily="18" charset="0"/>
                <a:cs typeface="Times New Roman" panose="02020603050405020304" pitchFamily="18" charset="0"/>
              </a:rPr>
              <a:t> </a:t>
            </a:r>
            <a:r>
              <a:rPr lang="en-GB" sz="1600" dirty="0">
                <a:solidFill>
                  <a:srgbClr val="002060"/>
                </a:solidFill>
                <a:latin typeface="Times New Roman" panose="02020603050405020304" pitchFamily="18" charset="0"/>
                <a:cs typeface="Times New Roman" panose="02020603050405020304" pitchFamily="18" charset="0"/>
              </a:rPr>
              <a:t>hay</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thành</a:t>
            </a:r>
            <a:r>
              <a:rPr lang="en-US" sz="1600" b="1" dirty="0">
                <a:solidFill>
                  <a:srgbClr val="002060"/>
                </a:solidFill>
                <a:latin typeface="Times New Roman" panose="02020603050405020304" pitchFamily="18" charset="0"/>
                <a:cs typeface="Times New Roman" panose="02020603050405020304" pitchFamily="18" charset="0"/>
              </a:rPr>
              <a:t> bang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người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Hy</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Lạp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gọi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là</a:t>
            </a:r>
            <a:r>
              <a:rPr lang="en-US" sz="1600" dirty="0">
                <a:solidFill>
                  <a:srgbClr val="002060"/>
                </a:solidFill>
                <a:latin typeface="Times New Roman" panose="02020603050405020304" pitchFamily="18" charset="0"/>
                <a:cs typeface="Times New Roman" panose="02020603050405020304" pitchFamily="18" charset="0"/>
              </a:rPr>
              <a:t> polis, </a:t>
            </a:r>
            <a:r>
              <a:rPr lang="en-US" sz="1600" dirty="0" err="1">
                <a:solidFill>
                  <a:srgbClr val="002060"/>
                </a:solidFill>
                <a:latin typeface="Times New Roman" panose="02020603050405020304" pitchFamily="18" charset="0"/>
                <a:cs typeface="Times New Roman" panose="02020603050405020304" pitchFamily="18" charset="0"/>
              </a:rPr>
              <a:t>là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gốc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từ</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chính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trị</a:t>
            </a:r>
            <a:r>
              <a:rPr lang="en-US" sz="1600" dirty="0">
                <a:solidFill>
                  <a:srgbClr val="002060"/>
                </a:solidFill>
                <a:latin typeface="Times New Roman" panose="02020603050405020304" pitchFamily="18" charset="0"/>
                <a:cs typeface="Times New Roman" panose="02020603050405020304" pitchFamily="18" charset="0"/>
              </a:rPr>
              <a:t> - Politic </a:t>
            </a:r>
            <a:r>
              <a:rPr lang="en-US" sz="1600" dirty="0" err="1">
                <a:solidFill>
                  <a:srgbClr val="002060"/>
                </a:solidFill>
                <a:latin typeface="Times New Roman" panose="02020603050405020304" pitchFamily="18" charset="0"/>
                <a:cs typeface="Times New Roman" panose="02020603050405020304" pitchFamily="18" charset="0"/>
              </a:rPr>
              <a:t>trong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tiếng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Anh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Đó</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quốc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gia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rất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nhỏ</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chỉ</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bao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gồm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thành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phố</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trong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đó</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Ngày</a:t>
            </a:r>
            <a:r>
              <a:rPr lang="en-US" sz="1600" dirty="0">
                <a:solidFill>
                  <a:srgbClr val="002060"/>
                </a:solidFill>
                <a:latin typeface="Times New Roman" panose="02020603050405020304" pitchFamily="18" charset="0"/>
                <a:cs typeface="Times New Roman" panose="02020603050405020304" pitchFamily="18" charset="0"/>
              </a:rPr>
              <a:t> nay </a:t>
            </a:r>
            <a:r>
              <a:rPr lang="en-US" sz="1600" dirty="0" err="1">
                <a:solidFill>
                  <a:srgbClr val="002060"/>
                </a:solidFill>
                <a:latin typeface="Times New Roman" panose="02020603050405020304" pitchFamily="18" charset="0"/>
                <a:cs typeface="Times New Roman" panose="02020603050405020304" pitchFamily="18" charset="0"/>
              </a:rPr>
              <a:t>vẫn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còn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số</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quốc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gia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như</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vậy</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trên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thế</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giới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chẳng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hạn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như</a:t>
            </a:r>
            <a:r>
              <a:rPr lang="en-US" sz="1600" dirty="0">
                <a:solidFill>
                  <a:srgbClr val="002060"/>
                </a:solidFill>
                <a:latin typeface="Times New Roman" panose="02020603050405020304" pitchFamily="18" charset="0"/>
                <a:cs typeface="Times New Roman" panose="02020603050405020304" pitchFamily="18" charset="0"/>
              </a:rPr>
              <a:t> Monaco </a:t>
            </a:r>
            <a:r>
              <a:rPr lang="en-US" sz="1600" dirty="0" err="1">
                <a:solidFill>
                  <a:srgbClr val="002060"/>
                </a:solidFill>
                <a:latin typeface="Times New Roman" panose="02020603050405020304" pitchFamily="18" charset="0"/>
                <a:cs typeface="Times New Roman" panose="02020603050405020304" pitchFamily="18" charset="0"/>
              </a:rPr>
              <a:t>và</a:t>
            </a:r>
            <a:r>
              <a:rPr lang="en-US" sz="1600" dirty="0">
                <a:solidFill>
                  <a:srgbClr val="002060"/>
                </a:solidFill>
                <a:latin typeface="Times New Roman" panose="02020603050405020304" pitchFamily="18" charset="0"/>
                <a:cs typeface="Times New Roman" panose="02020603050405020304" pitchFamily="18" charset="0"/>
              </a:rPr>
              <a:t> Luxembourg. </a:t>
            </a:r>
            <a:r>
              <a:rPr lang="en-US" sz="1600" dirty="0" err="1">
                <a:solidFill>
                  <a:srgbClr val="002060"/>
                </a:solidFill>
                <a:latin typeface="Times New Roman" panose="02020603050405020304" pitchFamily="18" charset="0"/>
                <a:cs typeface="Times New Roman" panose="02020603050405020304" pitchFamily="18" charset="0"/>
              </a:rPr>
              <a:t>Tuy</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nhiên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thời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cổ</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thời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Trung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các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quốc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gia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thành</a:t>
            </a:r>
            <a:r>
              <a:rPr lang="en-US" sz="1600" dirty="0">
                <a:solidFill>
                  <a:srgbClr val="002060"/>
                </a:solidFill>
                <a:latin typeface="Times New Roman" panose="02020603050405020304" pitchFamily="18" charset="0"/>
                <a:cs typeface="Times New Roman" panose="02020603050405020304" pitchFamily="18" charset="0"/>
              </a:rPr>
              <a:t> bang </a:t>
            </a:r>
            <a:r>
              <a:rPr lang="en-US" sz="1600" dirty="0" err="1">
                <a:solidFill>
                  <a:srgbClr val="002060"/>
                </a:solidFill>
                <a:latin typeface="Times New Roman" panose="02020603050405020304" pitchFamily="18" charset="0"/>
                <a:cs typeface="Times New Roman" panose="02020603050405020304" pitchFamily="18" charset="0"/>
              </a:rPr>
              <a:t>rất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phổ</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biến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Nhiều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quốc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gia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thành</a:t>
            </a:r>
            <a:r>
              <a:rPr lang="en-US" sz="1600" dirty="0">
                <a:solidFill>
                  <a:srgbClr val="002060"/>
                </a:solidFill>
                <a:latin typeface="Times New Roman" panose="02020603050405020304" pitchFamily="18" charset="0"/>
                <a:cs typeface="Times New Roman" panose="02020603050405020304" pitchFamily="18" charset="0"/>
              </a:rPr>
              <a:t> bang </a:t>
            </a:r>
            <a:r>
              <a:rPr lang="en-US" sz="1600" dirty="0" err="1">
                <a:solidFill>
                  <a:srgbClr val="002060"/>
                </a:solidFill>
                <a:latin typeface="Times New Roman" panose="02020603050405020304" pitchFamily="18" charset="0"/>
                <a:cs typeface="Times New Roman" panose="02020603050405020304" pitchFamily="18" charset="0"/>
              </a:rPr>
              <a:t>có</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chính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phủ</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quân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luật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pháp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tôn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giáo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giá</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trị</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ngưỡng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riêng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Cấu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trúc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xã</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hội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cuộc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sống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người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dẫn</a:t>
            </a:r>
            <a:r>
              <a:rPr lang="en-US" sz="1600" dirty="0">
                <a:solidFill>
                  <a:srgbClr val="002060"/>
                </a:solidFill>
                <a:latin typeface="Times New Roman" panose="02020603050405020304" pitchFamily="18" charset="0"/>
                <a:cs typeface="Times New Roman" panose="02020603050405020304" pitchFamily="18" charset="0"/>
              </a:rPr>
              <a:t> ở </a:t>
            </a:r>
            <a:r>
              <a:rPr lang="en-US" sz="1600" dirty="0" err="1">
                <a:solidFill>
                  <a:srgbClr val="002060"/>
                </a:solidFill>
                <a:latin typeface="Times New Roman" panose="02020603050405020304" pitchFamily="18" charset="0"/>
                <a:cs typeface="Times New Roman" panose="02020603050405020304" pitchFamily="18" charset="0"/>
              </a:rPr>
              <a:t>mỗi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thành</a:t>
            </a:r>
            <a:r>
              <a:rPr lang="en-US" sz="1600" dirty="0">
                <a:solidFill>
                  <a:srgbClr val="002060"/>
                </a:solidFill>
                <a:latin typeface="Times New Roman" panose="02020603050405020304" pitchFamily="18" charset="0"/>
                <a:cs typeface="Times New Roman" panose="02020603050405020304" pitchFamily="18" charset="0"/>
              </a:rPr>
              <a:t> bang </a:t>
            </a:r>
            <a:r>
              <a:rPr lang="en-US" sz="1600" dirty="0" err="1">
                <a:solidFill>
                  <a:srgbClr val="002060"/>
                </a:solidFill>
                <a:latin typeface="Times New Roman" panose="02020603050405020304" pitchFamily="18" charset="0"/>
                <a:cs typeface="Times New Roman" panose="02020603050405020304" pitchFamily="18" charset="0"/>
              </a:rPr>
              <a:t>thường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rất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khác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nhau</a:t>
            </a:r>
            <a:r>
              <a:rPr lang="en-US" sz="1600" dirty="0">
                <a:solidFill>
                  <a:srgbClr val="002060"/>
                </a:solidFill>
                <a:latin typeface="Times New Roman" panose="02020603050405020304" pitchFamily="18" charset="0"/>
                <a:cs typeface="Times New Roman" panose="02020603050405020304" pitchFamily="18" charset="0"/>
              </a:rPr>
              <a:t>.</a:t>
            </a:r>
          </a:p>
          <a:p>
            <a:endParaRPr lang="en-US" sz="16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7">
                                            <p:txEl>
                                              <p:pRg st="0" end="0"/>
                                            </p:txEl>
                                          </p:spTgt>
                                        </p:tgtEl>
                                        <p:attrNameLst>
                                          <p:attrName>style.visibility</p:attrName>
                                        </p:attrNameLst>
                                      </p:cBhvr>
                                      <p:to>
                                        <p:strVal val="visible"/>
                                      </p:to>
                                    </p:set>
                                    <p:animEffect transition="in" filter="barn(inVertical)">
                                      <p:cBhvr>
                                        <p:cTn id="7" dur="500"/>
                                        <p:tgtEl>
                                          <p:spTgt spid="6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descr="H:\1º\10 Greece\Scans\escanear02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76" y="581891"/>
            <a:ext cx="5107806" cy="393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413664" y="581891"/>
            <a:ext cx="3647209" cy="3785652"/>
          </a:xfrm>
          <a:prstGeom prst="rect">
            <a:avLst/>
          </a:prstGeom>
          <a:noFill/>
        </p:spPr>
        <p:txBody>
          <a:bodyPr wrap="square" rtlCol="0">
            <a:spAutoFit/>
          </a:bodyPr>
          <a:lstStyle/>
          <a:p>
            <a:r>
              <a:rPr lang="fr-FR" sz="2400" dirty="0" err="1" smtClean="0">
                <a:solidFill>
                  <a:srgbClr val="FF0000"/>
                </a:solidFill>
                <a:latin typeface="Times New Roman" panose="02020603050405020304" pitchFamily="18" charset="0"/>
                <a:cs typeface="Times New Roman" panose="02020603050405020304" pitchFamily="18" charset="0"/>
              </a:rPr>
              <a:t>Thành</a:t>
            </a:r>
            <a:r>
              <a:rPr lang="fr-FR" sz="2400" dirty="0" smtClean="0">
                <a:solidFill>
                  <a:srgbClr val="FF0000"/>
                </a:solidFill>
                <a:latin typeface="Times New Roman" panose="02020603050405020304" pitchFamily="18" charset="0"/>
                <a:cs typeface="Times New Roman" panose="02020603050405020304" pitchFamily="18" charset="0"/>
              </a:rPr>
              <a:t> bang: </a:t>
            </a:r>
            <a:r>
              <a:rPr lang="fr-FR" sz="2400" dirty="0" smtClean="0">
                <a:latin typeface="Times New Roman" panose="02020603050405020304" pitchFamily="18" charset="0"/>
                <a:cs typeface="Times New Roman" panose="02020603050405020304" pitchFamily="18" charset="0"/>
              </a:rPr>
              <a:t>Là </a:t>
            </a:r>
            <a:r>
              <a:rPr lang="fr-FR" sz="2400" dirty="0" err="1">
                <a:latin typeface="Times New Roman" panose="02020603050405020304" pitchFamily="18" charset="0"/>
                <a:cs typeface="Times New Roman" panose="02020603050405020304" pitchFamily="18" charset="0"/>
              </a:rPr>
              <a:t>những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nước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nhỏ</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một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thị</a:t>
            </a:r>
            <a:r>
              <a:rPr lang="fr-FR" sz="2400" dirty="0">
                <a:latin typeface="Times New Roman" panose="02020603050405020304" pitchFamily="18" charset="0"/>
                <a:cs typeface="Times New Roman" panose="02020603050405020304" pitchFamily="18" charset="0"/>
              </a:rPr>
              <a:t> là </a:t>
            </a:r>
            <a:r>
              <a:rPr lang="fr-FR" sz="2400" dirty="0" err="1">
                <a:latin typeface="Times New Roman" panose="02020603050405020304" pitchFamily="18" charset="0"/>
                <a:cs typeface="Times New Roman" panose="02020603050405020304" pitchFamily="18" charset="0"/>
              </a:rPr>
              <a:t>trung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tâm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xung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quanh</a:t>
            </a:r>
            <a:r>
              <a:rPr lang="fr-FR" sz="2400" dirty="0">
                <a:latin typeface="Times New Roman" panose="02020603050405020304" pitchFamily="18" charset="0"/>
                <a:cs typeface="Times New Roman" panose="02020603050405020304" pitchFamily="18" charset="0"/>
              </a:rPr>
              <a:t> là </a:t>
            </a:r>
            <a:r>
              <a:rPr lang="fr-FR" sz="2400" dirty="0" err="1">
                <a:latin typeface="Times New Roman" panose="02020603050405020304" pitchFamily="18" charset="0"/>
                <a:cs typeface="Times New Roman" panose="02020603050405020304" pitchFamily="18" charset="0"/>
              </a:rPr>
              <a:t>vùng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trồng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trọt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Trong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bang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phố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xá</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lâu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đài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thờ</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sân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vận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động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hát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cảng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bang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bộ</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máy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quyền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lực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luật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pháp</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tài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822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1809" y="1852099"/>
            <a:ext cx="2660073" cy="1410645"/>
          </a:xfrm>
        </p:spPr>
        <p:style>
          <a:lnRef idx="0">
            <a:schemeClr val="accent4"/>
          </a:lnRef>
          <a:fillRef idx="3">
            <a:schemeClr val="accent4"/>
          </a:fillRef>
          <a:effectRef idx="3">
            <a:schemeClr val="accent4"/>
          </a:effectRef>
          <a:fontRef idx="minor">
            <a:schemeClr val="lt1"/>
          </a:fontRef>
        </p:style>
        <p:txBody>
          <a:bodyPr/>
          <a:lstStyle/>
          <a:p>
            <a:pPr algn="just"/>
            <a:r>
              <a:rPr lang="en-US" sz="2000" b="1" dirty="0" err="1" smtClean="0">
                <a:solidFill>
                  <a:srgbClr val="FF0000"/>
                </a:solidFill>
                <a:latin typeface="Times New Roman" panose="02020603050405020304" pitchFamily="18" charset="0"/>
                <a:cs typeface="Times New Roman" panose="02020603050405020304" pitchFamily="18" charset="0"/>
              </a:rPr>
              <a:t>Quan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sát</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lược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đồ</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sau</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just"/>
            <a:r>
              <a:rPr lang="en-US" sz="2000" b="1" dirty="0" err="1" smtClean="0">
                <a:solidFill>
                  <a:srgbClr val="FF0000"/>
                </a:solidFill>
                <a:latin typeface="Times New Roman" panose="02020603050405020304" pitchFamily="18" charset="0"/>
                <a:cs typeface="Times New Roman" panose="02020603050405020304" pitchFamily="18" charset="0"/>
              </a:rPr>
              <a:t>và</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kể</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tên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các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thành</a:t>
            </a:r>
            <a:endParaRPr lang="en-US" sz="2000" b="1" dirty="0">
              <a:solidFill>
                <a:srgbClr val="FF0000"/>
              </a:solidFill>
              <a:latin typeface="Times New Roman" panose="02020603050405020304" pitchFamily="18" charset="0"/>
              <a:cs typeface="Times New Roman" panose="02020603050405020304" pitchFamily="18" charset="0"/>
            </a:endParaRPr>
          </a:p>
          <a:p>
            <a:pPr algn="just"/>
            <a:r>
              <a:rPr lang="en-US" sz="2000" b="1" dirty="0" smtClean="0">
                <a:solidFill>
                  <a:srgbClr val="FF0000"/>
                </a:solidFill>
                <a:latin typeface="Times New Roman" panose="02020603050405020304" pitchFamily="18" charset="0"/>
                <a:cs typeface="Times New Roman" panose="02020603050405020304" pitchFamily="18" charset="0"/>
              </a:rPr>
              <a:t>bang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Hy</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Lạp</a:t>
            </a:r>
            <a:r>
              <a:rPr lang="en-US" sz="2000" b="1" dirty="0" smtClean="0">
                <a:solidFill>
                  <a:srgbClr val="FF0000"/>
                </a:solidFill>
                <a:latin typeface="Times New Roman" panose="02020603050405020304" pitchFamily="18" charset="0"/>
                <a:cs typeface="Times New Roman" panose="02020603050405020304" pitchFamily="18" charset="0"/>
              </a:rPr>
              <a:t>?</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5" name="Picture 4" descr="C:\Users\HP\OneDrive\Desktop\Screenshot_27.png"/>
          <p:cNvPicPr/>
          <p:nvPr/>
        </p:nvPicPr>
        <p:blipFill>
          <a:blip r:embed="rId2">
            <a:extLst>
              <a:ext uri="{28A0092B-C50C-407E-A947-70E740481C1C}">
                <a14:useLocalDpi xmlns:a14="http://schemas.microsoft.com/office/drawing/2010/main" val="0"/>
              </a:ext>
            </a:extLst>
          </a:blip>
          <a:srcRect/>
          <a:stretch>
            <a:fillRect/>
          </a:stretch>
        </p:blipFill>
        <p:spPr bwMode="auto">
          <a:xfrm>
            <a:off x="259772" y="216102"/>
            <a:ext cx="5569527" cy="4792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38258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1;p39"/>
          <p:cNvSpPr/>
          <p:nvPr/>
        </p:nvSpPr>
        <p:spPr>
          <a:xfrm>
            <a:off x="1160127" y="551605"/>
            <a:ext cx="6990000" cy="3372000"/>
          </a:xfrm>
          <a:prstGeom prst="roundRect">
            <a:avLst>
              <a:gd name="adj" fmla="val 16667"/>
            </a:avLst>
          </a:prstGeom>
          <a:solidFill>
            <a:srgbClr val="DA846F">
              <a:alpha val="18820"/>
            </a:srgbClr>
          </a:solidFill>
          <a:ln w="28575" cap="flat" cmpd="sng">
            <a:solidFill>
              <a:srgbClr val="FFFFFF"/>
            </a:solidFill>
            <a:prstDash val="dashDot"/>
            <a:round/>
            <a:headEnd type="none" w="sm" len="sm"/>
            <a:tailEnd type="none" w="sm" len="sm"/>
          </a:ln>
          <a:effectLst>
            <a:outerShdw blurRad="171450" dist="190500" dir="2820000" algn="bl" rotWithShape="0">
              <a:schemeClr val="lt1">
                <a:alpha val="44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smtClean="0">
                <a:solidFill>
                  <a:srgbClr val="FF0000"/>
                </a:solidFill>
                <a:latin typeface="Times New Roman" panose="02020603050405020304" pitchFamily="18" charset="0"/>
                <a:cs typeface="Times New Roman" panose="02020603050405020304" pitchFamily="18" charset="0"/>
              </a:rPr>
              <a:t>Em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hãy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nêu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niệm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Dân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chủ</a:t>
            </a:r>
            <a:r>
              <a:rPr lang="en-US" sz="3200" b="1" dirty="0" smtClean="0">
                <a:solidFill>
                  <a:srgbClr val="FF0000"/>
                </a:solidFill>
                <a:latin typeface="Times New Roman" panose="02020603050405020304" pitchFamily="18" charset="0"/>
                <a:cs typeface="Times New Roman" panose="02020603050405020304" pitchFamily="18" charset="0"/>
              </a:rPr>
              <a:t>”</a:t>
            </a:r>
            <a:endParaRPr sz="3200" b="1" dirty="0">
              <a:solidFill>
                <a:srgbClr val="FF0000"/>
              </a:solidFill>
              <a:latin typeface="Times New Roman" panose="02020603050405020304" pitchFamily="18" charset="0"/>
              <a:cs typeface="Times New Roman" panose="02020603050405020304" pitchFamily="18" charset="0"/>
            </a:endParaRPr>
          </a:p>
        </p:txBody>
      </p:sp>
      <p:pic>
        <p:nvPicPr>
          <p:cNvPr id="5" name="Google Shape;254;p39"/>
          <p:cNvPicPr preferRelativeResize="0"/>
          <p:nvPr/>
        </p:nvPicPr>
        <p:blipFill>
          <a:blip r:embed="rId2">
            <a:alphaModFix/>
          </a:blip>
          <a:stretch>
            <a:fillRect/>
          </a:stretch>
        </p:blipFill>
        <p:spPr>
          <a:xfrm flipH="1">
            <a:off x="80103" y="2703710"/>
            <a:ext cx="2372150" cy="2439790"/>
          </a:xfrm>
          <a:prstGeom prst="rect">
            <a:avLst/>
          </a:prstGeom>
          <a:noFill/>
          <a:ln>
            <a:noFill/>
          </a:ln>
        </p:spPr>
      </p:pic>
      <p:sp>
        <p:nvSpPr>
          <p:cNvPr id="7" name="Horizontal Scroll 6"/>
          <p:cNvSpPr/>
          <p:nvPr/>
        </p:nvSpPr>
        <p:spPr>
          <a:xfrm>
            <a:off x="1558636" y="1130973"/>
            <a:ext cx="6192982" cy="2213264"/>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solidFill>
                  <a:srgbClr val="FF0000"/>
                </a:solidFill>
                <a:latin typeface="Times New Roman" panose="02020603050405020304" pitchFamily="18" charset="0"/>
                <a:cs typeface="Times New Roman" panose="02020603050405020304" pitchFamily="18" charset="0"/>
              </a:rPr>
              <a:t>K</a:t>
            </a:r>
            <a:r>
              <a:rPr lang="nl-NL" sz="1800" b="1" dirty="0" smtClean="0">
                <a:solidFill>
                  <a:srgbClr val="FF0000"/>
                </a:solidFill>
                <a:latin typeface="Times New Roman" panose="02020603050405020304" pitchFamily="18" charset="0"/>
                <a:cs typeface="Times New Roman" panose="02020603050405020304" pitchFamily="18" charset="0"/>
              </a:rPr>
              <a:t>hái </a:t>
            </a:r>
            <a:r>
              <a:rPr lang="nl-NL" sz="1800" b="1" dirty="0">
                <a:solidFill>
                  <a:srgbClr val="FF0000"/>
                </a:solidFill>
                <a:latin typeface="Times New Roman" panose="02020603050405020304" pitchFamily="18" charset="0"/>
                <a:cs typeface="Times New Roman" panose="02020603050405020304" pitchFamily="18" charset="0"/>
              </a:rPr>
              <a:t>niệm “dân chủ” ngày nay có nguồn gốc từ tiếng Hy Lạp và mang ý nghĩa Quyền lực thuộc về nhân dân.</a:t>
            </a:r>
            <a:endParaRPr lang="en-US" sz="1800" b="1" dirty="0">
              <a:solidFill>
                <a:srgbClr val="FF0000"/>
              </a:solidFill>
              <a:latin typeface="Times New Roman" panose="02020603050405020304" pitchFamily="18" charset="0"/>
              <a:cs typeface="Times New Roman" panose="02020603050405020304" pitchFamily="18" charset="0"/>
            </a:endParaRPr>
          </a:p>
          <a:p>
            <a:pPr algn="ctr"/>
            <a:endParaRPr lang="en-US" sz="1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56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54;p39"/>
          <p:cNvPicPr preferRelativeResize="0"/>
          <p:nvPr/>
        </p:nvPicPr>
        <p:blipFill>
          <a:blip r:embed="rId2">
            <a:alphaModFix/>
          </a:blip>
          <a:stretch>
            <a:fillRect/>
          </a:stretch>
        </p:blipFill>
        <p:spPr>
          <a:xfrm flipH="1">
            <a:off x="3497479" y="2173635"/>
            <a:ext cx="1999254" cy="1904355"/>
          </a:xfrm>
          <a:prstGeom prst="rect">
            <a:avLst/>
          </a:prstGeom>
          <a:noFill/>
          <a:ln>
            <a:noFill/>
          </a:ln>
        </p:spPr>
      </p:pic>
      <p:sp>
        <p:nvSpPr>
          <p:cNvPr id="7" name="Rounded Rectangular Callout 6"/>
          <p:cNvSpPr/>
          <p:nvPr/>
        </p:nvSpPr>
        <p:spPr>
          <a:xfrm>
            <a:off x="852407" y="879527"/>
            <a:ext cx="2645072" cy="1294108"/>
          </a:xfrm>
          <a:prstGeom prst="wedgeRoundRectCallout">
            <a:avLst>
              <a:gd name="adj1" fmla="val 45670"/>
              <a:gd name="adj2" fmla="val 81063"/>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Ở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Athen</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công</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dân</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có</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quyền</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gì</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a:t>
            </a:r>
            <a:endParaRPr lang="en-US" sz="2400" b="1" dirty="0">
              <a:solidFill>
                <a:schemeClr val="tx1">
                  <a:lumMod val="20000"/>
                  <a:lumOff val="80000"/>
                </a:schemeClr>
              </a:solidFill>
              <a:latin typeface="Calibri" panose="020F0502020204030204" pitchFamily="34" charset="0"/>
              <a:cs typeface="Calibri" panose="020F0502020204030204" pitchFamily="34" charset="0"/>
            </a:endParaRPr>
          </a:p>
        </p:txBody>
      </p:sp>
      <p:sp>
        <p:nvSpPr>
          <p:cNvPr id="8" name="Rounded Rectangular Callout 7"/>
          <p:cNvSpPr/>
          <p:nvPr/>
        </p:nvSpPr>
        <p:spPr>
          <a:xfrm>
            <a:off x="508861" y="2984714"/>
            <a:ext cx="2645072" cy="1294108"/>
          </a:xfrm>
          <a:prstGeom prst="wedgeRoundRectCallout">
            <a:avLst>
              <a:gd name="adj1" fmla="val 64420"/>
              <a:gd name="adj2" fmla="val -1354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Những</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ai</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ở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Athen</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mới</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có</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quyền</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công</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dân</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a:t>
            </a:r>
            <a:endParaRPr lang="en-US" sz="2400" b="1" dirty="0">
              <a:solidFill>
                <a:schemeClr val="tx1">
                  <a:lumMod val="20000"/>
                  <a:lumOff val="80000"/>
                </a:schemeClr>
              </a:solidFill>
              <a:latin typeface="Calibri" panose="020F0502020204030204" pitchFamily="34" charset="0"/>
              <a:cs typeface="Calibri" panose="020F0502020204030204" pitchFamily="34" charset="0"/>
            </a:endParaRPr>
          </a:p>
        </p:txBody>
      </p:sp>
      <p:sp>
        <p:nvSpPr>
          <p:cNvPr id="9" name="Rounded Rectangular Callout 8"/>
          <p:cNvSpPr/>
          <p:nvPr/>
        </p:nvSpPr>
        <p:spPr>
          <a:xfrm>
            <a:off x="5496733" y="982850"/>
            <a:ext cx="2645072" cy="1294108"/>
          </a:xfrm>
          <a:prstGeom prst="wedgeRoundRectCallout">
            <a:avLst>
              <a:gd name="adj1" fmla="val -49837"/>
              <a:gd name="adj2" fmla="val 75673"/>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Ai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là</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người</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tham</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gia</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chính</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quyền</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a:t>
            </a:r>
            <a:endParaRPr lang="en-US" sz="2400" b="1" dirty="0">
              <a:solidFill>
                <a:schemeClr val="tx1">
                  <a:lumMod val="20000"/>
                  <a:lumOff val="80000"/>
                </a:schemeClr>
              </a:solidFill>
              <a:latin typeface="Calibri" panose="020F0502020204030204" pitchFamily="34" charset="0"/>
              <a:cs typeface="Calibri" panose="020F0502020204030204" pitchFamily="34" charset="0"/>
            </a:endParaRPr>
          </a:p>
        </p:txBody>
      </p:sp>
      <p:sp>
        <p:nvSpPr>
          <p:cNvPr id="10" name="Rounded Rectangular Callout 9"/>
          <p:cNvSpPr/>
          <p:nvPr/>
        </p:nvSpPr>
        <p:spPr>
          <a:xfrm>
            <a:off x="5842862" y="3252706"/>
            <a:ext cx="2645072" cy="1294108"/>
          </a:xfrm>
          <a:prstGeom prst="wedgeRoundRectCallout">
            <a:avLst>
              <a:gd name="adj1" fmla="val -64778"/>
              <a:gd name="adj2" fmla="val -5366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Ai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là</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người</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nắm</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quyền</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lực</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trong</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xã</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2400" b="1" dirty="0" err="1" smtClean="0">
                <a:solidFill>
                  <a:schemeClr val="tx1">
                    <a:lumMod val="20000"/>
                    <a:lumOff val="80000"/>
                  </a:schemeClr>
                </a:solidFill>
                <a:latin typeface="Calibri" panose="020F0502020204030204" pitchFamily="34" charset="0"/>
                <a:cs typeface="Calibri" panose="020F0502020204030204" pitchFamily="34" charset="0"/>
              </a:rPr>
              <a:t>hội</a:t>
            </a:r>
            <a:r>
              <a:rPr lang="en-US" sz="2400" b="1" dirty="0" smtClean="0">
                <a:solidFill>
                  <a:schemeClr val="tx1">
                    <a:lumMod val="20000"/>
                    <a:lumOff val="80000"/>
                  </a:schemeClr>
                </a:solidFill>
                <a:latin typeface="Calibri" panose="020F0502020204030204" pitchFamily="34" charset="0"/>
                <a:cs typeface="Calibri" panose="020F0502020204030204" pitchFamily="34" charset="0"/>
              </a:rPr>
              <a:t>?</a:t>
            </a:r>
            <a:endParaRPr lang="en-US" sz="2400" b="1" dirty="0">
              <a:solidFill>
                <a:schemeClr val="tx1">
                  <a:lumMod val="20000"/>
                  <a:lumOff val="80000"/>
                </a:schemeClr>
              </a:solidFill>
              <a:latin typeface="Calibri" panose="020F0502020204030204" pitchFamily="34" charset="0"/>
              <a:cs typeface="Calibri" panose="020F0502020204030204" pitchFamily="34" charset="0"/>
            </a:endParaRPr>
          </a:p>
        </p:txBody>
      </p:sp>
      <p:sp>
        <p:nvSpPr>
          <p:cNvPr id="11" name="TextBox 10"/>
          <p:cNvSpPr txBox="1"/>
          <p:nvPr/>
        </p:nvSpPr>
        <p:spPr>
          <a:xfrm>
            <a:off x="356461" y="171641"/>
            <a:ext cx="8469824" cy="400110"/>
          </a:xfrm>
          <a:prstGeom prst="rect">
            <a:avLst/>
          </a:prstGeom>
          <a:noFill/>
        </p:spPr>
        <p:txBody>
          <a:bodyPr wrap="square" rtlCol="0">
            <a:spAutoFit/>
          </a:bodyPr>
          <a:lstStyle/>
          <a:p>
            <a:pPr algn="ctr"/>
            <a:r>
              <a:rPr lang="en-US" sz="2000" b="1" dirty="0" err="1" smtClean="0">
                <a:solidFill>
                  <a:schemeClr val="accent1">
                    <a:lumMod val="50000"/>
                  </a:schemeClr>
                </a:solidFill>
                <a:latin typeface="Calibri" panose="020F0502020204030204" pitchFamily="34" charset="0"/>
                <a:cs typeface="Calibri" panose="020F0502020204030204" pitchFamily="34" charset="0"/>
              </a:rPr>
              <a:t>Dựa</a:t>
            </a:r>
            <a:r>
              <a:rPr lang="en-US" sz="2000" b="1" dirty="0" smtClean="0">
                <a:solidFill>
                  <a:schemeClr val="accent1">
                    <a:lumMod val="50000"/>
                  </a:schemeClr>
                </a:solidFill>
                <a:latin typeface="Calibri" panose="020F0502020204030204" pitchFamily="34" charset="0"/>
                <a:cs typeface="Calibri" panose="020F0502020204030204" pitchFamily="34" charset="0"/>
              </a:rPr>
              <a:t> </a:t>
            </a:r>
            <a:r>
              <a:rPr lang="en-US" sz="2000" b="1" dirty="0" err="1" smtClean="0">
                <a:solidFill>
                  <a:schemeClr val="accent1">
                    <a:lumMod val="50000"/>
                  </a:schemeClr>
                </a:solidFill>
                <a:latin typeface="Calibri" panose="020F0502020204030204" pitchFamily="34" charset="0"/>
                <a:cs typeface="Calibri" panose="020F0502020204030204" pitchFamily="34" charset="0"/>
              </a:rPr>
              <a:t>vào</a:t>
            </a:r>
            <a:r>
              <a:rPr lang="en-US" sz="2000" b="1" dirty="0" smtClean="0">
                <a:solidFill>
                  <a:schemeClr val="accent1">
                    <a:lumMod val="50000"/>
                  </a:schemeClr>
                </a:solidFill>
                <a:latin typeface="Calibri" panose="020F0502020204030204" pitchFamily="34" charset="0"/>
                <a:cs typeface="Calibri" panose="020F0502020204030204" pitchFamily="34" charset="0"/>
              </a:rPr>
              <a:t> </a:t>
            </a:r>
            <a:r>
              <a:rPr lang="en-US" sz="2000" b="1" dirty="0" err="1" smtClean="0">
                <a:solidFill>
                  <a:schemeClr val="accent1">
                    <a:lumMod val="50000"/>
                  </a:schemeClr>
                </a:solidFill>
                <a:latin typeface="Calibri" panose="020F0502020204030204" pitchFamily="34" charset="0"/>
                <a:cs typeface="Calibri" panose="020F0502020204030204" pitchFamily="34" charset="0"/>
              </a:rPr>
              <a:t>tư</a:t>
            </a:r>
            <a:r>
              <a:rPr lang="en-US" sz="2000" b="1" dirty="0" smtClean="0">
                <a:solidFill>
                  <a:schemeClr val="accent1">
                    <a:lumMod val="50000"/>
                  </a:schemeClr>
                </a:solidFill>
                <a:latin typeface="Calibri" panose="020F0502020204030204" pitchFamily="34" charset="0"/>
                <a:cs typeface="Calibri" panose="020F0502020204030204" pitchFamily="34" charset="0"/>
              </a:rPr>
              <a:t> </a:t>
            </a:r>
            <a:r>
              <a:rPr lang="en-US" sz="2000" b="1" dirty="0" err="1" smtClean="0">
                <a:solidFill>
                  <a:schemeClr val="accent1">
                    <a:lumMod val="50000"/>
                  </a:schemeClr>
                </a:solidFill>
                <a:latin typeface="Calibri" panose="020F0502020204030204" pitchFamily="34" charset="0"/>
                <a:cs typeface="Calibri" panose="020F0502020204030204" pitchFamily="34" charset="0"/>
              </a:rPr>
              <a:t>liệu</a:t>
            </a:r>
            <a:r>
              <a:rPr lang="en-US" sz="2000" b="1" dirty="0" smtClean="0">
                <a:solidFill>
                  <a:schemeClr val="accent1">
                    <a:lumMod val="50000"/>
                  </a:schemeClr>
                </a:solidFill>
                <a:latin typeface="Calibri" panose="020F0502020204030204" pitchFamily="34" charset="0"/>
                <a:cs typeface="Calibri" panose="020F0502020204030204" pitchFamily="34" charset="0"/>
              </a:rPr>
              <a:t> “</a:t>
            </a:r>
            <a:r>
              <a:rPr lang="en-US" sz="2000" b="1" dirty="0" err="1" smtClean="0">
                <a:solidFill>
                  <a:schemeClr val="accent1">
                    <a:lumMod val="50000"/>
                  </a:schemeClr>
                </a:solidFill>
                <a:latin typeface="Calibri" panose="020F0502020204030204" pitchFamily="34" charset="0"/>
                <a:cs typeface="Calibri" panose="020F0502020204030204" pitchFamily="34" charset="0"/>
              </a:rPr>
              <a:t>Em</a:t>
            </a:r>
            <a:r>
              <a:rPr lang="en-US" sz="2000" b="1" dirty="0" smtClean="0">
                <a:solidFill>
                  <a:schemeClr val="accent1">
                    <a:lumMod val="50000"/>
                  </a:schemeClr>
                </a:solidFill>
                <a:latin typeface="Calibri" panose="020F0502020204030204" pitchFamily="34" charset="0"/>
                <a:cs typeface="Calibri" panose="020F0502020204030204" pitchFamily="34" charset="0"/>
              </a:rPr>
              <a:t> </a:t>
            </a:r>
            <a:r>
              <a:rPr lang="en-US" sz="2000" b="1" dirty="0" err="1" smtClean="0">
                <a:solidFill>
                  <a:schemeClr val="accent1">
                    <a:lumMod val="50000"/>
                  </a:schemeClr>
                </a:solidFill>
                <a:latin typeface="Calibri" panose="020F0502020204030204" pitchFamily="34" charset="0"/>
                <a:cs typeface="Calibri" panose="020F0502020204030204" pitchFamily="34" charset="0"/>
              </a:rPr>
              <a:t>có</a:t>
            </a:r>
            <a:r>
              <a:rPr lang="en-US" sz="2000" b="1" dirty="0" smtClean="0">
                <a:solidFill>
                  <a:schemeClr val="accent1">
                    <a:lumMod val="50000"/>
                  </a:schemeClr>
                </a:solidFill>
                <a:latin typeface="Calibri" panose="020F0502020204030204" pitchFamily="34" charset="0"/>
                <a:cs typeface="Calibri" panose="020F0502020204030204" pitchFamily="34" charset="0"/>
              </a:rPr>
              <a:t> </a:t>
            </a:r>
            <a:r>
              <a:rPr lang="en-US" sz="2000" b="1" dirty="0" err="1" smtClean="0">
                <a:solidFill>
                  <a:schemeClr val="accent1">
                    <a:lumMod val="50000"/>
                  </a:schemeClr>
                </a:solidFill>
                <a:latin typeface="Calibri" panose="020F0502020204030204" pitchFamily="34" charset="0"/>
                <a:cs typeface="Calibri" panose="020F0502020204030204" pitchFamily="34" charset="0"/>
              </a:rPr>
              <a:t>biết</a:t>
            </a:r>
            <a:r>
              <a:rPr lang="en-US" sz="2000" b="1" dirty="0" smtClean="0">
                <a:solidFill>
                  <a:schemeClr val="accent1">
                    <a:lumMod val="50000"/>
                  </a:schemeClr>
                </a:solidFill>
                <a:latin typeface="Calibri" panose="020F0502020204030204" pitchFamily="34" charset="0"/>
                <a:cs typeface="Calibri" panose="020F0502020204030204" pitchFamily="34" charset="0"/>
              </a:rPr>
              <a:t>” </a:t>
            </a:r>
            <a:r>
              <a:rPr lang="en-US" sz="2000" b="1" dirty="0" err="1" smtClean="0">
                <a:solidFill>
                  <a:schemeClr val="accent1">
                    <a:lumMod val="50000"/>
                  </a:schemeClr>
                </a:solidFill>
                <a:latin typeface="Calibri" panose="020F0502020204030204" pitchFamily="34" charset="0"/>
                <a:cs typeface="Calibri" panose="020F0502020204030204" pitchFamily="34" charset="0"/>
              </a:rPr>
              <a:t>trang</a:t>
            </a:r>
            <a:r>
              <a:rPr lang="en-US" sz="2000" b="1" dirty="0" smtClean="0">
                <a:solidFill>
                  <a:schemeClr val="accent1">
                    <a:lumMod val="50000"/>
                  </a:schemeClr>
                </a:solidFill>
                <a:latin typeface="Calibri" panose="020F0502020204030204" pitchFamily="34" charset="0"/>
                <a:cs typeface="Calibri" panose="020F0502020204030204" pitchFamily="34" charset="0"/>
              </a:rPr>
              <a:t> 55, </a:t>
            </a:r>
            <a:r>
              <a:rPr lang="en-US" sz="2000" b="1" dirty="0" err="1" smtClean="0">
                <a:solidFill>
                  <a:schemeClr val="accent1">
                    <a:lumMod val="50000"/>
                  </a:schemeClr>
                </a:solidFill>
                <a:latin typeface="Calibri" panose="020F0502020204030204" pitchFamily="34" charset="0"/>
                <a:cs typeface="Calibri" panose="020F0502020204030204" pitchFamily="34" charset="0"/>
              </a:rPr>
              <a:t>hãy</a:t>
            </a:r>
            <a:r>
              <a:rPr lang="en-US" sz="2000" b="1" dirty="0" smtClean="0">
                <a:solidFill>
                  <a:schemeClr val="accent1">
                    <a:lumMod val="50000"/>
                  </a:schemeClr>
                </a:solidFill>
                <a:latin typeface="Calibri" panose="020F0502020204030204" pitchFamily="34" charset="0"/>
                <a:cs typeface="Calibri" panose="020F0502020204030204" pitchFamily="34" charset="0"/>
              </a:rPr>
              <a:t> </a:t>
            </a:r>
            <a:r>
              <a:rPr lang="en-US" sz="2000" b="1" dirty="0" err="1" smtClean="0">
                <a:solidFill>
                  <a:schemeClr val="accent1">
                    <a:lumMod val="50000"/>
                  </a:schemeClr>
                </a:solidFill>
                <a:latin typeface="Calibri" panose="020F0502020204030204" pitchFamily="34" charset="0"/>
                <a:cs typeface="Calibri" panose="020F0502020204030204" pitchFamily="34" charset="0"/>
              </a:rPr>
              <a:t>trả</a:t>
            </a:r>
            <a:r>
              <a:rPr lang="en-US" sz="2000" b="1" dirty="0" smtClean="0">
                <a:solidFill>
                  <a:schemeClr val="accent1">
                    <a:lumMod val="50000"/>
                  </a:schemeClr>
                </a:solidFill>
                <a:latin typeface="Calibri" panose="020F0502020204030204" pitchFamily="34" charset="0"/>
                <a:cs typeface="Calibri" panose="020F0502020204030204" pitchFamily="34" charset="0"/>
              </a:rPr>
              <a:t> </a:t>
            </a:r>
            <a:r>
              <a:rPr lang="en-US" sz="2000" b="1" dirty="0" err="1" smtClean="0">
                <a:solidFill>
                  <a:schemeClr val="accent1">
                    <a:lumMod val="50000"/>
                  </a:schemeClr>
                </a:solidFill>
                <a:latin typeface="Calibri" panose="020F0502020204030204" pitchFamily="34" charset="0"/>
                <a:cs typeface="Calibri" panose="020F0502020204030204" pitchFamily="34" charset="0"/>
              </a:rPr>
              <a:t>lời</a:t>
            </a:r>
            <a:r>
              <a:rPr lang="en-US" sz="2000" b="1" dirty="0" smtClean="0">
                <a:solidFill>
                  <a:schemeClr val="accent1">
                    <a:lumMod val="50000"/>
                  </a:schemeClr>
                </a:solidFill>
                <a:latin typeface="Calibri" panose="020F0502020204030204" pitchFamily="34" charset="0"/>
                <a:cs typeface="Calibri" panose="020F0502020204030204" pitchFamily="34" charset="0"/>
              </a:rPr>
              <a:t> </a:t>
            </a:r>
            <a:r>
              <a:rPr lang="en-US" sz="2000" b="1" dirty="0" err="1" smtClean="0">
                <a:solidFill>
                  <a:schemeClr val="accent1">
                    <a:lumMod val="50000"/>
                  </a:schemeClr>
                </a:solidFill>
                <a:latin typeface="Calibri" panose="020F0502020204030204" pitchFamily="34" charset="0"/>
                <a:cs typeface="Calibri" panose="020F0502020204030204" pitchFamily="34" charset="0"/>
              </a:rPr>
              <a:t>những</a:t>
            </a:r>
            <a:r>
              <a:rPr lang="en-US" sz="2000" b="1" dirty="0" smtClean="0">
                <a:solidFill>
                  <a:schemeClr val="accent1">
                    <a:lumMod val="50000"/>
                  </a:schemeClr>
                </a:solidFill>
                <a:latin typeface="Calibri" panose="020F0502020204030204" pitchFamily="34" charset="0"/>
                <a:cs typeface="Calibri" panose="020F0502020204030204" pitchFamily="34" charset="0"/>
              </a:rPr>
              <a:t> </a:t>
            </a:r>
            <a:r>
              <a:rPr lang="en-US" sz="2000" b="1" dirty="0" err="1" smtClean="0">
                <a:solidFill>
                  <a:schemeClr val="accent1">
                    <a:lumMod val="50000"/>
                  </a:schemeClr>
                </a:solidFill>
                <a:latin typeface="Calibri" panose="020F0502020204030204" pitchFamily="34" charset="0"/>
                <a:cs typeface="Calibri" panose="020F0502020204030204" pitchFamily="34" charset="0"/>
              </a:rPr>
              <a:t>câu</a:t>
            </a:r>
            <a:r>
              <a:rPr lang="en-US" sz="2000" b="1" dirty="0" smtClean="0">
                <a:solidFill>
                  <a:schemeClr val="accent1">
                    <a:lumMod val="50000"/>
                  </a:schemeClr>
                </a:solidFill>
                <a:latin typeface="Calibri" panose="020F0502020204030204" pitchFamily="34" charset="0"/>
                <a:cs typeface="Calibri" panose="020F0502020204030204" pitchFamily="34" charset="0"/>
              </a:rPr>
              <a:t> </a:t>
            </a:r>
            <a:r>
              <a:rPr lang="en-US" sz="2000" b="1" dirty="0" err="1" smtClean="0">
                <a:solidFill>
                  <a:schemeClr val="accent1">
                    <a:lumMod val="50000"/>
                  </a:schemeClr>
                </a:solidFill>
                <a:latin typeface="Calibri" panose="020F0502020204030204" pitchFamily="34" charset="0"/>
                <a:cs typeface="Calibri" panose="020F0502020204030204" pitchFamily="34" charset="0"/>
              </a:rPr>
              <a:t>hỏi</a:t>
            </a:r>
            <a:r>
              <a:rPr lang="en-US" sz="2000" b="1" dirty="0" smtClean="0">
                <a:solidFill>
                  <a:schemeClr val="accent1">
                    <a:lumMod val="50000"/>
                  </a:schemeClr>
                </a:solidFill>
                <a:latin typeface="Calibri" panose="020F0502020204030204" pitchFamily="34" charset="0"/>
                <a:cs typeface="Calibri" panose="020F0502020204030204" pitchFamily="34" charset="0"/>
              </a:rPr>
              <a:t> </a:t>
            </a:r>
            <a:r>
              <a:rPr lang="en-US" sz="2000" b="1" dirty="0" err="1" smtClean="0">
                <a:solidFill>
                  <a:schemeClr val="accent1">
                    <a:lumMod val="50000"/>
                  </a:schemeClr>
                </a:solidFill>
                <a:latin typeface="Calibri" panose="020F0502020204030204" pitchFamily="34" charset="0"/>
                <a:cs typeface="Calibri" panose="020F0502020204030204" pitchFamily="34" charset="0"/>
              </a:rPr>
              <a:t>sau</a:t>
            </a:r>
            <a:r>
              <a:rPr lang="en-US" sz="2000" b="1" dirty="0" smtClean="0">
                <a:solidFill>
                  <a:schemeClr val="accent1">
                    <a:lumMod val="50000"/>
                  </a:schemeClr>
                </a:solidFill>
                <a:latin typeface="Calibri" panose="020F0502020204030204" pitchFamily="34" charset="0"/>
                <a:cs typeface="Calibri" panose="020F0502020204030204" pitchFamily="34" charset="0"/>
              </a:rPr>
              <a:t>:</a:t>
            </a:r>
            <a:endParaRPr lang="en-US" sz="2000" b="1" dirty="0">
              <a:solidFill>
                <a:schemeClr val="accent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432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78;p35"/>
          <p:cNvSpPr/>
          <p:nvPr/>
        </p:nvSpPr>
        <p:spPr>
          <a:xfrm>
            <a:off x="715100" y="534999"/>
            <a:ext cx="7713900" cy="1985700"/>
          </a:xfrm>
          <a:prstGeom prst="roundRect">
            <a:avLst>
              <a:gd name="adj" fmla="val 16667"/>
            </a:avLst>
          </a:prstGeom>
          <a:solidFill>
            <a:srgbClr val="DA846F">
              <a:alpha val="18820"/>
            </a:srgbClr>
          </a:solidFill>
          <a:ln w="28575" cap="flat" cmpd="sng">
            <a:solidFill>
              <a:srgbClr val="FFFFFF"/>
            </a:solidFill>
            <a:prstDash val="dashDot"/>
            <a:round/>
            <a:headEnd type="none" w="sm" len="sm"/>
            <a:tailEnd type="none" w="sm" len="sm"/>
          </a:ln>
          <a:effectLst>
            <a:outerShdw blurRad="171450" dist="190500" dir="2820000" algn="bl" rotWithShape="0">
              <a:schemeClr val="lt1">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189;p35"/>
          <p:cNvPicPr preferRelativeResize="0"/>
          <p:nvPr/>
        </p:nvPicPr>
        <p:blipFill>
          <a:blip r:embed="rId2">
            <a:alphaModFix/>
          </a:blip>
          <a:stretch>
            <a:fillRect/>
          </a:stretch>
        </p:blipFill>
        <p:spPr>
          <a:xfrm rot="645791">
            <a:off x="304340" y="-23228"/>
            <a:ext cx="1099614" cy="1266507"/>
          </a:xfrm>
          <a:prstGeom prst="rect">
            <a:avLst/>
          </a:prstGeom>
          <a:noFill/>
          <a:ln>
            <a:noFill/>
          </a:ln>
        </p:spPr>
      </p:pic>
      <p:pic>
        <p:nvPicPr>
          <p:cNvPr id="9" name="Google Shape;190;p35"/>
          <p:cNvPicPr preferRelativeResize="0"/>
          <p:nvPr/>
        </p:nvPicPr>
        <p:blipFill>
          <a:blip r:embed="rId3">
            <a:alphaModFix/>
          </a:blip>
          <a:stretch>
            <a:fillRect/>
          </a:stretch>
        </p:blipFill>
        <p:spPr>
          <a:xfrm rot="-1101817">
            <a:off x="7782353" y="-22190"/>
            <a:ext cx="1097820" cy="1264426"/>
          </a:xfrm>
          <a:prstGeom prst="rect">
            <a:avLst/>
          </a:prstGeom>
          <a:noFill/>
          <a:ln>
            <a:noFill/>
          </a:ln>
        </p:spPr>
      </p:pic>
      <p:sp>
        <p:nvSpPr>
          <p:cNvPr id="2" name="TextBox 1"/>
          <p:cNvSpPr txBox="1"/>
          <p:nvPr/>
        </p:nvSpPr>
        <p:spPr>
          <a:xfrm>
            <a:off x="1139125" y="1066184"/>
            <a:ext cx="6710765" cy="923330"/>
          </a:xfrm>
          <a:prstGeom prst="rect">
            <a:avLst/>
          </a:prstGeom>
          <a:noFill/>
        </p:spPr>
        <p:txBody>
          <a:bodyPr wrap="square" rtlCol="0">
            <a:spAutoFit/>
          </a:bodyPr>
          <a:lstStyle/>
          <a:p>
            <a:pPr algn="ctr"/>
            <a:r>
              <a:rPr lang="en-US" sz="5400" i="1" dirty="0" smtClean="0">
                <a:solidFill>
                  <a:schemeClr val="accent6">
                    <a:lumMod val="75000"/>
                  </a:schemeClr>
                </a:solidFill>
              </a:rPr>
              <a:t>KHỞI ĐỘNG</a:t>
            </a:r>
            <a:endParaRPr lang="en-US" sz="5400" i="1" dirty="0">
              <a:solidFill>
                <a:schemeClr val="accent6">
                  <a:lumMod val="75000"/>
                </a:schemeClr>
              </a:solidFill>
            </a:endParaRP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866" y="209227"/>
            <a:ext cx="7228725" cy="4798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26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6" presetClass="exit" presetSubtype="32" fill="hold" nodeType="withEffect">
                                  <p:stCondLst>
                                    <p:cond delay="0"/>
                                  </p:stCondLst>
                                  <p:childTnLst>
                                    <p:animEffect transition="out" filter="circle(out)">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par>
                                <p:cTn id="14" presetID="6" presetClass="exit" presetSubtype="32" fill="hold" grpId="0" nodeType="withEffect">
                                  <p:stCondLst>
                                    <p:cond delay="0"/>
                                  </p:stCondLst>
                                  <p:childTnLst>
                                    <p:animEffect transition="out" filter="circle(out)">
                                      <p:cBhvr>
                                        <p:cTn id="15" dur="2000"/>
                                        <p:tgtEl>
                                          <p:spTgt spid="2"/>
                                        </p:tgtEl>
                                      </p:cBhvr>
                                    </p:animEffect>
                                    <p:set>
                                      <p:cBhvr>
                                        <p:cTn id="16" dur="1" fill="hold">
                                          <p:stCondLst>
                                            <p:cond delay="1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9"/>
          <p:cNvSpPr/>
          <p:nvPr/>
        </p:nvSpPr>
        <p:spPr>
          <a:xfrm>
            <a:off x="1077000" y="885750"/>
            <a:ext cx="6990000" cy="3372000"/>
          </a:xfrm>
          <a:prstGeom prst="roundRect">
            <a:avLst>
              <a:gd name="adj" fmla="val 16667"/>
            </a:avLst>
          </a:prstGeom>
          <a:solidFill>
            <a:srgbClr val="DA846F">
              <a:alpha val="18820"/>
            </a:srgbClr>
          </a:solidFill>
          <a:ln w="28575" cap="flat" cmpd="sng">
            <a:solidFill>
              <a:srgbClr val="FFFFFF"/>
            </a:solidFill>
            <a:prstDash val="dashDot"/>
            <a:round/>
            <a:headEnd type="none" w="sm" len="sm"/>
            <a:tailEnd type="none" w="sm" len="sm"/>
          </a:ln>
          <a:effectLst>
            <a:outerShdw blurRad="171450" dist="190500" dir="2820000" algn="bl" rotWithShape="0">
              <a:schemeClr val="lt1">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9"/>
          <p:cNvSpPr txBox="1">
            <a:spLocks noGrp="1"/>
          </p:cNvSpPr>
          <p:nvPr>
            <p:ph type="subTitle" idx="1"/>
          </p:nvPr>
        </p:nvSpPr>
        <p:spPr>
          <a:xfrm>
            <a:off x="1989954" y="1539574"/>
            <a:ext cx="5725200" cy="132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smtClean="0">
                <a:solidFill>
                  <a:srgbClr val="0070C0"/>
                </a:solidFill>
                <a:latin typeface="Times New Roman" panose="02020603050405020304" pitchFamily="18" charset="0"/>
                <a:cs typeface="Times New Roman" panose="02020603050405020304" pitchFamily="18" charset="0"/>
              </a:rPr>
              <a:t>Em hãy trình bày  cơ cấu tổ chức của nhà nước  </a:t>
            </a:r>
          </a:p>
          <a:p>
            <a:pPr marL="0" lvl="0" indent="0" algn="ctr" rtl="0">
              <a:spcBef>
                <a:spcPts val="0"/>
              </a:spcBef>
              <a:spcAft>
                <a:spcPts val="0"/>
              </a:spcAft>
              <a:buNone/>
            </a:pPr>
            <a:r>
              <a:rPr lang="en" sz="3600" b="1" dirty="0" smtClean="0">
                <a:solidFill>
                  <a:srgbClr val="0070C0"/>
                </a:solidFill>
                <a:latin typeface="Times New Roman" panose="02020603050405020304" pitchFamily="18" charset="0"/>
                <a:cs typeface="Times New Roman" panose="02020603050405020304" pitchFamily="18" charset="0"/>
              </a:rPr>
              <a:t>thành bang A-ten?</a:t>
            </a:r>
            <a:endParaRPr sz="3600" b="1" dirty="0">
              <a:solidFill>
                <a:srgbClr val="0070C0"/>
              </a:solidFill>
              <a:latin typeface="Times New Roman" panose="02020603050405020304" pitchFamily="18" charset="0"/>
              <a:cs typeface="Times New Roman" panose="02020603050405020304" pitchFamily="18" charset="0"/>
            </a:endParaRPr>
          </a:p>
        </p:txBody>
      </p:sp>
      <p:pic>
        <p:nvPicPr>
          <p:cNvPr id="254" name="Google Shape;254;p39"/>
          <p:cNvPicPr preferRelativeResize="0"/>
          <p:nvPr/>
        </p:nvPicPr>
        <p:blipFill>
          <a:blip r:embed="rId3">
            <a:alphaModFix/>
          </a:blip>
          <a:stretch>
            <a:fillRect/>
          </a:stretch>
        </p:blipFill>
        <p:spPr>
          <a:xfrm flipH="1">
            <a:off x="287925" y="2485500"/>
            <a:ext cx="2575627" cy="2473199"/>
          </a:xfrm>
          <a:prstGeom prst="rect">
            <a:avLst/>
          </a:prstGeom>
          <a:noFill/>
          <a:ln>
            <a:noFill/>
          </a:ln>
        </p:spPr>
      </p:pic>
      <p:pic>
        <p:nvPicPr>
          <p:cNvPr id="255" name="Google Shape;255;p39"/>
          <p:cNvPicPr preferRelativeResize="0"/>
          <p:nvPr/>
        </p:nvPicPr>
        <p:blipFill>
          <a:blip r:embed="rId4">
            <a:alphaModFix/>
          </a:blip>
          <a:stretch>
            <a:fillRect/>
          </a:stretch>
        </p:blipFill>
        <p:spPr>
          <a:xfrm rot="1903448">
            <a:off x="442792" y="834215"/>
            <a:ext cx="1253469" cy="406144"/>
          </a:xfrm>
          <a:prstGeom prst="rect">
            <a:avLst/>
          </a:prstGeom>
          <a:noFill/>
          <a:ln>
            <a:noFill/>
          </a:ln>
        </p:spPr>
      </p:pic>
      <p:pic>
        <p:nvPicPr>
          <p:cNvPr id="256" name="Google Shape;256;p39"/>
          <p:cNvPicPr preferRelativeResize="0"/>
          <p:nvPr/>
        </p:nvPicPr>
        <p:blipFill>
          <a:blip r:embed="rId5">
            <a:alphaModFix/>
          </a:blip>
          <a:stretch>
            <a:fillRect/>
          </a:stretch>
        </p:blipFill>
        <p:spPr>
          <a:xfrm rot="-1755741">
            <a:off x="7306941" y="786737"/>
            <a:ext cx="1372944" cy="445725"/>
          </a:xfrm>
          <a:prstGeom prst="rect">
            <a:avLst/>
          </a:prstGeom>
          <a:noFill/>
          <a:ln>
            <a:noFill/>
          </a:ln>
        </p:spPr>
      </p:pic>
      <p:pic>
        <p:nvPicPr>
          <p:cNvPr id="257" name="Google Shape;257;p39"/>
          <p:cNvPicPr preferRelativeResize="0"/>
          <p:nvPr/>
        </p:nvPicPr>
        <p:blipFill>
          <a:blip r:embed="rId6">
            <a:alphaModFix/>
          </a:blip>
          <a:stretch>
            <a:fillRect/>
          </a:stretch>
        </p:blipFill>
        <p:spPr>
          <a:xfrm rot="1999533">
            <a:off x="7302451" y="3959485"/>
            <a:ext cx="1381924" cy="456455"/>
          </a:xfrm>
          <a:prstGeom prst="rect">
            <a:avLst/>
          </a:prstGeom>
          <a:noFill/>
          <a:ln>
            <a:noFill/>
          </a:ln>
        </p:spPr>
      </p:pic>
      <p:sp>
        <p:nvSpPr>
          <p:cNvPr id="3" name="TextBox 2"/>
          <p:cNvSpPr txBox="1"/>
          <p:nvPr/>
        </p:nvSpPr>
        <p:spPr>
          <a:xfrm>
            <a:off x="2158759" y="1509674"/>
            <a:ext cx="5387589" cy="181588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Nhà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nước</a:t>
            </a:r>
            <a:r>
              <a:rPr lang="en-US" sz="2800" dirty="0" smtClean="0">
                <a:solidFill>
                  <a:srgbClr val="FF0000"/>
                </a:solidFill>
                <a:latin typeface="Times New Roman" panose="02020603050405020304" pitchFamily="18" charset="0"/>
                <a:cs typeface="Times New Roman" panose="02020603050405020304" pitchFamily="18" charset="0"/>
              </a:rPr>
              <a:t> A-ten </a:t>
            </a:r>
            <a:r>
              <a:rPr lang="en-US" sz="2800" dirty="0" err="1" smtClean="0">
                <a:solidFill>
                  <a:srgbClr val="FF0000"/>
                </a:solidFill>
                <a:latin typeface="Times New Roman" panose="02020603050405020304" pitchFamily="18" charset="0"/>
                <a:cs typeface="Times New Roman" panose="02020603050405020304" pitchFamily="18" charset="0"/>
              </a:rPr>
              <a:t>gồm</a:t>
            </a:r>
            <a:r>
              <a:rPr lang="en-US" sz="2800" dirty="0" smtClean="0">
                <a:solidFill>
                  <a:srgbClr val="FF0000"/>
                </a:solidFill>
                <a:latin typeface="Times New Roman" panose="02020603050405020304" pitchFamily="18" charset="0"/>
                <a:cs typeface="Times New Roman" panose="02020603050405020304" pitchFamily="18" charset="0"/>
              </a:rPr>
              <a:t> 4 </a:t>
            </a:r>
            <a:r>
              <a:rPr lang="en-US" sz="2800" dirty="0" err="1" smtClean="0">
                <a:solidFill>
                  <a:srgbClr val="FF0000"/>
                </a:solidFill>
                <a:latin typeface="Times New Roman" panose="02020603050405020304" pitchFamily="18" charset="0"/>
                <a:cs typeface="Times New Roman" panose="02020603050405020304" pitchFamily="18" charset="0"/>
              </a:rPr>
              <a:t>cơ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quan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chính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hội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Hội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đồng</a:t>
            </a:r>
            <a:r>
              <a:rPr lang="en-US" sz="2800" dirty="0" smtClean="0">
                <a:solidFill>
                  <a:srgbClr val="FF0000"/>
                </a:solidFill>
                <a:latin typeface="Times New Roman" panose="02020603050405020304" pitchFamily="18" charset="0"/>
                <a:cs typeface="Times New Roman" panose="02020603050405020304" pitchFamily="18" charset="0"/>
              </a:rPr>
              <a:t> 10 </a:t>
            </a:r>
            <a:r>
              <a:rPr lang="en-US" sz="2800" dirty="0" err="1" smtClean="0">
                <a:solidFill>
                  <a:srgbClr val="FF0000"/>
                </a:solidFill>
                <a:latin typeface="Times New Roman" panose="02020603050405020304" pitchFamily="18" charset="0"/>
                <a:cs typeface="Times New Roman" panose="02020603050405020304" pitchFamily="18" charset="0"/>
              </a:rPr>
              <a:t>tướng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lĩnh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Hội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đồng</a:t>
            </a:r>
            <a:r>
              <a:rPr lang="en-US" sz="2800" dirty="0" smtClean="0">
                <a:solidFill>
                  <a:srgbClr val="FF0000"/>
                </a:solidFill>
                <a:latin typeface="Times New Roman" panose="02020603050405020304" pitchFamily="18" charset="0"/>
                <a:cs typeface="Times New Roman" panose="02020603050405020304" pitchFamily="18" charset="0"/>
              </a:rPr>
              <a:t> 500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tòa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án</a:t>
            </a:r>
            <a:r>
              <a:rPr lang="en-US" sz="2800" dirty="0" smtClean="0">
                <a:solidFill>
                  <a:srgbClr val="FF0000"/>
                </a:solidFill>
                <a:latin typeface="Times New Roman" panose="02020603050405020304" pitchFamily="18" charset="0"/>
                <a:cs typeface="Times New Roman" panose="02020603050405020304" pitchFamily="18" charset="0"/>
              </a:rPr>
              <a:t> 6000 </a:t>
            </a:r>
            <a:r>
              <a:rPr lang="en-US" sz="2800" dirty="0" err="1" smtClean="0">
                <a:solidFill>
                  <a:srgbClr val="FF0000"/>
                </a:solidFill>
                <a:latin typeface="Times New Roman" panose="02020603050405020304" pitchFamily="18" charset="0"/>
                <a:cs typeface="Times New Roman" panose="02020603050405020304" pitchFamily="18" charset="0"/>
              </a:rPr>
              <a:t>người</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1338" y="1309256"/>
            <a:ext cx="4032932" cy="3096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15636" y="207818"/>
            <a:ext cx="5195455" cy="400110"/>
          </a:xfrm>
          <a:prstGeom prst="rect">
            <a:avLst/>
          </a:prstGeom>
          <a:noFill/>
        </p:spPr>
        <p:txBody>
          <a:bodyPr wrap="square" rtlCol="0">
            <a:spAutoFit/>
          </a:bodyPr>
          <a:lstStyle/>
          <a:p>
            <a:r>
              <a:rPr lang="en-US" sz="2000" b="1" i="1" dirty="0" smtClean="0">
                <a:solidFill>
                  <a:srgbClr val="FF0000"/>
                </a:solidFill>
                <a:latin typeface="Times New Roman" panose="02020603050405020304" pitchFamily="18" charset="0"/>
                <a:cs typeface="Times New Roman" panose="02020603050405020304" pitchFamily="18" charset="0"/>
              </a:rPr>
              <a:t>II. </a:t>
            </a:r>
            <a:r>
              <a:rPr lang="en-US" sz="2000" b="1" i="1" dirty="0" err="1" smtClean="0">
                <a:solidFill>
                  <a:srgbClr val="FF0000"/>
                </a:solidFill>
                <a:latin typeface="Times New Roman" panose="02020603050405020304" pitchFamily="18" charset="0"/>
                <a:cs typeface="Times New Roman" panose="02020603050405020304" pitchFamily="18" charset="0"/>
              </a:rPr>
              <a:t>Tổ</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chức</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nhà</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nước</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thành</a:t>
            </a:r>
            <a:r>
              <a:rPr lang="en-US" sz="2000" b="1" i="1" dirty="0" smtClean="0">
                <a:solidFill>
                  <a:srgbClr val="FF0000"/>
                </a:solidFill>
                <a:latin typeface="Times New Roman" panose="02020603050405020304" pitchFamily="18" charset="0"/>
                <a:cs typeface="Times New Roman" panose="02020603050405020304" pitchFamily="18" charset="0"/>
              </a:rPr>
              <a:t> bang</a:t>
            </a:r>
            <a:endParaRPr lang="en-US" sz="2000" b="1" i="1" dirty="0">
              <a:solidFill>
                <a:srgbClr val="FF0000"/>
              </a:solidFill>
              <a:latin typeface="Times New Roman" panose="02020603050405020304" pitchFamily="18" charset="0"/>
              <a:cs typeface="Times New Roman" panose="02020603050405020304" pitchFamily="18" charset="0"/>
            </a:endParaRPr>
          </a:p>
        </p:txBody>
      </p:sp>
      <p:pic>
        <p:nvPicPr>
          <p:cNvPr id="6" name="Picture 5" descr="C:\Users\HP\OneDrive\Desktop\Screenshot_37.png"/>
          <p:cNvPicPr/>
          <p:nvPr/>
        </p:nvPicPr>
        <p:blipFill>
          <a:blip r:embed="rId3">
            <a:extLst>
              <a:ext uri="{28A0092B-C50C-407E-A947-70E740481C1C}">
                <a14:useLocalDpi xmlns:a14="http://schemas.microsoft.com/office/drawing/2010/main" val="0"/>
              </a:ext>
            </a:extLst>
          </a:blip>
          <a:srcRect/>
          <a:stretch>
            <a:fillRect/>
          </a:stretch>
        </p:blipFill>
        <p:spPr bwMode="auto">
          <a:xfrm>
            <a:off x="4644737" y="1309256"/>
            <a:ext cx="4010892" cy="3096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72672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OneDrive\Desktop\Screenshot_37.png"/>
          <p:cNvPicPr/>
          <p:nvPr/>
        </p:nvPicPr>
        <p:blipFill>
          <a:blip r:embed="rId2">
            <a:extLst>
              <a:ext uri="{28A0092B-C50C-407E-A947-70E740481C1C}">
                <a14:useLocalDpi xmlns:a14="http://schemas.microsoft.com/office/drawing/2010/main" val="0"/>
              </a:ext>
            </a:extLst>
          </a:blip>
          <a:srcRect/>
          <a:stretch>
            <a:fillRect/>
          </a:stretch>
        </p:blipFill>
        <p:spPr bwMode="auto">
          <a:xfrm>
            <a:off x="249381" y="239539"/>
            <a:ext cx="4956463" cy="4727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460422" y="1410640"/>
            <a:ext cx="3564082" cy="181588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10.3, </a:t>
            </a:r>
            <a:r>
              <a:rPr lang="en-US" sz="2800" b="1" dirty="0" err="1" smtClean="0">
                <a:solidFill>
                  <a:srgbClr val="FF0000"/>
                </a:solidFill>
                <a:latin typeface="Times New Roman" panose="02020603050405020304" pitchFamily="18" charset="0"/>
                <a:cs typeface="Times New Roman" panose="02020603050405020304" pitchFamily="18" charset="0"/>
              </a:rPr>
              <a:t>theo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em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nền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chủ</a:t>
            </a:r>
            <a:r>
              <a:rPr lang="en-US" sz="2800" b="1" dirty="0" smtClean="0">
                <a:solidFill>
                  <a:srgbClr val="FF0000"/>
                </a:solidFill>
                <a:latin typeface="Times New Roman" panose="02020603050405020304" pitchFamily="18" charset="0"/>
                <a:cs typeface="Times New Roman" panose="02020603050405020304" pitchFamily="18" charset="0"/>
              </a:rPr>
              <a:t> ở A-ten </a:t>
            </a:r>
            <a:r>
              <a:rPr lang="en-US" sz="2800" b="1" dirty="0" err="1" smtClean="0">
                <a:solidFill>
                  <a:srgbClr val="FF0000"/>
                </a:solidFill>
                <a:latin typeface="Times New Roman" panose="02020603050405020304" pitchFamily="18" charset="0"/>
                <a:cs typeface="Times New Roman" panose="02020603050405020304" pitchFamily="18" charset="0"/>
              </a:rPr>
              <a:t>được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thể</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như</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nào</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444836" y="1402774"/>
            <a:ext cx="3595255" cy="19901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nl-NL" sz="2400" b="1" dirty="0" smtClean="0">
                <a:solidFill>
                  <a:srgbClr val="FF0000"/>
                </a:solidFill>
                <a:latin typeface="Times New Roman" panose="02020603050405020304" pitchFamily="18" charset="0"/>
                <a:cs typeface="Times New Roman" panose="02020603050405020304" pitchFamily="18" charset="0"/>
              </a:rPr>
              <a:t>Theo </a:t>
            </a:r>
            <a:r>
              <a:rPr lang="nl-NL" sz="2400" b="1" dirty="0">
                <a:solidFill>
                  <a:srgbClr val="FF0000"/>
                </a:solidFill>
                <a:latin typeface="Times New Roman" panose="02020603050405020304" pitchFamily="18" charset="0"/>
                <a:cs typeface="Times New Roman" panose="02020603050405020304" pitchFamily="18" charset="0"/>
              </a:rPr>
              <a:t>em, người đứng giữa bức tranh là ai? </a:t>
            </a:r>
            <a:endParaRPr lang="nl-NL" sz="2400" b="1" dirty="0" smtClean="0">
              <a:solidFill>
                <a:srgbClr val="FF0000"/>
              </a:solidFill>
              <a:latin typeface="Times New Roman" panose="02020603050405020304" pitchFamily="18" charset="0"/>
              <a:cs typeface="Times New Roman" panose="02020603050405020304" pitchFamily="18" charset="0"/>
            </a:endParaRPr>
          </a:p>
          <a:p>
            <a:pPr algn="just"/>
            <a:r>
              <a:rPr lang="nl-NL" sz="2400" b="1" dirty="0" smtClean="0">
                <a:solidFill>
                  <a:srgbClr val="FF0000"/>
                </a:solidFill>
                <a:latin typeface="Times New Roman" panose="02020603050405020304" pitchFamily="18" charset="0"/>
                <a:cs typeface="Times New Roman" panose="02020603050405020304" pitchFamily="18" charset="0"/>
              </a:rPr>
              <a:t>Những </a:t>
            </a:r>
            <a:r>
              <a:rPr lang="nl-NL" sz="2400" b="1" dirty="0">
                <a:solidFill>
                  <a:srgbClr val="FF0000"/>
                </a:solidFill>
                <a:latin typeface="Times New Roman" panose="02020603050405020304" pitchFamily="18" charset="0"/>
                <a:cs typeface="Times New Roman" panose="02020603050405020304" pitchFamily="18" charset="0"/>
              </a:rPr>
              <a:t>người khác gồm những ai? Họ đang làm gì? </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34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1335" y="-31173"/>
            <a:ext cx="4281055" cy="5262979"/>
          </a:xfrm>
          <a:prstGeom prst="rect">
            <a:avLst/>
          </a:prstGeom>
          <a:noFill/>
        </p:spPr>
        <p:txBody>
          <a:bodyPr wrap="square" rtlCol="0">
            <a:spAutoFit/>
          </a:bodyPr>
          <a:lstStyle/>
          <a:p>
            <a:pPr algn="just"/>
            <a:r>
              <a:rPr lang="en-US" sz="1600" dirty="0">
                <a:latin typeface="Times New Roman" panose="02020603050405020304" pitchFamily="18" charset="0"/>
                <a:cs typeface="Times New Roman" panose="02020603050405020304" pitchFamily="18" charset="0"/>
              </a:rPr>
              <a:t>Ban </a:t>
            </a:r>
            <a:r>
              <a:rPr lang="en-US" sz="1600" dirty="0" err="1">
                <a:latin typeface="Times New Roman" panose="02020603050405020304" pitchFamily="18" charset="0"/>
                <a:cs typeface="Times New Roman" panose="02020603050405020304" pitchFamily="18" charset="0"/>
              </a:rPr>
              <a:t>đầu</a:t>
            </a:r>
            <a:r>
              <a:rPr lang="en-US" sz="1600" dirty="0">
                <a:latin typeface="Times New Roman" panose="02020603050405020304" pitchFamily="18" charset="0"/>
                <a:cs typeface="Times New Roman" panose="02020603050405020304" pitchFamily="18" charset="0"/>
              </a:rPr>
              <a:t> ở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thành</a:t>
            </a:r>
            <a:r>
              <a:rPr lang="en-US" sz="1600" dirty="0">
                <a:latin typeface="Times New Roman" panose="02020603050405020304" pitchFamily="18" charset="0"/>
                <a:cs typeface="Times New Roman" panose="02020603050405020304" pitchFamily="18" charset="0"/>
              </a:rPr>
              <a:t> bang </a:t>
            </a:r>
            <a:r>
              <a:rPr lang="en-US" sz="1600" dirty="0" err="1">
                <a:latin typeface="Times New Roman" panose="02020603050405020304" pitchFamily="18" charset="0"/>
                <a:cs typeface="Times New Roman" panose="02020603050405020304" pitchFamily="18" charset="0"/>
              </a:rPr>
              <a:t>cũng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nằm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tay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thiểu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tồn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khoảng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500 </a:t>
            </a:r>
            <a:r>
              <a:rPr lang="en-US" sz="1600" dirty="0" err="1">
                <a:latin typeface="Times New Roman" panose="02020603050405020304" pitchFamily="18" charset="0"/>
                <a:cs typeface="Times New Roman" panose="02020603050405020304" pitchFamily="18" charset="0"/>
              </a:rPr>
              <a:t>trước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Cơ</a:t>
            </a:r>
            <a:r>
              <a:rPr lang="en-US" sz="1600" dirty="0">
                <a:latin typeface="Times New Roman" panose="02020603050405020304" pitchFamily="18" charset="0"/>
                <a:cs typeface="Times New Roman" panose="02020603050405020304" pitchFamily="18" charset="0"/>
              </a:rPr>
              <a:t>-li-</a:t>
            </a:r>
            <a:r>
              <a:rPr lang="en-US" sz="1600" dirty="0" err="1">
                <a:latin typeface="Times New Roman" panose="02020603050405020304" pitchFamily="18" charset="0"/>
                <a:cs typeface="Times New Roman" panose="02020603050405020304" pitchFamily="18" charset="0"/>
              </a:rPr>
              <a:t>xten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kêu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gọi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nhưng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rằng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Cơ</a:t>
            </a:r>
            <a:r>
              <a:rPr lang="en-US" sz="1600" dirty="0">
                <a:latin typeface="Times New Roman" panose="02020603050405020304" pitchFamily="18" charset="0"/>
                <a:cs typeface="Times New Roman" panose="02020603050405020304" pitchFamily="18" charset="0"/>
              </a:rPr>
              <a:t>-li-</a:t>
            </a:r>
            <a:r>
              <a:rPr lang="en-US" sz="1600" dirty="0" err="1">
                <a:latin typeface="Times New Roman" panose="02020603050405020304" pitchFamily="18" charset="0"/>
                <a:cs typeface="Times New Roman" panose="02020603050405020304" pitchFamily="18" charset="0"/>
              </a:rPr>
              <a:t>xten</a:t>
            </a:r>
            <a:r>
              <a:rPr lang="en-US" sz="1600" dirty="0">
                <a:latin typeface="Times New Roman" panose="02020603050405020304" pitchFamily="18" charset="0"/>
                <a:cs typeface="Times New Roman" panose="02020603050405020304" pitchFamily="18" charset="0"/>
              </a:rPr>
              <a:t>, cha </a:t>
            </a:r>
            <a:r>
              <a:rPr lang="en-US" sz="1600" dirty="0" err="1">
                <a:latin typeface="Times New Roman" panose="02020603050405020304" pitchFamily="18" charset="0"/>
                <a:cs typeface="Times New Roman" panose="02020603050405020304" pitchFamily="18" charset="0"/>
              </a:rPr>
              <a:t>đẻ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đầu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giới</a:t>
            </a:r>
            <a:r>
              <a:rPr lang="en-US" sz="1600" dirty="0">
                <a:latin typeface="Times New Roman" panose="02020603050405020304" pitchFamily="18" charset="0"/>
                <a:cs typeface="Times New Roman" panose="02020603050405020304" pitchFamily="18" charset="0"/>
              </a:rPr>
              <a:t> ở Athens</a:t>
            </a:r>
            <a:r>
              <a:rPr lang="en-US" sz="1600" dirty="0" smtClean="0">
                <a:latin typeface="Times New Roman" panose="02020603050405020304" pitchFamily="18" charset="0"/>
                <a:cs typeface="Times New Roman" panose="02020603050405020304" pitchFamily="18" charset="0"/>
              </a:rPr>
              <a:t>.</a:t>
            </a:r>
          </a:p>
          <a:p>
            <a:pPr algn="just"/>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Athen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nhau</a:t>
            </a:r>
            <a:r>
              <a:rPr lang="en-US" sz="1600" dirty="0">
                <a:latin typeface="Times New Roman" panose="02020603050405020304" pitchFamily="18" charset="0"/>
                <a:cs typeface="Times New Roman" panose="02020603050405020304" pitchFamily="18" charset="0"/>
              </a:rPr>
              <a:t> 40 </a:t>
            </a:r>
            <a:r>
              <a:rPr lang="en-US" sz="1600" dirty="0" err="1">
                <a:latin typeface="Times New Roman" panose="02020603050405020304" pitchFamily="18" charset="0"/>
                <a:cs typeface="Times New Roman" panose="02020603050405020304" pitchFamily="18" charset="0"/>
              </a:rPr>
              <a:t>lần</a:t>
            </a:r>
            <a:r>
              <a:rPr lang="en-US" sz="1600" dirty="0">
                <a:latin typeface="Times New Roman" panose="02020603050405020304" pitchFamily="18" charset="0"/>
                <a:cs typeface="Times New Roman" panose="02020603050405020304" pitchFamily="18" charset="0"/>
              </a:rPr>
              <a:t> 1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tại</a:t>
            </a:r>
            <a:r>
              <a:rPr lang="en-US" sz="1600"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Đại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hội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công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dân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sườn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đồi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đây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mọi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biểu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biểu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vấn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bằng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tay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kín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màu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đen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đồng</a:t>
            </a:r>
            <a:r>
              <a:rPr lang="en-US" sz="1600" dirty="0">
                <a:latin typeface="Times New Roman" panose="02020603050405020304" pitchFamily="18" charset="0"/>
                <a:cs typeface="Times New Roman" panose="02020603050405020304" pitchFamily="18" charset="0"/>
              </a:rPr>
              <a:t> ý; </a:t>
            </a:r>
            <a:r>
              <a:rPr lang="en-US" sz="1600" dirty="0" err="1">
                <a:latin typeface="Times New Roman" panose="02020603050405020304" pitchFamily="18" charset="0"/>
                <a:cs typeface="Times New Roman" panose="02020603050405020304" pitchFamily="18" charset="0"/>
              </a:rPr>
              <a:t>màu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bầu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rút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ngẫu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chức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chiến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nhóm</a:t>
            </a:r>
            <a:r>
              <a:rPr lang="en-US" sz="1600"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Hội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đồng</a:t>
            </a:r>
            <a:r>
              <a:rPr lang="en-US" sz="1600" b="1" dirty="0">
                <a:latin typeface="Times New Roman" panose="02020603050405020304" pitchFamily="18" charset="0"/>
                <a:cs typeface="Times New Roman" panose="02020603050405020304" pitchFamily="18" charset="0"/>
              </a:rPr>
              <a:t> 10 </a:t>
            </a:r>
            <a:r>
              <a:rPr lang="en-US" sz="1600" b="1" dirty="0" err="1">
                <a:latin typeface="Times New Roman" panose="02020603050405020304" pitchFamily="18" charset="0"/>
                <a:cs typeface="Times New Roman" panose="02020603050405020304" pitchFamily="18" charset="0"/>
              </a:rPr>
              <a:t>tướng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lĩnh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vấn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sự</a:t>
            </a:r>
            <a:r>
              <a:rPr lang="en-US" sz="16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5143500" y="0"/>
            <a:ext cx="3730336" cy="4278094"/>
          </a:xfrm>
          <a:prstGeom prst="rect">
            <a:avLst/>
          </a:prstGeom>
          <a:noFill/>
        </p:spPr>
        <p:txBody>
          <a:bodyPr wrap="square" rtlCol="0">
            <a:spAutoFit/>
          </a:bodyPr>
          <a:lstStyle/>
          <a:p>
            <a:pPr algn="just"/>
            <a:r>
              <a:rPr lang="en-US" sz="1600" dirty="0" err="1">
                <a:latin typeface="Times New Roman" panose="02020603050405020304" pitchFamily="18" charset="0"/>
                <a:cs typeface="Times New Roman" panose="02020603050405020304" pitchFamily="18" charset="0"/>
              </a:rPr>
              <a:t>Đối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vấn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trọng</a:t>
            </a:r>
            <a:r>
              <a:rPr lang="en-US" sz="1600" dirty="0">
                <a:latin typeface="Times New Roman" panose="02020603050405020304" pitchFamily="18" charset="0"/>
                <a:cs typeface="Times New Roman" panose="02020603050405020304" pitchFamily="18" charset="0"/>
              </a:rPr>
              <a:t>, 6.000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Nhưng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mọi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ở Athens </a:t>
            </a:r>
            <a:r>
              <a:rPr lang="en-US" sz="1600" dirty="0" err="1">
                <a:latin typeface="Times New Roman" panose="02020603050405020304" pitchFamily="18" charset="0"/>
                <a:cs typeface="Times New Roman" panose="02020603050405020304" pitchFamily="18" charset="0"/>
              </a:rPr>
              <a:t>đều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phiếu</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chỉ</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gồm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tự</a:t>
            </a:r>
            <a:r>
              <a:rPr lang="en-US" sz="1600" dirty="0">
                <a:latin typeface="Times New Roman" panose="02020603050405020304" pitchFamily="18" charset="0"/>
                <a:cs typeface="Times New Roman" panose="02020603050405020304" pitchFamily="18" charset="0"/>
              </a:rPr>
              <a:t> do,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a:t>
            </a:r>
            <a:r>
              <a:rPr lang="en-US" sz="1600" dirty="0">
                <a:latin typeface="Times New Roman" panose="02020603050405020304" pitchFamily="18" charset="0"/>
                <a:cs typeface="Times New Roman" panose="02020603050405020304" pitchFamily="18" charset="0"/>
              </a:rPr>
              <a:t> ở Athens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phục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vụ</a:t>
            </a:r>
            <a:r>
              <a:rPr lang="en-US" sz="1600" dirty="0">
                <a:latin typeface="Times New Roman" panose="02020603050405020304" pitchFamily="18" charset="0"/>
                <a:cs typeface="Times New Roman" panose="02020603050405020304" pitchFamily="18" charset="0"/>
              </a:rPr>
              <a:t> 2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240.000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Athens, </a:t>
            </a:r>
            <a:r>
              <a:rPr lang="en-US" sz="1600" dirty="0" err="1">
                <a:latin typeface="Times New Roman" panose="02020603050405020304" pitchFamily="18" charset="0"/>
                <a:cs typeface="Times New Roman" panose="02020603050405020304" pitchFamily="18" charset="0"/>
              </a:rPr>
              <a:t>chỉ</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12%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460 - 429 </a:t>
            </a:r>
            <a:r>
              <a:rPr lang="en-US" sz="1600" dirty="0" err="1">
                <a:latin typeface="Times New Roman" panose="02020603050405020304" pitchFamily="18" charset="0"/>
                <a:cs typeface="Times New Roman" panose="02020603050405020304" pitchFamily="18" charset="0"/>
              </a:rPr>
              <a:t>trước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Pê-ri-cờ-lét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ở Athens.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khuyến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mọi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đầu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lương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phục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tòa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cũng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khuyến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Athen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a:t>
            </a:r>
            <a:r>
              <a:rPr lang="en-US" sz="1600" dirty="0">
                <a:latin typeface="Times New Roman" panose="02020603050405020304" pitchFamily="18" charset="0"/>
                <a:cs typeface="Times New Roman" panose="02020603050405020304" pitchFamily="18" charset="0"/>
              </a:rPr>
              <a:t> ý </a:t>
            </a:r>
            <a:r>
              <a:rPr lang="en-US" sz="1600" dirty="0" err="1">
                <a:latin typeface="Times New Roman" panose="02020603050405020304" pitchFamily="18" charset="0"/>
                <a:cs typeface="Times New Roman" panose="02020603050405020304" pitchFamily="18" charset="0"/>
              </a:rPr>
              <a:t>tưởng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thành</a:t>
            </a:r>
            <a:r>
              <a:rPr lang="en-US" sz="1600" dirty="0">
                <a:latin typeface="Times New Roman" panose="02020603050405020304" pitchFamily="18" charset="0"/>
                <a:cs typeface="Times New Roman" panose="02020603050405020304" pitchFamily="18" charset="0"/>
              </a:rPr>
              <a:t> bang </a:t>
            </a:r>
            <a:r>
              <a:rPr lang="en-US" sz="1600" dirty="0" err="1">
                <a:latin typeface="Times New Roman" panose="02020603050405020304" pitchFamily="18" charset="0"/>
                <a:cs typeface="Times New Roman" panose="02020603050405020304" pitchFamily="18" charset="0"/>
              </a:rPr>
              <a:t>khác</a:t>
            </a:r>
            <a:r>
              <a:rPr lang="en-US" sz="1600" dirty="0">
                <a:latin typeface="Times New Roman" panose="02020603050405020304" pitchFamily="18" charset="0"/>
                <a:cs typeface="Times New Roman" panose="02020603050405020304" pitchFamily="18" charset="0"/>
              </a:rPr>
              <a:t>.</a:t>
            </a:r>
          </a:p>
        </p:txBody>
      </p:sp>
      <p:cxnSp>
        <p:nvCxnSpPr>
          <p:cNvPr id="8" name="Straight Connector 7"/>
          <p:cNvCxnSpPr/>
          <p:nvPr/>
        </p:nvCxnSpPr>
        <p:spPr>
          <a:xfrm>
            <a:off x="4883727" y="0"/>
            <a:ext cx="93519" cy="51435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742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5636" y="207818"/>
            <a:ext cx="5195455" cy="400110"/>
          </a:xfrm>
          <a:prstGeom prst="rect">
            <a:avLst/>
          </a:prstGeom>
          <a:noFill/>
        </p:spPr>
        <p:txBody>
          <a:bodyPr wrap="square" rtlCol="0">
            <a:spAutoFit/>
          </a:bodyPr>
          <a:lstStyle/>
          <a:p>
            <a:r>
              <a:rPr lang="en-US" sz="2000" b="1" i="1" dirty="0" smtClean="0">
                <a:solidFill>
                  <a:srgbClr val="FF0000"/>
                </a:solidFill>
                <a:latin typeface="Times New Roman" panose="02020603050405020304" pitchFamily="18" charset="0"/>
                <a:cs typeface="Times New Roman" panose="02020603050405020304" pitchFamily="18" charset="0"/>
              </a:rPr>
              <a:t>II. </a:t>
            </a:r>
            <a:r>
              <a:rPr lang="en-US" sz="2000" b="1" i="1" dirty="0" err="1" smtClean="0">
                <a:solidFill>
                  <a:srgbClr val="FF0000"/>
                </a:solidFill>
                <a:latin typeface="Times New Roman" panose="02020603050405020304" pitchFamily="18" charset="0"/>
                <a:cs typeface="Times New Roman" panose="02020603050405020304" pitchFamily="18" charset="0"/>
              </a:rPr>
              <a:t>Tổ</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chức</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nhà</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nước</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thành</a:t>
            </a:r>
            <a:r>
              <a:rPr lang="en-US" sz="2000" b="1" i="1" dirty="0" smtClean="0">
                <a:solidFill>
                  <a:srgbClr val="FF0000"/>
                </a:solidFill>
                <a:latin typeface="Times New Roman" panose="02020603050405020304" pitchFamily="18" charset="0"/>
                <a:cs typeface="Times New Roman" panose="02020603050405020304" pitchFamily="18" charset="0"/>
              </a:rPr>
              <a:t> bang</a:t>
            </a:r>
            <a:endParaRPr lang="en-US" sz="2000" b="1" i="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89708" y="914400"/>
            <a:ext cx="6099465" cy="1938992"/>
          </a:xfrm>
          <a:prstGeom prst="rect">
            <a:avLst/>
          </a:prstGeom>
          <a:noFill/>
        </p:spPr>
        <p:txBody>
          <a:bodyPr wrap="square" rtlCol="0">
            <a:spAutoFit/>
          </a:bodyPr>
          <a:lstStyle/>
          <a:p>
            <a:pPr marL="285750" indent="-285750" algn="just">
              <a:buFontTx/>
              <a:buChar char="-"/>
            </a:pPr>
            <a:r>
              <a:rPr lang="en-US" sz="2000" b="1" dirty="0" smtClean="0">
                <a:latin typeface="Times New Roman" panose="02020603050405020304" pitchFamily="18" charset="0"/>
                <a:cs typeface="Times New Roman" panose="02020603050405020304" pitchFamily="18" charset="0"/>
              </a:rPr>
              <a:t>A-ten </a:t>
            </a:r>
            <a:r>
              <a:rPr lang="en-US" sz="2000" b="1" dirty="0" err="1" smtClean="0">
                <a:latin typeface="Times New Roman" panose="02020603050405020304" pitchFamily="18" charset="0"/>
                <a:cs typeface="Times New Roman" panose="02020603050405020304" pitchFamily="18" charset="0"/>
              </a:rPr>
              <a:t>là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thành</a:t>
            </a:r>
            <a:r>
              <a:rPr lang="en-US" sz="2000" b="1" dirty="0" smtClean="0">
                <a:latin typeface="Times New Roman" panose="02020603050405020304" pitchFamily="18" charset="0"/>
                <a:cs typeface="Times New Roman" panose="02020603050405020304" pitchFamily="18" charset="0"/>
              </a:rPr>
              <a:t> bang </a:t>
            </a:r>
            <a:r>
              <a:rPr lang="en-US" sz="2000" b="1" dirty="0" err="1" smtClean="0">
                <a:latin typeface="Times New Roman" panose="02020603050405020304" pitchFamily="18" charset="0"/>
                <a:cs typeface="Times New Roman" panose="02020603050405020304" pitchFamily="18" charset="0"/>
              </a:rPr>
              <a:t>tiêu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biểu</a:t>
            </a:r>
            <a:r>
              <a:rPr lang="en-US" sz="2000" b="1" dirty="0" smtClean="0">
                <a:latin typeface="Times New Roman" panose="02020603050405020304" pitchFamily="18" charset="0"/>
                <a:cs typeface="Times New Roman" panose="02020603050405020304" pitchFamily="18" charset="0"/>
              </a:rPr>
              <a:t> ở </a:t>
            </a:r>
            <a:r>
              <a:rPr lang="en-US" sz="2000" b="1" dirty="0" err="1" smtClean="0">
                <a:latin typeface="Times New Roman" panose="02020603050405020304" pitchFamily="18" charset="0"/>
                <a:cs typeface="Times New Roman" panose="02020603050405020304" pitchFamily="18" charset="0"/>
              </a:rPr>
              <a:t>Hy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Lạp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hình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thức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nước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dân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chủ</a:t>
            </a:r>
            <a:endParaRPr lang="en-US" sz="2000" b="1" dirty="0" smtClean="0">
              <a:latin typeface="Times New Roman" panose="02020603050405020304" pitchFamily="18" charset="0"/>
              <a:cs typeface="Times New Roman" panose="02020603050405020304" pitchFamily="18" charset="0"/>
            </a:endParaRPr>
          </a:p>
          <a:p>
            <a:pPr marL="285750" indent="-285750" algn="just">
              <a:buFontTx/>
              <a:buChar char="-"/>
            </a:pPr>
            <a:r>
              <a:rPr lang="fr-FR" sz="2000" b="1" dirty="0" err="1" smtClean="0">
                <a:latin typeface="Times New Roman" panose="02020603050405020304" pitchFamily="18" charset="0"/>
                <a:cs typeface="Times New Roman" panose="02020603050405020304" pitchFamily="18" charset="0"/>
              </a:rPr>
              <a:t>Cơ</a:t>
            </a:r>
            <a:r>
              <a:rPr lang="fr-FR" sz="2000" b="1" dirty="0" smtClean="0">
                <a:latin typeface="Times New Roman" panose="02020603050405020304" pitchFamily="18" charset="0"/>
                <a:cs typeface="Times New Roman" panose="02020603050405020304" pitchFamily="18" charset="0"/>
              </a:rPr>
              <a:t> </a:t>
            </a:r>
            <a:r>
              <a:rPr lang="fr-FR" sz="2000" b="1" dirty="0" err="1">
                <a:latin typeface="Times New Roman" panose="02020603050405020304" pitchFamily="18" charset="0"/>
                <a:cs typeface="Times New Roman" panose="02020603050405020304" pitchFamily="18" charset="0"/>
              </a:rPr>
              <a:t>cấu</a:t>
            </a:r>
            <a:r>
              <a:rPr lang="fr-FR" sz="2000" b="1" dirty="0">
                <a:latin typeface="Times New Roman" panose="02020603050405020304" pitchFamily="18" charset="0"/>
                <a:cs typeface="Times New Roman" panose="02020603050405020304" pitchFamily="18" charset="0"/>
              </a:rPr>
              <a:t> </a:t>
            </a:r>
            <a:r>
              <a:rPr lang="fr-FR" sz="2000" b="1" dirty="0" err="1">
                <a:latin typeface="Times New Roman" panose="02020603050405020304" pitchFamily="18" charset="0"/>
                <a:cs typeface="Times New Roman" panose="02020603050405020304" pitchFamily="18" charset="0"/>
              </a:rPr>
              <a:t>tổ</a:t>
            </a:r>
            <a:r>
              <a:rPr lang="fr-FR" sz="2000" b="1" dirty="0">
                <a:latin typeface="Times New Roman" panose="02020603050405020304" pitchFamily="18" charset="0"/>
                <a:cs typeface="Times New Roman" panose="02020603050405020304" pitchFamily="18" charset="0"/>
              </a:rPr>
              <a:t> </a:t>
            </a:r>
            <a:r>
              <a:rPr lang="fr-FR" sz="2000" b="1" dirty="0" err="1">
                <a:latin typeface="Times New Roman" panose="02020603050405020304" pitchFamily="18" charset="0"/>
                <a:cs typeface="Times New Roman" panose="02020603050405020304" pitchFamily="18" charset="0"/>
              </a:rPr>
              <a:t>chức</a:t>
            </a:r>
            <a:r>
              <a:rPr lang="fr-FR" sz="2000" b="1" dirty="0">
                <a:latin typeface="Times New Roman" panose="02020603050405020304" pitchFamily="18" charset="0"/>
                <a:cs typeface="Times New Roman" panose="02020603050405020304" pitchFamily="18" charset="0"/>
              </a:rPr>
              <a:t> </a:t>
            </a:r>
            <a:r>
              <a:rPr lang="fr-FR" sz="2000" b="1" dirty="0" err="1">
                <a:latin typeface="Times New Roman" panose="02020603050405020304" pitchFamily="18" charset="0"/>
                <a:cs typeface="Times New Roman" panose="02020603050405020304" pitchFamily="18" charset="0"/>
              </a:rPr>
              <a:t>của</a:t>
            </a:r>
            <a:r>
              <a:rPr lang="fr-FR" sz="2000" b="1" dirty="0">
                <a:latin typeface="Times New Roman" panose="02020603050405020304" pitchFamily="18" charset="0"/>
                <a:cs typeface="Times New Roman" panose="02020603050405020304" pitchFamily="18" charset="0"/>
              </a:rPr>
              <a:t> </a:t>
            </a:r>
            <a:r>
              <a:rPr lang="fr-FR" sz="2000" b="1" dirty="0" err="1">
                <a:latin typeface="Times New Roman" panose="02020603050405020304" pitchFamily="18" charset="0"/>
                <a:cs typeface="Times New Roman" panose="02020603050405020304" pitchFamily="18" charset="0"/>
              </a:rPr>
              <a:t>nhà</a:t>
            </a:r>
            <a:r>
              <a:rPr lang="fr-FR" sz="2000" b="1" dirty="0">
                <a:latin typeface="Times New Roman" panose="02020603050405020304" pitchFamily="18" charset="0"/>
                <a:cs typeface="Times New Roman" panose="02020603050405020304" pitchFamily="18" charset="0"/>
              </a:rPr>
              <a:t> </a:t>
            </a:r>
            <a:r>
              <a:rPr lang="fr-FR" sz="2000" b="1" dirty="0" err="1">
                <a:latin typeface="Times New Roman" panose="02020603050405020304" pitchFamily="18" charset="0"/>
                <a:cs typeface="Times New Roman" panose="02020603050405020304" pitchFamily="18" charset="0"/>
              </a:rPr>
              <a:t>nước</a:t>
            </a:r>
            <a:r>
              <a:rPr lang="fr-FR" sz="2000" b="1" dirty="0">
                <a:latin typeface="Times New Roman" panose="02020603050405020304" pitchFamily="18" charset="0"/>
                <a:cs typeface="Times New Roman" panose="02020603050405020304" pitchFamily="18" charset="0"/>
              </a:rPr>
              <a:t> </a:t>
            </a:r>
            <a:r>
              <a:rPr lang="nl-NL" sz="2000" b="1" dirty="0">
                <a:latin typeface="Times New Roman" panose="02020603050405020304" pitchFamily="18" charset="0"/>
                <a:cs typeface="Times New Roman" panose="02020603050405020304" pitchFamily="18" charset="0"/>
              </a:rPr>
              <a:t>A-ten: gồm 4 cơ quan chính: Đại hội nhân dân, Hội đồng 10 tướng lĩnh, Hội đồng 500 và Toà án 6.000 người.</a:t>
            </a:r>
            <a:endParaRPr lang="en-US" sz="2000" b="1" dirty="0">
              <a:latin typeface="Times New Roman" panose="02020603050405020304" pitchFamily="18" charset="0"/>
              <a:cs typeface="Times New Roman" panose="02020603050405020304" pitchFamily="18" charset="0"/>
            </a:endParaRPr>
          </a:p>
          <a:p>
            <a:pPr marL="285750" indent="-285750" algn="just">
              <a:buFontTx/>
              <a:buChar char="-"/>
            </a:pPr>
            <a:endParaRPr lang="en-US" sz="2000" b="1" dirty="0">
              <a:latin typeface="Times New Roman" panose="02020603050405020304" pitchFamily="18" charset="0"/>
              <a:cs typeface="Times New Roman" panose="02020603050405020304" pitchFamily="18" charset="0"/>
            </a:endParaRPr>
          </a:p>
        </p:txBody>
      </p:sp>
      <p:pic>
        <p:nvPicPr>
          <p:cNvPr id="7" name="Picture 6" descr="C:\Users\HP\OneDrive\Desktop\Screenshot_37.png"/>
          <p:cNvPicPr/>
          <p:nvPr/>
        </p:nvPicPr>
        <p:blipFill>
          <a:blip r:embed="rId2">
            <a:extLst>
              <a:ext uri="{28A0092B-C50C-407E-A947-70E740481C1C}">
                <a14:useLocalDpi xmlns:a14="http://schemas.microsoft.com/office/drawing/2010/main" val="0"/>
              </a:ext>
            </a:extLst>
          </a:blip>
          <a:srcRect/>
          <a:stretch>
            <a:fillRect/>
          </a:stretch>
        </p:blipFill>
        <p:spPr bwMode="auto">
          <a:xfrm>
            <a:off x="5611091" y="2670463"/>
            <a:ext cx="3106882" cy="2171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Google Shape;601;p55"/>
          <p:cNvPicPr preferRelativeResize="0"/>
          <p:nvPr/>
        </p:nvPicPr>
        <p:blipFill>
          <a:blip r:embed="rId3">
            <a:alphaModFix/>
          </a:blip>
          <a:stretch>
            <a:fillRect/>
          </a:stretch>
        </p:blipFill>
        <p:spPr>
          <a:xfrm rot="1631883">
            <a:off x="-22024" y="3872544"/>
            <a:ext cx="1028299" cy="1302585"/>
          </a:xfrm>
          <a:prstGeom prst="rect">
            <a:avLst/>
          </a:prstGeom>
          <a:noFill/>
          <a:ln>
            <a:noFill/>
          </a:ln>
        </p:spPr>
      </p:pic>
      <p:pic>
        <p:nvPicPr>
          <p:cNvPr id="9" name="Google Shape;601;p55"/>
          <p:cNvPicPr preferRelativeResize="0"/>
          <p:nvPr/>
        </p:nvPicPr>
        <p:blipFill>
          <a:blip r:embed="rId3">
            <a:alphaModFix/>
          </a:blip>
          <a:stretch>
            <a:fillRect/>
          </a:stretch>
        </p:blipFill>
        <p:spPr>
          <a:xfrm rot="1631883">
            <a:off x="625323" y="4377337"/>
            <a:ext cx="897385" cy="799921"/>
          </a:xfrm>
          <a:prstGeom prst="rect">
            <a:avLst/>
          </a:prstGeom>
          <a:noFill/>
          <a:ln>
            <a:noFill/>
          </a:ln>
        </p:spPr>
      </p:pic>
    </p:spTree>
    <p:extLst>
      <p:ext uri="{BB962C8B-B14F-4D97-AF65-F5344CB8AC3E}">
        <p14:creationId xmlns:p14="http://schemas.microsoft.com/office/powerpoint/2010/main" val="19279013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425" y="86235"/>
            <a:ext cx="7706747" cy="1013222"/>
          </a:xfrm>
        </p:spPr>
        <p:txBody>
          <a:bodyPr>
            <a:normAutofit/>
          </a:bodyPr>
          <a:lstStyle/>
          <a:p>
            <a:pPr>
              <a:lnSpc>
                <a:spcPct val="150000"/>
              </a:lnSpc>
            </a:pPr>
            <a:r>
              <a:rPr lang="en-AU" sz="2100" b="1" dirty="0" err="1">
                <a:solidFill>
                  <a:srgbClr val="C00000"/>
                </a:solidFill>
                <a:latin typeface="+mn-lt"/>
              </a:rPr>
              <a:t>Xã</a:t>
            </a:r>
            <a:r>
              <a:rPr lang="en-AU" sz="2100" b="1" dirty="0">
                <a:solidFill>
                  <a:srgbClr val="C00000"/>
                </a:solidFill>
                <a:latin typeface="+mn-lt"/>
              </a:rPr>
              <a:t> </a:t>
            </a:r>
            <a:r>
              <a:rPr lang="en-AU" sz="2100" b="1" dirty="0" err="1">
                <a:solidFill>
                  <a:srgbClr val="C00000"/>
                </a:solidFill>
                <a:latin typeface="+mn-lt"/>
              </a:rPr>
              <a:t>hội</a:t>
            </a:r>
            <a:r>
              <a:rPr lang="en-AU" sz="2100" b="1" dirty="0">
                <a:solidFill>
                  <a:srgbClr val="C00000"/>
                </a:solidFill>
                <a:latin typeface="+mn-lt"/>
              </a:rPr>
              <a:t> </a:t>
            </a:r>
            <a:r>
              <a:rPr lang="en-AU" sz="2100" b="1" dirty="0" err="1">
                <a:solidFill>
                  <a:srgbClr val="C00000"/>
                </a:solidFill>
                <a:latin typeface="+mn-lt"/>
              </a:rPr>
              <a:t>Aten</a:t>
            </a:r>
            <a:r>
              <a:rPr lang="en-AU" sz="2100" b="1" dirty="0">
                <a:solidFill>
                  <a:srgbClr val="C00000"/>
                </a:solidFill>
                <a:latin typeface="+mn-lt"/>
              </a:rPr>
              <a:t>: </a:t>
            </a:r>
            <a:r>
              <a:rPr lang="en-AU" sz="2100" dirty="0" err="1">
                <a:solidFill>
                  <a:srgbClr val="002060"/>
                </a:solidFill>
                <a:latin typeface="+mn-lt"/>
              </a:rPr>
              <a:t>Có</a:t>
            </a:r>
            <a:r>
              <a:rPr lang="en-AU" sz="2100" dirty="0">
                <a:solidFill>
                  <a:srgbClr val="002060"/>
                </a:solidFill>
                <a:latin typeface="+mn-lt"/>
              </a:rPr>
              <a:t> 3 </a:t>
            </a:r>
            <a:r>
              <a:rPr lang="en-AU" sz="2100" dirty="0" err="1">
                <a:solidFill>
                  <a:srgbClr val="002060"/>
                </a:solidFill>
                <a:latin typeface="+mn-lt"/>
              </a:rPr>
              <a:t>giai</a:t>
            </a:r>
            <a:r>
              <a:rPr lang="en-AU" sz="2100" dirty="0">
                <a:solidFill>
                  <a:srgbClr val="002060"/>
                </a:solidFill>
                <a:latin typeface="+mn-lt"/>
              </a:rPr>
              <a:t> </a:t>
            </a:r>
            <a:r>
              <a:rPr lang="en-AU" sz="2100" dirty="0" err="1">
                <a:solidFill>
                  <a:srgbClr val="002060"/>
                </a:solidFill>
                <a:latin typeface="+mn-lt"/>
              </a:rPr>
              <a:t>cấp</a:t>
            </a:r>
            <a:r>
              <a:rPr lang="en-AU" sz="2100" dirty="0">
                <a:solidFill>
                  <a:srgbClr val="002060"/>
                </a:solidFill>
                <a:latin typeface="+mn-lt"/>
              </a:rPr>
              <a:t> </a:t>
            </a:r>
            <a:r>
              <a:rPr lang="en-AU" sz="2100" dirty="0" err="1">
                <a:solidFill>
                  <a:srgbClr val="002060"/>
                </a:solidFill>
                <a:latin typeface="+mn-lt"/>
              </a:rPr>
              <a:t>chính</a:t>
            </a:r>
            <a:r>
              <a:rPr lang="en-AU" sz="2100" dirty="0">
                <a:solidFill>
                  <a:srgbClr val="002060"/>
                </a:solidFill>
                <a:latin typeface="+mn-lt"/>
              </a:rPr>
              <a:t> </a:t>
            </a:r>
            <a:r>
              <a:rPr lang="en-AU" sz="2100" dirty="0" err="1">
                <a:solidFill>
                  <a:srgbClr val="002060"/>
                </a:solidFill>
                <a:latin typeface="+mn-lt"/>
              </a:rPr>
              <a:t>là</a:t>
            </a:r>
            <a:r>
              <a:rPr lang="en-AU" sz="2100" dirty="0">
                <a:solidFill>
                  <a:srgbClr val="002060"/>
                </a:solidFill>
                <a:latin typeface="+mn-lt"/>
              </a:rPr>
              <a:t> </a:t>
            </a:r>
            <a:r>
              <a:rPr lang="en-AU" sz="2100" dirty="0" err="1">
                <a:solidFill>
                  <a:srgbClr val="002060"/>
                </a:solidFill>
                <a:latin typeface="+mn-lt"/>
              </a:rPr>
              <a:t>công</a:t>
            </a:r>
            <a:r>
              <a:rPr lang="en-AU" sz="2100" dirty="0">
                <a:solidFill>
                  <a:srgbClr val="002060"/>
                </a:solidFill>
                <a:latin typeface="+mn-lt"/>
              </a:rPr>
              <a:t> </a:t>
            </a:r>
            <a:r>
              <a:rPr lang="en-AU" sz="2100" dirty="0" err="1">
                <a:solidFill>
                  <a:srgbClr val="002060"/>
                </a:solidFill>
                <a:latin typeface="+mn-lt"/>
              </a:rPr>
              <a:t>dân</a:t>
            </a:r>
            <a:r>
              <a:rPr lang="en-AU" sz="2100" dirty="0">
                <a:solidFill>
                  <a:srgbClr val="002060"/>
                </a:solidFill>
                <a:latin typeface="+mn-lt"/>
              </a:rPr>
              <a:t>, </a:t>
            </a:r>
            <a:r>
              <a:rPr lang="en-AU" sz="2100" dirty="0" err="1">
                <a:solidFill>
                  <a:srgbClr val="002060"/>
                </a:solidFill>
                <a:latin typeface="+mn-lt"/>
              </a:rPr>
              <a:t>kiều</a:t>
            </a:r>
            <a:r>
              <a:rPr lang="en-AU" sz="2100" dirty="0">
                <a:solidFill>
                  <a:srgbClr val="002060"/>
                </a:solidFill>
                <a:latin typeface="+mn-lt"/>
              </a:rPr>
              <a:t> </a:t>
            </a:r>
            <a:r>
              <a:rPr lang="en-AU" sz="2100" dirty="0" err="1">
                <a:solidFill>
                  <a:srgbClr val="002060"/>
                </a:solidFill>
                <a:latin typeface="+mn-lt"/>
              </a:rPr>
              <a:t>dân</a:t>
            </a:r>
            <a:r>
              <a:rPr lang="en-AU" sz="2100" dirty="0">
                <a:solidFill>
                  <a:srgbClr val="002060"/>
                </a:solidFill>
                <a:latin typeface="+mn-lt"/>
              </a:rPr>
              <a:t> </a:t>
            </a:r>
            <a:r>
              <a:rPr lang="en-AU" sz="2100" dirty="0" err="1">
                <a:solidFill>
                  <a:srgbClr val="002060"/>
                </a:solidFill>
                <a:latin typeface="+mn-lt"/>
              </a:rPr>
              <a:t>và</a:t>
            </a:r>
            <a:r>
              <a:rPr lang="en-AU" sz="2100" dirty="0">
                <a:solidFill>
                  <a:srgbClr val="002060"/>
                </a:solidFill>
                <a:latin typeface="+mn-lt"/>
              </a:rPr>
              <a:t> </a:t>
            </a:r>
            <a:r>
              <a:rPr lang="en-AU" sz="2100" dirty="0" err="1">
                <a:solidFill>
                  <a:srgbClr val="002060"/>
                </a:solidFill>
                <a:latin typeface="+mn-lt"/>
              </a:rPr>
              <a:t>nô</a:t>
            </a:r>
            <a:r>
              <a:rPr lang="en-AU" sz="2100" dirty="0">
                <a:solidFill>
                  <a:srgbClr val="002060"/>
                </a:solidFill>
                <a:latin typeface="+mn-lt"/>
              </a:rPr>
              <a:t> </a:t>
            </a:r>
            <a:r>
              <a:rPr lang="en-AU" sz="2100" dirty="0" err="1">
                <a:solidFill>
                  <a:srgbClr val="002060"/>
                </a:solidFill>
                <a:latin typeface="+mn-lt"/>
              </a:rPr>
              <a:t>lệ</a:t>
            </a:r>
            <a:endParaRPr lang="en-AU" sz="2100" b="1" dirty="0">
              <a:solidFill>
                <a:srgbClr val="002060"/>
              </a:solidFill>
              <a:latin typeface="+mn-lt"/>
            </a:endParaRPr>
          </a:p>
        </p:txBody>
      </p:sp>
      <p:graphicFrame>
        <p:nvGraphicFramePr>
          <p:cNvPr id="6" name="Table 5"/>
          <p:cNvGraphicFramePr>
            <a:graphicFrameLocks noGrp="1"/>
          </p:cNvGraphicFramePr>
          <p:nvPr>
            <p:extLst>
              <p:ext uri="{D42A27DB-BD31-4B8C-83A1-F6EECF244321}">
                <p14:modId xmlns:p14="http://schemas.microsoft.com/office/powerpoint/2010/main" val="672491624"/>
              </p:ext>
            </p:extLst>
          </p:nvPr>
        </p:nvGraphicFramePr>
        <p:xfrm>
          <a:off x="305138" y="834232"/>
          <a:ext cx="8653804" cy="4253736"/>
        </p:xfrm>
        <a:graphic>
          <a:graphicData uri="http://schemas.openxmlformats.org/drawingml/2006/table">
            <a:tbl>
              <a:tblPr firstRow="1" bandRow="1">
                <a:tableStyleId>{5C22544A-7EE6-4342-B048-85BDC9FD1C3A}</a:tableStyleId>
              </a:tblPr>
              <a:tblGrid>
                <a:gridCol w="2753748">
                  <a:extLst>
                    <a:ext uri="{9D8B030D-6E8A-4147-A177-3AD203B41FA5}">
                      <a16:colId xmlns="" xmlns:a16="http://schemas.microsoft.com/office/drawing/2014/main" val="20000"/>
                    </a:ext>
                  </a:extLst>
                </a:gridCol>
                <a:gridCol w="2634343">
                  <a:extLst>
                    <a:ext uri="{9D8B030D-6E8A-4147-A177-3AD203B41FA5}">
                      <a16:colId xmlns="" xmlns:a16="http://schemas.microsoft.com/office/drawing/2014/main" val="20001"/>
                    </a:ext>
                  </a:extLst>
                </a:gridCol>
                <a:gridCol w="3265713">
                  <a:extLst>
                    <a:ext uri="{9D8B030D-6E8A-4147-A177-3AD203B41FA5}">
                      <a16:colId xmlns="" xmlns:a16="http://schemas.microsoft.com/office/drawing/2014/main" val="20002"/>
                    </a:ext>
                  </a:extLst>
                </a:gridCol>
              </a:tblGrid>
              <a:tr h="359916">
                <a:tc>
                  <a:txBody>
                    <a:bodyPr/>
                    <a:lstStyle/>
                    <a:p>
                      <a:pPr algn="ctr"/>
                      <a:r>
                        <a:rPr lang="en-AU" sz="1700" dirty="0" err="1" smtClean="0">
                          <a:solidFill>
                            <a:srgbClr val="002060"/>
                          </a:solidFill>
                        </a:rPr>
                        <a:t>Công</a:t>
                      </a:r>
                      <a:r>
                        <a:rPr lang="en-AU" sz="1700" baseline="0" dirty="0" smtClean="0">
                          <a:solidFill>
                            <a:srgbClr val="002060"/>
                          </a:solidFill>
                        </a:rPr>
                        <a:t> </a:t>
                      </a:r>
                      <a:r>
                        <a:rPr lang="en-AU" sz="1700" baseline="0" dirty="0" err="1" smtClean="0">
                          <a:solidFill>
                            <a:srgbClr val="002060"/>
                          </a:solidFill>
                        </a:rPr>
                        <a:t>dân</a:t>
                      </a:r>
                      <a:endParaRPr lang="en-AU" sz="1700" dirty="0">
                        <a:solidFill>
                          <a:srgbClr val="002060"/>
                        </a:solidFill>
                      </a:endParaRPr>
                    </a:p>
                  </a:txBody>
                  <a:tcPr marL="68580" marR="68580" marT="34290" marB="34290">
                    <a:solidFill>
                      <a:schemeClr val="accent2">
                        <a:lumMod val="40000"/>
                        <a:lumOff val="60000"/>
                      </a:schemeClr>
                    </a:solidFill>
                  </a:tcPr>
                </a:tc>
                <a:tc>
                  <a:txBody>
                    <a:bodyPr/>
                    <a:lstStyle/>
                    <a:p>
                      <a:pPr algn="ctr"/>
                      <a:r>
                        <a:rPr lang="en-AU" sz="1700" dirty="0" err="1" smtClean="0">
                          <a:solidFill>
                            <a:srgbClr val="002060"/>
                          </a:solidFill>
                        </a:rPr>
                        <a:t>Kiều</a:t>
                      </a:r>
                      <a:r>
                        <a:rPr lang="en-AU" sz="1700" baseline="0" dirty="0" smtClean="0">
                          <a:solidFill>
                            <a:srgbClr val="002060"/>
                          </a:solidFill>
                        </a:rPr>
                        <a:t> </a:t>
                      </a:r>
                      <a:r>
                        <a:rPr lang="en-AU" sz="1700" baseline="0" dirty="0" err="1" smtClean="0">
                          <a:solidFill>
                            <a:srgbClr val="002060"/>
                          </a:solidFill>
                        </a:rPr>
                        <a:t>dân</a:t>
                      </a:r>
                      <a:endParaRPr lang="en-AU" sz="1700" dirty="0">
                        <a:solidFill>
                          <a:srgbClr val="002060"/>
                        </a:solidFill>
                      </a:endParaRPr>
                    </a:p>
                  </a:txBody>
                  <a:tcPr marL="68580" marR="68580" marT="34290" marB="34290">
                    <a:solidFill>
                      <a:schemeClr val="accent2">
                        <a:lumMod val="40000"/>
                        <a:lumOff val="60000"/>
                      </a:schemeClr>
                    </a:solidFill>
                  </a:tcPr>
                </a:tc>
                <a:tc>
                  <a:txBody>
                    <a:bodyPr/>
                    <a:lstStyle/>
                    <a:p>
                      <a:pPr algn="ctr"/>
                      <a:r>
                        <a:rPr lang="en-AU" sz="1700" dirty="0" err="1" smtClean="0">
                          <a:solidFill>
                            <a:srgbClr val="002060"/>
                          </a:solidFill>
                        </a:rPr>
                        <a:t>Nô</a:t>
                      </a:r>
                      <a:r>
                        <a:rPr lang="en-AU" sz="1700" baseline="0" dirty="0" smtClean="0">
                          <a:solidFill>
                            <a:srgbClr val="002060"/>
                          </a:solidFill>
                        </a:rPr>
                        <a:t> </a:t>
                      </a:r>
                      <a:r>
                        <a:rPr lang="en-AU" sz="1700" baseline="0" dirty="0" err="1" smtClean="0">
                          <a:solidFill>
                            <a:srgbClr val="002060"/>
                          </a:solidFill>
                        </a:rPr>
                        <a:t>lệ</a:t>
                      </a:r>
                      <a:endParaRPr lang="en-AU" sz="1700" dirty="0">
                        <a:solidFill>
                          <a:srgbClr val="002060"/>
                        </a:solidFill>
                      </a:endParaRPr>
                    </a:p>
                  </a:txBody>
                  <a:tcPr marL="68580" marR="68580" marT="34290" marB="34290">
                    <a:solidFill>
                      <a:schemeClr val="accent2">
                        <a:lumMod val="40000"/>
                        <a:lumOff val="60000"/>
                      </a:schemeClr>
                    </a:solidFill>
                  </a:tcPr>
                </a:tc>
                <a:extLst>
                  <a:ext uri="{0D108BD9-81ED-4DB2-BD59-A6C34878D82A}">
                    <a16:rowId xmlns="" xmlns:a16="http://schemas.microsoft.com/office/drawing/2014/main" val="10000"/>
                  </a:ext>
                </a:extLst>
              </a:tr>
              <a:tr h="3589020">
                <a:tc>
                  <a:txBody>
                    <a:bodyPr/>
                    <a:lstStyle/>
                    <a:p>
                      <a:pPr marL="285750" indent="-285750">
                        <a:spcBef>
                          <a:spcPts val="600"/>
                        </a:spcBef>
                        <a:buFontTx/>
                        <a:buChar char="•"/>
                      </a:pPr>
                      <a:r>
                        <a:rPr lang="vi-VN" sz="1700" dirty="0" smtClean="0">
                          <a:latin typeface="Calibri" panose="020F0502020204030204" pitchFamily="34" charset="0"/>
                          <a:cs typeface="Calibri" panose="020F0502020204030204" pitchFamily="34" charset="0"/>
                        </a:rPr>
                        <a:t>Những người đàn ông</a:t>
                      </a:r>
                    </a:p>
                    <a:p>
                      <a:pPr marL="285750" indent="-285750">
                        <a:spcBef>
                          <a:spcPts val="600"/>
                        </a:spcBef>
                        <a:buFontTx/>
                        <a:buChar char="•"/>
                      </a:pPr>
                      <a:r>
                        <a:rPr lang="vi-VN" sz="1700" dirty="0" smtClean="0">
                          <a:latin typeface="Calibri" panose="020F0502020204030204" pitchFamily="34" charset="0"/>
                          <a:cs typeface="Calibri" panose="020F0502020204030204" pitchFamily="34" charset="0"/>
                        </a:rPr>
                        <a:t>Có sở hữu đất</a:t>
                      </a:r>
                    </a:p>
                    <a:p>
                      <a:pPr marL="285750" indent="-285750">
                        <a:spcBef>
                          <a:spcPts val="600"/>
                        </a:spcBef>
                        <a:buFontTx/>
                        <a:buChar char="•"/>
                      </a:pPr>
                      <a:r>
                        <a:rPr lang="vi-VN" sz="1700" dirty="0" smtClean="0">
                          <a:latin typeface="Calibri" panose="020F0502020204030204" pitchFamily="34" charset="0"/>
                          <a:cs typeface="Calibri" panose="020F0502020204030204" pitchFamily="34" charset="0"/>
                        </a:rPr>
                        <a:t>Trên 30 tuổi</a:t>
                      </a:r>
                    </a:p>
                    <a:p>
                      <a:pPr marL="285750" indent="-285750">
                        <a:spcBef>
                          <a:spcPts val="600"/>
                        </a:spcBef>
                        <a:buFontTx/>
                        <a:buChar char="•"/>
                      </a:pPr>
                      <a:r>
                        <a:rPr lang="vi-VN" sz="1700" dirty="0" smtClean="0">
                          <a:latin typeface="Calibri" panose="020F0502020204030204" pitchFamily="34" charset="0"/>
                          <a:cs typeface="Calibri" panose="020F0502020204030204" pitchFamily="34" charset="0"/>
                        </a:rPr>
                        <a:t>Các quyền chính trị và pháp lý đầy đủ</a:t>
                      </a:r>
                    </a:p>
                    <a:p>
                      <a:pPr marL="285750" indent="-285750">
                        <a:spcBef>
                          <a:spcPts val="600"/>
                        </a:spcBef>
                        <a:buFontTx/>
                        <a:buChar char="•"/>
                      </a:pPr>
                      <a:r>
                        <a:rPr lang="vi-VN" sz="1700" dirty="0" smtClean="0">
                          <a:latin typeface="Calibri" panose="020F0502020204030204" pitchFamily="34" charset="0"/>
                          <a:cs typeface="Calibri" panose="020F0502020204030204" pitchFamily="34" charset="0"/>
                        </a:rPr>
                        <a:t>Không phải trả thuế</a:t>
                      </a:r>
                    </a:p>
                    <a:p>
                      <a:pPr marL="285750" indent="-285750">
                        <a:spcBef>
                          <a:spcPts val="600"/>
                        </a:spcBef>
                        <a:buFontTx/>
                        <a:buChar char="•"/>
                      </a:pPr>
                      <a:r>
                        <a:rPr lang="vi-VN" sz="1700" dirty="0" smtClean="0">
                          <a:latin typeface="Calibri" panose="020F0502020204030204" pitchFamily="34" charset="0"/>
                          <a:cs typeface="Calibri" panose="020F0502020204030204" pitchFamily="34" charset="0"/>
                        </a:rPr>
                        <a:t>Phải đọc lời tuyên thệ trung thành Ephebic năm 18 tuổi</a:t>
                      </a:r>
                    </a:p>
                    <a:p>
                      <a:pPr marL="285750" indent="-285750">
                        <a:spcBef>
                          <a:spcPts val="600"/>
                        </a:spcBef>
                        <a:buFontTx/>
                        <a:buChar char="•"/>
                      </a:pPr>
                      <a:r>
                        <a:rPr lang="vi-VN" sz="1700" dirty="0" smtClean="0">
                          <a:latin typeface="Calibri" panose="020F0502020204030204" pitchFamily="34" charset="0"/>
                          <a:cs typeface="Calibri" panose="020F0502020204030204" pitchFamily="34" charset="0"/>
                        </a:rPr>
                        <a:t>Chủ yếu là chủ cửa hàng, nông dân hoặc thợ thủ công</a:t>
                      </a:r>
                    </a:p>
                    <a:p>
                      <a:pPr marL="285750" indent="-285750">
                        <a:buFontTx/>
                        <a:buChar char="•"/>
                      </a:pPr>
                      <a:endParaRPr lang="en-AU" sz="1700" dirty="0">
                        <a:latin typeface="+mj-lt"/>
                      </a:endParaRPr>
                    </a:p>
                  </a:txBody>
                  <a:tcPr marL="68580" marR="68580" marT="34290" marB="34290">
                    <a:solidFill>
                      <a:schemeClr val="accent5">
                        <a:lumMod val="20000"/>
                        <a:lumOff val="80000"/>
                      </a:schemeClr>
                    </a:solidFill>
                  </a:tcPr>
                </a:tc>
                <a:tc>
                  <a:txBody>
                    <a:bodyPr/>
                    <a:lstStyle/>
                    <a:p>
                      <a:pPr marL="285750" indent="-285750">
                        <a:spcBef>
                          <a:spcPts val="600"/>
                        </a:spcBef>
                        <a:spcAft>
                          <a:spcPts val="600"/>
                        </a:spcAft>
                        <a:buFontTx/>
                        <a:buChar char="•"/>
                      </a:pPr>
                      <a:r>
                        <a:rPr lang="vi-VN" sz="1700" dirty="0" smtClean="0">
                          <a:latin typeface="Calibri" panose="020F0502020204030204" pitchFamily="34" charset="0"/>
                          <a:cs typeface="Calibri" panose="020F0502020204030204" pitchFamily="34" charset="0"/>
                        </a:rPr>
                        <a:t>Người nước ngoài sống ở A</a:t>
                      </a:r>
                      <a:r>
                        <a:rPr lang="en-US" sz="1700" dirty="0" smtClean="0">
                          <a:latin typeface="Calibri" panose="020F0502020204030204" pitchFamily="34" charset="0"/>
                          <a:cs typeface="Calibri" panose="020F0502020204030204" pitchFamily="34" charset="0"/>
                        </a:rPr>
                        <a:t>ten</a:t>
                      </a:r>
                      <a:endParaRPr lang="vi-VN" sz="1700" dirty="0" smtClean="0">
                        <a:latin typeface="Calibri" panose="020F0502020204030204" pitchFamily="34" charset="0"/>
                        <a:cs typeface="Calibri" panose="020F0502020204030204" pitchFamily="34" charset="0"/>
                      </a:endParaRPr>
                    </a:p>
                    <a:p>
                      <a:pPr marL="285750" indent="-285750">
                        <a:spcBef>
                          <a:spcPts val="600"/>
                        </a:spcBef>
                        <a:spcAft>
                          <a:spcPts val="600"/>
                        </a:spcAft>
                        <a:buFontTx/>
                        <a:buChar char="•"/>
                      </a:pPr>
                      <a:r>
                        <a:rPr lang="vi-VN" sz="1700" dirty="0" smtClean="0">
                          <a:latin typeface="Calibri" panose="020F0502020204030204" pitchFamily="34" charset="0"/>
                          <a:cs typeface="Calibri" panose="020F0502020204030204" pitchFamily="34" charset="0"/>
                        </a:rPr>
                        <a:t>Không </a:t>
                      </a:r>
                      <a:r>
                        <a:rPr lang="en-US" sz="1700" dirty="0" err="1" smtClean="0">
                          <a:latin typeface="Calibri" panose="020F0502020204030204" pitchFamily="34" charset="0"/>
                          <a:cs typeface="Calibri" panose="020F0502020204030204" pitchFamily="34" charset="0"/>
                        </a:rPr>
                        <a:t>được</a:t>
                      </a:r>
                      <a:r>
                        <a:rPr lang="vi-VN" sz="1700" dirty="0" smtClean="0">
                          <a:latin typeface="Calibri" panose="020F0502020204030204" pitchFamily="34" charset="0"/>
                          <a:cs typeface="Calibri" panose="020F0502020204030204" pitchFamily="34" charset="0"/>
                        </a:rPr>
                        <a:t> sở hữu đất</a:t>
                      </a:r>
                    </a:p>
                    <a:p>
                      <a:pPr marL="285750" indent="-285750">
                        <a:spcBef>
                          <a:spcPts val="600"/>
                        </a:spcBef>
                        <a:spcAft>
                          <a:spcPts val="600"/>
                        </a:spcAft>
                        <a:buFontTx/>
                        <a:buChar char="•"/>
                      </a:pPr>
                      <a:r>
                        <a:rPr lang="vi-VN" sz="1700" dirty="0" smtClean="0">
                          <a:latin typeface="Calibri" panose="020F0502020204030204" pitchFamily="34" charset="0"/>
                          <a:cs typeface="Calibri" panose="020F0502020204030204" pitchFamily="34" charset="0"/>
                        </a:rPr>
                        <a:t>Không có quyền chính trị</a:t>
                      </a:r>
                    </a:p>
                    <a:p>
                      <a:pPr marL="285750" indent="-285750">
                        <a:spcBef>
                          <a:spcPts val="600"/>
                        </a:spcBef>
                        <a:spcAft>
                          <a:spcPts val="600"/>
                        </a:spcAft>
                        <a:buFontTx/>
                        <a:buChar char="•"/>
                      </a:pPr>
                      <a:r>
                        <a:rPr lang="vi-VN" sz="1700" dirty="0" smtClean="0">
                          <a:latin typeface="Calibri" panose="020F0502020204030204" pitchFamily="34" charset="0"/>
                          <a:cs typeface="Calibri" panose="020F0502020204030204" pitchFamily="34" charset="0"/>
                        </a:rPr>
                        <a:t>Ít quyền hợp pháp</a:t>
                      </a:r>
                    </a:p>
                    <a:p>
                      <a:pPr marL="285750" indent="-285750">
                        <a:spcBef>
                          <a:spcPts val="600"/>
                        </a:spcBef>
                        <a:spcAft>
                          <a:spcPts val="600"/>
                        </a:spcAft>
                        <a:buFontTx/>
                        <a:buChar char="•"/>
                      </a:pPr>
                      <a:r>
                        <a:rPr lang="vi-VN" sz="1700" dirty="0" smtClean="0">
                          <a:latin typeface="Calibri" panose="020F0502020204030204" pitchFamily="34" charset="0"/>
                          <a:cs typeface="Calibri" panose="020F0502020204030204" pitchFamily="34" charset="0"/>
                        </a:rPr>
                        <a:t>Buộc nộp thuế</a:t>
                      </a:r>
                    </a:p>
                    <a:p>
                      <a:pPr marL="285750" indent="-285750">
                        <a:spcBef>
                          <a:spcPts val="600"/>
                        </a:spcBef>
                        <a:spcAft>
                          <a:spcPts val="600"/>
                        </a:spcAft>
                        <a:buFontTx/>
                        <a:buChar char="•"/>
                      </a:pPr>
                      <a:r>
                        <a:rPr lang="vi-VN" sz="1700" dirty="0" smtClean="0">
                          <a:latin typeface="Calibri" panose="020F0502020204030204" pitchFamily="34" charset="0"/>
                          <a:cs typeface="Calibri" panose="020F0502020204030204" pitchFamily="34" charset="0"/>
                        </a:rPr>
                        <a:t>Bị thu hút đến Athens để kiếm tiền</a:t>
                      </a:r>
                    </a:p>
                    <a:p>
                      <a:pPr marL="285750" indent="-285750">
                        <a:spcBef>
                          <a:spcPts val="600"/>
                        </a:spcBef>
                        <a:spcAft>
                          <a:spcPts val="600"/>
                        </a:spcAft>
                        <a:buFontTx/>
                        <a:buChar char="•"/>
                      </a:pPr>
                      <a:r>
                        <a:rPr lang="vi-VN" sz="1700" dirty="0" smtClean="0">
                          <a:latin typeface="Calibri" panose="020F0502020204030204" pitchFamily="34" charset="0"/>
                          <a:cs typeface="Calibri" panose="020F0502020204030204" pitchFamily="34" charset="0"/>
                        </a:rPr>
                        <a:t>Chủ yếu là thợ thủ công</a:t>
                      </a:r>
                    </a:p>
                    <a:p>
                      <a:pPr marL="285750" indent="-285750">
                        <a:buFontTx/>
                        <a:buChar char="•"/>
                      </a:pPr>
                      <a:endParaRPr lang="en-AU" sz="1700" dirty="0"/>
                    </a:p>
                  </a:txBody>
                  <a:tcPr marL="68580" marR="68580" marT="34290" marB="34290">
                    <a:solidFill>
                      <a:schemeClr val="accent5">
                        <a:lumMod val="20000"/>
                        <a:lumOff val="80000"/>
                      </a:schemeClr>
                    </a:solidFill>
                  </a:tcPr>
                </a:tc>
                <a:tc>
                  <a:txBody>
                    <a:bodyPr/>
                    <a:lstStyle/>
                    <a:p>
                      <a:pPr marL="285750" indent="-285750">
                        <a:buFontTx/>
                        <a:buChar char="•"/>
                      </a:pPr>
                      <a:r>
                        <a:rPr lang="vi-VN" sz="1700" dirty="0" smtClean="0">
                          <a:latin typeface="Calibri" panose="020F0502020204030204" pitchFamily="34" charset="0"/>
                          <a:cs typeface="Calibri" panose="020F0502020204030204" pitchFamily="34" charset="0"/>
                        </a:rPr>
                        <a:t>Có thể bị bắt hoặc </a:t>
                      </a:r>
                      <a:r>
                        <a:rPr lang="en-US" sz="1700" dirty="0" smtClean="0">
                          <a:latin typeface="Calibri" panose="020F0502020204030204" pitchFamily="34" charset="0"/>
                          <a:cs typeface="Calibri" panose="020F0502020204030204" pitchFamily="34" charset="0"/>
                        </a:rPr>
                        <a:t>do </a:t>
                      </a:r>
                      <a:r>
                        <a:rPr lang="en-US" sz="1700" dirty="0" err="1" smtClean="0">
                          <a:latin typeface="Calibri" panose="020F0502020204030204" pitchFamily="34" charset="0"/>
                          <a:cs typeface="Calibri" panose="020F0502020204030204" pitchFamily="34" charset="0"/>
                        </a:rPr>
                        <a:t>bố</a:t>
                      </a:r>
                      <a:r>
                        <a:rPr lang="en-US" sz="1700" baseline="0" dirty="0" smtClean="0">
                          <a:latin typeface="Calibri" panose="020F0502020204030204" pitchFamily="34" charset="0"/>
                          <a:cs typeface="Calibri" panose="020F0502020204030204" pitchFamily="34" charset="0"/>
                        </a:rPr>
                        <a:t> </a:t>
                      </a:r>
                      <a:r>
                        <a:rPr lang="en-US" sz="1700" baseline="0" dirty="0" err="1" smtClean="0">
                          <a:latin typeface="Calibri" panose="020F0502020204030204" pitchFamily="34" charset="0"/>
                          <a:cs typeface="Calibri" panose="020F0502020204030204" pitchFamily="34" charset="0"/>
                        </a:rPr>
                        <a:t>mẹ</a:t>
                      </a:r>
                      <a:r>
                        <a:rPr lang="en-US" sz="1700" baseline="0" dirty="0" smtClean="0">
                          <a:latin typeface="Calibri" panose="020F0502020204030204" pitchFamily="34" charset="0"/>
                          <a:cs typeface="Calibri" panose="020F0502020204030204" pitchFamily="34" charset="0"/>
                        </a:rPr>
                        <a:t> </a:t>
                      </a:r>
                      <a:r>
                        <a:rPr lang="en-US" sz="1700" baseline="0" dirty="0" err="1" smtClean="0">
                          <a:latin typeface="Calibri" panose="020F0502020204030204" pitchFamily="34" charset="0"/>
                          <a:cs typeface="Calibri" panose="020F0502020204030204" pitchFamily="34" charset="0"/>
                        </a:rPr>
                        <a:t>là</a:t>
                      </a:r>
                      <a:r>
                        <a:rPr lang="en-US" sz="1700" baseline="0" dirty="0" smtClean="0">
                          <a:latin typeface="Calibri" panose="020F0502020204030204" pitchFamily="34" charset="0"/>
                          <a:cs typeface="Calibri" panose="020F0502020204030204" pitchFamily="34" charset="0"/>
                        </a:rPr>
                        <a:t> </a:t>
                      </a:r>
                      <a:r>
                        <a:rPr lang="en-US" sz="1700" baseline="0" dirty="0" err="1" smtClean="0">
                          <a:latin typeface="Calibri" panose="020F0502020204030204" pitchFamily="34" charset="0"/>
                          <a:cs typeface="Calibri" panose="020F0502020204030204" pitchFamily="34" charset="0"/>
                        </a:rPr>
                        <a:t>nô</a:t>
                      </a:r>
                      <a:r>
                        <a:rPr lang="en-US" sz="1700" baseline="0" dirty="0" smtClean="0">
                          <a:latin typeface="Calibri" panose="020F0502020204030204" pitchFamily="34" charset="0"/>
                          <a:cs typeface="Calibri" panose="020F0502020204030204" pitchFamily="34" charset="0"/>
                        </a:rPr>
                        <a:t> </a:t>
                      </a:r>
                      <a:r>
                        <a:rPr lang="en-US" sz="1700" baseline="0" dirty="0" err="1" smtClean="0">
                          <a:latin typeface="Calibri" panose="020F0502020204030204" pitchFamily="34" charset="0"/>
                          <a:cs typeface="Calibri" panose="020F0502020204030204" pitchFamily="34" charset="0"/>
                        </a:rPr>
                        <a:t>lệ</a:t>
                      </a:r>
                      <a:r>
                        <a:rPr lang="en-US" sz="1700" baseline="0" dirty="0" smtClean="0">
                          <a:latin typeface="Calibri" panose="020F0502020204030204" pitchFamily="34" charset="0"/>
                          <a:cs typeface="Calibri" panose="020F0502020204030204" pitchFamily="34" charset="0"/>
                        </a:rPr>
                        <a:t> </a:t>
                      </a:r>
                      <a:r>
                        <a:rPr lang="en-US" sz="1700" baseline="0" dirty="0" err="1" smtClean="0">
                          <a:latin typeface="Calibri" panose="020F0502020204030204" pitchFamily="34" charset="0"/>
                          <a:cs typeface="Calibri" panose="020F0502020204030204" pitchFamily="34" charset="0"/>
                        </a:rPr>
                        <a:t>sinh</a:t>
                      </a:r>
                      <a:r>
                        <a:rPr lang="en-US" sz="1700" baseline="0" dirty="0" smtClean="0">
                          <a:latin typeface="Calibri" panose="020F0502020204030204" pitchFamily="34" charset="0"/>
                          <a:cs typeface="Calibri" panose="020F0502020204030204" pitchFamily="34" charset="0"/>
                        </a:rPr>
                        <a:t> </a:t>
                      </a:r>
                      <a:r>
                        <a:rPr lang="en-US" sz="1700" baseline="0" dirty="0" err="1" smtClean="0">
                          <a:latin typeface="Calibri" panose="020F0502020204030204" pitchFamily="34" charset="0"/>
                          <a:cs typeface="Calibri" panose="020F0502020204030204" pitchFamily="34" charset="0"/>
                        </a:rPr>
                        <a:t>ra.</a:t>
                      </a:r>
                      <a:endParaRPr lang="en-US" sz="1700" dirty="0" smtClean="0">
                        <a:latin typeface="Calibri" panose="020F0502020204030204" pitchFamily="34" charset="0"/>
                        <a:cs typeface="Calibri" panose="020F0502020204030204" pitchFamily="34" charset="0"/>
                      </a:endParaRPr>
                    </a:p>
                    <a:p>
                      <a:pPr marL="285750" indent="-285750">
                        <a:buFontTx/>
                        <a:buChar char="•"/>
                      </a:pPr>
                      <a:r>
                        <a:rPr lang="vi-VN" sz="1700" dirty="0" smtClean="0">
                          <a:latin typeface="Calibri" panose="020F0502020204030204" pitchFamily="34" charset="0"/>
                          <a:cs typeface="Calibri" panose="020F0502020204030204" pitchFamily="34" charset="0"/>
                        </a:rPr>
                        <a:t>Làm việc nhưng không </a:t>
                      </a:r>
                      <a:r>
                        <a:rPr lang="en-US" sz="1700" dirty="0" err="1" smtClean="0">
                          <a:latin typeface="Calibri" panose="020F0502020204030204" pitchFamily="34" charset="0"/>
                          <a:cs typeface="Calibri" panose="020F0502020204030204" pitchFamily="34" charset="0"/>
                        </a:rPr>
                        <a:t>được</a:t>
                      </a:r>
                      <a:r>
                        <a:rPr lang="en-US" sz="1700" baseline="0" dirty="0" smtClean="0">
                          <a:latin typeface="Calibri" panose="020F0502020204030204" pitchFamily="34" charset="0"/>
                          <a:cs typeface="Calibri" panose="020F0502020204030204" pitchFamily="34" charset="0"/>
                        </a:rPr>
                        <a:t> </a:t>
                      </a:r>
                      <a:r>
                        <a:rPr lang="en-US" sz="1700" baseline="0" dirty="0" err="1" smtClean="0">
                          <a:latin typeface="Calibri" panose="020F0502020204030204" pitchFamily="34" charset="0"/>
                          <a:cs typeface="Calibri" panose="020F0502020204030204" pitchFamily="34" charset="0"/>
                        </a:rPr>
                        <a:t>sở</a:t>
                      </a:r>
                      <a:r>
                        <a:rPr lang="en-US" sz="1700" baseline="0" dirty="0" smtClean="0">
                          <a:latin typeface="Calibri" panose="020F0502020204030204" pitchFamily="34" charset="0"/>
                          <a:cs typeface="Calibri" panose="020F0502020204030204" pitchFamily="34" charset="0"/>
                        </a:rPr>
                        <a:t> </a:t>
                      </a:r>
                      <a:r>
                        <a:rPr lang="en-US" sz="1700" baseline="0" dirty="0" err="1" smtClean="0">
                          <a:latin typeface="Calibri" panose="020F0502020204030204" pitchFamily="34" charset="0"/>
                          <a:cs typeface="Calibri" panose="020F0502020204030204" pitchFamily="34" charset="0"/>
                        </a:rPr>
                        <a:t>hữu</a:t>
                      </a:r>
                      <a:r>
                        <a:rPr lang="en-US" sz="1700" baseline="0" dirty="0" smtClean="0">
                          <a:latin typeface="Calibri" panose="020F0502020204030204" pitchFamily="34" charset="0"/>
                          <a:cs typeface="Calibri" panose="020F0502020204030204" pitchFamily="34" charset="0"/>
                        </a:rPr>
                        <a:t> </a:t>
                      </a:r>
                      <a:r>
                        <a:rPr lang="en-US" sz="1700" baseline="0" dirty="0" err="1" smtClean="0">
                          <a:latin typeface="Calibri" panose="020F0502020204030204" pitchFamily="34" charset="0"/>
                          <a:cs typeface="Calibri" panose="020F0502020204030204" pitchFamily="34" charset="0"/>
                        </a:rPr>
                        <a:t>đất</a:t>
                      </a:r>
                      <a:r>
                        <a:rPr lang="en-US" sz="1700" baseline="0" dirty="0" smtClean="0">
                          <a:latin typeface="Calibri" panose="020F0502020204030204" pitchFamily="34" charset="0"/>
                          <a:cs typeface="Calibri" panose="020F0502020204030204" pitchFamily="34" charset="0"/>
                        </a:rPr>
                        <a:t> </a:t>
                      </a:r>
                      <a:r>
                        <a:rPr lang="en-US" sz="1700" baseline="0" dirty="0" err="1" smtClean="0">
                          <a:latin typeface="Calibri" panose="020F0502020204030204" pitchFamily="34" charset="0"/>
                          <a:cs typeface="Calibri" panose="020F0502020204030204" pitchFamily="34" charset="0"/>
                        </a:rPr>
                        <a:t>đai</a:t>
                      </a:r>
                      <a:endParaRPr lang="en-US" sz="1700" dirty="0" smtClean="0">
                        <a:latin typeface="Calibri" panose="020F0502020204030204" pitchFamily="34" charset="0"/>
                        <a:cs typeface="Calibri" panose="020F0502020204030204" pitchFamily="34" charset="0"/>
                      </a:endParaRPr>
                    </a:p>
                    <a:p>
                      <a:pPr marL="285750" indent="-285750">
                        <a:buFontTx/>
                        <a:buChar char="•"/>
                      </a:pPr>
                      <a:r>
                        <a:rPr lang="vi-VN" sz="1700" dirty="0" smtClean="0">
                          <a:latin typeface="Calibri" panose="020F0502020204030204" pitchFamily="34" charset="0"/>
                          <a:cs typeface="Calibri" panose="020F0502020204030204" pitchFamily="34" charset="0"/>
                        </a:rPr>
                        <a:t>Sống trong điều kiện tồi tệ</a:t>
                      </a:r>
                      <a:endParaRPr lang="en-US" sz="1700" dirty="0" smtClean="0">
                        <a:latin typeface="Calibri" panose="020F0502020204030204" pitchFamily="34" charset="0"/>
                        <a:cs typeface="Calibri" panose="020F0502020204030204" pitchFamily="34" charset="0"/>
                      </a:endParaRPr>
                    </a:p>
                    <a:p>
                      <a:pPr marL="285750" indent="-285750">
                        <a:buFontTx/>
                        <a:buChar char="•"/>
                      </a:pPr>
                      <a:r>
                        <a:rPr lang="vi-VN" sz="1700" dirty="0" smtClean="0">
                          <a:latin typeface="Calibri" panose="020F0502020204030204" pitchFamily="34" charset="0"/>
                          <a:cs typeface="Calibri" panose="020F0502020204030204" pitchFamily="34" charset="0"/>
                        </a:rPr>
                        <a:t>Không có quyền chính trị hoặc pháp lý</a:t>
                      </a:r>
                      <a:endParaRPr lang="en-US" sz="1700" dirty="0" smtClean="0">
                        <a:latin typeface="Calibri" panose="020F0502020204030204" pitchFamily="34" charset="0"/>
                        <a:cs typeface="Calibri" panose="020F0502020204030204" pitchFamily="34" charset="0"/>
                      </a:endParaRPr>
                    </a:p>
                    <a:p>
                      <a:pPr marL="285750" indent="-285750">
                        <a:buFontTx/>
                        <a:buChar char="•"/>
                      </a:pPr>
                      <a:r>
                        <a:rPr lang="vi-VN" sz="1700" dirty="0" smtClean="0">
                          <a:latin typeface="Calibri" panose="020F0502020204030204" pitchFamily="34" charset="0"/>
                          <a:cs typeface="Calibri" panose="020F0502020204030204" pitchFamily="34" charset="0"/>
                        </a:rPr>
                        <a:t>Đôi khi có thể kiếm được mức lương nhỏ</a:t>
                      </a:r>
                      <a:endParaRPr lang="en-US" sz="1700" dirty="0" smtClean="0">
                        <a:latin typeface="Calibri" panose="020F0502020204030204" pitchFamily="34" charset="0"/>
                        <a:cs typeface="Calibri" panose="020F0502020204030204" pitchFamily="34" charset="0"/>
                      </a:endParaRPr>
                    </a:p>
                    <a:p>
                      <a:pPr marL="285750" indent="-285750">
                        <a:buFontTx/>
                        <a:buChar char="•"/>
                      </a:pPr>
                      <a:r>
                        <a:rPr lang="vi-VN" sz="1700" dirty="0" smtClean="0">
                          <a:latin typeface="Calibri" panose="020F0502020204030204" pitchFamily="34" charset="0"/>
                          <a:cs typeface="Calibri" panose="020F0502020204030204" pitchFamily="34" charset="0"/>
                        </a:rPr>
                        <a:t>Thường làm việc trong các mỏ bạc (công việc khó khăn</a:t>
                      </a:r>
                      <a:r>
                        <a:rPr lang="en-US" sz="1700" dirty="0" smtClean="0">
                          <a:latin typeface="Calibri" panose="020F0502020204030204" pitchFamily="34" charset="0"/>
                          <a:cs typeface="Calibri" panose="020F0502020204030204" pitchFamily="34" charset="0"/>
                        </a:rPr>
                        <a:t>, </a:t>
                      </a:r>
                      <a:r>
                        <a:rPr lang="en-US" sz="1700" dirty="0" err="1" smtClean="0">
                          <a:latin typeface="Calibri" panose="020F0502020204030204" pitchFamily="34" charset="0"/>
                          <a:cs typeface="Calibri" panose="020F0502020204030204" pitchFamily="34" charset="0"/>
                        </a:rPr>
                        <a:t>nặng</a:t>
                      </a:r>
                      <a:r>
                        <a:rPr lang="en-US" sz="1700" baseline="0" dirty="0" smtClean="0">
                          <a:latin typeface="Calibri" panose="020F0502020204030204" pitchFamily="34" charset="0"/>
                          <a:cs typeface="Calibri" panose="020F0502020204030204" pitchFamily="34" charset="0"/>
                        </a:rPr>
                        <a:t> </a:t>
                      </a:r>
                      <a:r>
                        <a:rPr lang="en-US" sz="1700" baseline="0" dirty="0" err="1" smtClean="0">
                          <a:latin typeface="Calibri" panose="020F0502020204030204" pitchFamily="34" charset="0"/>
                          <a:cs typeface="Calibri" panose="020F0502020204030204" pitchFamily="34" charset="0"/>
                        </a:rPr>
                        <a:t>nhọc</a:t>
                      </a:r>
                      <a:r>
                        <a:rPr lang="vi-VN" sz="1700" dirty="0" smtClean="0">
                          <a:latin typeface="Calibri" panose="020F0502020204030204" pitchFamily="34" charset="0"/>
                          <a:cs typeface="Calibri" panose="020F0502020204030204" pitchFamily="34" charset="0"/>
                        </a:rPr>
                        <a:t>)</a:t>
                      </a:r>
                      <a:endParaRPr lang="en-US" sz="1700" dirty="0" smtClean="0">
                        <a:latin typeface="Calibri" panose="020F0502020204030204" pitchFamily="34" charset="0"/>
                        <a:cs typeface="Calibri" panose="020F0502020204030204" pitchFamily="34" charset="0"/>
                      </a:endParaRPr>
                    </a:p>
                    <a:p>
                      <a:pPr marL="285750" indent="-285750">
                        <a:buFontTx/>
                        <a:buChar char="•"/>
                      </a:pPr>
                      <a:r>
                        <a:rPr lang="vi-VN" sz="1700" dirty="0" smtClean="0">
                          <a:latin typeface="Calibri" panose="020F0502020204030204" pitchFamily="34" charset="0"/>
                          <a:cs typeface="Calibri" panose="020F0502020204030204" pitchFamily="34" charset="0"/>
                        </a:rPr>
                        <a:t>Có thể được học </a:t>
                      </a:r>
                      <a:r>
                        <a:rPr lang="en-US" sz="1700" dirty="0" err="1" smtClean="0">
                          <a:latin typeface="Calibri" panose="020F0502020204030204" pitchFamily="34" charset="0"/>
                          <a:cs typeface="Calibri" panose="020F0502020204030204" pitchFamily="34" charset="0"/>
                        </a:rPr>
                        <a:t>hành</a:t>
                      </a:r>
                      <a:r>
                        <a:rPr lang="en-US" sz="1700" baseline="0" dirty="0" smtClean="0">
                          <a:latin typeface="Calibri" panose="020F0502020204030204" pitchFamily="34" charset="0"/>
                          <a:cs typeface="Calibri" panose="020F0502020204030204" pitchFamily="34" charset="0"/>
                        </a:rPr>
                        <a:t> </a:t>
                      </a:r>
                      <a:r>
                        <a:rPr lang="vi-VN" sz="1700" dirty="0" smtClean="0">
                          <a:latin typeface="Calibri" panose="020F0502020204030204" pitchFamily="34" charset="0"/>
                          <a:cs typeface="Calibri" panose="020F0502020204030204" pitchFamily="34" charset="0"/>
                        </a:rPr>
                        <a:t>và trở thành gia sư.</a:t>
                      </a:r>
                      <a:endParaRPr lang="en-AU" sz="1700" dirty="0">
                        <a:latin typeface="Calibri" panose="020F0502020204030204" pitchFamily="34" charset="0"/>
                        <a:cs typeface="Calibri" panose="020F0502020204030204" pitchFamily="34" charset="0"/>
                      </a:endParaRPr>
                    </a:p>
                  </a:txBody>
                  <a:tcPr marL="68580" marR="68580" marT="34290" marB="34290">
                    <a:solidFill>
                      <a:schemeClr val="accent5">
                        <a:lumMod val="20000"/>
                        <a:lumOff val="80000"/>
                      </a:schemeClr>
                    </a:solidFill>
                  </a:tcPr>
                </a:tc>
                <a:extLst>
                  <a:ext uri="{0D108BD9-81ED-4DB2-BD59-A6C34878D82A}">
                    <a16:rowId xmlns="" xmlns:a16="http://schemas.microsoft.com/office/drawing/2014/main" val="10001"/>
                  </a:ext>
                </a:extLst>
              </a:tr>
            </a:tbl>
          </a:graphicData>
        </a:graphic>
      </p:graphicFrame>
      <p:pic>
        <p:nvPicPr>
          <p:cNvPr id="7" name="Picture 6"/>
          <p:cNvPicPr>
            <a:picLocks noChangeAspect="1"/>
          </p:cNvPicPr>
          <p:nvPr/>
        </p:nvPicPr>
        <p:blipFill>
          <a:blip r:embed="rId2"/>
          <a:stretch>
            <a:fillRect/>
          </a:stretch>
        </p:blipFill>
        <p:spPr>
          <a:xfrm>
            <a:off x="8072383" y="86235"/>
            <a:ext cx="886559" cy="1042797"/>
          </a:xfrm>
          <a:prstGeom prst="rect">
            <a:avLst/>
          </a:prstGeom>
        </p:spPr>
      </p:pic>
    </p:spTree>
    <p:extLst>
      <p:ext uri="{BB962C8B-B14F-4D97-AF65-F5344CB8AC3E}">
        <p14:creationId xmlns:p14="http://schemas.microsoft.com/office/powerpoint/2010/main" val="16517425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8"/>
          <p:cNvSpPr/>
          <p:nvPr/>
        </p:nvSpPr>
        <p:spPr>
          <a:xfrm>
            <a:off x="1090293" y="1866035"/>
            <a:ext cx="5747360" cy="1589166"/>
          </a:xfrm>
          <a:prstGeom prst="roundRect">
            <a:avLst>
              <a:gd name="adj" fmla="val 16667"/>
            </a:avLst>
          </a:prstGeom>
          <a:solidFill>
            <a:srgbClr val="DA846F">
              <a:alpha val="10710"/>
            </a:srgbClr>
          </a:solidFill>
          <a:ln w="28575" cap="flat" cmpd="sng">
            <a:solidFill>
              <a:srgbClr val="FEFEFE"/>
            </a:solidFill>
            <a:prstDash val="dashDot"/>
            <a:round/>
            <a:headEnd type="none" w="sm" len="sm"/>
            <a:tailEnd type="none" w="sm" len="sm"/>
          </a:ln>
          <a:effectLst>
            <a:outerShdw blurRad="171450" dist="190500" dir="2820000" algn="bl" rotWithShape="0">
              <a:schemeClr val="lt1">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8"/>
          <p:cNvSpPr txBox="1">
            <a:spLocks noGrp="1"/>
          </p:cNvSpPr>
          <p:nvPr>
            <p:ph type="title"/>
          </p:nvPr>
        </p:nvSpPr>
        <p:spPr>
          <a:xfrm>
            <a:off x="1183046" y="2005118"/>
            <a:ext cx="5654607" cy="655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000" b="1" i="1" dirty="0" smtClean="0">
                <a:latin typeface="Times New Roman" panose="02020603050405020304" pitchFamily="18" charset="0"/>
                <a:cs typeface="Times New Roman" panose="02020603050405020304" pitchFamily="18" charset="0"/>
              </a:rPr>
              <a:t>III. </a:t>
            </a:r>
            <a:r>
              <a:rPr lang="en-US" sz="4000" b="1" i="1" dirty="0" err="1" smtClean="0">
                <a:latin typeface="Times New Roman" panose="02020603050405020304" pitchFamily="18" charset="0"/>
                <a:cs typeface="Times New Roman" panose="02020603050405020304" pitchFamily="18" charset="0"/>
              </a:rPr>
              <a:t>Những</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thành</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tựu</a:t>
            </a:r>
            <a:r>
              <a:rPr lang="en-US" sz="4000" b="1" i="1" dirty="0" smtClean="0">
                <a:latin typeface="Times New Roman" panose="02020603050405020304" pitchFamily="18" charset="0"/>
                <a:cs typeface="Times New Roman" panose="02020603050405020304" pitchFamily="18" charset="0"/>
              </a:rPr>
              <a:t> </a:t>
            </a:r>
            <a:br>
              <a:rPr lang="en-US" sz="4000" b="1" i="1" dirty="0" smtClean="0">
                <a:latin typeface="Times New Roman" panose="02020603050405020304" pitchFamily="18" charset="0"/>
                <a:cs typeface="Times New Roman" panose="02020603050405020304" pitchFamily="18" charset="0"/>
              </a:rPr>
            </a:br>
            <a:r>
              <a:rPr lang="en-US" sz="4000" b="1" i="1" dirty="0" err="1" smtClean="0">
                <a:latin typeface="Times New Roman" panose="02020603050405020304" pitchFamily="18" charset="0"/>
                <a:cs typeface="Times New Roman" panose="02020603050405020304" pitchFamily="18" charset="0"/>
              </a:rPr>
              <a:t>văn</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hóa</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tiêu</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biểu</a:t>
            </a:r>
            <a:endParaRPr sz="4000" b="1" i="1" dirty="0">
              <a:latin typeface="Times New Roman" panose="02020603050405020304" pitchFamily="18" charset="0"/>
              <a:cs typeface="Times New Roman" panose="02020603050405020304" pitchFamily="18" charset="0"/>
            </a:endParaRPr>
          </a:p>
        </p:txBody>
      </p:sp>
      <p:pic>
        <p:nvPicPr>
          <p:cNvPr id="240" name="Google Shape;240;p38"/>
          <p:cNvPicPr preferRelativeResize="0"/>
          <p:nvPr/>
        </p:nvPicPr>
        <p:blipFill>
          <a:blip r:embed="rId3">
            <a:alphaModFix/>
          </a:blip>
          <a:stretch>
            <a:fillRect/>
          </a:stretch>
        </p:blipFill>
        <p:spPr>
          <a:xfrm rot="1987331">
            <a:off x="6078846" y="1434083"/>
            <a:ext cx="1603966" cy="384882"/>
          </a:xfrm>
          <a:prstGeom prst="rect">
            <a:avLst/>
          </a:prstGeom>
          <a:noFill/>
          <a:ln>
            <a:noFill/>
          </a:ln>
        </p:spPr>
      </p:pic>
      <p:pic>
        <p:nvPicPr>
          <p:cNvPr id="241" name="Google Shape;241;p38"/>
          <p:cNvPicPr preferRelativeResize="0"/>
          <p:nvPr/>
        </p:nvPicPr>
        <p:blipFill>
          <a:blip r:embed="rId4">
            <a:alphaModFix/>
          </a:blip>
          <a:stretch>
            <a:fillRect/>
          </a:stretch>
        </p:blipFill>
        <p:spPr>
          <a:xfrm rot="-1290143">
            <a:off x="4460009" y="71911"/>
            <a:ext cx="1121695" cy="1290505"/>
          </a:xfrm>
          <a:prstGeom prst="rect">
            <a:avLst/>
          </a:prstGeom>
          <a:noFill/>
          <a:ln>
            <a:noFill/>
          </a:ln>
        </p:spPr>
      </p:pic>
      <p:pic>
        <p:nvPicPr>
          <p:cNvPr id="242" name="Google Shape;242;p38"/>
          <p:cNvPicPr preferRelativeResize="0"/>
          <p:nvPr/>
        </p:nvPicPr>
        <p:blipFill>
          <a:blip r:embed="rId5">
            <a:alphaModFix/>
          </a:blip>
          <a:stretch>
            <a:fillRect/>
          </a:stretch>
        </p:blipFill>
        <p:spPr>
          <a:xfrm rot="1242600">
            <a:off x="1257450" y="3934168"/>
            <a:ext cx="974478" cy="1123412"/>
          </a:xfrm>
          <a:prstGeom prst="rect">
            <a:avLst/>
          </a:prstGeom>
          <a:noFill/>
          <a:ln>
            <a:noFill/>
          </a:ln>
        </p:spPr>
      </p:pic>
      <p:pic>
        <p:nvPicPr>
          <p:cNvPr id="243" name="Google Shape;243;p38"/>
          <p:cNvPicPr preferRelativeResize="0"/>
          <p:nvPr/>
        </p:nvPicPr>
        <p:blipFill>
          <a:blip r:embed="rId6">
            <a:alphaModFix/>
          </a:blip>
          <a:stretch>
            <a:fillRect/>
          </a:stretch>
        </p:blipFill>
        <p:spPr>
          <a:xfrm rot="-701571">
            <a:off x="466889" y="158290"/>
            <a:ext cx="1099614" cy="1266506"/>
          </a:xfrm>
          <a:prstGeom prst="rect">
            <a:avLst/>
          </a:prstGeom>
          <a:noFill/>
          <a:ln>
            <a:noFill/>
          </a:ln>
        </p:spPr>
      </p:pic>
      <p:sp>
        <p:nvSpPr>
          <p:cNvPr id="244" name="Google Shape;244;p38"/>
          <p:cNvSpPr/>
          <p:nvPr/>
        </p:nvSpPr>
        <p:spPr>
          <a:xfrm>
            <a:off x="-212300" y="3991015"/>
            <a:ext cx="1771175" cy="1009700"/>
          </a:xfrm>
          <a:custGeom>
            <a:avLst/>
            <a:gdLst/>
            <a:ahLst/>
            <a:cxnLst/>
            <a:rect l="l" t="t" r="r" b="b"/>
            <a:pathLst>
              <a:path w="70847" h="40388" extrusionOk="0">
                <a:moveTo>
                  <a:pt x="0" y="35924"/>
                </a:moveTo>
                <a:cubicBezTo>
                  <a:pt x="12725" y="39104"/>
                  <a:pt x="29268" y="37265"/>
                  <a:pt x="38541" y="27989"/>
                </a:cubicBezTo>
                <a:cubicBezTo>
                  <a:pt x="44383" y="22145"/>
                  <a:pt x="47658" y="10494"/>
                  <a:pt x="43075" y="3618"/>
                </a:cubicBezTo>
                <a:cubicBezTo>
                  <a:pt x="40813" y="224"/>
                  <a:pt x="35042" y="-505"/>
                  <a:pt x="31173" y="784"/>
                </a:cubicBezTo>
                <a:cubicBezTo>
                  <a:pt x="29169" y="1452"/>
                  <a:pt x="28919" y="4420"/>
                  <a:pt x="28339" y="6451"/>
                </a:cubicBezTo>
                <a:cubicBezTo>
                  <a:pt x="25934" y="14866"/>
                  <a:pt x="28384" y="25767"/>
                  <a:pt x="34573" y="31956"/>
                </a:cubicBezTo>
                <a:cubicBezTo>
                  <a:pt x="43160" y="40543"/>
                  <a:pt x="62260" y="43944"/>
                  <a:pt x="70847" y="35357"/>
                </a:cubicBezTo>
              </a:path>
            </a:pathLst>
          </a:custGeom>
          <a:noFill/>
          <a:ln w="28575" cap="flat" cmpd="sng">
            <a:solidFill>
              <a:srgbClr val="FFFFFF"/>
            </a:solidFill>
            <a:prstDash val="dashDot"/>
            <a:round/>
            <a:headEnd type="none" w="med" len="med"/>
            <a:tailEnd type="none" w="med" len="med"/>
          </a:ln>
        </p:spPr>
      </p:sp>
      <p:pic>
        <p:nvPicPr>
          <p:cNvPr id="245" name="Google Shape;245;p38"/>
          <p:cNvPicPr preferRelativeResize="0"/>
          <p:nvPr/>
        </p:nvPicPr>
        <p:blipFill>
          <a:blip r:embed="rId7">
            <a:alphaModFix/>
          </a:blip>
          <a:stretch>
            <a:fillRect/>
          </a:stretch>
        </p:blipFill>
        <p:spPr>
          <a:xfrm rot="-1345027">
            <a:off x="7846446" y="226384"/>
            <a:ext cx="877637" cy="1010687"/>
          </a:xfrm>
          <a:prstGeom prst="rect">
            <a:avLst/>
          </a:prstGeom>
          <a:noFill/>
          <a:ln>
            <a:noFill/>
          </a:ln>
        </p:spPr>
      </p:pic>
      <p:pic>
        <p:nvPicPr>
          <p:cNvPr id="246" name="Google Shape;246;p38"/>
          <p:cNvPicPr preferRelativeResize="0"/>
          <p:nvPr/>
        </p:nvPicPr>
        <p:blipFill>
          <a:blip r:embed="rId8">
            <a:alphaModFix/>
          </a:blip>
          <a:stretch>
            <a:fillRect/>
          </a:stretch>
        </p:blipFill>
        <p:spPr>
          <a:xfrm rot="1448862">
            <a:off x="7574777" y="3667526"/>
            <a:ext cx="1097971" cy="1265799"/>
          </a:xfrm>
          <a:prstGeom prst="rect">
            <a:avLst/>
          </a:prstGeom>
          <a:noFill/>
          <a:ln>
            <a:noFill/>
          </a:ln>
        </p:spPr>
      </p:pic>
    </p:spTree>
    <p:extLst>
      <p:ext uri="{BB962C8B-B14F-4D97-AF65-F5344CB8AC3E}">
        <p14:creationId xmlns:p14="http://schemas.microsoft.com/office/powerpoint/2010/main" val="3475427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41397297"/>
              </p:ext>
            </p:extLst>
          </p:nvPr>
        </p:nvGraphicFramePr>
        <p:xfrm>
          <a:off x="792888" y="377592"/>
          <a:ext cx="7343194" cy="4111281"/>
        </p:xfrm>
        <a:graphic>
          <a:graphicData uri="http://schemas.openxmlformats.org/drawingml/2006/table">
            <a:tbl>
              <a:tblPr firstRow="1" firstCol="1" bandRow="1">
                <a:tableStyleId>{5C22544A-7EE6-4342-B048-85BDC9FD1C3A}</a:tableStyleId>
              </a:tblPr>
              <a:tblGrid>
                <a:gridCol w="1293122">
                  <a:extLst>
                    <a:ext uri="{9D8B030D-6E8A-4147-A177-3AD203B41FA5}">
                      <a16:colId xmlns="" xmlns:a16="http://schemas.microsoft.com/office/drawing/2014/main" val="814771167"/>
                    </a:ext>
                  </a:extLst>
                </a:gridCol>
                <a:gridCol w="6050072">
                  <a:extLst>
                    <a:ext uri="{9D8B030D-6E8A-4147-A177-3AD203B41FA5}">
                      <a16:colId xmlns="" xmlns:a16="http://schemas.microsoft.com/office/drawing/2014/main" val="3514816407"/>
                    </a:ext>
                  </a:extLst>
                </a:gridCol>
              </a:tblGrid>
              <a:tr h="486127">
                <a:tc>
                  <a:txBody>
                    <a:bodyPr/>
                    <a:lstStyle/>
                    <a:p>
                      <a:pPr algn="ctr">
                        <a:lnSpc>
                          <a:spcPct val="150000"/>
                        </a:lnSpc>
                        <a:spcAft>
                          <a:spcPts val="1000"/>
                        </a:spcAft>
                      </a:pPr>
                      <a:r>
                        <a:rPr lang="en-AU" sz="1800" b="1" dirty="0" err="1" smtClean="0">
                          <a:solidFill>
                            <a:srgbClr val="002060"/>
                          </a:solidFill>
                          <a:effectLst/>
                        </a:rPr>
                        <a:t>Lĩnh</a:t>
                      </a:r>
                      <a:r>
                        <a:rPr lang="en-AU" sz="1800" b="1" baseline="0" dirty="0" smtClean="0">
                          <a:solidFill>
                            <a:srgbClr val="002060"/>
                          </a:solidFill>
                          <a:effectLst/>
                        </a:rPr>
                        <a:t> </a:t>
                      </a:r>
                      <a:r>
                        <a:rPr lang="en-AU" sz="1800" b="1" baseline="0" dirty="0" err="1" smtClean="0">
                          <a:solidFill>
                            <a:srgbClr val="002060"/>
                          </a:solidFill>
                          <a:effectLst/>
                        </a:rPr>
                        <a:t>vực</a:t>
                      </a:r>
                      <a:endParaRPr lang="en-US"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lnSpc>
                          <a:spcPct val="150000"/>
                        </a:lnSpc>
                        <a:spcAft>
                          <a:spcPts val="1000"/>
                        </a:spcAft>
                      </a:pPr>
                      <a:r>
                        <a:rPr lang="en-AU" sz="1800" b="1" dirty="0" err="1" smtClean="0">
                          <a:solidFill>
                            <a:srgbClr val="002060"/>
                          </a:solidFill>
                          <a:effectLst/>
                        </a:rPr>
                        <a:t>Thành</a:t>
                      </a:r>
                      <a:r>
                        <a:rPr lang="en-AU" sz="1800" b="1" baseline="0" dirty="0" smtClean="0">
                          <a:solidFill>
                            <a:srgbClr val="002060"/>
                          </a:solidFill>
                          <a:effectLst/>
                        </a:rPr>
                        <a:t> </a:t>
                      </a:r>
                      <a:r>
                        <a:rPr lang="en-AU" sz="1800" b="1" baseline="0" dirty="0" err="1" smtClean="0">
                          <a:solidFill>
                            <a:srgbClr val="002060"/>
                          </a:solidFill>
                          <a:effectLst/>
                        </a:rPr>
                        <a:t>tựu</a:t>
                      </a:r>
                      <a:endParaRPr lang="en-US"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 xmlns:a16="http://schemas.microsoft.com/office/drawing/2014/main" val="2143530287"/>
                  </a:ext>
                </a:extLst>
              </a:tr>
              <a:tr h="571721">
                <a:tc>
                  <a:txBody>
                    <a:bodyPr/>
                    <a:lstStyle/>
                    <a:p>
                      <a:pPr algn="ctr">
                        <a:lnSpc>
                          <a:spcPct val="150000"/>
                        </a:lnSpc>
                        <a:spcAft>
                          <a:spcPts val="1000"/>
                        </a:spcAft>
                      </a:pPr>
                      <a:r>
                        <a:rPr lang="en-AU" sz="1800" dirty="0" err="1">
                          <a:solidFill>
                            <a:srgbClr val="FF0000"/>
                          </a:solidFill>
                          <a:effectLst/>
                        </a:rPr>
                        <a:t>Chữ</a:t>
                      </a:r>
                      <a:r>
                        <a:rPr lang="en-AU" sz="1800" dirty="0">
                          <a:solidFill>
                            <a:srgbClr val="FF0000"/>
                          </a:solidFill>
                          <a:effectLst/>
                        </a:rPr>
                        <a:t> </a:t>
                      </a:r>
                      <a:r>
                        <a:rPr lang="en-AU" sz="1800" dirty="0" err="1">
                          <a:solidFill>
                            <a:srgbClr val="FF0000"/>
                          </a:solidFill>
                          <a:effectLst/>
                        </a:rPr>
                        <a:t>viết</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just">
                        <a:lnSpc>
                          <a:spcPct val="150000"/>
                        </a:lnSpc>
                        <a:spcAft>
                          <a:spcPts val="1000"/>
                        </a:spcAft>
                        <a:buFont typeface="Arial" panose="020B0604020202020204" pitchFamily="34" charset="0"/>
                        <a:buNone/>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447146315"/>
                  </a:ext>
                </a:extLst>
              </a:tr>
              <a:tr h="849728">
                <a:tc>
                  <a:txBody>
                    <a:bodyPr/>
                    <a:lstStyle/>
                    <a:p>
                      <a:pPr algn="ctr">
                        <a:lnSpc>
                          <a:spcPct val="150000"/>
                        </a:lnSpc>
                        <a:spcAft>
                          <a:spcPts val="1000"/>
                        </a:spcAft>
                      </a:pPr>
                      <a:r>
                        <a:rPr lang="en-US" sz="180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1800"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học</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just">
                        <a:lnSpc>
                          <a:spcPct val="150000"/>
                        </a:lnSpc>
                        <a:spcAft>
                          <a:spcPts val="1000"/>
                        </a:spcAft>
                        <a:buFont typeface="Arial" panose="020B0604020202020204" pitchFamily="34" charset="0"/>
                        <a:buNone/>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2"/>
                  </a:ext>
                </a:extLst>
              </a:tr>
              <a:tr h="1353977">
                <a:tc>
                  <a:txBody>
                    <a:bodyPr/>
                    <a:lstStyle/>
                    <a:p>
                      <a:pPr algn="ctr">
                        <a:lnSpc>
                          <a:spcPct val="150000"/>
                        </a:lnSpc>
                        <a:spcAft>
                          <a:spcPts val="1000"/>
                        </a:spcAft>
                      </a:pPr>
                      <a:r>
                        <a:rPr lang="en-US" sz="180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Khoa</a:t>
                      </a:r>
                      <a:r>
                        <a:rPr lang="en-US" sz="18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học</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342900" indent="-342900" algn="just">
                        <a:lnSpc>
                          <a:spcPct val="150000"/>
                        </a:lnSpc>
                        <a:spcAft>
                          <a:spcPts val="1000"/>
                        </a:spcAft>
                        <a:buFont typeface="Arial" panose="020B0604020202020204" pitchFamily="34" charset="0"/>
                        <a:buChar char="•"/>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3"/>
                  </a:ext>
                </a:extLst>
              </a:tr>
              <a:tr h="849728">
                <a:tc>
                  <a:txBody>
                    <a:bodyPr/>
                    <a:lstStyle/>
                    <a:p>
                      <a:pPr algn="ctr">
                        <a:lnSpc>
                          <a:spcPct val="150000"/>
                        </a:lnSpc>
                        <a:spcAft>
                          <a:spcPts val="1000"/>
                        </a:spcAft>
                      </a:pPr>
                      <a:r>
                        <a:rPr lang="en-US" sz="180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1800"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trúc</a:t>
                      </a:r>
                      <a:r>
                        <a:rPr lang="en-US" sz="1800"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điêu</a:t>
                      </a:r>
                      <a:r>
                        <a:rPr lang="en-US" sz="1800"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khắc</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just">
                        <a:lnSpc>
                          <a:spcPct val="150000"/>
                        </a:lnSpc>
                        <a:spcAft>
                          <a:spcPts val="1000"/>
                        </a:spcAft>
                        <a:buFont typeface="Arial" panose="020B0604020202020204" pitchFamily="34" charset="0"/>
                        <a:buNone/>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4"/>
                  </a:ext>
                </a:extLst>
              </a:tr>
            </a:tbl>
          </a:graphicData>
        </a:graphic>
      </p:graphicFrame>
      <p:pic>
        <p:nvPicPr>
          <p:cNvPr id="5" name="Google Shape;634;p57"/>
          <p:cNvPicPr preferRelativeResize="0"/>
          <p:nvPr/>
        </p:nvPicPr>
        <p:blipFill>
          <a:blip r:embed="rId2">
            <a:alphaModFix/>
          </a:blip>
          <a:stretch>
            <a:fillRect/>
          </a:stretch>
        </p:blipFill>
        <p:spPr>
          <a:xfrm>
            <a:off x="8136082" y="4000499"/>
            <a:ext cx="1173096" cy="1184565"/>
          </a:xfrm>
          <a:prstGeom prst="rect">
            <a:avLst/>
          </a:prstGeom>
          <a:noFill/>
          <a:ln>
            <a:noFill/>
          </a:ln>
        </p:spPr>
      </p:pic>
      <p:pic>
        <p:nvPicPr>
          <p:cNvPr id="6" name="Google Shape;634;p57"/>
          <p:cNvPicPr preferRelativeResize="0"/>
          <p:nvPr/>
        </p:nvPicPr>
        <p:blipFill>
          <a:blip r:embed="rId2">
            <a:alphaModFix/>
          </a:blip>
          <a:stretch>
            <a:fillRect/>
          </a:stretch>
        </p:blipFill>
        <p:spPr>
          <a:xfrm>
            <a:off x="7399404" y="4333009"/>
            <a:ext cx="1100359" cy="831273"/>
          </a:xfrm>
          <a:prstGeom prst="rect">
            <a:avLst/>
          </a:prstGeom>
          <a:noFill/>
          <a:ln>
            <a:noFill/>
          </a:ln>
        </p:spPr>
      </p:pic>
    </p:spTree>
    <p:extLst>
      <p:ext uri="{BB962C8B-B14F-4D97-AF65-F5344CB8AC3E}">
        <p14:creationId xmlns:p14="http://schemas.microsoft.com/office/powerpoint/2010/main" val="3116319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OneDrive\Desktop\Screenshot_40.png"/>
          <p:cNvPicPr/>
          <p:nvPr/>
        </p:nvPicPr>
        <p:blipFill>
          <a:blip r:embed="rId2">
            <a:extLst>
              <a:ext uri="{28A0092B-C50C-407E-A947-70E740481C1C}">
                <a14:useLocalDpi xmlns:a14="http://schemas.microsoft.com/office/drawing/2010/main" val="0"/>
              </a:ext>
            </a:extLst>
          </a:blip>
          <a:srcRect/>
          <a:stretch>
            <a:fillRect/>
          </a:stretch>
        </p:blipFill>
        <p:spPr bwMode="auto">
          <a:xfrm>
            <a:off x="419549" y="362231"/>
            <a:ext cx="5163670" cy="4424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131711" y="1911332"/>
            <a:ext cx="2557248" cy="83099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tạo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hệ</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thống</a:t>
            </a:r>
            <a:r>
              <a:rPr lang="en-US" sz="2400" b="1" dirty="0" smtClean="0">
                <a:solidFill>
                  <a:srgbClr val="FF0000"/>
                </a:solidFill>
                <a:latin typeface="Times New Roman" panose="02020603050405020304" pitchFamily="18" charset="0"/>
                <a:cs typeface="Times New Roman" panose="02020603050405020304" pitchFamily="18" charset="0"/>
              </a:rPr>
              <a:t> 24 </a:t>
            </a:r>
            <a:r>
              <a:rPr lang="en-US" sz="2400" b="1" dirty="0" err="1" smtClean="0">
                <a:solidFill>
                  <a:srgbClr val="FF0000"/>
                </a:solidFill>
                <a:latin typeface="Times New Roman" panose="02020603050405020304" pitchFamily="18" charset="0"/>
                <a:cs typeface="Times New Roman" panose="02020603050405020304" pitchFamily="18" charset="0"/>
              </a:rPr>
              <a:t>chữ</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616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041" y="225384"/>
            <a:ext cx="5774817" cy="4696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443830" y="225384"/>
            <a:ext cx="2581835" cy="4539704"/>
          </a:xfrm>
          <a:prstGeom prst="rect">
            <a:avLst/>
          </a:prstGeom>
          <a:noFill/>
        </p:spPr>
        <p:txBody>
          <a:bodyPr wrap="square" rtlCol="0">
            <a:spAutoFit/>
          </a:bodyPr>
          <a:lstStyle/>
          <a:p>
            <a:pPr>
              <a:lnSpc>
                <a:spcPct val="150000"/>
              </a:lnSpc>
              <a:spcBef>
                <a:spcPts val="600"/>
              </a:spcBef>
              <a:spcAft>
                <a:spcPts val="600"/>
              </a:spcAft>
            </a:pPr>
            <a:r>
              <a:rPr lang="en-US" sz="1600" b="1" u="sng" dirty="0" err="1">
                <a:solidFill>
                  <a:srgbClr val="C00000"/>
                </a:solidFill>
                <a:latin typeface="Times New Roman" panose="02020603050405020304" pitchFamily="18" charset="0"/>
                <a:cs typeface="Times New Roman" panose="02020603050405020304" pitchFamily="18" charset="0"/>
              </a:rPr>
              <a:t>Hoạt</a:t>
            </a:r>
            <a:r>
              <a:rPr lang="en-US" sz="1600" b="1" u="sng" dirty="0">
                <a:solidFill>
                  <a:srgbClr val="C00000"/>
                </a:solidFill>
                <a:latin typeface="Times New Roman" panose="02020603050405020304" pitchFamily="18" charset="0"/>
                <a:cs typeface="Times New Roman" panose="02020603050405020304" pitchFamily="18" charset="0"/>
              </a:rPr>
              <a:t> </a:t>
            </a:r>
            <a:r>
              <a:rPr lang="en-US" sz="1600" b="1" u="sng" dirty="0" err="1">
                <a:solidFill>
                  <a:srgbClr val="C00000"/>
                </a:solidFill>
                <a:latin typeface="Times New Roman" panose="02020603050405020304" pitchFamily="18" charset="0"/>
                <a:cs typeface="Times New Roman" panose="02020603050405020304" pitchFamily="18" charset="0"/>
              </a:rPr>
              <a:t>động</a:t>
            </a:r>
            <a:r>
              <a:rPr lang="en-US" sz="1600" b="1" u="sng" dirty="0">
                <a:solidFill>
                  <a:srgbClr val="C00000"/>
                </a:solidFill>
                <a:latin typeface="Times New Roman" panose="02020603050405020304" pitchFamily="18" charset="0"/>
                <a:cs typeface="Times New Roman" panose="02020603050405020304" pitchFamily="18" charset="0"/>
              </a:rPr>
              <a:t> </a:t>
            </a:r>
            <a:endParaRPr lang="en-US" sz="1600" b="1" u="sng" dirty="0" smtClean="0">
              <a:solidFill>
                <a:srgbClr val="C00000"/>
              </a:solidFill>
              <a:latin typeface="Times New Roman" panose="02020603050405020304" pitchFamily="18" charset="0"/>
              <a:cs typeface="Times New Roman" panose="02020603050405020304" pitchFamily="18" charset="0"/>
            </a:endParaRPr>
          </a:p>
          <a:p>
            <a:pPr>
              <a:lnSpc>
                <a:spcPct val="150000"/>
              </a:lnSpc>
              <a:spcBef>
                <a:spcPts val="600"/>
              </a:spcBef>
              <a:spcAft>
                <a:spcPts val="600"/>
              </a:spcAft>
            </a:pP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Hãy</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viết</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một</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điều</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mà</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em</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ấn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tượng</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nhất</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trong</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bài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học</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ngày</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hôm</a:t>
            </a:r>
            <a:r>
              <a:rPr lang="en-US" sz="1600" b="1" dirty="0">
                <a:solidFill>
                  <a:srgbClr val="002060"/>
                </a:solidFill>
                <a:latin typeface="Times New Roman" panose="02020603050405020304" pitchFamily="18" charset="0"/>
                <a:cs typeface="Times New Roman" panose="02020603050405020304" pitchFamily="18" charset="0"/>
              </a:rPr>
              <a:t> nay.</a:t>
            </a:r>
          </a:p>
          <a:p>
            <a:pPr>
              <a:lnSpc>
                <a:spcPct val="150000"/>
              </a:lnSpc>
              <a:spcBef>
                <a:spcPts val="600"/>
              </a:spcBef>
              <a:spcAft>
                <a:spcPts val="600"/>
              </a:spcAft>
            </a:pP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Thử</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dùng</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các</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chữ</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cái</a:t>
            </a:r>
            <a:r>
              <a:rPr lang="en-US" sz="1600" b="1" dirty="0">
                <a:solidFill>
                  <a:srgbClr val="002060"/>
                </a:solidFill>
                <a:latin typeface="Times New Roman" panose="02020603050405020304" pitchFamily="18" charset="0"/>
                <a:cs typeface="Times New Roman" panose="02020603050405020304" pitchFamily="18" charset="0"/>
              </a:rPr>
              <a:t> Hi </a:t>
            </a:r>
            <a:r>
              <a:rPr lang="en-US" sz="1600" b="1" dirty="0" err="1">
                <a:solidFill>
                  <a:srgbClr val="002060"/>
                </a:solidFill>
                <a:latin typeface="Times New Roman" panose="02020603050405020304" pitchFamily="18" charset="0"/>
                <a:cs typeface="Times New Roman" panose="02020603050405020304" pitchFamily="18" charset="0"/>
              </a:rPr>
              <a:t>Lạp</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để</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viết</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lại</a:t>
            </a:r>
            <a:endParaRPr lang="en-US" sz="1600" b="1" dirty="0">
              <a:solidFill>
                <a:srgbClr val="002060"/>
              </a:solidFill>
              <a:latin typeface="Times New Roman" panose="02020603050405020304" pitchFamily="18" charset="0"/>
              <a:cs typeface="Times New Roman" panose="02020603050405020304" pitchFamily="18" charset="0"/>
            </a:endParaRPr>
          </a:p>
          <a:p>
            <a:pPr>
              <a:lnSpc>
                <a:spcPct val="150000"/>
              </a:lnSpc>
              <a:spcBef>
                <a:spcPts val="600"/>
              </a:spcBef>
              <a:spcAft>
                <a:spcPts val="600"/>
              </a:spcAft>
            </a:pP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Hãy</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trao</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đổi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với</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bạn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bên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cạnh</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xem</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bạn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có</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đoán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được</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nội</a:t>
            </a:r>
            <a:r>
              <a:rPr lang="en-US" sz="1600" b="1" dirty="0">
                <a:solidFill>
                  <a:srgbClr val="002060"/>
                </a:solidFill>
                <a:latin typeface="Times New Roman" panose="02020603050405020304" pitchFamily="18" charset="0"/>
                <a:cs typeface="Times New Roman" panose="02020603050405020304" pitchFamily="18" charset="0"/>
              </a:rPr>
              <a:t> dung </a:t>
            </a:r>
            <a:r>
              <a:rPr lang="en-US" sz="1600" b="1" dirty="0" err="1">
                <a:solidFill>
                  <a:srgbClr val="002060"/>
                </a:solidFill>
                <a:latin typeface="Times New Roman" panose="02020603050405020304" pitchFamily="18" charset="0"/>
                <a:cs typeface="Times New Roman" panose="02020603050405020304" pitchFamily="18" charset="0"/>
              </a:rPr>
              <a:t>em</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đã</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viết</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là</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gì</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không</a:t>
            </a:r>
            <a:r>
              <a:rPr lang="en-US" sz="1600" b="1" dirty="0">
                <a:solidFill>
                  <a:srgbClr val="002060"/>
                </a:solidFill>
                <a:latin typeface="Times New Roman" panose="02020603050405020304" pitchFamily="18" charset="0"/>
                <a:cs typeface="Times New Roman" panose="02020603050405020304" pitchFamily="18" charset="0"/>
              </a:rPr>
              <a:t>.</a:t>
            </a:r>
          </a:p>
          <a:p>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536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5"/>
          <p:cNvSpPr/>
          <p:nvPr/>
        </p:nvSpPr>
        <p:spPr>
          <a:xfrm>
            <a:off x="715100" y="535000"/>
            <a:ext cx="7713900" cy="1985700"/>
          </a:xfrm>
          <a:prstGeom prst="roundRect">
            <a:avLst>
              <a:gd name="adj" fmla="val 16667"/>
            </a:avLst>
          </a:prstGeom>
          <a:solidFill>
            <a:srgbClr val="DA846F">
              <a:alpha val="18820"/>
            </a:srgbClr>
          </a:solidFill>
          <a:ln w="28575" cap="flat" cmpd="sng">
            <a:solidFill>
              <a:srgbClr val="FFFFFF"/>
            </a:solidFill>
            <a:prstDash val="dashDot"/>
            <a:round/>
            <a:headEnd type="none" w="sm" len="sm"/>
            <a:tailEnd type="none" w="sm" len="sm"/>
          </a:ln>
          <a:effectLst>
            <a:outerShdw blurRad="171450" dist="190500" dir="2820000" algn="bl" rotWithShape="0">
              <a:schemeClr val="lt1">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5"/>
          <p:cNvSpPr/>
          <p:nvPr/>
        </p:nvSpPr>
        <p:spPr>
          <a:xfrm rot="275490">
            <a:off x="4264962" y="3769834"/>
            <a:ext cx="4937077" cy="1301494"/>
          </a:xfrm>
          <a:custGeom>
            <a:avLst/>
            <a:gdLst/>
            <a:ahLst/>
            <a:cxnLst/>
            <a:rect l="l" t="t" r="r" b="b"/>
            <a:pathLst>
              <a:path w="205308" h="59326" extrusionOk="0">
                <a:moveTo>
                  <a:pt x="0" y="59326"/>
                </a:moveTo>
                <a:cubicBezTo>
                  <a:pt x="0" y="40034"/>
                  <a:pt x="26491" y="20946"/>
                  <a:pt x="45590" y="23672"/>
                </a:cubicBezTo>
                <a:cubicBezTo>
                  <a:pt x="53305" y="24773"/>
                  <a:pt x="59162" y="31835"/>
                  <a:pt x="64294" y="37700"/>
                </a:cubicBezTo>
                <a:cubicBezTo>
                  <a:pt x="69833" y="44030"/>
                  <a:pt x="80966" y="46499"/>
                  <a:pt x="88842" y="43545"/>
                </a:cubicBezTo>
                <a:cubicBezTo>
                  <a:pt x="99442" y="39569"/>
                  <a:pt x="101930" y="25027"/>
                  <a:pt x="107546" y="15197"/>
                </a:cubicBezTo>
                <a:cubicBezTo>
                  <a:pt x="112172" y="7101"/>
                  <a:pt x="122021" y="-1242"/>
                  <a:pt x="131218" y="292"/>
                </a:cubicBezTo>
                <a:cubicBezTo>
                  <a:pt x="141319" y="1977"/>
                  <a:pt x="143880" y="16559"/>
                  <a:pt x="148460" y="25718"/>
                </a:cubicBezTo>
                <a:cubicBezTo>
                  <a:pt x="151737" y="32271"/>
                  <a:pt x="159060" y="37373"/>
                  <a:pt x="166287" y="38576"/>
                </a:cubicBezTo>
                <a:cubicBezTo>
                  <a:pt x="179189" y="40724"/>
                  <a:pt x="196969" y="35954"/>
                  <a:pt x="202818" y="24256"/>
                </a:cubicBezTo>
                <a:cubicBezTo>
                  <a:pt x="206434" y="17024"/>
                  <a:pt x="205664" y="7672"/>
                  <a:pt x="203110" y="0"/>
                </a:cubicBezTo>
              </a:path>
            </a:pathLst>
          </a:custGeom>
          <a:noFill/>
          <a:ln w="28575" cap="flat" cmpd="sng">
            <a:solidFill>
              <a:srgbClr val="FFFFFF"/>
            </a:solidFill>
            <a:prstDash val="dashDot"/>
            <a:round/>
            <a:headEnd type="none" w="med" len="med"/>
            <a:tailEnd type="none" w="med" len="med"/>
          </a:ln>
        </p:spPr>
      </p:sp>
      <p:pic>
        <p:nvPicPr>
          <p:cNvPr id="180" name="Google Shape;180;p35"/>
          <p:cNvPicPr preferRelativeResize="0"/>
          <p:nvPr/>
        </p:nvPicPr>
        <p:blipFill>
          <a:blip r:embed="rId3">
            <a:alphaModFix/>
          </a:blip>
          <a:stretch>
            <a:fillRect/>
          </a:stretch>
        </p:blipFill>
        <p:spPr>
          <a:xfrm>
            <a:off x="3697525" y="2721849"/>
            <a:ext cx="4971351" cy="806200"/>
          </a:xfrm>
          <a:prstGeom prst="rect">
            <a:avLst/>
          </a:prstGeom>
          <a:noFill/>
          <a:ln>
            <a:noFill/>
          </a:ln>
        </p:spPr>
      </p:pic>
      <p:sp>
        <p:nvSpPr>
          <p:cNvPr id="181" name="Google Shape;181;p35"/>
          <p:cNvSpPr txBox="1">
            <a:spLocks noGrp="1"/>
          </p:cNvSpPr>
          <p:nvPr>
            <p:ph type="subTitle" idx="1"/>
          </p:nvPr>
        </p:nvSpPr>
        <p:spPr>
          <a:xfrm>
            <a:off x="4030588" y="2924375"/>
            <a:ext cx="3729300" cy="27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err="1" smtClean="0">
                <a:solidFill>
                  <a:srgbClr val="FF0000"/>
                </a:solidFill>
                <a:latin typeface="Times New Roman" panose="02020603050405020304" pitchFamily="18" charset="0"/>
                <a:cs typeface="Times New Roman" panose="02020603050405020304" pitchFamily="18" charset="0"/>
              </a:rPr>
              <a:t>Chúc</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các</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em</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học</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tốt</a:t>
            </a:r>
            <a:r>
              <a:rPr lang="en-US" sz="1800" b="1" dirty="0" smtClean="0">
                <a:solidFill>
                  <a:srgbClr val="FF0000"/>
                </a:solidFill>
                <a:latin typeface="Times New Roman" panose="02020603050405020304" pitchFamily="18" charset="0"/>
                <a:cs typeface="Times New Roman" panose="02020603050405020304" pitchFamily="18" charset="0"/>
              </a:rPr>
              <a:t>!</a:t>
            </a:r>
            <a:endParaRPr sz="1800" b="1" dirty="0">
              <a:solidFill>
                <a:srgbClr val="FF0000"/>
              </a:solidFill>
              <a:latin typeface="Times New Roman" panose="02020603050405020304" pitchFamily="18" charset="0"/>
              <a:cs typeface="Times New Roman" panose="02020603050405020304" pitchFamily="18" charset="0"/>
            </a:endParaRPr>
          </a:p>
        </p:txBody>
      </p:sp>
      <p:pic>
        <p:nvPicPr>
          <p:cNvPr id="182" name="Google Shape;182;p35"/>
          <p:cNvPicPr preferRelativeResize="0"/>
          <p:nvPr/>
        </p:nvPicPr>
        <p:blipFill>
          <a:blip r:embed="rId4">
            <a:alphaModFix/>
          </a:blip>
          <a:stretch>
            <a:fillRect/>
          </a:stretch>
        </p:blipFill>
        <p:spPr>
          <a:xfrm rot="-381476">
            <a:off x="542785" y="2370803"/>
            <a:ext cx="2223364" cy="2382641"/>
          </a:xfrm>
          <a:prstGeom prst="rect">
            <a:avLst/>
          </a:prstGeom>
          <a:noFill/>
          <a:ln>
            <a:noFill/>
          </a:ln>
        </p:spPr>
      </p:pic>
      <p:pic>
        <p:nvPicPr>
          <p:cNvPr id="183" name="Google Shape;183;p35"/>
          <p:cNvPicPr preferRelativeResize="0"/>
          <p:nvPr/>
        </p:nvPicPr>
        <p:blipFill>
          <a:blip r:embed="rId5">
            <a:alphaModFix/>
          </a:blip>
          <a:stretch>
            <a:fillRect/>
          </a:stretch>
        </p:blipFill>
        <p:spPr>
          <a:xfrm rot="636133">
            <a:off x="1899892" y="1941288"/>
            <a:ext cx="995027" cy="1145346"/>
          </a:xfrm>
          <a:prstGeom prst="rect">
            <a:avLst/>
          </a:prstGeom>
          <a:noFill/>
          <a:ln>
            <a:noFill/>
          </a:ln>
        </p:spPr>
      </p:pic>
      <p:pic>
        <p:nvPicPr>
          <p:cNvPr id="184" name="Google Shape;184;p35"/>
          <p:cNvPicPr preferRelativeResize="0"/>
          <p:nvPr/>
        </p:nvPicPr>
        <p:blipFill>
          <a:blip r:embed="rId6">
            <a:alphaModFix/>
          </a:blip>
          <a:stretch>
            <a:fillRect/>
          </a:stretch>
        </p:blipFill>
        <p:spPr>
          <a:xfrm rot="-2699974">
            <a:off x="3514846" y="2990759"/>
            <a:ext cx="877636" cy="1010685"/>
          </a:xfrm>
          <a:prstGeom prst="rect">
            <a:avLst/>
          </a:prstGeom>
          <a:noFill/>
          <a:ln>
            <a:noFill/>
          </a:ln>
        </p:spPr>
      </p:pic>
      <p:pic>
        <p:nvPicPr>
          <p:cNvPr id="185" name="Google Shape;185;p35"/>
          <p:cNvPicPr preferRelativeResize="0"/>
          <p:nvPr/>
        </p:nvPicPr>
        <p:blipFill>
          <a:blip r:embed="rId7">
            <a:alphaModFix/>
          </a:blip>
          <a:stretch>
            <a:fillRect/>
          </a:stretch>
        </p:blipFill>
        <p:spPr>
          <a:xfrm rot="638838">
            <a:off x="7626723" y="2647215"/>
            <a:ext cx="448449" cy="517093"/>
          </a:xfrm>
          <a:prstGeom prst="rect">
            <a:avLst/>
          </a:prstGeom>
          <a:noFill/>
          <a:ln>
            <a:noFill/>
          </a:ln>
        </p:spPr>
      </p:pic>
      <p:pic>
        <p:nvPicPr>
          <p:cNvPr id="186" name="Google Shape;186;p35"/>
          <p:cNvPicPr preferRelativeResize="0"/>
          <p:nvPr/>
        </p:nvPicPr>
        <p:blipFill>
          <a:blip r:embed="rId8">
            <a:alphaModFix/>
          </a:blip>
          <a:stretch>
            <a:fillRect/>
          </a:stretch>
        </p:blipFill>
        <p:spPr>
          <a:xfrm rot="645246">
            <a:off x="3819710" y="4033614"/>
            <a:ext cx="997323" cy="1149753"/>
          </a:xfrm>
          <a:prstGeom prst="rect">
            <a:avLst/>
          </a:prstGeom>
          <a:noFill/>
          <a:ln>
            <a:noFill/>
          </a:ln>
        </p:spPr>
      </p:pic>
      <p:pic>
        <p:nvPicPr>
          <p:cNvPr id="187" name="Google Shape;187;p35"/>
          <p:cNvPicPr preferRelativeResize="0"/>
          <p:nvPr/>
        </p:nvPicPr>
        <p:blipFill>
          <a:blip r:embed="rId9">
            <a:alphaModFix/>
          </a:blip>
          <a:stretch>
            <a:fillRect/>
          </a:stretch>
        </p:blipFill>
        <p:spPr>
          <a:xfrm rot="2318990">
            <a:off x="5165386" y="3768673"/>
            <a:ext cx="997324" cy="1149756"/>
          </a:xfrm>
          <a:prstGeom prst="rect">
            <a:avLst/>
          </a:prstGeom>
          <a:noFill/>
          <a:ln>
            <a:noFill/>
          </a:ln>
        </p:spPr>
      </p:pic>
      <p:pic>
        <p:nvPicPr>
          <p:cNvPr id="188" name="Google Shape;188;p35"/>
          <p:cNvPicPr preferRelativeResize="0"/>
          <p:nvPr/>
        </p:nvPicPr>
        <p:blipFill>
          <a:blip r:embed="rId10">
            <a:alphaModFix/>
          </a:blip>
          <a:stretch>
            <a:fillRect/>
          </a:stretch>
        </p:blipFill>
        <p:spPr>
          <a:xfrm rot="-1635271">
            <a:off x="7279940" y="3640716"/>
            <a:ext cx="884656" cy="1019853"/>
          </a:xfrm>
          <a:prstGeom prst="rect">
            <a:avLst/>
          </a:prstGeom>
          <a:noFill/>
          <a:ln>
            <a:noFill/>
          </a:ln>
        </p:spPr>
      </p:pic>
      <p:pic>
        <p:nvPicPr>
          <p:cNvPr id="189" name="Google Shape;189;p35"/>
          <p:cNvPicPr preferRelativeResize="0"/>
          <p:nvPr/>
        </p:nvPicPr>
        <p:blipFill>
          <a:blip r:embed="rId11">
            <a:alphaModFix/>
          </a:blip>
          <a:stretch>
            <a:fillRect/>
          </a:stretch>
        </p:blipFill>
        <p:spPr>
          <a:xfrm rot="645791">
            <a:off x="304340" y="-23227"/>
            <a:ext cx="1099614" cy="1266507"/>
          </a:xfrm>
          <a:prstGeom prst="rect">
            <a:avLst/>
          </a:prstGeom>
          <a:noFill/>
          <a:ln>
            <a:noFill/>
          </a:ln>
        </p:spPr>
      </p:pic>
      <p:pic>
        <p:nvPicPr>
          <p:cNvPr id="190" name="Google Shape;190;p35"/>
          <p:cNvPicPr preferRelativeResize="0"/>
          <p:nvPr/>
        </p:nvPicPr>
        <p:blipFill>
          <a:blip r:embed="rId12">
            <a:alphaModFix/>
          </a:blip>
          <a:stretch>
            <a:fillRect/>
          </a:stretch>
        </p:blipFill>
        <p:spPr>
          <a:xfrm rot="-1101817">
            <a:off x="7782353" y="-22189"/>
            <a:ext cx="1097820" cy="1264426"/>
          </a:xfrm>
          <a:prstGeom prst="rect">
            <a:avLst/>
          </a:prstGeom>
          <a:noFill/>
          <a:ln>
            <a:noFill/>
          </a:ln>
        </p:spPr>
      </p:pic>
      <p:sp>
        <p:nvSpPr>
          <p:cNvPr id="191" name="Google Shape;191;p35"/>
          <p:cNvSpPr txBox="1">
            <a:spLocks noGrp="1"/>
          </p:cNvSpPr>
          <p:nvPr>
            <p:ph type="ctrTitle"/>
          </p:nvPr>
        </p:nvSpPr>
        <p:spPr>
          <a:xfrm>
            <a:off x="1255700" y="691203"/>
            <a:ext cx="6632700" cy="154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i="1" dirty="0" err="1" smtClean="0">
                <a:latin typeface="Times New Roman" panose="02020603050405020304" pitchFamily="18" charset="0"/>
                <a:cs typeface="Times New Roman" panose="02020603050405020304" pitchFamily="18" charset="0"/>
              </a:rPr>
              <a:t>Tiết</a:t>
            </a:r>
            <a:r>
              <a:rPr lang="en-US" i="1" dirty="0" smtClean="0">
                <a:latin typeface="Times New Roman" panose="02020603050405020304" pitchFamily="18" charset="0"/>
                <a:cs typeface="Times New Roman" panose="02020603050405020304" pitchFamily="18" charset="0"/>
              </a:rPr>
              <a:t> 22+23:</a:t>
            </a:r>
            <a:br>
              <a:rPr lang="en-US" i="1" dirty="0" smtClean="0">
                <a:latin typeface="Times New Roman" panose="02020603050405020304" pitchFamily="18" charset="0"/>
                <a:cs typeface="Times New Roman" panose="02020603050405020304" pitchFamily="18" charset="0"/>
              </a:rPr>
            </a:br>
            <a:r>
              <a:rPr lang="en-US" i="1" dirty="0" err="1" smtClean="0">
                <a:latin typeface="Times New Roman" panose="02020603050405020304" pitchFamily="18" charset="0"/>
                <a:cs typeface="Times New Roman" panose="02020603050405020304" pitchFamily="18" charset="0"/>
              </a:rPr>
              <a:t>Hy</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Lạp</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cổ</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đại</a:t>
            </a:r>
            <a:endParaRPr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07340723"/>
              </p:ext>
            </p:extLst>
          </p:nvPr>
        </p:nvGraphicFramePr>
        <p:xfrm>
          <a:off x="398033" y="304854"/>
          <a:ext cx="8100507" cy="4557052"/>
        </p:xfrm>
        <a:graphic>
          <a:graphicData uri="http://schemas.openxmlformats.org/drawingml/2006/table">
            <a:tbl>
              <a:tblPr firstRow="1" firstCol="1" bandRow="1">
                <a:tableStyleId>{5C22544A-7EE6-4342-B048-85BDC9FD1C3A}</a:tableStyleId>
              </a:tblPr>
              <a:tblGrid>
                <a:gridCol w="1426483">
                  <a:extLst>
                    <a:ext uri="{9D8B030D-6E8A-4147-A177-3AD203B41FA5}">
                      <a16:colId xmlns="" xmlns:a16="http://schemas.microsoft.com/office/drawing/2014/main" val="814771167"/>
                    </a:ext>
                  </a:extLst>
                </a:gridCol>
                <a:gridCol w="6674024">
                  <a:extLst>
                    <a:ext uri="{9D8B030D-6E8A-4147-A177-3AD203B41FA5}">
                      <a16:colId xmlns="" xmlns:a16="http://schemas.microsoft.com/office/drawing/2014/main" val="3514816407"/>
                    </a:ext>
                  </a:extLst>
                </a:gridCol>
              </a:tblGrid>
              <a:tr h="537629">
                <a:tc>
                  <a:txBody>
                    <a:bodyPr/>
                    <a:lstStyle/>
                    <a:p>
                      <a:pPr algn="ctr">
                        <a:lnSpc>
                          <a:spcPct val="150000"/>
                        </a:lnSpc>
                        <a:spcAft>
                          <a:spcPts val="1000"/>
                        </a:spcAft>
                      </a:pPr>
                      <a:r>
                        <a:rPr lang="en-AU" sz="1800" b="1" dirty="0" err="1" smtClean="0">
                          <a:solidFill>
                            <a:srgbClr val="002060"/>
                          </a:solidFill>
                          <a:effectLst/>
                        </a:rPr>
                        <a:t>Lĩnh</a:t>
                      </a:r>
                      <a:r>
                        <a:rPr lang="en-AU" sz="1800" b="1" baseline="0" dirty="0" smtClean="0">
                          <a:solidFill>
                            <a:srgbClr val="002060"/>
                          </a:solidFill>
                          <a:effectLst/>
                        </a:rPr>
                        <a:t> </a:t>
                      </a:r>
                      <a:r>
                        <a:rPr lang="en-AU" sz="1800" b="1" baseline="0" dirty="0" err="1" smtClean="0">
                          <a:solidFill>
                            <a:srgbClr val="002060"/>
                          </a:solidFill>
                          <a:effectLst/>
                        </a:rPr>
                        <a:t>vực</a:t>
                      </a:r>
                      <a:endParaRPr lang="en-US"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lnSpc>
                          <a:spcPct val="150000"/>
                        </a:lnSpc>
                        <a:spcAft>
                          <a:spcPts val="1000"/>
                        </a:spcAft>
                      </a:pPr>
                      <a:r>
                        <a:rPr lang="en-AU" sz="1800" b="1" dirty="0" err="1" smtClean="0">
                          <a:solidFill>
                            <a:srgbClr val="002060"/>
                          </a:solidFill>
                          <a:effectLst/>
                        </a:rPr>
                        <a:t>Thành</a:t>
                      </a:r>
                      <a:r>
                        <a:rPr lang="en-AU" sz="1800" b="1" baseline="0" dirty="0" smtClean="0">
                          <a:solidFill>
                            <a:srgbClr val="002060"/>
                          </a:solidFill>
                          <a:effectLst/>
                        </a:rPr>
                        <a:t> </a:t>
                      </a:r>
                      <a:r>
                        <a:rPr lang="en-AU" sz="1800" b="1" baseline="0" dirty="0" err="1" smtClean="0">
                          <a:solidFill>
                            <a:srgbClr val="002060"/>
                          </a:solidFill>
                          <a:effectLst/>
                        </a:rPr>
                        <a:t>tựu</a:t>
                      </a:r>
                      <a:endParaRPr lang="en-US"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 xmlns:a16="http://schemas.microsoft.com/office/drawing/2014/main" val="2143530287"/>
                  </a:ext>
                </a:extLst>
              </a:tr>
              <a:tr h="632291">
                <a:tc>
                  <a:txBody>
                    <a:bodyPr/>
                    <a:lstStyle/>
                    <a:p>
                      <a:pPr algn="ctr">
                        <a:lnSpc>
                          <a:spcPct val="150000"/>
                        </a:lnSpc>
                        <a:spcAft>
                          <a:spcPts val="1000"/>
                        </a:spcAft>
                      </a:pPr>
                      <a:r>
                        <a:rPr lang="en-AU" sz="1800" dirty="0" err="1">
                          <a:solidFill>
                            <a:srgbClr val="FF0000"/>
                          </a:solidFill>
                          <a:effectLst/>
                        </a:rPr>
                        <a:t>Chữ</a:t>
                      </a:r>
                      <a:r>
                        <a:rPr lang="en-AU" sz="1800" dirty="0">
                          <a:solidFill>
                            <a:srgbClr val="FF0000"/>
                          </a:solidFill>
                          <a:effectLst/>
                        </a:rPr>
                        <a:t> </a:t>
                      </a:r>
                      <a:r>
                        <a:rPr lang="en-AU" sz="1800" dirty="0" err="1">
                          <a:solidFill>
                            <a:srgbClr val="FF0000"/>
                          </a:solidFill>
                          <a:effectLst/>
                        </a:rPr>
                        <a:t>viết</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342900" indent="-342900" algn="just">
                        <a:lnSpc>
                          <a:spcPct val="150000"/>
                        </a:lnSpc>
                        <a:spcAft>
                          <a:spcPts val="1000"/>
                        </a:spcAft>
                        <a:buFont typeface="Arial" panose="020B0604020202020204" pitchFamily="34" charset="0"/>
                        <a:buChar char="•"/>
                      </a:pPr>
                      <a:r>
                        <a:rPr lang="en-AU" sz="1800" dirty="0" err="1" smtClean="0">
                          <a:solidFill>
                            <a:schemeClr val="tx1"/>
                          </a:solidFill>
                          <a:effectLst/>
                          <a:latin typeface="Times New Roman" panose="02020603050405020304" pitchFamily="18" charset="0"/>
                          <a:cs typeface="Times New Roman" panose="02020603050405020304" pitchFamily="18" charset="0"/>
                        </a:rPr>
                        <a:t>Người</a:t>
                      </a:r>
                      <a:r>
                        <a:rPr lang="en-AU" sz="1800" dirty="0" smtClean="0">
                          <a:solidFill>
                            <a:schemeClr val="tx1"/>
                          </a:solidFill>
                          <a:effectLst/>
                          <a:latin typeface="Times New Roman" panose="02020603050405020304" pitchFamily="18" charset="0"/>
                          <a:cs typeface="Times New Roman" panose="02020603050405020304" pitchFamily="18" charset="0"/>
                        </a:rPr>
                        <a:t> </a:t>
                      </a:r>
                      <a:r>
                        <a:rPr lang="en-AU" sz="1800" dirty="0" err="1" smtClean="0">
                          <a:solidFill>
                            <a:schemeClr val="tx1"/>
                          </a:solidFill>
                          <a:effectLst/>
                          <a:latin typeface="Times New Roman" panose="02020603050405020304" pitchFamily="18" charset="0"/>
                          <a:cs typeface="Times New Roman" panose="02020603050405020304" pitchFamily="18" charset="0"/>
                        </a:rPr>
                        <a:t>Hy</a:t>
                      </a:r>
                      <a:r>
                        <a:rPr lang="en-AU" sz="1800" dirty="0" smtClean="0">
                          <a:solidFill>
                            <a:schemeClr val="tx1"/>
                          </a:solidFill>
                          <a:effectLst/>
                          <a:latin typeface="Times New Roman" panose="02020603050405020304" pitchFamily="18" charset="0"/>
                          <a:cs typeface="Times New Roman" panose="02020603050405020304" pitchFamily="18" charset="0"/>
                        </a:rPr>
                        <a:t> </a:t>
                      </a:r>
                      <a:r>
                        <a:rPr lang="en-AU" sz="1800" dirty="0" err="1" smtClean="0">
                          <a:solidFill>
                            <a:schemeClr val="tx1"/>
                          </a:solidFill>
                          <a:effectLst/>
                          <a:latin typeface="Times New Roman" panose="02020603050405020304" pitchFamily="18" charset="0"/>
                          <a:cs typeface="Times New Roman" panose="02020603050405020304" pitchFamily="18" charset="0"/>
                        </a:rPr>
                        <a:t>Lạp</a:t>
                      </a:r>
                      <a:r>
                        <a:rPr lang="en-AU" sz="1800" dirty="0" smtClean="0">
                          <a:solidFill>
                            <a:schemeClr val="tx1"/>
                          </a:solidFill>
                          <a:effectLst/>
                          <a:latin typeface="Times New Roman" panose="02020603050405020304" pitchFamily="18" charset="0"/>
                          <a:cs typeface="Times New Roman" panose="02020603050405020304" pitchFamily="18" charset="0"/>
                        </a:rPr>
                        <a:t> </a:t>
                      </a:r>
                      <a:r>
                        <a:rPr lang="en-AU" sz="1800" dirty="0" err="1" smtClean="0">
                          <a:solidFill>
                            <a:schemeClr val="tx1"/>
                          </a:solidFill>
                          <a:effectLst/>
                          <a:latin typeface="Times New Roman" panose="02020603050405020304" pitchFamily="18" charset="0"/>
                          <a:cs typeface="Times New Roman" panose="02020603050405020304" pitchFamily="18" charset="0"/>
                        </a:rPr>
                        <a:t>sáng</a:t>
                      </a:r>
                      <a:r>
                        <a:rPr lang="en-AU" sz="1800" dirty="0" smtClean="0">
                          <a:solidFill>
                            <a:schemeClr val="tx1"/>
                          </a:solidFill>
                          <a:effectLst/>
                          <a:latin typeface="Times New Roman" panose="02020603050405020304" pitchFamily="18" charset="0"/>
                          <a:cs typeface="Times New Roman" panose="02020603050405020304" pitchFamily="18" charset="0"/>
                        </a:rPr>
                        <a:t> </a:t>
                      </a:r>
                      <a:r>
                        <a:rPr lang="en-AU" sz="1800" dirty="0" err="1" smtClean="0">
                          <a:solidFill>
                            <a:schemeClr val="tx1"/>
                          </a:solidFill>
                          <a:effectLst/>
                          <a:latin typeface="Times New Roman" panose="02020603050405020304" pitchFamily="18" charset="0"/>
                          <a:cs typeface="Times New Roman" panose="02020603050405020304" pitchFamily="18" charset="0"/>
                        </a:rPr>
                        <a:t>tạo</a:t>
                      </a:r>
                      <a:r>
                        <a:rPr lang="en-AU" sz="1800" dirty="0" smtClean="0">
                          <a:solidFill>
                            <a:schemeClr val="tx1"/>
                          </a:solidFill>
                          <a:effectLst/>
                          <a:latin typeface="Times New Roman" panose="02020603050405020304" pitchFamily="18" charset="0"/>
                          <a:cs typeface="Times New Roman" panose="02020603050405020304" pitchFamily="18" charset="0"/>
                        </a:rPr>
                        <a:t> </a:t>
                      </a:r>
                      <a:r>
                        <a:rPr lang="en-AU" sz="1800" dirty="0" err="1" smtClean="0">
                          <a:solidFill>
                            <a:schemeClr val="tx1"/>
                          </a:solidFill>
                          <a:effectLst/>
                          <a:latin typeface="Times New Roman" panose="02020603050405020304" pitchFamily="18" charset="0"/>
                          <a:cs typeface="Times New Roman" panose="02020603050405020304" pitchFamily="18" charset="0"/>
                        </a:rPr>
                        <a:t>hệ</a:t>
                      </a:r>
                      <a:r>
                        <a:rPr lang="en-AU" sz="1800" baseline="0" dirty="0" smtClean="0">
                          <a:solidFill>
                            <a:schemeClr val="tx1"/>
                          </a:solidFill>
                          <a:effectLst/>
                          <a:latin typeface="Times New Roman" panose="02020603050405020304" pitchFamily="18" charset="0"/>
                          <a:cs typeface="Times New Roman" panose="02020603050405020304" pitchFamily="18" charset="0"/>
                        </a:rPr>
                        <a:t> </a:t>
                      </a:r>
                      <a:r>
                        <a:rPr lang="en-AU" sz="1800" baseline="0" dirty="0" err="1" smtClean="0">
                          <a:solidFill>
                            <a:schemeClr val="tx1"/>
                          </a:solidFill>
                          <a:effectLst/>
                          <a:latin typeface="Times New Roman" panose="02020603050405020304" pitchFamily="18" charset="0"/>
                          <a:cs typeface="Times New Roman" panose="02020603050405020304" pitchFamily="18" charset="0"/>
                        </a:rPr>
                        <a:t>thống</a:t>
                      </a:r>
                      <a:r>
                        <a:rPr lang="en-AU" sz="1800" baseline="0" dirty="0" smtClean="0">
                          <a:solidFill>
                            <a:schemeClr val="tx1"/>
                          </a:solidFill>
                          <a:effectLst/>
                          <a:latin typeface="Times New Roman" panose="02020603050405020304" pitchFamily="18" charset="0"/>
                          <a:cs typeface="Times New Roman" panose="02020603050405020304" pitchFamily="18" charset="0"/>
                        </a:rPr>
                        <a:t> </a:t>
                      </a:r>
                      <a:r>
                        <a:rPr lang="en-AU" sz="1800" baseline="0" dirty="0" err="1" smtClean="0">
                          <a:solidFill>
                            <a:schemeClr val="tx1"/>
                          </a:solidFill>
                          <a:effectLst/>
                          <a:latin typeface="Times New Roman" panose="02020603050405020304" pitchFamily="18" charset="0"/>
                          <a:cs typeface="Times New Roman" panose="02020603050405020304" pitchFamily="18" charset="0"/>
                        </a:rPr>
                        <a:t>chữ</a:t>
                      </a:r>
                      <a:r>
                        <a:rPr lang="en-AU" sz="1800" baseline="0" dirty="0" smtClean="0">
                          <a:solidFill>
                            <a:schemeClr val="tx1"/>
                          </a:solidFill>
                          <a:effectLst/>
                          <a:latin typeface="Times New Roman" panose="02020603050405020304" pitchFamily="18" charset="0"/>
                          <a:cs typeface="Times New Roman" panose="02020603050405020304" pitchFamily="18" charset="0"/>
                        </a:rPr>
                        <a:t> </a:t>
                      </a:r>
                      <a:r>
                        <a:rPr lang="en-AU" sz="1800" baseline="0" dirty="0" err="1" smtClean="0">
                          <a:solidFill>
                            <a:schemeClr val="tx1"/>
                          </a:solidFill>
                          <a:effectLst/>
                          <a:latin typeface="Times New Roman" panose="02020603050405020304" pitchFamily="18" charset="0"/>
                          <a:cs typeface="Times New Roman" panose="02020603050405020304" pitchFamily="18" charset="0"/>
                        </a:rPr>
                        <a:t>viết</a:t>
                      </a:r>
                      <a:r>
                        <a:rPr lang="en-AU" sz="1800" baseline="0" dirty="0" smtClean="0">
                          <a:solidFill>
                            <a:schemeClr val="tx1"/>
                          </a:solidFill>
                          <a:effectLst/>
                          <a:latin typeface="Times New Roman" panose="02020603050405020304" pitchFamily="18" charset="0"/>
                          <a:cs typeface="Times New Roman" panose="02020603050405020304" pitchFamily="18" charset="0"/>
                        </a:rPr>
                        <a:t> </a:t>
                      </a:r>
                      <a:r>
                        <a:rPr lang="en-AU" sz="1800" baseline="0" dirty="0" err="1" smtClean="0">
                          <a:solidFill>
                            <a:schemeClr val="tx1"/>
                          </a:solidFill>
                          <a:effectLst/>
                          <a:latin typeface="Times New Roman" panose="02020603050405020304" pitchFamily="18" charset="0"/>
                          <a:cs typeface="Times New Roman" panose="02020603050405020304" pitchFamily="18" charset="0"/>
                        </a:rPr>
                        <a:t>gồm</a:t>
                      </a:r>
                      <a:r>
                        <a:rPr lang="en-AU" sz="1800" baseline="0" dirty="0" smtClean="0">
                          <a:solidFill>
                            <a:schemeClr val="tx1"/>
                          </a:solidFill>
                          <a:effectLst/>
                          <a:latin typeface="Times New Roman" panose="02020603050405020304" pitchFamily="18" charset="0"/>
                          <a:cs typeface="Times New Roman" panose="02020603050405020304" pitchFamily="18" charset="0"/>
                        </a:rPr>
                        <a:t> 24 </a:t>
                      </a:r>
                      <a:r>
                        <a:rPr lang="en-AU" sz="1800" baseline="0" dirty="0" err="1" smtClean="0">
                          <a:solidFill>
                            <a:schemeClr val="tx1"/>
                          </a:solidFill>
                          <a:effectLst/>
                          <a:latin typeface="Times New Roman" panose="02020603050405020304" pitchFamily="18" charset="0"/>
                          <a:cs typeface="Times New Roman" panose="02020603050405020304" pitchFamily="18" charset="0"/>
                        </a:rPr>
                        <a:t>chữ</a:t>
                      </a:r>
                      <a:r>
                        <a:rPr lang="en-AU" sz="1800" baseline="0" dirty="0" smtClean="0">
                          <a:solidFill>
                            <a:schemeClr val="tx1"/>
                          </a:solidFill>
                          <a:effectLst/>
                          <a:latin typeface="Times New Roman" panose="02020603050405020304" pitchFamily="18" charset="0"/>
                          <a:cs typeface="Times New Roman" panose="02020603050405020304" pitchFamily="18" charset="0"/>
                        </a:rPr>
                        <a:t> </a:t>
                      </a:r>
                      <a:r>
                        <a:rPr lang="en-AU" sz="1800" baseline="0" dirty="0" err="1" smtClean="0">
                          <a:solidFill>
                            <a:schemeClr val="tx1"/>
                          </a:solidFill>
                          <a:effectLst/>
                          <a:latin typeface="Times New Roman" panose="02020603050405020304" pitchFamily="18" charset="0"/>
                          <a:cs typeface="Times New Roman" panose="02020603050405020304" pitchFamily="18" charset="0"/>
                        </a:rPr>
                        <a:t>cái</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447146315"/>
                  </a:ext>
                </a:extLst>
              </a:tr>
              <a:tr h="939751">
                <a:tc>
                  <a:txBody>
                    <a:bodyPr/>
                    <a:lstStyle/>
                    <a:p>
                      <a:pPr algn="ctr">
                        <a:lnSpc>
                          <a:spcPct val="150000"/>
                        </a:lnSpc>
                        <a:spcAft>
                          <a:spcPts val="1000"/>
                        </a:spcAft>
                      </a:pPr>
                      <a:r>
                        <a:rPr lang="en-US" sz="180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1800"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học</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342900" indent="-342900" algn="just">
                        <a:lnSpc>
                          <a:spcPct val="150000"/>
                        </a:lnSpc>
                        <a:spcAft>
                          <a:spcPts val="1000"/>
                        </a:spcAft>
                        <a:buFont typeface="Arial" panose="020B0604020202020204" pitchFamily="34" charset="0"/>
                        <a:buChar char="•"/>
                      </a:pPr>
                      <a:r>
                        <a:rPr lang="en-US" sz="1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1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-me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I-li-at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Ô-</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xê</a:t>
                      </a:r>
                      <a:endPar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Aft>
                          <a:spcPts val="1000"/>
                        </a:spcAft>
                        <a:buFont typeface="Arial" panose="020B0604020202020204" pitchFamily="34" charset="0"/>
                        <a:buChar char="•"/>
                      </a:pP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soạn</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Ê-sin;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Xô-phốc-lơ</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Ơ-</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pít</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2"/>
                  </a:ext>
                </a:extLst>
              </a:tr>
              <a:tr h="1497421">
                <a:tc>
                  <a:txBody>
                    <a:bodyPr/>
                    <a:lstStyle/>
                    <a:p>
                      <a:pPr algn="ctr">
                        <a:lnSpc>
                          <a:spcPct val="150000"/>
                        </a:lnSpc>
                        <a:spcAft>
                          <a:spcPts val="1000"/>
                        </a:spcAft>
                      </a:pPr>
                      <a:r>
                        <a:rPr lang="en-US" sz="180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Khoa</a:t>
                      </a:r>
                      <a:r>
                        <a:rPr lang="en-US" sz="18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học</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342900" indent="-342900" algn="just">
                        <a:lnSpc>
                          <a:spcPct val="150000"/>
                        </a:lnSpc>
                        <a:spcAft>
                          <a:spcPts val="1000"/>
                        </a:spcAft>
                        <a:buFont typeface="Arial" panose="020B0604020202020204" pitchFamily="34" charset="0"/>
                        <a:buChar char="•"/>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3"/>
                  </a:ext>
                </a:extLst>
              </a:tr>
              <a:tr h="939751">
                <a:tc>
                  <a:txBody>
                    <a:bodyPr/>
                    <a:lstStyle/>
                    <a:p>
                      <a:pPr algn="ctr">
                        <a:lnSpc>
                          <a:spcPct val="150000"/>
                        </a:lnSpc>
                        <a:spcAft>
                          <a:spcPts val="1000"/>
                        </a:spcAft>
                      </a:pPr>
                      <a:r>
                        <a:rPr lang="en-US" sz="180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1800"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trúc</a:t>
                      </a:r>
                      <a:r>
                        <a:rPr lang="en-US" sz="1800"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điêu</a:t>
                      </a:r>
                      <a:r>
                        <a:rPr lang="en-US" sz="1800"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khắc</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just">
                        <a:lnSpc>
                          <a:spcPct val="150000"/>
                        </a:lnSpc>
                        <a:spcAft>
                          <a:spcPts val="1000"/>
                        </a:spcAft>
                        <a:buFont typeface="Arial" panose="020B0604020202020204" pitchFamily="34" charset="0"/>
                        <a:buNone/>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2186031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2"/>
          <p:cNvSpPr/>
          <p:nvPr/>
        </p:nvSpPr>
        <p:spPr>
          <a:xfrm>
            <a:off x="715100" y="535000"/>
            <a:ext cx="7704000" cy="4073400"/>
          </a:xfrm>
          <a:prstGeom prst="roundRect">
            <a:avLst>
              <a:gd name="adj" fmla="val 16667"/>
            </a:avLst>
          </a:prstGeom>
          <a:solidFill>
            <a:srgbClr val="DA846F">
              <a:alpha val="18820"/>
            </a:srgbClr>
          </a:solidFill>
          <a:ln w="28575" cap="flat" cmpd="sng">
            <a:solidFill>
              <a:srgbClr val="FFFFFF"/>
            </a:solidFill>
            <a:prstDash val="dashDot"/>
            <a:round/>
            <a:headEnd type="none" w="sm" len="sm"/>
            <a:tailEnd type="none" w="sm" len="sm"/>
          </a:ln>
          <a:effectLst>
            <a:outerShdw blurRad="171450" dist="190500" dir="2820000" algn="bl" rotWithShape="0">
              <a:schemeClr val="lt1">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 name="Google Shape;307;p42"/>
          <p:cNvPicPr preferRelativeResize="0"/>
          <p:nvPr/>
        </p:nvPicPr>
        <p:blipFill>
          <a:blip r:embed="rId3">
            <a:alphaModFix/>
          </a:blip>
          <a:stretch>
            <a:fillRect/>
          </a:stretch>
        </p:blipFill>
        <p:spPr>
          <a:xfrm rot="217477">
            <a:off x="7848389" y="3365176"/>
            <a:ext cx="1098587" cy="1266504"/>
          </a:xfrm>
          <a:prstGeom prst="rect">
            <a:avLst/>
          </a:prstGeom>
          <a:noFill/>
          <a:ln>
            <a:noFill/>
          </a:ln>
        </p:spPr>
      </p:pic>
      <p:pic>
        <p:nvPicPr>
          <p:cNvPr id="308" name="Google Shape;308;p42"/>
          <p:cNvPicPr preferRelativeResize="0"/>
          <p:nvPr/>
        </p:nvPicPr>
        <p:blipFill>
          <a:blip r:embed="rId4">
            <a:alphaModFix/>
          </a:blip>
          <a:stretch>
            <a:fillRect/>
          </a:stretch>
        </p:blipFill>
        <p:spPr>
          <a:xfrm rot="1167302">
            <a:off x="1791598" y="-12952"/>
            <a:ext cx="951475" cy="1095899"/>
          </a:xfrm>
          <a:prstGeom prst="rect">
            <a:avLst/>
          </a:prstGeom>
          <a:noFill/>
          <a:ln>
            <a:noFill/>
          </a:ln>
        </p:spPr>
      </p:pic>
      <p:pic>
        <p:nvPicPr>
          <p:cNvPr id="309" name="Google Shape;309;p42"/>
          <p:cNvPicPr preferRelativeResize="0"/>
          <p:nvPr/>
        </p:nvPicPr>
        <p:blipFill>
          <a:blip r:embed="rId5">
            <a:alphaModFix/>
          </a:blip>
          <a:stretch>
            <a:fillRect/>
          </a:stretch>
        </p:blipFill>
        <p:spPr>
          <a:xfrm rot="-507408">
            <a:off x="219273" y="3287714"/>
            <a:ext cx="1755604" cy="1532295"/>
          </a:xfrm>
          <a:prstGeom prst="rect">
            <a:avLst/>
          </a:prstGeom>
          <a:noFill/>
          <a:ln>
            <a:noFill/>
          </a:ln>
        </p:spPr>
      </p:pic>
      <p:pic>
        <p:nvPicPr>
          <p:cNvPr id="310" name="Google Shape;310;p42"/>
          <p:cNvPicPr preferRelativeResize="0"/>
          <p:nvPr/>
        </p:nvPicPr>
        <p:blipFill>
          <a:blip r:embed="rId6">
            <a:alphaModFix/>
          </a:blip>
          <a:stretch>
            <a:fillRect/>
          </a:stretch>
        </p:blipFill>
        <p:spPr>
          <a:xfrm rot="-2700000">
            <a:off x="7775186" y="405124"/>
            <a:ext cx="1154813" cy="381420"/>
          </a:xfrm>
          <a:prstGeom prst="rect">
            <a:avLst/>
          </a:prstGeom>
          <a:noFill/>
          <a:ln>
            <a:noFill/>
          </a:ln>
        </p:spPr>
      </p:pic>
      <p:pic>
        <p:nvPicPr>
          <p:cNvPr id="311" name="Google Shape;311;p42"/>
          <p:cNvPicPr preferRelativeResize="0"/>
          <p:nvPr/>
        </p:nvPicPr>
        <p:blipFill>
          <a:blip r:embed="rId7">
            <a:alphaModFix/>
          </a:blip>
          <a:stretch>
            <a:fillRect/>
          </a:stretch>
        </p:blipFill>
        <p:spPr>
          <a:xfrm>
            <a:off x="8005231" y="1686291"/>
            <a:ext cx="784919" cy="903500"/>
          </a:xfrm>
          <a:prstGeom prst="rect">
            <a:avLst/>
          </a:prstGeom>
          <a:noFill/>
          <a:ln>
            <a:noFill/>
          </a:ln>
        </p:spPr>
      </p:pic>
      <p:pic>
        <p:nvPicPr>
          <p:cNvPr id="312" name="Google Shape;312;p42"/>
          <p:cNvPicPr preferRelativeResize="0"/>
          <p:nvPr/>
        </p:nvPicPr>
        <p:blipFill>
          <a:blip r:embed="rId8">
            <a:alphaModFix/>
          </a:blip>
          <a:stretch>
            <a:fillRect/>
          </a:stretch>
        </p:blipFill>
        <p:spPr>
          <a:xfrm>
            <a:off x="285237" y="1100853"/>
            <a:ext cx="853539" cy="982495"/>
          </a:xfrm>
          <a:prstGeom prst="rect">
            <a:avLst/>
          </a:prstGeom>
          <a:noFill/>
          <a:ln>
            <a:noFill/>
          </a:ln>
        </p:spPr>
      </p:pic>
      <p:sp>
        <p:nvSpPr>
          <p:cNvPr id="2" name="TextBox 1"/>
          <p:cNvSpPr txBox="1"/>
          <p:nvPr/>
        </p:nvSpPr>
        <p:spPr>
          <a:xfrm>
            <a:off x="2472156" y="1610854"/>
            <a:ext cx="4613564" cy="1754326"/>
          </a:xfrm>
          <a:prstGeom prst="rect">
            <a:avLst/>
          </a:prstGeom>
          <a:noFill/>
        </p:spPr>
        <p:txBody>
          <a:bodyPr wrap="square" rtlCol="0">
            <a:spAutoFit/>
          </a:bodyPr>
          <a:lstStyle/>
          <a:p>
            <a:pPr algn="just"/>
            <a:r>
              <a:rPr lang="en-US" sz="3600" b="1" dirty="0" err="1" smtClean="0">
                <a:solidFill>
                  <a:srgbClr val="FF0000"/>
                </a:solidFill>
                <a:latin typeface="Times New Roman" panose="02020603050405020304" pitchFamily="18" charset="0"/>
                <a:cs typeface="Times New Roman" panose="02020603050405020304" pitchFamily="18" charset="0"/>
              </a:rPr>
              <a:t>Kể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một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số</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Toán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học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Sử</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học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Triết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học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em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biết</a:t>
            </a:r>
            <a:r>
              <a:rPr lang="en-US" sz="36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81182535"/>
              </p:ext>
            </p:extLst>
          </p:nvPr>
        </p:nvGraphicFramePr>
        <p:xfrm>
          <a:off x="398033" y="304854"/>
          <a:ext cx="8100507" cy="4557052"/>
        </p:xfrm>
        <a:graphic>
          <a:graphicData uri="http://schemas.openxmlformats.org/drawingml/2006/table">
            <a:tbl>
              <a:tblPr firstRow="1" firstCol="1" bandRow="1">
                <a:tableStyleId>{5C22544A-7EE6-4342-B048-85BDC9FD1C3A}</a:tableStyleId>
              </a:tblPr>
              <a:tblGrid>
                <a:gridCol w="1426483">
                  <a:extLst>
                    <a:ext uri="{9D8B030D-6E8A-4147-A177-3AD203B41FA5}">
                      <a16:colId xmlns="" xmlns:a16="http://schemas.microsoft.com/office/drawing/2014/main" val="814771167"/>
                    </a:ext>
                  </a:extLst>
                </a:gridCol>
                <a:gridCol w="6674024">
                  <a:extLst>
                    <a:ext uri="{9D8B030D-6E8A-4147-A177-3AD203B41FA5}">
                      <a16:colId xmlns="" xmlns:a16="http://schemas.microsoft.com/office/drawing/2014/main" val="3514816407"/>
                    </a:ext>
                  </a:extLst>
                </a:gridCol>
              </a:tblGrid>
              <a:tr h="537629">
                <a:tc>
                  <a:txBody>
                    <a:bodyPr/>
                    <a:lstStyle/>
                    <a:p>
                      <a:pPr algn="ctr">
                        <a:lnSpc>
                          <a:spcPct val="150000"/>
                        </a:lnSpc>
                        <a:spcAft>
                          <a:spcPts val="1000"/>
                        </a:spcAft>
                      </a:pPr>
                      <a:r>
                        <a:rPr lang="en-AU" sz="1800" b="1" dirty="0" err="1" smtClean="0">
                          <a:solidFill>
                            <a:srgbClr val="002060"/>
                          </a:solidFill>
                          <a:effectLst/>
                          <a:latin typeface="Times New Roman" panose="02020603050405020304" pitchFamily="18" charset="0"/>
                          <a:cs typeface="Times New Roman" panose="02020603050405020304" pitchFamily="18" charset="0"/>
                        </a:rPr>
                        <a:t>Lĩnh</a:t>
                      </a:r>
                      <a:r>
                        <a:rPr lang="en-AU" sz="1800" b="1" baseline="0" dirty="0" smtClean="0">
                          <a:solidFill>
                            <a:srgbClr val="002060"/>
                          </a:solidFill>
                          <a:effectLst/>
                          <a:latin typeface="Times New Roman" panose="02020603050405020304" pitchFamily="18" charset="0"/>
                          <a:cs typeface="Times New Roman" panose="02020603050405020304" pitchFamily="18" charset="0"/>
                        </a:rPr>
                        <a:t> </a:t>
                      </a:r>
                      <a:r>
                        <a:rPr lang="en-AU" sz="1800" b="1" baseline="0" dirty="0" err="1" smtClean="0">
                          <a:solidFill>
                            <a:srgbClr val="002060"/>
                          </a:solidFill>
                          <a:effectLst/>
                          <a:latin typeface="Times New Roman" panose="02020603050405020304" pitchFamily="18" charset="0"/>
                          <a:cs typeface="Times New Roman" panose="02020603050405020304" pitchFamily="18" charset="0"/>
                        </a:rPr>
                        <a:t>vực</a:t>
                      </a:r>
                      <a:endPar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lnSpc>
                          <a:spcPct val="150000"/>
                        </a:lnSpc>
                        <a:spcAft>
                          <a:spcPts val="1000"/>
                        </a:spcAft>
                      </a:pPr>
                      <a:r>
                        <a:rPr lang="en-AU" sz="1800" b="1" dirty="0" err="1" smtClean="0">
                          <a:solidFill>
                            <a:srgbClr val="002060"/>
                          </a:solidFill>
                          <a:effectLst/>
                          <a:latin typeface="Times New Roman" panose="02020603050405020304" pitchFamily="18" charset="0"/>
                          <a:cs typeface="Times New Roman" panose="02020603050405020304" pitchFamily="18" charset="0"/>
                        </a:rPr>
                        <a:t>Thành</a:t>
                      </a:r>
                      <a:r>
                        <a:rPr lang="en-AU" sz="1800" b="1" baseline="0" dirty="0" smtClean="0">
                          <a:solidFill>
                            <a:srgbClr val="002060"/>
                          </a:solidFill>
                          <a:effectLst/>
                          <a:latin typeface="Times New Roman" panose="02020603050405020304" pitchFamily="18" charset="0"/>
                          <a:cs typeface="Times New Roman" panose="02020603050405020304" pitchFamily="18" charset="0"/>
                        </a:rPr>
                        <a:t> </a:t>
                      </a:r>
                      <a:r>
                        <a:rPr lang="en-AU" sz="1800" b="1" baseline="0" dirty="0" err="1" smtClean="0">
                          <a:solidFill>
                            <a:srgbClr val="002060"/>
                          </a:solidFill>
                          <a:effectLst/>
                          <a:latin typeface="Times New Roman" panose="02020603050405020304" pitchFamily="18" charset="0"/>
                          <a:cs typeface="Times New Roman" panose="02020603050405020304" pitchFamily="18" charset="0"/>
                        </a:rPr>
                        <a:t>tựu</a:t>
                      </a:r>
                      <a:endPar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 xmlns:a16="http://schemas.microsoft.com/office/drawing/2014/main" val="2143530287"/>
                  </a:ext>
                </a:extLst>
              </a:tr>
              <a:tr h="632291">
                <a:tc>
                  <a:txBody>
                    <a:bodyPr/>
                    <a:lstStyle/>
                    <a:p>
                      <a:pPr algn="ctr">
                        <a:lnSpc>
                          <a:spcPct val="150000"/>
                        </a:lnSpc>
                        <a:spcAft>
                          <a:spcPts val="1000"/>
                        </a:spcAft>
                      </a:pPr>
                      <a:r>
                        <a:rPr lang="en-AU" sz="1800" dirty="0" err="1">
                          <a:solidFill>
                            <a:srgbClr val="FF0000"/>
                          </a:solidFill>
                          <a:effectLst/>
                          <a:latin typeface="Times New Roman" panose="02020603050405020304" pitchFamily="18" charset="0"/>
                          <a:cs typeface="Times New Roman" panose="02020603050405020304" pitchFamily="18" charset="0"/>
                        </a:rPr>
                        <a:t>Chữ</a:t>
                      </a:r>
                      <a:r>
                        <a:rPr lang="en-AU" sz="1800" dirty="0">
                          <a:solidFill>
                            <a:srgbClr val="FF0000"/>
                          </a:solidFill>
                          <a:effectLst/>
                          <a:latin typeface="Times New Roman" panose="02020603050405020304" pitchFamily="18" charset="0"/>
                          <a:cs typeface="Times New Roman" panose="02020603050405020304" pitchFamily="18" charset="0"/>
                        </a:rPr>
                        <a:t> </a:t>
                      </a:r>
                      <a:r>
                        <a:rPr lang="en-AU" sz="1800" dirty="0" err="1">
                          <a:solidFill>
                            <a:srgbClr val="FF0000"/>
                          </a:solidFill>
                          <a:effectLst/>
                          <a:latin typeface="Times New Roman" panose="02020603050405020304" pitchFamily="18" charset="0"/>
                          <a:cs typeface="Times New Roman" panose="02020603050405020304" pitchFamily="18" charset="0"/>
                        </a:rPr>
                        <a:t>viết</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342900" indent="-342900" algn="just">
                        <a:lnSpc>
                          <a:spcPct val="150000"/>
                        </a:lnSpc>
                        <a:spcAft>
                          <a:spcPts val="1000"/>
                        </a:spcAft>
                        <a:buFont typeface="Arial" panose="020B0604020202020204" pitchFamily="34" charset="0"/>
                        <a:buChar char="•"/>
                      </a:pPr>
                      <a:r>
                        <a:rPr lang="en-AU" sz="1800" dirty="0" err="1" smtClean="0">
                          <a:solidFill>
                            <a:schemeClr val="tx1"/>
                          </a:solidFill>
                          <a:effectLst/>
                          <a:latin typeface="Times New Roman" panose="02020603050405020304" pitchFamily="18" charset="0"/>
                          <a:cs typeface="Times New Roman" panose="02020603050405020304" pitchFamily="18" charset="0"/>
                        </a:rPr>
                        <a:t>Người</a:t>
                      </a:r>
                      <a:r>
                        <a:rPr lang="en-AU" sz="1800" dirty="0" smtClean="0">
                          <a:solidFill>
                            <a:schemeClr val="tx1"/>
                          </a:solidFill>
                          <a:effectLst/>
                          <a:latin typeface="Times New Roman" panose="02020603050405020304" pitchFamily="18" charset="0"/>
                          <a:cs typeface="Times New Roman" panose="02020603050405020304" pitchFamily="18" charset="0"/>
                        </a:rPr>
                        <a:t> </a:t>
                      </a:r>
                      <a:r>
                        <a:rPr lang="en-AU" sz="1800" dirty="0" err="1" smtClean="0">
                          <a:solidFill>
                            <a:schemeClr val="tx1"/>
                          </a:solidFill>
                          <a:effectLst/>
                          <a:latin typeface="Times New Roman" panose="02020603050405020304" pitchFamily="18" charset="0"/>
                          <a:cs typeface="Times New Roman" panose="02020603050405020304" pitchFamily="18" charset="0"/>
                        </a:rPr>
                        <a:t>Hy</a:t>
                      </a:r>
                      <a:r>
                        <a:rPr lang="en-AU" sz="1800" dirty="0" smtClean="0">
                          <a:solidFill>
                            <a:schemeClr val="tx1"/>
                          </a:solidFill>
                          <a:effectLst/>
                          <a:latin typeface="Times New Roman" panose="02020603050405020304" pitchFamily="18" charset="0"/>
                          <a:cs typeface="Times New Roman" panose="02020603050405020304" pitchFamily="18" charset="0"/>
                        </a:rPr>
                        <a:t> </a:t>
                      </a:r>
                      <a:r>
                        <a:rPr lang="en-AU" sz="1800" dirty="0" err="1" smtClean="0">
                          <a:solidFill>
                            <a:schemeClr val="tx1"/>
                          </a:solidFill>
                          <a:effectLst/>
                          <a:latin typeface="Times New Roman" panose="02020603050405020304" pitchFamily="18" charset="0"/>
                          <a:cs typeface="Times New Roman" panose="02020603050405020304" pitchFamily="18" charset="0"/>
                        </a:rPr>
                        <a:t>Lạp</a:t>
                      </a:r>
                      <a:r>
                        <a:rPr lang="en-AU" sz="1800" dirty="0" smtClean="0">
                          <a:solidFill>
                            <a:schemeClr val="tx1"/>
                          </a:solidFill>
                          <a:effectLst/>
                          <a:latin typeface="Times New Roman" panose="02020603050405020304" pitchFamily="18" charset="0"/>
                          <a:cs typeface="Times New Roman" panose="02020603050405020304" pitchFamily="18" charset="0"/>
                        </a:rPr>
                        <a:t> </a:t>
                      </a:r>
                      <a:r>
                        <a:rPr lang="en-AU" sz="1800" dirty="0" err="1" smtClean="0">
                          <a:solidFill>
                            <a:schemeClr val="tx1"/>
                          </a:solidFill>
                          <a:effectLst/>
                          <a:latin typeface="Times New Roman" panose="02020603050405020304" pitchFamily="18" charset="0"/>
                          <a:cs typeface="Times New Roman" panose="02020603050405020304" pitchFamily="18" charset="0"/>
                        </a:rPr>
                        <a:t>sáng</a:t>
                      </a:r>
                      <a:r>
                        <a:rPr lang="en-AU" sz="1800" dirty="0" smtClean="0">
                          <a:solidFill>
                            <a:schemeClr val="tx1"/>
                          </a:solidFill>
                          <a:effectLst/>
                          <a:latin typeface="Times New Roman" panose="02020603050405020304" pitchFamily="18" charset="0"/>
                          <a:cs typeface="Times New Roman" panose="02020603050405020304" pitchFamily="18" charset="0"/>
                        </a:rPr>
                        <a:t> </a:t>
                      </a:r>
                      <a:r>
                        <a:rPr lang="en-AU" sz="1800" dirty="0" err="1" smtClean="0">
                          <a:solidFill>
                            <a:schemeClr val="tx1"/>
                          </a:solidFill>
                          <a:effectLst/>
                          <a:latin typeface="Times New Roman" panose="02020603050405020304" pitchFamily="18" charset="0"/>
                          <a:cs typeface="Times New Roman" panose="02020603050405020304" pitchFamily="18" charset="0"/>
                        </a:rPr>
                        <a:t>tạo</a:t>
                      </a:r>
                      <a:r>
                        <a:rPr lang="en-AU" sz="1800" dirty="0" smtClean="0">
                          <a:solidFill>
                            <a:schemeClr val="tx1"/>
                          </a:solidFill>
                          <a:effectLst/>
                          <a:latin typeface="Times New Roman" panose="02020603050405020304" pitchFamily="18" charset="0"/>
                          <a:cs typeface="Times New Roman" panose="02020603050405020304" pitchFamily="18" charset="0"/>
                        </a:rPr>
                        <a:t> </a:t>
                      </a:r>
                      <a:r>
                        <a:rPr lang="en-AU" sz="1800" dirty="0" err="1" smtClean="0">
                          <a:solidFill>
                            <a:schemeClr val="tx1"/>
                          </a:solidFill>
                          <a:effectLst/>
                          <a:latin typeface="Times New Roman" panose="02020603050405020304" pitchFamily="18" charset="0"/>
                          <a:cs typeface="Times New Roman" panose="02020603050405020304" pitchFamily="18" charset="0"/>
                        </a:rPr>
                        <a:t>hệ</a:t>
                      </a:r>
                      <a:r>
                        <a:rPr lang="en-AU" sz="1800" baseline="0" dirty="0" smtClean="0">
                          <a:solidFill>
                            <a:schemeClr val="tx1"/>
                          </a:solidFill>
                          <a:effectLst/>
                          <a:latin typeface="Times New Roman" panose="02020603050405020304" pitchFamily="18" charset="0"/>
                          <a:cs typeface="Times New Roman" panose="02020603050405020304" pitchFamily="18" charset="0"/>
                        </a:rPr>
                        <a:t> </a:t>
                      </a:r>
                      <a:r>
                        <a:rPr lang="en-AU" sz="1800" baseline="0" dirty="0" err="1" smtClean="0">
                          <a:solidFill>
                            <a:schemeClr val="tx1"/>
                          </a:solidFill>
                          <a:effectLst/>
                          <a:latin typeface="Times New Roman" panose="02020603050405020304" pitchFamily="18" charset="0"/>
                          <a:cs typeface="Times New Roman" panose="02020603050405020304" pitchFamily="18" charset="0"/>
                        </a:rPr>
                        <a:t>thống</a:t>
                      </a:r>
                      <a:r>
                        <a:rPr lang="en-AU" sz="1800" baseline="0" dirty="0" smtClean="0">
                          <a:solidFill>
                            <a:schemeClr val="tx1"/>
                          </a:solidFill>
                          <a:effectLst/>
                          <a:latin typeface="Times New Roman" panose="02020603050405020304" pitchFamily="18" charset="0"/>
                          <a:cs typeface="Times New Roman" panose="02020603050405020304" pitchFamily="18" charset="0"/>
                        </a:rPr>
                        <a:t> </a:t>
                      </a:r>
                      <a:r>
                        <a:rPr lang="en-AU" sz="1800" baseline="0" dirty="0" err="1" smtClean="0">
                          <a:solidFill>
                            <a:schemeClr val="tx1"/>
                          </a:solidFill>
                          <a:effectLst/>
                          <a:latin typeface="Times New Roman" panose="02020603050405020304" pitchFamily="18" charset="0"/>
                          <a:cs typeface="Times New Roman" panose="02020603050405020304" pitchFamily="18" charset="0"/>
                        </a:rPr>
                        <a:t>chữ</a:t>
                      </a:r>
                      <a:r>
                        <a:rPr lang="en-AU" sz="1800" baseline="0" dirty="0" smtClean="0">
                          <a:solidFill>
                            <a:schemeClr val="tx1"/>
                          </a:solidFill>
                          <a:effectLst/>
                          <a:latin typeface="Times New Roman" panose="02020603050405020304" pitchFamily="18" charset="0"/>
                          <a:cs typeface="Times New Roman" panose="02020603050405020304" pitchFamily="18" charset="0"/>
                        </a:rPr>
                        <a:t> </a:t>
                      </a:r>
                      <a:r>
                        <a:rPr lang="en-AU" sz="1800" baseline="0" dirty="0" err="1" smtClean="0">
                          <a:solidFill>
                            <a:schemeClr val="tx1"/>
                          </a:solidFill>
                          <a:effectLst/>
                          <a:latin typeface="Times New Roman" panose="02020603050405020304" pitchFamily="18" charset="0"/>
                          <a:cs typeface="Times New Roman" panose="02020603050405020304" pitchFamily="18" charset="0"/>
                        </a:rPr>
                        <a:t>viết</a:t>
                      </a:r>
                      <a:r>
                        <a:rPr lang="en-AU" sz="1800" baseline="0" dirty="0" smtClean="0">
                          <a:solidFill>
                            <a:schemeClr val="tx1"/>
                          </a:solidFill>
                          <a:effectLst/>
                          <a:latin typeface="Times New Roman" panose="02020603050405020304" pitchFamily="18" charset="0"/>
                          <a:cs typeface="Times New Roman" panose="02020603050405020304" pitchFamily="18" charset="0"/>
                        </a:rPr>
                        <a:t> </a:t>
                      </a:r>
                      <a:r>
                        <a:rPr lang="en-AU" sz="1800" baseline="0" dirty="0" err="1" smtClean="0">
                          <a:solidFill>
                            <a:schemeClr val="tx1"/>
                          </a:solidFill>
                          <a:effectLst/>
                          <a:latin typeface="Times New Roman" panose="02020603050405020304" pitchFamily="18" charset="0"/>
                          <a:cs typeface="Times New Roman" panose="02020603050405020304" pitchFamily="18" charset="0"/>
                        </a:rPr>
                        <a:t>gồm</a:t>
                      </a:r>
                      <a:r>
                        <a:rPr lang="en-AU" sz="1800" baseline="0" dirty="0" smtClean="0">
                          <a:solidFill>
                            <a:schemeClr val="tx1"/>
                          </a:solidFill>
                          <a:effectLst/>
                          <a:latin typeface="Times New Roman" panose="02020603050405020304" pitchFamily="18" charset="0"/>
                          <a:cs typeface="Times New Roman" panose="02020603050405020304" pitchFamily="18" charset="0"/>
                        </a:rPr>
                        <a:t> 24 </a:t>
                      </a:r>
                      <a:r>
                        <a:rPr lang="en-AU" sz="1800" baseline="0" dirty="0" err="1" smtClean="0">
                          <a:solidFill>
                            <a:schemeClr val="tx1"/>
                          </a:solidFill>
                          <a:effectLst/>
                          <a:latin typeface="Times New Roman" panose="02020603050405020304" pitchFamily="18" charset="0"/>
                          <a:cs typeface="Times New Roman" panose="02020603050405020304" pitchFamily="18" charset="0"/>
                        </a:rPr>
                        <a:t>chữ</a:t>
                      </a:r>
                      <a:r>
                        <a:rPr lang="en-AU" sz="1800" baseline="0" dirty="0" smtClean="0">
                          <a:solidFill>
                            <a:schemeClr val="tx1"/>
                          </a:solidFill>
                          <a:effectLst/>
                          <a:latin typeface="Times New Roman" panose="02020603050405020304" pitchFamily="18" charset="0"/>
                          <a:cs typeface="Times New Roman" panose="02020603050405020304" pitchFamily="18" charset="0"/>
                        </a:rPr>
                        <a:t> </a:t>
                      </a:r>
                      <a:r>
                        <a:rPr lang="en-AU" sz="1800" baseline="0" dirty="0" err="1" smtClean="0">
                          <a:solidFill>
                            <a:schemeClr val="tx1"/>
                          </a:solidFill>
                          <a:effectLst/>
                          <a:latin typeface="Times New Roman" panose="02020603050405020304" pitchFamily="18" charset="0"/>
                          <a:cs typeface="Times New Roman" panose="02020603050405020304" pitchFamily="18" charset="0"/>
                        </a:rPr>
                        <a:t>cái</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447146315"/>
                  </a:ext>
                </a:extLst>
              </a:tr>
              <a:tr h="939751">
                <a:tc>
                  <a:txBody>
                    <a:bodyPr/>
                    <a:lstStyle/>
                    <a:p>
                      <a:pPr algn="ctr">
                        <a:lnSpc>
                          <a:spcPct val="150000"/>
                        </a:lnSpc>
                        <a:spcAft>
                          <a:spcPts val="1000"/>
                        </a:spcAft>
                      </a:pPr>
                      <a:r>
                        <a:rPr lang="en-US" sz="18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342900" indent="-342900" algn="just">
                        <a:lnSpc>
                          <a:spcPct val="150000"/>
                        </a:lnSpc>
                        <a:spcAft>
                          <a:spcPts val="1000"/>
                        </a:spcAft>
                        <a:buFont typeface="Arial" panose="020B0604020202020204" pitchFamily="34" charset="0"/>
                        <a:buChar char="•"/>
                      </a:pPr>
                      <a:r>
                        <a:rPr lang="en-US" sz="1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1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-me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I-li-at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Ô-</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xê</a:t>
                      </a:r>
                      <a:endPar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Aft>
                          <a:spcPts val="1000"/>
                        </a:spcAft>
                        <a:buFont typeface="Arial" panose="020B0604020202020204" pitchFamily="34" charset="0"/>
                        <a:buChar char="•"/>
                      </a:pP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soạn</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Ê-sin;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Xô-phốc-lơ</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Ơ-</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pít</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2"/>
                  </a:ext>
                </a:extLst>
              </a:tr>
              <a:tr h="1497421">
                <a:tc>
                  <a:txBody>
                    <a:bodyPr/>
                    <a:lstStyle/>
                    <a:p>
                      <a:pPr algn="ctr">
                        <a:lnSpc>
                          <a:spcPct val="150000"/>
                        </a:lnSpc>
                        <a:spcAft>
                          <a:spcPts val="1000"/>
                        </a:spcAft>
                      </a:pPr>
                      <a:r>
                        <a:rPr lang="en-US" sz="18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Khoa</a:t>
                      </a:r>
                      <a:r>
                        <a:rPr lang="en-US" sz="18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342900" indent="-342900" algn="just">
                        <a:lnSpc>
                          <a:spcPct val="150000"/>
                        </a:lnSpc>
                        <a:spcAft>
                          <a:spcPts val="1000"/>
                        </a:spcAft>
                        <a:buFont typeface="Arial" panose="020B0604020202020204" pitchFamily="34" charset="0"/>
                        <a:buChar char="•"/>
                      </a:pPr>
                      <a:r>
                        <a:rPr lang="en-US" sz="1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Toán</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lét</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Py</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-ta-go</a:t>
                      </a:r>
                    </a:p>
                    <a:p>
                      <a:pPr marL="342900" indent="-342900" algn="just">
                        <a:lnSpc>
                          <a:spcPct val="150000"/>
                        </a:lnSpc>
                        <a:spcAft>
                          <a:spcPts val="1000"/>
                        </a:spcAft>
                        <a:buFont typeface="Arial" panose="020B0604020202020204" pitchFamily="34" charset="0"/>
                        <a:buChar char="•"/>
                      </a:pP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Hê-rô-đốt</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-xi-</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đít</a:t>
                      </a:r>
                      <a:endPar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Aft>
                          <a:spcPts val="1000"/>
                        </a:spcAft>
                        <a:buFont typeface="Arial" panose="020B0604020202020204" pitchFamily="34" charset="0"/>
                        <a:buChar char="•"/>
                      </a:pP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Sô-cờ-rát</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Pờ</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tông</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rít</a:t>
                      </a:r>
                      <a:r>
                        <a:rPr lang="en-US" sz="1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xtốt</a:t>
                      </a:r>
                      <a:endParaRPr lang="en-US" sz="1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3"/>
                  </a:ext>
                </a:extLst>
              </a:tr>
              <a:tr h="939751">
                <a:tc>
                  <a:txBody>
                    <a:bodyPr/>
                    <a:lstStyle/>
                    <a:p>
                      <a:pPr algn="ctr">
                        <a:lnSpc>
                          <a:spcPct val="150000"/>
                        </a:lnSpc>
                        <a:spcAft>
                          <a:spcPts val="1000"/>
                        </a:spcAft>
                      </a:pPr>
                      <a:r>
                        <a:rPr lang="en-US" sz="18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1800"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1800"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điêu</a:t>
                      </a:r>
                      <a:r>
                        <a:rPr lang="en-US" sz="1800"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khắc</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just">
                        <a:lnSpc>
                          <a:spcPct val="150000"/>
                        </a:lnSpc>
                        <a:spcAft>
                          <a:spcPts val="1000"/>
                        </a:spcAft>
                        <a:buFont typeface="Arial" panose="020B0604020202020204" pitchFamily="34" charset="0"/>
                        <a:buNone/>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9864802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OneDrive\Desktop\Screenshot_25.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8491" y="115513"/>
            <a:ext cx="4571827" cy="3890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C:\Users\HP\OneDrive\Desktop\Screenshot_41.png"/>
          <p:cNvPicPr/>
          <p:nvPr/>
        </p:nvPicPr>
        <p:blipFill>
          <a:blip r:embed="rId3">
            <a:extLst>
              <a:ext uri="{28A0092B-C50C-407E-A947-70E740481C1C}">
                <a14:useLocalDpi xmlns:a14="http://schemas.microsoft.com/office/drawing/2010/main" val="0"/>
              </a:ext>
            </a:extLst>
          </a:blip>
          <a:srcRect/>
          <a:stretch>
            <a:fillRect/>
          </a:stretch>
        </p:blipFill>
        <p:spPr bwMode="auto">
          <a:xfrm>
            <a:off x="444150" y="115513"/>
            <a:ext cx="3342218" cy="3890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413164" y="4208318"/>
            <a:ext cx="5985163"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800" b="1" dirty="0" err="1" smtClean="0">
                <a:solidFill>
                  <a:srgbClr val="FF0000"/>
                </a:solidFill>
                <a:latin typeface="Times New Roman" panose="02020603050405020304" pitchFamily="18" charset="0"/>
                <a:cs typeface="Times New Roman" panose="02020603050405020304" pitchFamily="18" charset="0"/>
              </a:rPr>
              <a:t>Dựa</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vào</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những</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bức</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hình</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trên</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đây</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em</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hãy</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nêu</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những</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công</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trình</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kiến</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trúc</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và</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điêu</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khắc</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nổi</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tiếng</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của</a:t>
            </a:r>
            <a:r>
              <a:rPr lang="en-US" sz="1800" b="1" dirty="0" smtClean="0">
                <a:solidFill>
                  <a:srgbClr val="FF0000"/>
                </a:solidFill>
                <a:latin typeface="Times New Roman" panose="02020603050405020304" pitchFamily="18" charset="0"/>
                <a:cs typeface="Times New Roman" panose="02020603050405020304" pitchFamily="18" charset="0"/>
              </a:rPr>
              <a:t> Hi </a:t>
            </a:r>
            <a:r>
              <a:rPr lang="en-US" sz="1800" b="1" dirty="0" err="1" smtClean="0">
                <a:solidFill>
                  <a:srgbClr val="FF0000"/>
                </a:solidFill>
                <a:latin typeface="Times New Roman" panose="02020603050405020304" pitchFamily="18" charset="0"/>
                <a:cs typeface="Times New Roman" panose="02020603050405020304" pitchFamily="18" charset="0"/>
              </a:rPr>
              <a:t>Lạp</a:t>
            </a:r>
            <a:r>
              <a:rPr lang="en-US" sz="1800" b="1" dirty="0" smtClean="0">
                <a:solidFill>
                  <a:srgbClr val="FF0000"/>
                </a:solidFill>
                <a:latin typeface="Times New Roman" panose="02020603050405020304" pitchFamily="18" charset="0"/>
                <a:cs typeface="Times New Roman" panose="02020603050405020304" pitchFamily="18" charset="0"/>
              </a:rPr>
              <a:t>?</a:t>
            </a:r>
            <a:endParaRPr lang="en-US" sz="1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643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OneDrive\Desktop\Screenshot_42.png"/>
          <p:cNvPicPr/>
          <p:nvPr/>
        </p:nvPicPr>
        <p:blipFill>
          <a:blip r:embed="rId2">
            <a:extLst>
              <a:ext uri="{28A0092B-C50C-407E-A947-70E740481C1C}">
                <a14:useLocalDpi xmlns:a14="http://schemas.microsoft.com/office/drawing/2010/main" val="0"/>
              </a:ext>
            </a:extLst>
          </a:blip>
          <a:srcRect/>
          <a:stretch>
            <a:fillRect/>
          </a:stretch>
        </p:blipFill>
        <p:spPr bwMode="auto">
          <a:xfrm>
            <a:off x="486686" y="164538"/>
            <a:ext cx="6069978" cy="4689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858000" y="1693718"/>
            <a:ext cx="2286000" cy="1631216"/>
          </a:xfrm>
          <a:prstGeom prst="rect">
            <a:avLst/>
          </a:prstGeom>
          <a:noFill/>
        </p:spPr>
        <p:txBody>
          <a:bodyPr wrap="square" rtlCol="0">
            <a:spAutoFit/>
          </a:bodyPr>
          <a:lstStyle/>
          <a:p>
            <a:pPr algn="just"/>
            <a:r>
              <a:rPr lang="en-US" sz="2000" b="1" dirty="0" err="1" smtClean="0">
                <a:latin typeface="Times New Roman" panose="02020603050405020304" pitchFamily="18" charset="0"/>
                <a:cs typeface="Times New Roman" panose="02020603050405020304" pitchFamily="18" charset="0"/>
              </a:rPr>
              <a:t>Hy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Lạp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còn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nổi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tiếng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chiếc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bình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gốm</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hình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vẽ</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chạy</a:t>
            </a:r>
            <a:r>
              <a:rPr lang="en-US" sz="2000" b="1" dirty="0" smtClean="0">
                <a:latin typeface="Times New Roman" panose="02020603050405020304" pitchFamily="18" charset="0"/>
                <a:cs typeface="Times New Roman" panose="02020603050405020304" pitchFamily="18" charset="0"/>
              </a:rPr>
              <a:t> Ma-</a:t>
            </a:r>
            <a:r>
              <a:rPr lang="en-US" sz="2000" b="1" dirty="0" err="1" smtClean="0">
                <a:latin typeface="Times New Roman" panose="02020603050405020304" pitchFamily="18" charset="0"/>
                <a:cs typeface="Times New Roman" panose="02020603050405020304" pitchFamily="18" charset="0"/>
              </a:rPr>
              <a:t>ra</a:t>
            </a:r>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tông</a:t>
            </a:r>
            <a:r>
              <a:rPr lang="en-US" sz="2000" b="1" dirty="0">
                <a:latin typeface="Times New Roman" panose="02020603050405020304" pitchFamily="18" charset="0"/>
                <a:cs typeface="Times New Roman" panose="02020603050405020304" pitchFamily="18" charset="0"/>
              </a:rPr>
              <a:t>.</a:t>
            </a:r>
            <a:endParaRPr lang="en-US" sz="20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73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ghiencuuquocte.org/wp-content/uploads/2018/04/06.04.1986_First-modern-Olympic-Gam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165" y="2540876"/>
            <a:ext cx="4377090" cy="23116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ên lá cờ Olympic có bao nhiêu màu sắc? Có mấy vòng tròn?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65" y="322118"/>
            <a:ext cx="4377090" cy="20054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81154" y="804069"/>
            <a:ext cx="3678382" cy="3693319"/>
          </a:xfrm>
          <a:prstGeom prst="rect">
            <a:avLst/>
          </a:prstGeom>
          <a:noFill/>
        </p:spPr>
        <p:txBody>
          <a:bodyPr wrap="square" rtlCol="0">
            <a:spAutoFit/>
          </a:bodyPr>
          <a:lstStyle/>
          <a:p>
            <a:r>
              <a:rPr lang="en-US" sz="1800" b="1" dirty="0" smtClean="0">
                <a:solidFill>
                  <a:srgbClr val="002060"/>
                </a:solidFill>
                <a:latin typeface="Times New Roman" panose="02020603050405020304" pitchFamily="18" charset="0"/>
                <a:cs typeface="Times New Roman" panose="02020603050405020304" pitchFamily="18" charset="0"/>
              </a:rPr>
              <a:t>* </a:t>
            </a:r>
            <a:r>
              <a:rPr lang="vi-VN" sz="1800" b="1" dirty="0" smtClean="0">
                <a:solidFill>
                  <a:srgbClr val="002060"/>
                </a:solidFill>
                <a:latin typeface="Times New Roman" panose="02020603050405020304" pitchFamily="18" charset="0"/>
                <a:cs typeface="Times New Roman" panose="02020603050405020304" pitchFamily="18" charset="0"/>
              </a:rPr>
              <a:t>Thế </a:t>
            </a:r>
            <a:r>
              <a:rPr lang="vi-VN" sz="1800" b="1" dirty="0">
                <a:solidFill>
                  <a:srgbClr val="002060"/>
                </a:solidFill>
                <a:latin typeface="Times New Roman" panose="02020603050405020304" pitchFamily="18" charset="0"/>
                <a:cs typeface="Times New Roman" panose="02020603050405020304" pitchFamily="18" charset="0"/>
              </a:rPr>
              <a:t>vận hội Olympic lần đầu tiên được tổ chức tại Olympia, thuộc thành bang Elis của Hy Lạp vào năm 776 trước Công nguyên, nhưng nhìn chung mọi người đều chấp nhận rằng Thế vận hội đã tồn tại ít nhất 500 năm tính đến thời điểm đó. Thế vận hội cổ đại, được tổ chức bốn năm một lần, diễn ra trong một lễ hội tôn giáo tôn vinh thần Zeus của Hy Lạp</a:t>
            </a:r>
            <a:r>
              <a:rPr lang="vi-VN" sz="1800" b="1" dirty="0" smtClean="0">
                <a:solidFill>
                  <a:srgbClr val="002060"/>
                </a:solidFill>
                <a:latin typeface="Times New Roman" panose="02020603050405020304" pitchFamily="18" charset="0"/>
                <a:cs typeface="Times New Roman" panose="02020603050405020304" pitchFamily="18" charset="0"/>
              </a:rPr>
              <a:t>.</a:t>
            </a:r>
            <a:endParaRPr lang="en-US" sz="1800" b="1" dirty="0">
              <a:solidFill>
                <a:srgbClr val="002060"/>
              </a:solidFill>
              <a:latin typeface="Times New Roman" panose="02020603050405020304" pitchFamily="18" charset="0"/>
              <a:cs typeface="Times New Roman" panose="02020603050405020304" pitchFamily="18" charset="0"/>
            </a:endParaRPr>
          </a:p>
          <a:p>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Bao</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gồm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thi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chạy</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nhảy</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cao</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ném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đĩa</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ném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lao</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và</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đấu</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vật</a:t>
            </a:r>
            <a:endParaRPr lang="en-US" sz="1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9315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6597" y="104467"/>
            <a:ext cx="4233431" cy="613241"/>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002060"/>
                </a:solidFill>
              </a:rPr>
              <a:t>LUYỆN TẬP</a:t>
            </a:r>
            <a:endParaRPr lang="en-US" sz="2100" b="1" dirty="0">
              <a:solidFill>
                <a:srgbClr val="002060"/>
              </a:solidFill>
            </a:endParaRPr>
          </a:p>
        </p:txBody>
      </p:sp>
      <p:sp>
        <p:nvSpPr>
          <p:cNvPr id="5" name="Rectangle 4"/>
          <p:cNvSpPr/>
          <p:nvPr/>
        </p:nvSpPr>
        <p:spPr>
          <a:xfrm>
            <a:off x="635941" y="982837"/>
            <a:ext cx="4438229" cy="3243196"/>
          </a:xfrm>
          <a:prstGeom prst="rect">
            <a:avLst/>
          </a:prstGeom>
          <a:solidFill>
            <a:srgbClr val="ABF1E4"/>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50000"/>
              </a:lnSpc>
            </a:pPr>
            <a:r>
              <a:rPr lang="en-US" sz="1950" dirty="0" err="1">
                <a:solidFill>
                  <a:schemeClr val="tx1"/>
                </a:solidFill>
              </a:rPr>
              <a:t>Mỗi</a:t>
            </a:r>
            <a:r>
              <a:rPr lang="en-US" sz="1950" dirty="0">
                <a:solidFill>
                  <a:schemeClr val="tx1"/>
                </a:solidFill>
              </a:rPr>
              <a:t> </a:t>
            </a:r>
            <a:r>
              <a:rPr lang="en-US" sz="1950" dirty="0" err="1">
                <a:solidFill>
                  <a:schemeClr val="tx1"/>
                </a:solidFill>
              </a:rPr>
              <a:t>thành</a:t>
            </a:r>
            <a:r>
              <a:rPr lang="en-US" sz="1950" dirty="0">
                <a:solidFill>
                  <a:schemeClr val="tx1"/>
                </a:solidFill>
              </a:rPr>
              <a:t> </a:t>
            </a:r>
            <a:r>
              <a:rPr lang="en-US" sz="1950" dirty="0" err="1">
                <a:solidFill>
                  <a:schemeClr val="tx1"/>
                </a:solidFill>
              </a:rPr>
              <a:t>tựu</a:t>
            </a:r>
            <a:r>
              <a:rPr lang="en-US" sz="1950" dirty="0">
                <a:solidFill>
                  <a:schemeClr val="tx1"/>
                </a:solidFill>
              </a:rPr>
              <a:t> </a:t>
            </a:r>
            <a:r>
              <a:rPr lang="en-US" sz="1950" dirty="0" err="1">
                <a:solidFill>
                  <a:schemeClr val="tx1"/>
                </a:solidFill>
              </a:rPr>
              <a:t>văn</a:t>
            </a:r>
            <a:r>
              <a:rPr lang="en-US" sz="1950" dirty="0">
                <a:solidFill>
                  <a:schemeClr val="tx1"/>
                </a:solidFill>
              </a:rPr>
              <a:t> </a:t>
            </a:r>
            <a:r>
              <a:rPr lang="en-US" sz="1950" dirty="0" err="1">
                <a:solidFill>
                  <a:schemeClr val="tx1"/>
                </a:solidFill>
              </a:rPr>
              <a:t>hóa</a:t>
            </a:r>
            <a:r>
              <a:rPr lang="en-US" sz="1950" dirty="0">
                <a:solidFill>
                  <a:schemeClr val="tx1"/>
                </a:solidFill>
              </a:rPr>
              <a:t> </a:t>
            </a:r>
            <a:r>
              <a:rPr lang="en-US" sz="1950" dirty="0" err="1">
                <a:solidFill>
                  <a:schemeClr val="tx1"/>
                </a:solidFill>
              </a:rPr>
              <a:t>được</a:t>
            </a:r>
            <a:r>
              <a:rPr lang="en-US" sz="1950" dirty="0">
                <a:solidFill>
                  <a:schemeClr val="tx1"/>
                </a:solidFill>
              </a:rPr>
              <a:t> </a:t>
            </a:r>
            <a:r>
              <a:rPr lang="en-US" sz="1950" dirty="0" err="1">
                <a:solidFill>
                  <a:schemeClr val="tx1"/>
                </a:solidFill>
              </a:rPr>
              <a:t>trình</a:t>
            </a:r>
            <a:r>
              <a:rPr lang="en-US" sz="1950" dirty="0">
                <a:solidFill>
                  <a:schemeClr val="tx1"/>
                </a:solidFill>
              </a:rPr>
              <a:t> </a:t>
            </a:r>
            <a:r>
              <a:rPr lang="en-US" sz="1950" dirty="0" err="1">
                <a:solidFill>
                  <a:schemeClr val="tx1"/>
                </a:solidFill>
              </a:rPr>
              <a:t>bày</a:t>
            </a:r>
            <a:r>
              <a:rPr lang="en-US" sz="1950" dirty="0">
                <a:solidFill>
                  <a:schemeClr val="tx1"/>
                </a:solidFill>
              </a:rPr>
              <a:t> </a:t>
            </a:r>
            <a:r>
              <a:rPr lang="en-US" sz="1950" dirty="0" err="1">
                <a:solidFill>
                  <a:schemeClr val="tx1"/>
                </a:solidFill>
              </a:rPr>
              <a:t>trên</a:t>
            </a:r>
            <a:r>
              <a:rPr lang="en-US" sz="1950" dirty="0">
                <a:solidFill>
                  <a:schemeClr val="tx1"/>
                </a:solidFill>
              </a:rPr>
              <a:t> 1 </a:t>
            </a:r>
            <a:r>
              <a:rPr lang="en-US" sz="1950" dirty="0" err="1">
                <a:solidFill>
                  <a:schemeClr val="tx1"/>
                </a:solidFill>
              </a:rPr>
              <a:t>trang</a:t>
            </a:r>
            <a:r>
              <a:rPr lang="en-US" sz="1950" dirty="0">
                <a:solidFill>
                  <a:schemeClr val="tx1"/>
                </a:solidFill>
              </a:rPr>
              <a:t> </a:t>
            </a:r>
            <a:r>
              <a:rPr lang="en-US" sz="1950" dirty="0" err="1">
                <a:solidFill>
                  <a:schemeClr val="tx1"/>
                </a:solidFill>
              </a:rPr>
              <a:t>riêng</a:t>
            </a:r>
            <a:r>
              <a:rPr lang="en-US" sz="1950" dirty="0">
                <a:solidFill>
                  <a:schemeClr val="tx1"/>
                </a:solidFill>
              </a:rPr>
              <a:t> </a:t>
            </a:r>
            <a:r>
              <a:rPr lang="en-US" sz="1950" dirty="0" err="1">
                <a:solidFill>
                  <a:schemeClr val="tx1"/>
                </a:solidFill>
              </a:rPr>
              <a:t>bao</a:t>
            </a:r>
            <a:r>
              <a:rPr lang="en-US" sz="1950" dirty="0">
                <a:solidFill>
                  <a:schemeClr val="tx1"/>
                </a:solidFill>
              </a:rPr>
              <a:t> </a:t>
            </a:r>
            <a:r>
              <a:rPr lang="en-US" sz="1950" dirty="0" err="1">
                <a:solidFill>
                  <a:schemeClr val="tx1"/>
                </a:solidFill>
              </a:rPr>
              <a:t>gồm</a:t>
            </a:r>
            <a:r>
              <a:rPr lang="en-US" sz="1950" dirty="0">
                <a:solidFill>
                  <a:schemeClr val="tx1"/>
                </a:solidFill>
              </a:rPr>
              <a:t>:</a:t>
            </a:r>
          </a:p>
          <a:p>
            <a:pPr marL="342900" indent="-342900">
              <a:lnSpc>
                <a:spcPct val="150000"/>
              </a:lnSpc>
              <a:buFont typeface="Arial" panose="020B0604020202020204" pitchFamily="34" charset="0"/>
              <a:buChar char="•"/>
            </a:pPr>
            <a:r>
              <a:rPr lang="en-US" sz="1950" dirty="0" err="1">
                <a:solidFill>
                  <a:schemeClr val="tx1"/>
                </a:solidFill>
              </a:rPr>
              <a:t>Tên</a:t>
            </a:r>
            <a:r>
              <a:rPr lang="en-US" sz="1950" dirty="0">
                <a:solidFill>
                  <a:schemeClr val="tx1"/>
                </a:solidFill>
              </a:rPr>
              <a:t> </a:t>
            </a:r>
            <a:r>
              <a:rPr lang="en-US" sz="1950" dirty="0" err="1">
                <a:solidFill>
                  <a:schemeClr val="tx1"/>
                </a:solidFill>
              </a:rPr>
              <a:t>nhân</a:t>
            </a:r>
            <a:r>
              <a:rPr lang="en-US" sz="1950" dirty="0">
                <a:solidFill>
                  <a:schemeClr val="tx1"/>
                </a:solidFill>
              </a:rPr>
              <a:t> </a:t>
            </a:r>
            <a:r>
              <a:rPr lang="en-US" sz="1950" dirty="0" err="1">
                <a:solidFill>
                  <a:schemeClr val="tx1"/>
                </a:solidFill>
              </a:rPr>
              <a:t>vật</a:t>
            </a:r>
            <a:r>
              <a:rPr lang="en-US" sz="1950" dirty="0">
                <a:solidFill>
                  <a:schemeClr val="tx1"/>
                </a:solidFill>
              </a:rPr>
              <a:t>/</a:t>
            </a:r>
            <a:r>
              <a:rPr lang="en-US" sz="1950" dirty="0" err="1">
                <a:solidFill>
                  <a:schemeClr val="tx1"/>
                </a:solidFill>
              </a:rPr>
              <a:t>thành</a:t>
            </a:r>
            <a:r>
              <a:rPr lang="en-US" sz="1950" dirty="0">
                <a:solidFill>
                  <a:schemeClr val="tx1"/>
                </a:solidFill>
              </a:rPr>
              <a:t> </a:t>
            </a:r>
            <a:r>
              <a:rPr lang="en-US" sz="1950" dirty="0" err="1">
                <a:solidFill>
                  <a:schemeClr val="tx1"/>
                </a:solidFill>
              </a:rPr>
              <a:t>tựu</a:t>
            </a:r>
            <a:endParaRPr lang="en-US" sz="1950" dirty="0">
              <a:solidFill>
                <a:schemeClr val="tx1"/>
              </a:solidFill>
            </a:endParaRPr>
          </a:p>
          <a:p>
            <a:pPr marL="342900" indent="-342900">
              <a:lnSpc>
                <a:spcPct val="150000"/>
              </a:lnSpc>
              <a:buFont typeface="Arial" panose="020B0604020202020204" pitchFamily="34" charset="0"/>
              <a:buChar char="•"/>
            </a:pPr>
            <a:r>
              <a:rPr lang="en-US" sz="1950" dirty="0" err="1">
                <a:solidFill>
                  <a:schemeClr val="tx1"/>
                </a:solidFill>
              </a:rPr>
              <a:t>Hình</a:t>
            </a:r>
            <a:r>
              <a:rPr lang="en-US" sz="1950" dirty="0">
                <a:solidFill>
                  <a:schemeClr val="tx1"/>
                </a:solidFill>
              </a:rPr>
              <a:t> </a:t>
            </a:r>
            <a:r>
              <a:rPr lang="en-US" sz="1950" dirty="0" err="1">
                <a:solidFill>
                  <a:schemeClr val="tx1"/>
                </a:solidFill>
              </a:rPr>
              <a:t>ảnh</a:t>
            </a:r>
            <a:r>
              <a:rPr lang="en-US" sz="1950" dirty="0">
                <a:solidFill>
                  <a:schemeClr val="tx1"/>
                </a:solidFill>
              </a:rPr>
              <a:t> minh </a:t>
            </a:r>
            <a:r>
              <a:rPr lang="en-US" sz="1950" dirty="0" err="1">
                <a:solidFill>
                  <a:schemeClr val="tx1"/>
                </a:solidFill>
              </a:rPr>
              <a:t>họa</a:t>
            </a:r>
            <a:r>
              <a:rPr lang="en-US" sz="1950" dirty="0">
                <a:solidFill>
                  <a:schemeClr val="tx1"/>
                </a:solidFill>
              </a:rPr>
              <a:t> (</a:t>
            </a:r>
            <a:r>
              <a:rPr lang="en-US" sz="1950" dirty="0" err="1">
                <a:solidFill>
                  <a:schemeClr val="tx1"/>
                </a:solidFill>
              </a:rPr>
              <a:t>nhân</a:t>
            </a:r>
            <a:r>
              <a:rPr lang="en-US" sz="1950" dirty="0">
                <a:solidFill>
                  <a:schemeClr val="tx1"/>
                </a:solidFill>
              </a:rPr>
              <a:t> </a:t>
            </a:r>
            <a:r>
              <a:rPr lang="en-US" sz="1950" dirty="0" err="1">
                <a:solidFill>
                  <a:schemeClr val="tx1"/>
                </a:solidFill>
              </a:rPr>
              <a:t>vật</a:t>
            </a:r>
            <a:r>
              <a:rPr lang="en-US" sz="1950" dirty="0">
                <a:solidFill>
                  <a:schemeClr val="tx1"/>
                </a:solidFill>
              </a:rPr>
              <a:t> </a:t>
            </a:r>
            <a:r>
              <a:rPr lang="en-US" sz="1950" dirty="0" err="1">
                <a:solidFill>
                  <a:schemeClr val="tx1"/>
                </a:solidFill>
              </a:rPr>
              <a:t>hoặc</a:t>
            </a:r>
            <a:r>
              <a:rPr lang="en-US" sz="1950" dirty="0">
                <a:solidFill>
                  <a:schemeClr val="tx1"/>
                </a:solidFill>
              </a:rPr>
              <a:t> </a:t>
            </a:r>
            <a:r>
              <a:rPr lang="en-US" sz="1950" dirty="0" err="1">
                <a:solidFill>
                  <a:schemeClr val="tx1"/>
                </a:solidFill>
              </a:rPr>
              <a:t>công</a:t>
            </a:r>
            <a:r>
              <a:rPr lang="en-US" sz="1950" dirty="0">
                <a:solidFill>
                  <a:schemeClr val="tx1"/>
                </a:solidFill>
              </a:rPr>
              <a:t> </a:t>
            </a:r>
            <a:r>
              <a:rPr lang="en-US" sz="1950" dirty="0" err="1">
                <a:solidFill>
                  <a:schemeClr val="tx1"/>
                </a:solidFill>
              </a:rPr>
              <a:t>trình</a:t>
            </a:r>
            <a:r>
              <a:rPr lang="en-US" sz="1950" dirty="0">
                <a:solidFill>
                  <a:schemeClr val="tx1"/>
                </a:solidFill>
              </a:rPr>
              <a:t>,…)</a:t>
            </a:r>
          </a:p>
          <a:p>
            <a:pPr marL="342900" indent="-342900">
              <a:lnSpc>
                <a:spcPct val="150000"/>
              </a:lnSpc>
              <a:buFont typeface="Arial" panose="020B0604020202020204" pitchFamily="34" charset="0"/>
              <a:buChar char="•"/>
            </a:pPr>
            <a:r>
              <a:rPr lang="en-US" sz="1950" dirty="0" err="1">
                <a:solidFill>
                  <a:schemeClr val="tx1"/>
                </a:solidFill>
              </a:rPr>
              <a:t>Mô</a:t>
            </a:r>
            <a:r>
              <a:rPr lang="en-US" sz="1950" dirty="0">
                <a:solidFill>
                  <a:schemeClr val="tx1"/>
                </a:solidFill>
              </a:rPr>
              <a:t> </a:t>
            </a:r>
            <a:r>
              <a:rPr lang="en-US" sz="1950" dirty="0" err="1">
                <a:solidFill>
                  <a:schemeClr val="tx1"/>
                </a:solidFill>
              </a:rPr>
              <a:t>tả</a:t>
            </a:r>
            <a:endParaRPr lang="en-US" sz="1950" dirty="0">
              <a:solidFill>
                <a:schemeClr val="tx1"/>
              </a:solidFill>
            </a:endParaRPr>
          </a:p>
          <a:p>
            <a:pPr marL="342900" indent="-342900">
              <a:lnSpc>
                <a:spcPct val="150000"/>
              </a:lnSpc>
              <a:buFont typeface="Arial" panose="020B0604020202020204" pitchFamily="34" charset="0"/>
              <a:buChar char="•"/>
            </a:pPr>
            <a:r>
              <a:rPr lang="en-US" sz="1950" dirty="0">
                <a:solidFill>
                  <a:schemeClr val="tx1"/>
                </a:solidFill>
              </a:rPr>
              <a:t>Ý </a:t>
            </a:r>
            <a:r>
              <a:rPr lang="en-US" sz="1950" dirty="0" err="1">
                <a:solidFill>
                  <a:schemeClr val="tx1"/>
                </a:solidFill>
              </a:rPr>
              <a:t>nghĩa</a:t>
            </a:r>
            <a:r>
              <a:rPr lang="en-US" sz="1950" dirty="0">
                <a:solidFill>
                  <a:schemeClr val="tx1"/>
                </a:solidFill>
              </a:rPr>
              <a:t>/</a:t>
            </a:r>
            <a:r>
              <a:rPr lang="en-US" sz="1950" dirty="0" err="1">
                <a:solidFill>
                  <a:schemeClr val="tx1"/>
                </a:solidFill>
              </a:rPr>
              <a:t>đóng</a:t>
            </a:r>
            <a:r>
              <a:rPr lang="en-US" sz="1950" dirty="0">
                <a:solidFill>
                  <a:schemeClr val="tx1"/>
                </a:solidFill>
              </a:rPr>
              <a:t> </a:t>
            </a:r>
            <a:r>
              <a:rPr lang="en-US" sz="1950" dirty="0" err="1">
                <a:solidFill>
                  <a:schemeClr val="tx1"/>
                </a:solidFill>
              </a:rPr>
              <a:t>góp</a:t>
            </a:r>
            <a:endParaRPr lang="en-US" sz="1950" dirty="0">
              <a:solidFill>
                <a:schemeClr val="tx1"/>
              </a:solidFill>
            </a:endParaRPr>
          </a:p>
        </p:txBody>
      </p:sp>
      <p:pic>
        <p:nvPicPr>
          <p:cNvPr id="8" name="Picture 7" descr="Image result for greek flag border"/>
          <p:cNvPicPr/>
          <p:nvPr/>
        </p:nvPicPr>
        <p:blipFill>
          <a:blip r:embed="rId2">
            <a:extLst>
              <a:ext uri="{28A0092B-C50C-407E-A947-70E740481C1C}">
                <a14:useLocalDpi xmlns:a14="http://schemas.microsoft.com/office/drawing/2010/main" val="0"/>
              </a:ext>
            </a:extLst>
          </a:blip>
          <a:srcRect/>
          <a:stretch>
            <a:fillRect/>
          </a:stretch>
        </p:blipFill>
        <p:spPr bwMode="auto">
          <a:xfrm>
            <a:off x="5509122" y="794281"/>
            <a:ext cx="3417164" cy="4213147"/>
          </a:xfrm>
          <a:prstGeom prst="rect">
            <a:avLst/>
          </a:prstGeom>
          <a:noFill/>
          <a:ln>
            <a:noFill/>
          </a:ln>
        </p:spPr>
      </p:pic>
      <p:pic>
        <p:nvPicPr>
          <p:cNvPr id="2050" name="Picture 2" descr="Socra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0157" y="1180697"/>
            <a:ext cx="1111617" cy="7410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24132" y="1331945"/>
            <a:ext cx="1392071" cy="577081"/>
          </a:xfrm>
          <a:prstGeom prst="rect">
            <a:avLst/>
          </a:prstGeom>
          <a:noFill/>
        </p:spPr>
        <p:txBody>
          <a:bodyPr wrap="square" rtlCol="0">
            <a:spAutoFit/>
          </a:bodyPr>
          <a:lstStyle/>
          <a:p>
            <a:r>
              <a:rPr lang="en-US" sz="1050" b="1" dirty="0" err="1"/>
              <a:t>Scrate</a:t>
            </a:r>
            <a:r>
              <a:rPr lang="en-US" sz="1050" b="1" dirty="0"/>
              <a:t> (</a:t>
            </a:r>
            <a:r>
              <a:rPr lang="en-US" sz="1050" b="1" dirty="0" err="1"/>
              <a:t>Xô-cờ-rát</a:t>
            </a:r>
            <a:r>
              <a:rPr lang="en-US" sz="1050" b="1" dirty="0"/>
              <a:t>)</a:t>
            </a:r>
          </a:p>
          <a:p>
            <a:r>
              <a:rPr lang="en-US" sz="1050" dirty="0"/>
              <a:t>(470 TCN – 399 TCN)</a:t>
            </a:r>
            <a:endParaRPr lang="en-US" sz="1050" b="1" dirty="0"/>
          </a:p>
        </p:txBody>
      </p:sp>
      <p:sp>
        <p:nvSpPr>
          <p:cNvPr id="6" name="TextBox 5"/>
          <p:cNvSpPr txBox="1"/>
          <p:nvPr/>
        </p:nvSpPr>
        <p:spPr>
          <a:xfrm>
            <a:off x="5974051" y="2104482"/>
            <a:ext cx="2487305" cy="1615827"/>
          </a:xfrm>
          <a:prstGeom prst="rect">
            <a:avLst/>
          </a:prstGeom>
          <a:noFill/>
        </p:spPr>
        <p:txBody>
          <a:bodyPr wrap="square" rtlCol="0">
            <a:spAutoFit/>
          </a:bodyPr>
          <a:lstStyle/>
          <a:p>
            <a:pPr marL="214313" indent="-214313">
              <a:buFont typeface="Arial" panose="020B0604020202020204" pitchFamily="34" charset="0"/>
              <a:buChar char="•"/>
            </a:pPr>
            <a:r>
              <a:rPr lang="vi-VN" sz="900" dirty="0">
                <a:latin typeface="Calibri" panose="020F0502020204030204" pitchFamily="34" charset="0"/>
                <a:cs typeface="Calibri" panose="020F0502020204030204" pitchFamily="34" charset="0"/>
              </a:rPr>
              <a:t>Socrates được sinh ra vào khoảng năm 470 trước công nguyên, tại Athens, Hy Lạp. Chúng ta biết về cuộc đời của ông qua các tác phẩm của các học trò của ông, bao gồm Plato và Xenophon. “Phương pháp Socratic” của ông đã đặt nền móng cho các hệ thống logic và triết học phương Tây. </a:t>
            </a:r>
            <a:endParaRPr lang="en-US" sz="9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vi-VN" sz="900" dirty="0">
                <a:latin typeface="Calibri" panose="020F0502020204030204" pitchFamily="34" charset="0"/>
                <a:cs typeface="Calibri" panose="020F0502020204030204" pitchFamily="34" charset="0"/>
              </a:rPr>
              <a:t>Khi bối cảnh chính trị của Hy Lạp thay đổi, Socrates đã bị kết án tử hình uống thuốc độc vào năm 399 TCN. Ông chấp nhận phán quyết này thay vì chạy trốn lưu vong.</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36247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p>
        </p:txBody>
      </p:sp>
      <p:pic>
        <p:nvPicPr>
          <p:cNvPr id="5" name="Picture 4" descr="C:\Users\HP\OneDrive\Desktop\Screenshot_48.png"/>
          <p:cNvPicPr/>
          <p:nvPr/>
        </p:nvPicPr>
        <p:blipFill>
          <a:blip r:embed="rId2">
            <a:extLst>
              <a:ext uri="{28A0092B-C50C-407E-A947-70E740481C1C}">
                <a14:useLocalDpi xmlns:a14="http://schemas.microsoft.com/office/drawing/2010/main" val="0"/>
              </a:ext>
            </a:extLst>
          </a:blip>
          <a:srcRect/>
          <a:stretch>
            <a:fillRect/>
          </a:stretch>
        </p:blipFill>
        <p:spPr bwMode="auto">
          <a:xfrm>
            <a:off x="288721" y="722225"/>
            <a:ext cx="4885951" cy="3880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496789" y="1428826"/>
            <a:ext cx="3190009" cy="203132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nl-NL" sz="1800" b="1" dirty="0">
                <a:solidFill>
                  <a:srgbClr val="002060"/>
                </a:solidFill>
                <a:latin typeface="Times New Roman" panose="02020603050405020304" pitchFamily="18" charset="0"/>
                <a:cs typeface="Times New Roman" panose="02020603050405020304" pitchFamily="18" charset="0"/>
              </a:rPr>
              <a:t>Quan sát logo của Tổ chức Văn hoá, Khoa học và Giáo dục của Liên hợp quốc (UNESCO), em hãy cho biết: Logô đó lấy ý tưởng từ công trình kiến trúc nổi tiếng nào của Hy Lạp cổ đại? </a:t>
            </a:r>
            <a:endParaRPr lang="en-US" sz="1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737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3618" y="2691245"/>
            <a:ext cx="0" cy="0"/>
          </a:xfrm>
        </p:spPr>
        <p:txBody>
          <a:bodyPr/>
          <a:lstStyle/>
          <a:p>
            <a:endParaRPr lang="en-US" dirty="0"/>
          </a:p>
        </p:txBody>
      </p:sp>
      <p:pic>
        <p:nvPicPr>
          <p:cNvPr id="2050" name="Picture 2" descr="Đền Parthenon Hy L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90945"/>
            <a:ext cx="6806046" cy="4141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04209" y="4603173"/>
            <a:ext cx="4862945" cy="369332"/>
          </a:xfrm>
          <a:prstGeom prst="rect">
            <a:avLst/>
          </a:prstGeom>
          <a:noFill/>
        </p:spPr>
        <p:txBody>
          <a:bodyPr wrap="square" rtlCol="0">
            <a:spAutoFit/>
          </a:bodyPr>
          <a:lstStyle/>
          <a:p>
            <a:r>
              <a:rPr lang="vi-VN" sz="1800" b="1" i="1" dirty="0">
                <a:solidFill>
                  <a:srgbClr val="FF0000"/>
                </a:solidFill>
                <a:latin typeface="Times New Roman" panose="02020603050405020304" pitchFamily="18" charset="0"/>
                <a:cs typeface="Times New Roman" panose="02020603050405020304" pitchFamily="18" charset="0"/>
              </a:rPr>
              <a:t>Parthenon- niềm tự hào của người Hy lạp cổ đại</a:t>
            </a:r>
            <a:endParaRPr lang="en-US" sz="1800" b="1" dirty="0">
              <a:solidFill>
                <a:srgbClr val="FF0000"/>
              </a:solidFill>
              <a:latin typeface="Times New Roman" panose="02020603050405020304" pitchFamily="18" charset="0"/>
              <a:cs typeface="Times New Roman" panose="02020603050405020304" pitchFamily="18" charset="0"/>
            </a:endParaRPr>
          </a:p>
        </p:txBody>
      </p:sp>
      <p:pic>
        <p:nvPicPr>
          <p:cNvPr id="7" name="Google Shape;429;p48"/>
          <p:cNvPicPr preferRelativeResize="0"/>
          <p:nvPr/>
        </p:nvPicPr>
        <p:blipFill>
          <a:blip r:embed="rId3">
            <a:alphaModFix/>
          </a:blip>
          <a:stretch>
            <a:fillRect/>
          </a:stretch>
        </p:blipFill>
        <p:spPr>
          <a:xfrm rot="-2985811">
            <a:off x="141835" y="4008718"/>
            <a:ext cx="1031294" cy="1188910"/>
          </a:xfrm>
          <a:prstGeom prst="rect">
            <a:avLst/>
          </a:prstGeom>
          <a:noFill/>
          <a:ln>
            <a:noFill/>
          </a:ln>
        </p:spPr>
      </p:pic>
    </p:spTree>
    <p:extLst>
      <p:ext uri="{BB962C8B-B14F-4D97-AF65-F5344CB8AC3E}">
        <p14:creationId xmlns:p14="http://schemas.microsoft.com/office/powerpoint/2010/main" val="22245170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67"/>
          <p:cNvSpPr/>
          <p:nvPr/>
        </p:nvSpPr>
        <p:spPr>
          <a:xfrm>
            <a:off x="942450" y="338575"/>
            <a:ext cx="7259100" cy="768900"/>
          </a:xfrm>
          <a:prstGeom prst="roundRect">
            <a:avLst>
              <a:gd name="adj" fmla="val 16667"/>
            </a:avLst>
          </a:prstGeom>
          <a:solidFill>
            <a:srgbClr val="DA846F">
              <a:alpha val="10710"/>
            </a:srgbClr>
          </a:solidFill>
          <a:ln w="28575" cap="flat" cmpd="sng">
            <a:solidFill>
              <a:srgbClr val="FEFEFE"/>
            </a:solidFill>
            <a:prstDash val="dashDot"/>
            <a:round/>
            <a:headEnd type="none" w="sm" len="sm"/>
            <a:tailEnd type="none" w="sm" len="sm"/>
          </a:ln>
          <a:effectLst>
            <a:outerShdw blurRad="171450" dist="190500" dir="2820000" algn="bl" rotWithShape="0">
              <a:schemeClr val="lt1">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5" name="Google Shape;855;p67"/>
          <p:cNvPicPr preferRelativeResize="0"/>
          <p:nvPr/>
        </p:nvPicPr>
        <p:blipFill>
          <a:blip r:embed="rId3">
            <a:alphaModFix/>
          </a:blip>
          <a:stretch>
            <a:fillRect/>
          </a:stretch>
        </p:blipFill>
        <p:spPr>
          <a:xfrm>
            <a:off x="3046196" y="1360253"/>
            <a:ext cx="843976" cy="972950"/>
          </a:xfrm>
          <a:prstGeom prst="rect">
            <a:avLst/>
          </a:prstGeom>
          <a:noFill/>
          <a:ln>
            <a:noFill/>
          </a:ln>
        </p:spPr>
      </p:pic>
      <p:pic>
        <p:nvPicPr>
          <p:cNvPr id="856" name="Google Shape;856;p67"/>
          <p:cNvPicPr preferRelativeResize="0"/>
          <p:nvPr/>
        </p:nvPicPr>
        <p:blipFill>
          <a:blip r:embed="rId4">
            <a:alphaModFix/>
          </a:blip>
          <a:stretch>
            <a:fillRect/>
          </a:stretch>
        </p:blipFill>
        <p:spPr>
          <a:xfrm>
            <a:off x="1974788" y="1316475"/>
            <a:ext cx="919910" cy="1060504"/>
          </a:xfrm>
          <a:prstGeom prst="rect">
            <a:avLst/>
          </a:prstGeom>
          <a:noFill/>
          <a:ln>
            <a:noFill/>
          </a:ln>
        </p:spPr>
      </p:pic>
      <p:pic>
        <p:nvPicPr>
          <p:cNvPr id="857" name="Google Shape;857;p67"/>
          <p:cNvPicPr preferRelativeResize="0"/>
          <p:nvPr/>
        </p:nvPicPr>
        <p:blipFill>
          <a:blip r:embed="rId5">
            <a:alphaModFix/>
          </a:blip>
          <a:stretch>
            <a:fillRect/>
          </a:stretch>
        </p:blipFill>
        <p:spPr>
          <a:xfrm>
            <a:off x="4041672" y="1316972"/>
            <a:ext cx="919912" cy="1059511"/>
          </a:xfrm>
          <a:prstGeom prst="rect">
            <a:avLst/>
          </a:prstGeom>
          <a:noFill/>
          <a:ln>
            <a:noFill/>
          </a:ln>
        </p:spPr>
      </p:pic>
      <p:pic>
        <p:nvPicPr>
          <p:cNvPr id="858" name="Google Shape;858;p67"/>
          <p:cNvPicPr preferRelativeResize="0"/>
          <p:nvPr/>
        </p:nvPicPr>
        <p:blipFill>
          <a:blip r:embed="rId6">
            <a:alphaModFix/>
          </a:blip>
          <a:stretch>
            <a:fillRect/>
          </a:stretch>
        </p:blipFill>
        <p:spPr>
          <a:xfrm>
            <a:off x="904375" y="1317545"/>
            <a:ext cx="918913" cy="1058364"/>
          </a:xfrm>
          <a:prstGeom prst="rect">
            <a:avLst/>
          </a:prstGeom>
          <a:noFill/>
          <a:ln>
            <a:noFill/>
          </a:ln>
        </p:spPr>
      </p:pic>
      <p:sp>
        <p:nvSpPr>
          <p:cNvPr id="859" name="Google Shape;859;p67"/>
          <p:cNvSpPr txBox="1">
            <a:spLocks noGrp="1"/>
          </p:cNvSpPr>
          <p:nvPr>
            <p:ph type="title"/>
          </p:nvPr>
        </p:nvSpPr>
        <p:spPr>
          <a:xfrm>
            <a:off x="937500" y="363642"/>
            <a:ext cx="72690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Alternative resources</a:t>
            </a:r>
            <a:endParaRPr/>
          </a:p>
        </p:txBody>
      </p:sp>
      <p:pic>
        <p:nvPicPr>
          <p:cNvPr id="860" name="Google Shape;860;p67"/>
          <p:cNvPicPr preferRelativeResize="0"/>
          <p:nvPr/>
        </p:nvPicPr>
        <p:blipFill>
          <a:blip r:embed="rId7">
            <a:alphaModFix/>
          </a:blip>
          <a:stretch>
            <a:fillRect/>
          </a:stretch>
        </p:blipFill>
        <p:spPr>
          <a:xfrm>
            <a:off x="1378180" y="3182378"/>
            <a:ext cx="865365" cy="996132"/>
          </a:xfrm>
          <a:prstGeom prst="rect">
            <a:avLst/>
          </a:prstGeom>
          <a:noFill/>
          <a:ln>
            <a:noFill/>
          </a:ln>
        </p:spPr>
      </p:pic>
      <p:pic>
        <p:nvPicPr>
          <p:cNvPr id="861" name="Google Shape;861;p67"/>
          <p:cNvPicPr preferRelativeResize="0"/>
          <p:nvPr/>
        </p:nvPicPr>
        <p:blipFill>
          <a:blip r:embed="rId8">
            <a:alphaModFix/>
          </a:blip>
          <a:stretch>
            <a:fillRect/>
          </a:stretch>
        </p:blipFill>
        <p:spPr>
          <a:xfrm>
            <a:off x="3750870" y="3285485"/>
            <a:ext cx="686249" cy="789917"/>
          </a:xfrm>
          <a:prstGeom prst="rect">
            <a:avLst/>
          </a:prstGeom>
          <a:noFill/>
          <a:ln>
            <a:noFill/>
          </a:ln>
        </p:spPr>
      </p:pic>
      <p:pic>
        <p:nvPicPr>
          <p:cNvPr id="862" name="Google Shape;862;p67"/>
          <p:cNvPicPr preferRelativeResize="0"/>
          <p:nvPr/>
        </p:nvPicPr>
        <p:blipFill>
          <a:blip r:embed="rId9">
            <a:alphaModFix/>
          </a:blip>
          <a:stretch>
            <a:fillRect/>
          </a:stretch>
        </p:blipFill>
        <p:spPr>
          <a:xfrm>
            <a:off x="2590416" y="3285485"/>
            <a:ext cx="685122" cy="789917"/>
          </a:xfrm>
          <a:prstGeom prst="rect">
            <a:avLst/>
          </a:prstGeom>
          <a:noFill/>
          <a:ln>
            <a:noFill/>
          </a:ln>
        </p:spPr>
      </p:pic>
      <p:pic>
        <p:nvPicPr>
          <p:cNvPr id="863" name="Google Shape;863;p67"/>
          <p:cNvPicPr preferRelativeResize="0"/>
          <p:nvPr/>
        </p:nvPicPr>
        <p:blipFill>
          <a:blip r:embed="rId10">
            <a:alphaModFix amt="75000"/>
          </a:blip>
          <a:stretch>
            <a:fillRect/>
          </a:stretch>
        </p:blipFill>
        <p:spPr>
          <a:xfrm>
            <a:off x="7420054" y="3285481"/>
            <a:ext cx="735010" cy="667367"/>
          </a:xfrm>
          <a:prstGeom prst="rect">
            <a:avLst/>
          </a:prstGeom>
          <a:noFill/>
          <a:ln>
            <a:noFill/>
          </a:ln>
        </p:spPr>
      </p:pic>
      <p:pic>
        <p:nvPicPr>
          <p:cNvPr id="864" name="Google Shape;864;p67"/>
          <p:cNvPicPr preferRelativeResize="0"/>
          <p:nvPr/>
        </p:nvPicPr>
        <p:blipFill>
          <a:blip r:embed="rId11">
            <a:alphaModFix amt="75000"/>
          </a:blip>
          <a:stretch>
            <a:fillRect/>
          </a:stretch>
        </p:blipFill>
        <p:spPr>
          <a:xfrm>
            <a:off x="6289146" y="3285481"/>
            <a:ext cx="735010" cy="667367"/>
          </a:xfrm>
          <a:prstGeom prst="rect">
            <a:avLst/>
          </a:prstGeom>
          <a:noFill/>
          <a:ln>
            <a:noFill/>
          </a:ln>
        </p:spPr>
      </p:pic>
      <p:pic>
        <p:nvPicPr>
          <p:cNvPr id="865" name="Google Shape;865;p67"/>
          <p:cNvPicPr preferRelativeResize="0"/>
          <p:nvPr/>
        </p:nvPicPr>
        <p:blipFill>
          <a:blip r:embed="rId12">
            <a:alphaModFix amt="75000"/>
          </a:blip>
          <a:stretch>
            <a:fillRect/>
          </a:stretch>
        </p:blipFill>
        <p:spPr>
          <a:xfrm>
            <a:off x="5158239" y="3285481"/>
            <a:ext cx="735010" cy="667367"/>
          </a:xfrm>
          <a:prstGeom prst="rect">
            <a:avLst/>
          </a:prstGeom>
          <a:noFill/>
          <a:ln>
            <a:noFill/>
          </a:ln>
        </p:spPr>
      </p:pic>
      <p:pic>
        <p:nvPicPr>
          <p:cNvPr id="866" name="Google Shape;866;p67"/>
          <p:cNvPicPr preferRelativeResize="0"/>
          <p:nvPr/>
        </p:nvPicPr>
        <p:blipFill>
          <a:blip r:embed="rId13">
            <a:alphaModFix/>
          </a:blip>
          <a:stretch>
            <a:fillRect/>
          </a:stretch>
        </p:blipFill>
        <p:spPr>
          <a:xfrm>
            <a:off x="4457683" y="4251168"/>
            <a:ext cx="1274706" cy="368358"/>
          </a:xfrm>
          <a:prstGeom prst="rect">
            <a:avLst/>
          </a:prstGeom>
          <a:noFill/>
          <a:ln>
            <a:noFill/>
          </a:ln>
        </p:spPr>
      </p:pic>
      <p:pic>
        <p:nvPicPr>
          <p:cNvPr id="867" name="Google Shape;867;p67"/>
          <p:cNvPicPr preferRelativeResize="0"/>
          <p:nvPr/>
        </p:nvPicPr>
        <p:blipFill>
          <a:blip r:embed="rId14">
            <a:alphaModFix/>
          </a:blip>
          <a:stretch>
            <a:fillRect/>
          </a:stretch>
        </p:blipFill>
        <p:spPr>
          <a:xfrm>
            <a:off x="1502538" y="4105824"/>
            <a:ext cx="2401775" cy="513700"/>
          </a:xfrm>
          <a:prstGeom prst="rect">
            <a:avLst/>
          </a:prstGeom>
          <a:noFill/>
          <a:ln>
            <a:noFill/>
          </a:ln>
        </p:spPr>
      </p:pic>
      <p:pic>
        <p:nvPicPr>
          <p:cNvPr id="868" name="Google Shape;868;p67"/>
          <p:cNvPicPr preferRelativeResize="0"/>
          <p:nvPr/>
        </p:nvPicPr>
        <p:blipFill>
          <a:blip r:embed="rId15">
            <a:alphaModFix/>
          </a:blip>
          <a:stretch>
            <a:fillRect/>
          </a:stretch>
        </p:blipFill>
        <p:spPr>
          <a:xfrm>
            <a:off x="6453971" y="4105814"/>
            <a:ext cx="1490671" cy="513716"/>
          </a:xfrm>
          <a:prstGeom prst="rect">
            <a:avLst/>
          </a:prstGeom>
          <a:noFill/>
          <a:ln>
            <a:noFill/>
          </a:ln>
        </p:spPr>
      </p:pic>
      <p:pic>
        <p:nvPicPr>
          <p:cNvPr id="869" name="Google Shape;869;p67"/>
          <p:cNvPicPr preferRelativeResize="0"/>
          <p:nvPr/>
        </p:nvPicPr>
        <p:blipFill>
          <a:blip r:embed="rId16">
            <a:alphaModFix/>
          </a:blip>
          <a:stretch>
            <a:fillRect/>
          </a:stretch>
        </p:blipFill>
        <p:spPr>
          <a:xfrm>
            <a:off x="1989322" y="2314474"/>
            <a:ext cx="865449" cy="996670"/>
          </a:xfrm>
          <a:prstGeom prst="rect">
            <a:avLst/>
          </a:prstGeom>
          <a:noFill/>
          <a:ln>
            <a:noFill/>
          </a:ln>
        </p:spPr>
      </p:pic>
      <p:pic>
        <p:nvPicPr>
          <p:cNvPr id="870" name="Google Shape;870;p67"/>
          <p:cNvPicPr preferRelativeResize="0"/>
          <p:nvPr/>
        </p:nvPicPr>
        <p:blipFill>
          <a:blip r:embed="rId17">
            <a:alphaModFix/>
          </a:blip>
          <a:stretch>
            <a:fillRect/>
          </a:stretch>
        </p:blipFill>
        <p:spPr>
          <a:xfrm>
            <a:off x="931099" y="2314471"/>
            <a:ext cx="865326" cy="996676"/>
          </a:xfrm>
          <a:prstGeom prst="rect">
            <a:avLst/>
          </a:prstGeom>
          <a:noFill/>
          <a:ln>
            <a:noFill/>
          </a:ln>
        </p:spPr>
      </p:pic>
      <p:pic>
        <p:nvPicPr>
          <p:cNvPr id="871" name="Google Shape;871;p67"/>
          <p:cNvPicPr preferRelativeResize="0"/>
          <p:nvPr/>
        </p:nvPicPr>
        <p:blipFill>
          <a:blip r:embed="rId18">
            <a:alphaModFix/>
          </a:blip>
          <a:stretch>
            <a:fillRect/>
          </a:stretch>
        </p:blipFill>
        <p:spPr>
          <a:xfrm rot="-893544">
            <a:off x="465389" y="-137637"/>
            <a:ext cx="1098586" cy="1266502"/>
          </a:xfrm>
          <a:prstGeom prst="rect">
            <a:avLst/>
          </a:prstGeom>
          <a:noFill/>
          <a:ln>
            <a:noFill/>
          </a:ln>
        </p:spPr>
      </p:pic>
      <p:pic>
        <p:nvPicPr>
          <p:cNvPr id="872" name="Google Shape;872;p67"/>
          <p:cNvPicPr preferRelativeResize="0"/>
          <p:nvPr/>
        </p:nvPicPr>
        <p:blipFill>
          <a:blip r:embed="rId19">
            <a:alphaModFix/>
          </a:blip>
          <a:stretch>
            <a:fillRect/>
          </a:stretch>
        </p:blipFill>
        <p:spPr>
          <a:xfrm rot="2700010">
            <a:off x="7526854" y="333901"/>
            <a:ext cx="1098587" cy="1266505"/>
          </a:xfrm>
          <a:prstGeom prst="rect">
            <a:avLst/>
          </a:prstGeom>
          <a:noFill/>
          <a:ln>
            <a:noFill/>
          </a:ln>
        </p:spPr>
      </p:pic>
      <p:pic>
        <p:nvPicPr>
          <p:cNvPr id="873" name="Google Shape;873;p67"/>
          <p:cNvPicPr preferRelativeResize="0"/>
          <p:nvPr/>
        </p:nvPicPr>
        <p:blipFill>
          <a:blip r:embed="rId20">
            <a:alphaModFix/>
          </a:blip>
          <a:stretch>
            <a:fillRect/>
          </a:stretch>
        </p:blipFill>
        <p:spPr>
          <a:xfrm>
            <a:off x="3030997" y="2376982"/>
            <a:ext cx="866258" cy="996676"/>
          </a:xfrm>
          <a:prstGeom prst="rect">
            <a:avLst/>
          </a:prstGeom>
          <a:noFill/>
          <a:ln>
            <a:noFill/>
          </a:ln>
        </p:spPr>
      </p:pic>
      <p:pic>
        <p:nvPicPr>
          <p:cNvPr id="874" name="Google Shape;874;p67"/>
          <p:cNvPicPr preferRelativeResize="0"/>
          <p:nvPr/>
        </p:nvPicPr>
        <p:blipFill>
          <a:blip r:embed="rId21">
            <a:alphaModFix/>
          </a:blip>
          <a:stretch>
            <a:fillRect/>
          </a:stretch>
        </p:blipFill>
        <p:spPr>
          <a:xfrm>
            <a:off x="4073464" y="2267234"/>
            <a:ext cx="1085243" cy="1060488"/>
          </a:xfrm>
          <a:prstGeom prst="rect">
            <a:avLst/>
          </a:prstGeom>
          <a:noFill/>
          <a:ln>
            <a:noFill/>
          </a:ln>
        </p:spPr>
      </p:pic>
      <p:pic>
        <p:nvPicPr>
          <p:cNvPr id="875" name="Google Shape;875;p67"/>
          <p:cNvPicPr preferRelativeResize="0"/>
          <p:nvPr/>
        </p:nvPicPr>
        <p:blipFill>
          <a:blip r:embed="rId22">
            <a:alphaModFix/>
          </a:blip>
          <a:stretch>
            <a:fillRect/>
          </a:stretch>
        </p:blipFill>
        <p:spPr>
          <a:xfrm>
            <a:off x="5732389" y="1360253"/>
            <a:ext cx="1928056" cy="1850409"/>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5616" y="226723"/>
            <a:ext cx="6235023" cy="507831"/>
          </a:xfrm>
          <a:prstGeom prst="rect">
            <a:avLst/>
          </a:prstGeom>
          <a:solidFill>
            <a:schemeClr val="accent1">
              <a:lumMod val="20000"/>
              <a:lumOff val="80000"/>
            </a:schemeClr>
          </a:solidFill>
        </p:spPr>
        <p:txBody>
          <a:bodyPr wrap="square">
            <a:spAutoFit/>
          </a:bodyPr>
          <a:lstStyle/>
          <a:p>
            <a:pPr algn="ctr"/>
            <a:r>
              <a:rPr lang="en-US" sz="2700" b="1" dirty="0">
                <a:solidFill>
                  <a:srgbClr val="002060"/>
                </a:solidFill>
              </a:rPr>
              <a:t>BÀI 11. HI LẠP CỔ ĐẠI</a:t>
            </a:r>
            <a:endParaRPr lang="en-US" sz="2700" dirty="0">
              <a:solidFill>
                <a:srgbClr val="002060"/>
              </a:solidFill>
            </a:endParaRPr>
          </a:p>
        </p:txBody>
      </p:sp>
      <p:sp>
        <p:nvSpPr>
          <p:cNvPr id="5" name="Rectangle 4"/>
          <p:cNvSpPr/>
          <p:nvPr/>
        </p:nvSpPr>
        <p:spPr>
          <a:xfrm>
            <a:off x="445076" y="935597"/>
            <a:ext cx="8406246" cy="2169825"/>
          </a:xfrm>
          <a:prstGeom prst="rect">
            <a:avLst/>
          </a:prstGeom>
          <a:solidFill>
            <a:schemeClr val="accent6">
              <a:lumMod val="20000"/>
              <a:lumOff val="80000"/>
            </a:schemeClr>
          </a:solidFill>
          <a:ln>
            <a:solidFill>
              <a:srgbClr val="FF0000"/>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50000"/>
              </a:lnSpc>
              <a:tabLst>
                <a:tab pos="135255" algn="l"/>
              </a:tabLst>
            </a:pPr>
            <a:r>
              <a:rPr lang="it-IT" sz="1800" b="1" dirty="0">
                <a:solidFill>
                  <a:srgbClr val="000000"/>
                </a:solidFill>
                <a:latin typeface="Calibri" panose="020F0502020204030204" pitchFamily="34" charset="0"/>
                <a:ea typeface="Calibri" panose="020F0502020204030204" pitchFamily="34" charset="0"/>
                <a:cs typeface="Calibri" panose="020F0502020204030204" pitchFamily="34" charset="0"/>
              </a:rPr>
              <a:t>Mục tiêu bài học</a:t>
            </a:r>
          </a:p>
          <a:p>
            <a:pPr>
              <a:lnSpc>
                <a:spcPct val="150000"/>
              </a:lnSpc>
            </a:pPr>
            <a:r>
              <a:rPr lang="it-IT" sz="1800" dirty="0"/>
              <a:t>- Trình bày điều kiện tự nhiên của Hi Lạp cổ đại và ảnh hưởng của điều kiện địa lý tới </a:t>
            </a:r>
            <a:r>
              <a:rPr lang="en-US" sz="1800" dirty="0" err="1"/>
              <a:t>sự</a:t>
            </a:r>
            <a:r>
              <a:rPr lang="en-US" sz="1800" dirty="0"/>
              <a:t> </a:t>
            </a:r>
            <a:r>
              <a:rPr lang="en-US" sz="1800" dirty="0" err="1"/>
              <a:t>phát</a:t>
            </a:r>
            <a:r>
              <a:rPr lang="en-US" sz="1800" dirty="0"/>
              <a:t> </a:t>
            </a:r>
            <a:r>
              <a:rPr lang="en-US" sz="1800" dirty="0" err="1"/>
              <a:t>triển</a:t>
            </a:r>
            <a:r>
              <a:rPr lang="en-US" sz="1800" dirty="0"/>
              <a:t> </a:t>
            </a:r>
            <a:r>
              <a:rPr lang="en-US" sz="1800" dirty="0" err="1"/>
              <a:t>của</a:t>
            </a:r>
            <a:r>
              <a:rPr lang="en-US" sz="1800" dirty="0"/>
              <a:t> Hi </a:t>
            </a:r>
            <a:r>
              <a:rPr lang="en-US" sz="1800" dirty="0" err="1"/>
              <a:t>Lạp</a:t>
            </a:r>
            <a:r>
              <a:rPr lang="en-US" sz="1800" dirty="0"/>
              <a:t>.</a:t>
            </a:r>
          </a:p>
          <a:p>
            <a:pPr>
              <a:lnSpc>
                <a:spcPct val="150000"/>
              </a:lnSpc>
            </a:pPr>
            <a:r>
              <a:rPr lang="it-IT" sz="1800" dirty="0"/>
              <a:t>- Vẽ sơ đồ bộ máy nhà nước thành bang Hi Lạp.</a:t>
            </a:r>
            <a:endParaRPr lang="en-US" sz="1800" dirty="0"/>
          </a:p>
          <a:p>
            <a:pPr>
              <a:lnSpc>
                <a:spcPct val="150000"/>
              </a:lnSpc>
            </a:pPr>
            <a:r>
              <a:rPr lang="it-IT" sz="1800" dirty="0"/>
              <a:t>- Liệt kê những lĩnh vực thành tựu văn hoá tiêu biểu của Hi Lạp cổ đại</a:t>
            </a:r>
            <a:endParaRPr lang="en-US" sz="1800" dirty="0"/>
          </a:p>
        </p:txBody>
      </p:sp>
      <p:pic>
        <p:nvPicPr>
          <p:cNvPr id="9" name="Picture 2" descr="Bản đồ địa lý La Mã cổ đại"/>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11980"/>
          <a:stretch/>
        </p:blipFill>
        <p:spPr bwMode="auto">
          <a:xfrm>
            <a:off x="571717" y="3283836"/>
            <a:ext cx="1688480" cy="17510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587677" y="3268736"/>
            <a:ext cx="3284486" cy="1724354"/>
          </a:xfrm>
          <a:prstGeom prst="rect">
            <a:avLst/>
          </a:prstGeom>
        </p:spPr>
      </p:pic>
      <p:pic>
        <p:nvPicPr>
          <p:cNvPr id="3" name="Picture 2"/>
          <p:cNvPicPr>
            <a:picLocks noChangeAspect="1"/>
          </p:cNvPicPr>
          <p:nvPr/>
        </p:nvPicPr>
        <p:blipFill>
          <a:blip r:embed="rId4"/>
          <a:stretch>
            <a:fillRect/>
          </a:stretch>
        </p:blipFill>
        <p:spPr>
          <a:xfrm>
            <a:off x="6215782" y="3264639"/>
            <a:ext cx="2592677" cy="1728451"/>
          </a:xfrm>
          <a:prstGeom prst="rect">
            <a:avLst/>
          </a:prstGeom>
        </p:spPr>
      </p:pic>
    </p:spTree>
    <p:extLst>
      <p:ext uri="{BB962C8B-B14F-4D97-AF65-F5344CB8AC3E}">
        <p14:creationId xmlns:p14="http://schemas.microsoft.com/office/powerpoint/2010/main" val="2773351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6"/>
          <p:cNvSpPr/>
          <p:nvPr/>
        </p:nvSpPr>
        <p:spPr>
          <a:xfrm>
            <a:off x="942450" y="338575"/>
            <a:ext cx="7259100" cy="768900"/>
          </a:xfrm>
          <a:prstGeom prst="roundRect">
            <a:avLst>
              <a:gd name="adj" fmla="val 16667"/>
            </a:avLst>
          </a:prstGeom>
          <a:solidFill>
            <a:srgbClr val="DA846F">
              <a:alpha val="10710"/>
            </a:srgbClr>
          </a:solidFill>
          <a:ln w="28575" cap="flat" cmpd="sng">
            <a:solidFill>
              <a:srgbClr val="FEFEFE"/>
            </a:solidFill>
            <a:prstDash val="dashDot"/>
            <a:round/>
            <a:headEnd type="none" w="sm" len="sm"/>
            <a:tailEnd type="none" w="sm" len="sm"/>
          </a:ln>
          <a:effectLst>
            <a:outerShdw blurRad="171450" dist="190500" dir="2820000" algn="bl" rotWithShape="0">
              <a:schemeClr val="lt1">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6"/>
          <p:cNvSpPr txBox="1">
            <a:spLocks noGrp="1"/>
          </p:cNvSpPr>
          <p:nvPr>
            <p:ph type="title"/>
          </p:nvPr>
        </p:nvSpPr>
        <p:spPr>
          <a:xfrm>
            <a:off x="937500" y="363641"/>
            <a:ext cx="7269000" cy="74383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i="1" dirty="0">
                <a:latin typeface="Times New Roman" panose="02020603050405020304" pitchFamily="18" charset="0"/>
                <a:cs typeface="Times New Roman" panose="02020603050405020304" pitchFamily="18" charset="0"/>
              </a:rPr>
              <a:t>I</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Điều</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kiện</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tự</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nhiên</a:t>
            </a:r>
            <a:r>
              <a:rPr lang="en-US" i="1" dirty="0" smtClean="0">
                <a:latin typeface="Times New Roman" panose="02020603050405020304" pitchFamily="18" charset="0"/>
                <a:cs typeface="Times New Roman" panose="02020603050405020304" pitchFamily="18" charset="0"/>
              </a:rPr>
              <a:t> </a:t>
            </a:r>
            <a:endParaRPr i="1" dirty="0">
              <a:latin typeface="Times New Roman" panose="02020603050405020304" pitchFamily="18" charset="0"/>
              <a:cs typeface="Times New Roman" panose="02020603050405020304" pitchFamily="18" charset="0"/>
            </a:endParaRPr>
          </a:p>
        </p:txBody>
      </p:sp>
      <p:pic>
        <p:nvPicPr>
          <p:cNvPr id="199" name="Google Shape;199;p36"/>
          <p:cNvPicPr preferRelativeResize="0"/>
          <p:nvPr/>
        </p:nvPicPr>
        <p:blipFill>
          <a:blip r:embed="rId3">
            <a:alphaModFix/>
          </a:blip>
          <a:stretch>
            <a:fillRect/>
          </a:stretch>
        </p:blipFill>
        <p:spPr>
          <a:xfrm rot="-781893" flipH="1">
            <a:off x="193781" y="3217629"/>
            <a:ext cx="1042638" cy="1199591"/>
          </a:xfrm>
          <a:prstGeom prst="rect">
            <a:avLst/>
          </a:prstGeom>
          <a:noFill/>
          <a:ln>
            <a:noFill/>
          </a:ln>
          <a:effectLst>
            <a:reflection endPos="30000" dist="38100" dir="5400000" fadeDir="5400012" sy="-100000" algn="bl" rotWithShape="0"/>
          </a:effectLst>
        </p:spPr>
      </p:pic>
      <p:pic>
        <p:nvPicPr>
          <p:cNvPr id="200" name="Google Shape;200;p36"/>
          <p:cNvPicPr preferRelativeResize="0"/>
          <p:nvPr/>
        </p:nvPicPr>
        <p:blipFill>
          <a:blip r:embed="rId4">
            <a:alphaModFix/>
          </a:blip>
          <a:stretch>
            <a:fillRect/>
          </a:stretch>
        </p:blipFill>
        <p:spPr>
          <a:xfrm rot="-3030848">
            <a:off x="459421" y="92158"/>
            <a:ext cx="1104956" cy="1273835"/>
          </a:xfrm>
          <a:prstGeom prst="rect">
            <a:avLst/>
          </a:prstGeom>
          <a:noFill/>
          <a:ln>
            <a:noFill/>
          </a:ln>
        </p:spPr>
      </p:pic>
      <p:pic>
        <p:nvPicPr>
          <p:cNvPr id="201" name="Google Shape;201;p36"/>
          <p:cNvPicPr preferRelativeResize="0"/>
          <p:nvPr/>
        </p:nvPicPr>
        <p:blipFill rotWithShape="1">
          <a:blip r:embed="rId5">
            <a:alphaModFix/>
          </a:blip>
          <a:srcRect l="12131" t="14611" r="13397" b="11182"/>
          <a:stretch/>
        </p:blipFill>
        <p:spPr>
          <a:xfrm>
            <a:off x="6974800" y="788950"/>
            <a:ext cx="584524" cy="670475"/>
          </a:xfrm>
          <a:prstGeom prst="rect">
            <a:avLst/>
          </a:prstGeom>
          <a:noFill/>
          <a:ln>
            <a:noFill/>
          </a:ln>
        </p:spPr>
      </p:pic>
      <p:pic>
        <p:nvPicPr>
          <p:cNvPr id="202" name="Google Shape;202;p36"/>
          <p:cNvPicPr preferRelativeResize="0"/>
          <p:nvPr/>
        </p:nvPicPr>
        <p:blipFill>
          <a:blip r:embed="rId6">
            <a:alphaModFix/>
          </a:blip>
          <a:stretch>
            <a:fillRect/>
          </a:stretch>
        </p:blipFill>
        <p:spPr>
          <a:xfrm>
            <a:off x="7743406" y="114290"/>
            <a:ext cx="810638" cy="933679"/>
          </a:xfrm>
          <a:prstGeom prst="rect">
            <a:avLst/>
          </a:prstGeom>
          <a:noFill/>
          <a:ln>
            <a:noFill/>
          </a:ln>
        </p:spPr>
      </p:pic>
      <p:pic>
        <p:nvPicPr>
          <p:cNvPr id="8" name="Google Shape;875;p67"/>
          <p:cNvPicPr preferRelativeResize="0"/>
          <p:nvPr/>
        </p:nvPicPr>
        <p:blipFill>
          <a:blip r:embed="rId7">
            <a:alphaModFix/>
          </a:blip>
          <a:stretch>
            <a:fillRect/>
          </a:stretch>
        </p:blipFill>
        <p:spPr>
          <a:xfrm>
            <a:off x="7311126" y="3417653"/>
            <a:ext cx="1928056" cy="1850409"/>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84" y="224158"/>
            <a:ext cx="8601707" cy="615600"/>
          </a:xfrm>
        </p:spPr>
        <p:txBody>
          <a:bodyPr/>
          <a:lstStyle/>
          <a:p>
            <a:r>
              <a:rPr lang="en-US" sz="2800" b="1" dirty="0" err="1" smtClean="0">
                <a:latin typeface="Calibri" panose="020F0502020204030204" pitchFamily="34" charset="0"/>
                <a:cs typeface="Calibri" panose="020F0502020204030204" pitchFamily="34" charset="0"/>
              </a:rPr>
              <a:t>Nêu</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những</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nét</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chính</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về</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điều</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kiện</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tự</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nhiên</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của</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Hy</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Lạp</a:t>
            </a:r>
            <a:endParaRPr lang="en-US" sz="2800" b="1" dirty="0">
              <a:latin typeface="Calibri" panose="020F0502020204030204" pitchFamily="34" charset="0"/>
              <a:cs typeface="Calibri" panose="020F0502020204030204" pitchFamily="34" charset="0"/>
            </a:endParaRPr>
          </a:p>
        </p:txBody>
      </p:sp>
      <p:sp>
        <p:nvSpPr>
          <p:cNvPr id="4" name="Rounded Rectangle 3"/>
          <p:cNvSpPr/>
          <p:nvPr/>
        </p:nvSpPr>
        <p:spPr>
          <a:xfrm>
            <a:off x="519192" y="1061634"/>
            <a:ext cx="1945037" cy="774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10000"/>
                  </a:schemeClr>
                </a:solidFill>
                <a:latin typeface="Calibri" panose="020F0502020204030204" pitchFamily="34" charset="0"/>
                <a:cs typeface="Calibri" panose="020F0502020204030204" pitchFamily="34" charset="0"/>
              </a:rPr>
              <a:t>VỊ TRÍ</a:t>
            </a:r>
            <a:endParaRPr lang="en-US" sz="2000" b="1" dirty="0">
              <a:solidFill>
                <a:schemeClr val="bg1">
                  <a:lumMod val="10000"/>
                </a:schemeClr>
              </a:solidFill>
              <a:latin typeface="Calibri" panose="020F0502020204030204" pitchFamily="34" charset="0"/>
              <a:cs typeface="Calibri" panose="020F0502020204030204" pitchFamily="34" charset="0"/>
            </a:endParaRPr>
          </a:p>
        </p:txBody>
      </p:sp>
      <p:sp>
        <p:nvSpPr>
          <p:cNvPr id="5" name="Rounded Rectangle 4"/>
          <p:cNvSpPr/>
          <p:nvPr/>
        </p:nvSpPr>
        <p:spPr>
          <a:xfrm>
            <a:off x="519192" y="2040609"/>
            <a:ext cx="1945037" cy="77491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smtClean="0">
                <a:solidFill>
                  <a:schemeClr val="bg1">
                    <a:lumMod val="10000"/>
                  </a:schemeClr>
                </a:solidFill>
                <a:latin typeface="Calibri" panose="020F0502020204030204" pitchFamily="34" charset="0"/>
                <a:cs typeface="Calibri" panose="020F0502020204030204" pitchFamily="34" charset="0"/>
              </a:rPr>
              <a:t>ĐỊA HÌNH</a:t>
            </a:r>
            <a:endParaRPr lang="en-US" sz="2000" b="1" dirty="0">
              <a:solidFill>
                <a:schemeClr val="bg1">
                  <a:lumMod val="10000"/>
                </a:schemeClr>
              </a:solidFill>
              <a:latin typeface="Calibri" panose="020F0502020204030204" pitchFamily="34" charset="0"/>
              <a:cs typeface="Calibri" panose="020F0502020204030204" pitchFamily="34" charset="0"/>
            </a:endParaRPr>
          </a:p>
        </p:txBody>
      </p:sp>
      <p:sp>
        <p:nvSpPr>
          <p:cNvPr id="6" name="Rounded Rectangle 5"/>
          <p:cNvSpPr/>
          <p:nvPr/>
        </p:nvSpPr>
        <p:spPr>
          <a:xfrm>
            <a:off x="519192" y="3097078"/>
            <a:ext cx="1945037" cy="7749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smtClean="0">
                <a:solidFill>
                  <a:schemeClr val="bg1">
                    <a:lumMod val="10000"/>
                  </a:schemeClr>
                </a:solidFill>
                <a:latin typeface="Calibri" panose="020F0502020204030204" pitchFamily="34" charset="0"/>
                <a:cs typeface="Calibri" panose="020F0502020204030204" pitchFamily="34" charset="0"/>
              </a:rPr>
              <a:t>KHOÁNG SẢN</a:t>
            </a:r>
            <a:endParaRPr lang="en-US" sz="2000" b="1" dirty="0">
              <a:solidFill>
                <a:schemeClr val="bg1">
                  <a:lumMod val="10000"/>
                </a:schemeClr>
              </a:solidFill>
              <a:latin typeface="Calibri" panose="020F0502020204030204" pitchFamily="34" charset="0"/>
              <a:cs typeface="Calibri" panose="020F0502020204030204" pitchFamily="34" charset="0"/>
            </a:endParaRPr>
          </a:p>
        </p:txBody>
      </p:sp>
      <p:sp>
        <p:nvSpPr>
          <p:cNvPr id="7" name="Rounded Rectangle 6"/>
          <p:cNvSpPr/>
          <p:nvPr/>
        </p:nvSpPr>
        <p:spPr>
          <a:xfrm>
            <a:off x="519192" y="4076053"/>
            <a:ext cx="1945037" cy="77491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smtClean="0">
                <a:solidFill>
                  <a:schemeClr val="bg1">
                    <a:lumMod val="10000"/>
                  </a:schemeClr>
                </a:solidFill>
                <a:latin typeface="Calibri" panose="020F0502020204030204" pitchFamily="34" charset="0"/>
                <a:cs typeface="Calibri" panose="020F0502020204030204" pitchFamily="34" charset="0"/>
              </a:rPr>
              <a:t>KHÍ HẬU</a:t>
            </a:r>
            <a:endParaRPr lang="en-US" sz="2000" b="1" dirty="0">
              <a:solidFill>
                <a:schemeClr val="bg1">
                  <a:lumMod val="10000"/>
                </a:schemeClr>
              </a:solidFill>
              <a:latin typeface="Calibri" panose="020F0502020204030204" pitchFamily="34" charset="0"/>
              <a:cs typeface="Calibri" panose="020F0502020204030204" pitchFamily="34" charset="0"/>
            </a:endParaRPr>
          </a:p>
        </p:txBody>
      </p:sp>
      <p:sp>
        <p:nvSpPr>
          <p:cNvPr id="9" name="Rectangle 8"/>
          <p:cNvSpPr/>
          <p:nvPr/>
        </p:nvSpPr>
        <p:spPr>
          <a:xfrm>
            <a:off x="2704454" y="1061633"/>
            <a:ext cx="5889356" cy="774915"/>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smtClean="0">
                <a:solidFill>
                  <a:schemeClr val="bg1">
                    <a:lumMod val="10000"/>
                  </a:schemeClr>
                </a:solidFill>
                <a:latin typeface="Calibri" panose="020F0502020204030204" pitchFamily="34" charset="0"/>
                <a:cs typeface="Calibri" panose="020F0502020204030204" pitchFamily="34" charset="0"/>
              </a:rPr>
              <a:t>Phía</a:t>
            </a:r>
            <a:r>
              <a:rPr lang="en-US" sz="2000" dirty="0" smtClean="0">
                <a:solidFill>
                  <a:schemeClr val="bg1">
                    <a:lumMod val="10000"/>
                  </a:schemeClr>
                </a:solidFill>
                <a:latin typeface="Calibri" panose="020F0502020204030204" pitchFamily="34" charset="0"/>
                <a:cs typeface="Calibri" panose="020F0502020204030204" pitchFamily="34" charset="0"/>
              </a:rPr>
              <a:t> Nam </a:t>
            </a:r>
            <a:r>
              <a:rPr lang="en-US" sz="2000" dirty="0" err="1" smtClean="0">
                <a:solidFill>
                  <a:schemeClr val="bg1">
                    <a:lumMod val="10000"/>
                  </a:schemeClr>
                </a:solidFill>
                <a:latin typeface="Calibri" panose="020F0502020204030204" pitchFamily="34" charset="0"/>
                <a:cs typeface="Calibri" panose="020F0502020204030204" pitchFamily="34" charset="0"/>
              </a:rPr>
              <a:t>bán</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đảo</a:t>
            </a:r>
            <a:r>
              <a:rPr lang="en-US" sz="2000" dirty="0" smtClean="0">
                <a:solidFill>
                  <a:schemeClr val="bg1">
                    <a:lumMod val="10000"/>
                  </a:schemeClr>
                </a:solidFill>
                <a:latin typeface="Calibri" panose="020F0502020204030204" pitchFamily="34" charset="0"/>
                <a:cs typeface="Calibri" panose="020F0502020204030204" pitchFamily="34" charset="0"/>
              </a:rPr>
              <a:t> Ban-</a:t>
            </a:r>
            <a:r>
              <a:rPr lang="en-US" sz="2000" dirty="0" err="1" smtClean="0">
                <a:solidFill>
                  <a:schemeClr val="bg1">
                    <a:lumMod val="10000"/>
                  </a:schemeClr>
                </a:solidFill>
                <a:latin typeface="Calibri" panose="020F0502020204030204" pitchFamily="34" charset="0"/>
                <a:cs typeface="Calibri" panose="020F0502020204030204" pitchFamily="34" charset="0"/>
              </a:rPr>
              <a:t>căng</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các</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đảo</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trong</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vùng</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biển</a:t>
            </a:r>
            <a:r>
              <a:rPr lang="en-US" sz="2000" dirty="0" smtClean="0">
                <a:solidFill>
                  <a:schemeClr val="bg1">
                    <a:lumMod val="10000"/>
                  </a:schemeClr>
                </a:solidFill>
                <a:latin typeface="Calibri" panose="020F0502020204030204" pitchFamily="34" charset="0"/>
                <a:cs typeface="Calibri" panose="020F0502020204030204" pitchFamily="34" charset="0"/>
              </a:rPr>
              <a:t> Ê-</a:t>
            </a:r>
            <a:r>
              <a:rPr lang="en-US" sz="2000" dirty="0" err="1" smtClean="0">
                <a:solidFill>
                  <a:schemeClr val="bg1">
                    <a:lumMod val="10000"/>
                  </a:schemeClr>
                </a:solidFill>
                <a:latin typeface="Calibri" panose="020F0502020204030204" pitchFamily="34" charset="0"/>
                <a:cs typeface="Calibri" panose="020F0502020204030204" pitchFamily="34" charset="0"/>
              </a:rPr>
              <a:t>giê</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miền</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ven</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biển</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phía</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a:solidFill>
                  <a:schemeClr val="bg1">
                    <a:lumMod val="10000"/>
                  </a:schemeClr>
                </a:solidFill>
                <a:latin typeface="Calibri" panose="020F0502020204030204" pitchFamily="34" charset="0"/>
                <a:cs typeface="Calibri" panose="020F0502020204030204" pitchFamily="34" charset="0"/>
              </a:rPr>
              <a:t>t</a:t>
            </a:r>
            <a:r>
              <a:rPr lang="en-US" sz="2000" dirty="0" err="1" smtClean="0">
                <a:solidFill>
                  <a:schemeClr val="bg1">
                    <a:lumMod val="10000"/>
                  </a:schemeClr>
                </a:solidFill>
                <a:latin typeface="Calibri" panose="020F0502020204030204" pitchFamily="34" charset="0"/>
                <a:cs typeface="Calibri" panose="020F0502020204030204" pitchFamily="34" charset="0"/>
              </a:rPr>
              <a:t>ây</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Tiểu</a:t>
            </a:r>
            <a:r>
              <a:rPr lang="en-US" sz="2000" dirty="0" smtClean="0">
                <a:solidFill>
                  <a:schemeClr val="bg1">
                    <a:lumMod val="10000"/>
                  </a:schemeClr>
                </a:solidFill>
                <a:latin typeface="Calibri" panose="020F0502020204030204" pitchFamily="34" charset="0"/>
                <a:cs typeface="Calibri" panose="020F0502020204030204" pitchFamily="34" charset="0"/>
              </a:rPr>
              <a:t> Á</a:t>
            </a:r>
            <a:endParaRPr lang="en-US" sz="2000" dirty="0">
              <a:solidFill>
                <a:schemeClr val="bg1">
                  <a:lumMod val="10000"/>
                </a:schemeClr>
              </a:solidFill>
              <a:latin typeface="Calibri" panose="020F0502020204030204" pitchFamily="34" charset="0"/>
              <a:cs typeface="Calibri" panose="020F0502020204030204" pitchFamily="34" charset="0"/>
            </a:endParaRPr>
          </a:p>
        </p:txBody>
      </p:sp>
      <p:sp>
        <p:nvSpPr>
          <p:cNvPr id="10" name="Rectangle 9"/>
          <p:cNvSpPr/>
          <p:nvPr/>
        </p:nvSpPr>
        <p:spPr>
          <a:xfrm>
            <a:off x="2704454" y="2040609"/>
            <a:ext cx="5889356" cy="774915"/>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err="1" smtClean="0">
                <a:solidFill>
                  <a:schemeClr val="bg1">
                    <a:lumMod val="10000"/>
                  </a:schemeClr>
                </a:solidFill>
                <a:latin typeface="Calibri" panose="020F0502020204030204" pitchFamily="34" charset="0"/>
                <a:cs typeface="Calibri" panose="020F0502020204030204" pitchFamily="34" charset="0"/>
              </a:rPr>
              <a:t>Chủ</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yếu</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là</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đồi</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núi</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đất</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đai</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khô</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cằn</a:t>
            </a:r>
            <a:endParaRPr lang="en-US" sz="2000" dirty="0">
              <a:solidFill>
                <a:schemeClr val="bg1">
                  <a:lumMod val="10000"/>
                </a:schemeClr>
              </a:solidFill>
              <a:latin typeface="Calibri" panose="020F0502020204030204" pitchFamily="34" charset="0"/>
              <a:cs typeface="Calibri" panose="020F0502020204030204" pitchFamily="34" charset="0"/>
            </a:endParaRPr>
          </a:p>
        </p:txBody>
      </p:sp>
      <p:sp>
        <p:nvSpPr>
          <p:cNvPr id="11" name="Rectangle 10"/>
          <p:cNvSpPr/>
          <p:nvPr/>
        </p:nvSpPr>
        <p:spPr>
          <a:xfrm>
            <a:off x="2704454" y="3097078"/>
            <a:ext cx="5889356" cy="774915"/>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err="1" smtClean="0">
                <a:solidFill>
                  <a:schemeClr val="bg1">
                    <a:lumMod val="10000"/>
                  </a:schemeClr>
                </a:solidFill>
                <a:latin typeface="Calibri" panose="020F0502020204030204" pitchFamily="34" charset="0"/>
                <a:cs typeface="Calibri" panose="020F0502020204030204" pitchFamily="34" charset="0"/>
              </a:rPr>
              <a:t>Đồng</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sắt</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vàng</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bạc</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đá</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cẩm</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thạch</a:t>
            </a:r>
            <a:endParaRPr lang="en-US" sz="2000" dirty="0">
              <a:solidFill>
                <a:schemeClr val="bg1">
                  <a:lumMod val="10000"/>
                </a:schemeClr>
              </a:solidFill>
              <a:latin typeface="Calibri" panose="020F0502020204030204" pitchFamily="34" charset="0"/>
              <a:cs typeface="Calibri" panose="020F0502020204030204" pitchFamily="34" charset="0"/>
            </a:endParaRPr>
          </a:p>
        </p:txBody>
      </p:sp>
      <p:sp>
        <p:nvSpPr>
          <p:cNvPr id="12" name="Rectangle 11"/>
          <p:cNvSpPr/>
          <p:nvPr/>
        </p:nvSpPr>
        <p:spPr>
          <a:xfrm>
            <a:off x="2704454" y="4076053"/>
            <a:ext cx="5889356" cy="774915"/>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err="1" smtClean="0">
                <a:solidFill>
                  <a:schemeClr val="bg1">
                    <a:lumMod val="10000"/>
                  </a:schemeClr>
                </a:solidFill>
                <a:latin typeface="Calibri" panose="020F0502020204030204" pitchFamily="34" charset="0"/>
                <a:cs typeface="Calibri" panose="020F0502020204030204" pitchFamily="34" charset="0"/>
              </a:rPr>
              <a:t>Khí</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hậu</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ấm</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áp</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với</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nhiều</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ngày</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nắng</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trong</a:t>
            </a:r>
            <a:r>
              <a:rPr lang="en-US" sz="2000" dirty="0" smtClean="0">
                <a:solidFill>
                  <a:schemeClr val="bg1">
                    <a:lumMod val="10000"/>
                  </a:schemeClr>
                </a:solidFill>
                <a:latin typeface="Calibri" panose="020F0502020204030204" pitchFamily="34" charset="0"/>
                <a:cs typeface="Calibri" panose="020F0502020204030204" pitchFamily="34" charset="0"/>
              </a:rPr>
              <a:t> </a:t>
            </a:r>
            <a:r>
              <a:rPr lang="en-US" sz="2000" dirty="0" err="1" smtClean="0">
                <a:solidFill>
                  <a:schemeClr val="bg1">
                    <a:lumMod val="10000"/>
                  </a:schemeClr>
                </a:solidFill>
                <a:latin typeface="Calibri" panose="020F0502020204030204" pitchFamily="34" charset="0"/>
                <a:cs typeface="Calibri" panose="020F0502020204030204" pitchFamily="34" charset="0"/>
              </a:rPr>
              <a:t>năm</a:t>
            </a:r>
            <a:endParaRPr lang="en-US" sz="2000" dirty="0">
              <a:solidFill>
                <a:schemeClr val="bg1">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11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52260" y="100171"/>
            <a:ext cx="7269000" cy="615600"/>
          </a:xfrm>
          <a:noFill/>
        </p:spPr>
        <p:txBody>
          <a:bodyPr/>
          <a:lstStyle/>
          <a:p>
            <a:r>
              <a:rPr lang="en-US" sz="2800" b="1" dirty="0" err="1">
                <a:solidFill>
                  <a:schemeClr val="accent6">
                    <a:lumMod val="50000"/>
                  </a:schemeClr>
                </a:solidFill>
                <a:latin typeface="Viner Hand ITC" panose="03070502030502020203" pitchFamily="66" charset="0"/>
              </a:rPr>
              <a:t>Điều</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kiện</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tự</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nhiên</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tác</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động</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như</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thế</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nào</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đến</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sự</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hình</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thành</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nền</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văn</a:t>
            </a:r>
            <a:r>
              <a:rPr lang="en-US" sz="2800" b="1" dirty="0">
                <a:solidFill>
                  <a:schemeClr val="accent6">
                    <a:lumMod val="50000"/>
                  </a:schemeClr>
                </a:solidFill>
                <a:latin typeface="Viner Hand ITC" panose="03070502030502020203" pitchFamily="66" charset="0"/>
              </a:rPr>
              <a:t> minh </a:t>
            </a:r>
            <a:r>
              <a:rPr lang="en-US" sz="2800" b="1" dirty="0" err="1">
                <a:solidFill>
                  <a:schemeClr val="accent6">
                    <a:lumMod val="50000"/>
                  </a:schemeClr>
                </a:solidFill>
                <a:latin typeface="Viner Hand ITC" panose="03070502030502020203" pitchFamily="66" charset="0"/>
              </a:rPr>
              <a:t>Hy</a:t>
            </a:r>
            <a:r>
              <a:rPr lang="en-US" sz="2800" b="1" dirty="0">
                <a:solidFill>
                  <a:schemeClr val="accent6">
                    <a:lumMod val="50000"/>
                  </a:schemeClr>
                </a:solidFill>
                <a:latin typeface="Viner Hand ITC" panose="03070502030502020203" pitchFamily="66" charset="0"/>
              </a:rPr>
              <a:t> </a:t>
            </a:r>
            <a:r>
              <a:rPr lang="en-US" sz="2800" b="1" dirty="0" err="1">
                <a:solidFill>
                  <a:schemeClr val="accent6">
                    <a:lumMod val="50000"/>
                  </a:schemeClr>
                </a:solidFill>
                <a:latin typeface="Viner Hand ITC" panose="03070502030502020203" pitchFamily="66" charset="0"/>
              </a:rPr>
              <a:t>Lạp</a:t>
            </a:r>
            <a:r>
              <a:rPr lang="en-US" sz="2800" b="1" dirty="0">
                <a:solidFill>
                  <a:schemeClr val="accent6">
                    <a:lumMod val="50000"/>
                  </a:schemeClr>
                </a:solidFill>
                <a:latin typeface="Viner Hand ITC" panose="03070502030502020203" pitchFamily="66" charset="0"/>
              </a:rPr>
              <a:t>?</a:t>
            </a:r>
          </a:p>
        </p:txBody>
      </p:sp>
      <p:sp>
        <p:nvSpPr>
          <p:cNvPr id="8" name="Rounded Rectangle 7"/>
          <p:cNvSpPr/>
          <p:nvPr/>
        </p:nvSpPr>
        <p:spPr>
          <a:xfrm>
            <a:off x="612183" y="3179735"/>
            <a:ext cx="2014780" cy="89115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Khí</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hậu</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ấm</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áp</a:t>
            </a:r>
            <a:endParaRPr lang="en-US" sz="1800" b="1" dirty="0">
              <a:solidFill>
                <a:schemeClr val="tx1">
                  <a:lumMod val="20000"/>
                  <a:lumOff val="80000"/>
                </a:schemeClr>
              </a:solidFill>
              <a:latin typeface="Calibri" panose="020F0502020204030204" pitchFamily="34" charset="0"/>
              <a:cs typeface="Calibri" panose="020F0502020204030204" pitchFamily="34" charset="0"/>
            </a:endParaRPr>
          </a:p>
        </p:txBody>
      </p:sp>
      <p:sp>
        <p:nvSpPr>
          <p:cNvPr id="9" name="Rounded Rectangle 8"/>
          <p:cNvSpPr/>
          <p:nvPr/>
        </p:nvSpPr>
        <p:spPr>
          <a:xfrm>
            <a:off x="612183" y="4202623"/>
            <a:ext cx="2014780" cy="891152"/>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Đường</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bờ</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biển</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kéo</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dài</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nhiều</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đảo</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nhỏ</a:t>
            </a:r>
            <a:endParaRPr lang="en-US" sz="1800" b="1" dirty="0">
              <a:solidFill>
                <a:schemeClr val="tx1">
                  <a:lumMod val="20000"/>
                  <a:lumOff val="80000"/>
                </a:schemeClr>
              </a:solidFill>
              <a:latin typeface="Calibri" panose="020F0502020204030204" pitchFamily="34" charset="0"/>
              <a:cs typeface="Calibri" panose="020F0502020204030204" pitchFamily="34" charset="0"/>
            </a:endParaRPr>
          </a:p>
        </p:txBody>
      </p:sp>
      <p:sp>
        <p:nvSpPr>
          <p:cNvPr id="10" name="Rounded Rectangle 9"/>
          <p:cNvSpPr/>
          <p:nvPr/>
        </p:nvSpPr>
        <p:spPr>
          <a:xfrm>
            <a:off x="4654658" y="1133314"/>
            <a:ext cx="4130298" cy="49982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solidFill>
                  <a:schemeClr val="bg1">
                    <a:lumMod val="10000"/>
                  </a:schemeClr>
                </a:solidFill>
                <a:latin typeface="Calibri" panose="020F0502020204030204" pitchFamily="34" charset="0"/>
                <a:cs typeface="Calibri" panose="020F0502020204030204" pitchFamily="34" charset="0"/>
              </a:rPr>
              <a:t>Phát</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triển</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ngành</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thủ</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công</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nghiệp</a:t>
            </a:r>
            <a:endParaRPr lang="en-US" sz="1800" dirty="0">
              <a:solidFill>
                <a:schemeClr val="bg1">
                  <a:lumMod val="10000"/>
                </a:schemeClr>
              </a:solidFill>
              <a:latin typeface="Calibri" panose="020F0502020204030204" pitchFamily="34" charset="0"/>
              <a:cs typeface="Calibri" panose="020F0502020204030204" pitchFamily="34" charset="0"/>
            </a:endParaRPr>
          </a:p>
        </p:txBody>
      </p:sp>
      <p:sp>
        <p:nvSpPr>
          <p:cNvPr id="11" name="Rounded Rectangle 10"/>
          <p:cNvSpPr/>
          <p:nvPr/>
        </p:nvSpPr>
        <p:spPr>
          <a:xfrm>
            <a:off x="4654658" y="1935347"/>
            <a:ext cx="4130298" cy="71485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solidFill>
                  <a:schemeClr val="bg1">
                    <a:lumMod val="10000"/>
                  </a:schemeClr>
                </a:solidFill>
                <a:latin typeface="Calibri" panose="020F0502020204030204" pitchFamily="34" charset="0"/>
                <a:cs typeface="Calibri" panose="020F0502020204030204" pitchFamily="34" charset="0"/>
              </a:rPr>
              <a:t>Các</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hoạt</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động</a:t>
            </a:r>
            <a:r>
              <a:rPr lang="en-US" sz="1800" dirty="0" smtClean="0">
                <a:solidFill>
                  <a:schemeClr val="bg1">
                    <a:lumMod val="10000"/>
                  </a:schemeClr>
                </a:solidFill>
                <a:latin typeface="Calibri" panose="020F0502020204030204" pitchFamily="34" charset="0"/>
                <a:cs typeface="Calibri" panose="020F0502020204030204" pitchFamily="34" charset="0"/>
              </a:rPr>
              <a:t> CT-KT-VH </a:t>
            </a:r>
            <a:r>
              <a:rPr lang="en-US" sz="1800" dirty="0" err="1" smtClean="0">
                <a:solidFill>
                  <a:schemeClr val="bg1">
                    <a:lumMod val="10000"/>
                  </a:schemeClr>
                </a:solidFill>
                <a:latin typeface="Calibri" panose="020F0502020204030204" pitchFamily="34" charset="0"/>
                <a:cs typeface="Calibri" panose="020F0502020204030204" pitchFamily="34" charset="0"/>
              </a:rPr>
              <a:t>đều</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diễn</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ra</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ngoài</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trời</a:t>
            </a:r>
            <a:endParaRPr lang="en-US" sz="1800" dirty="0" smtClean="0">
              <a:solidFill>
                <a:schemeClr val="bg1">
                  <a:lumMod val="10000"/>
                </a:schemeClr>
              </a:solidFill>
              <a:latin typeface="Calibri" panose="020F0502020204030204" pitchFamily="34" charset="0"/>
              <a:cs typeface="Calibri" panose="020F0502020204030204" pitchFamily="34" charset="0"/>
            </a:endParaRPr>
          </a:p>
        </p:txBody>
      </p:sp>
      <p:sp>
        <p:nvSpPr>
          <p:cNvPr id="13" name="Rounded Rectangle 12"/>
          <p:cNvSpPr/>
          <p:nvPr/>
        </p:nvSpPr>
        <p:spPr>
          <a:xfrm>
            <a:off x="4654658" y="3006027"/>
            <a:ext cx="4130298" cy="49982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solidFill>
                  <a:schemeClr val="bg1">
                    <a:lumMod val="10000"/>
                  </a:schemeClr>
                </a:solidFill>
                <a:latin typeface="Calibri" panose="020F0502020204030204" pitchFamily="34" charset="0"/>
                <a:cs typeface="Calibri" panose="020F0502020204030204" pitchFamily="34" charset="0"/>
              </a:rPr>
              <a:t>Đánh</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bắt</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cá</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nuôi</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trồng</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thủy</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hải</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sản</a:t>
            </a:r>
            <a:endParaRPr lang="en-US" sz="1800" dirty="0">
              <a:solidFill>
                <a:schemeClr val="bg1">
                  <a:lumMod val="10000"/>
                </a:schemeClr>
              </a:solidFill>
              <a:latin typeface="Calibri" panose="020F0502020204030204" pitchFamily="34" charset="0"/>
              <a:cs typeface="Calibri" panose="020F0502020204030204" pitchFamily="34" charset="0"/>
            </a:endParaRPr>
          </a:p>
        </p:txBody>
      </p:sp>
      <p:sp>
        <p:nvSpPr>
          <p:cNvPr id="14" name="Rounded Rectangle 13"/>
          <p:cNvSpPr/>
          <p:nvPr/>
        </p:nvSpPr>
        <p:spPr>
          <a:xfrm>
            <a:off x="4654658" y="3839057"/>
            <a:ext cx="4130298" cy="49982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1">
                    <a:lumMod val="10000"/>
                  </a:schemeClr>
                </a:solidFill>
                <a:latin typeface="Calibri" panose="020F0502020204030204" pitchFamily="34" charset="0"/>
                <a:cs typeface="Calibri" panose="020F0502020204030204" pitchFamily="34" charset="0"/>
              </a:rPr>
              <a:t>Sản</a:t>
            </a:r>
            <a:r>
              <a:rPr lang="en-US" sz="1800" dirty="0">
                <a:solidFill>
                  <a:schemeClr val="bg1">
                    <a:lumMod val="10000"/>
                  </a:schemeClr>
                </a:solidFill>
                <a:latin typeface="Calibri" panose="020F0502020204030204" pitchFamily="34" charset="0"/>
                <a:cs typeface="Calibri" panose="020F0502020204030204" pitchFamily="34" charset="0"/>
              </a:rPr>
              <a:t> </a:t>
            </a:r>
            <a:r>
              <a:rPr lang="en-US" sz="1800" dirty="0" err="1">
                <a:solidFill>
                  <a:schemeClr val="bg1">
                    <a:lumMod val="10000"/>
                  </a:schemeClr>
                </a:solidFill>
                <a:latin typeface="Calibri" panose="020F0502020204030204" pitchFamily="34" charset="0"/>
                <a:cs typeface="Calibri" panose="020F0502020204030204" pitchFamily="34" charset="0"/>
              </a:rPr>
              <a:t>xuất</a:t>
            </a:r>
            <a:r>
              <a:rPr lang="en-US" sz="1800" dirty="0">
                <a:solidFill>
                  <a:schemeClr val="bg1">
                    <a:lumMod val="10000"/>
                  </a:schemeClr>
                </a:solidFill>
                <a:latin typeface="Calibri" panose="020F0502020204030204" pitchFamily="34" charset="0"/>
                <a:cs typeface="Calibri" panose="020F0502020204030204" pitchFamily="34" charset="0"/>
              </a:rPr>
              <a:t> </a:t>
            </a:r>
            <a:r>
              <a:rPr lang="en-US" sz="1800" dirty="0" err="1">
                <a:solidFill>
                  <a:schemeClr val="bg1">
                    <a:lumMod val="10000"/>
                  </a:schemeClr>
                </a:solidFill>
                <a:latin typeface="Calibri" panose="020F0502020204030204" pitchFamily="34" charset="0"/>
                <a:cs typeface="Calibri" panose="020F0502020204030204" pitchFamily="34" charset="0"/>
              </a:rPr>
              <a:t>dầu</a:t>
            </a:r>
            <a:r>
              <a:rPr lang="en-US" sz="1800" dirty="0">
                <a:solidFill>
                  <a:schemeClr val="bg1">
                    <a:lumMod val="10000"/>
                  </a:schemeClr>
                </a:solidFill>
                <a:latin typeface="Calibri" panose="020F0502020204030204" pitchFamily="34" charset="0"/>
                <a:cs typeface="Calibri" panose="020F0502020204030204" pitchFamily="34" charset="0"/>
              </a:rPr>
              <a:t> Ô-</a:t>
            </a:r>
            <a:r>
              <a:rPr lang="en-US" sz="1800" dirty="0" err="1">
                <a:solidFill>
                  <a:schemeClr val="bg1">
                    <a:lumMod val="10000"/>
                  </a:schemeClr>
                </a:solidFill>
                <a:latin typeface="Calibri" panose="020F0502020204030204" pitchFamily="34" charset="0"/>
                <a:cs typeface="Calibri" panose="020F0502020204030204" pitchFamily="34" charset="0"/>
              </a:rPr>
              <a:t>liu</a:t>
            </a:r>
            <a:r>
              <a:rPr lang="en-US" sz="1800" dirty="0">
                <a:solidFill>
                  <a:schemeClr val="bg1">
                    <a:lumMod val="10000"/>
                  </a:schemeClr>
                </a:solidFill>
                <a:latin typeface="Calibri" panose="020F0502020204030204" pitchFamily="34" charset="0"/>
                <a:cs typeface="Calibri" panose="020F0502020204030204" pitchFamily="34" charset="0"/>
              </a:rPr>
              <a:t>, </a:t>
            </a:r>
            <a:r>
              <a:rPr lang="en-US" sz="1800" dirty="0" err="1">
                <a:solidFill>
                  <a:schemeClr val="bg1">
                    <a:lumMod val="10000"/>
                  </a:schemeClr>
                </a:solidFill>
                <a:latin typeface="Calibri" panose="020F0502020204030204" pitchFamily="34" charset="0"/>
                <a:cs typeface="Calibri" panose="020F0502020204030204" pitchFamily="34" charset="0"/>
              </a:rPr>
              <a:t>chế</a:t>
            </a:r>
            <a:r>
              <a:rPr lang="en-US" sz="1800" dirty="0">
                <a:solidFill>
                  <a:schemeClr val="bg1">
                    <a:lumMod val="10000"/>
                  </a:schemeClr>
                </a:solidFill>
                <a:latin typeface="Calibri" panose="020F0502020204030204" pitchFamily="34" charset="0"/>
                <a:cs typeface="Calibri" panose="020F0502020204030204" pitchFamily="34" charset="0"/>
              </a:rPr>
              <a:t> </a:t>
            </a:r>
            <a:r>
              <a:rPr lang="en-US" sz="1800" dirty="0" err="1">
                <a:solidFill>
                  <a:schemeClr val="bg1">
                    <a:lumMod val="10000"/>
                  </a:schemeClr>
                </a:solidFill>
                <a:latin typeface="Calibri" panose="020F0502020204030204" pitchFamily="34" charset="0"/>
                <a:cs typeface="Calibri" panose="020F0502020204030204" pitchFamily="34" charset="0"/>
              </a:rPr>
              <a:t>biến</a:t>
            </a:r>
            <a:r>
              <a:rPr lang="en-US" sz="1800" dirty="0">
                <a:solidFill>
                  <a:schemeClr val="bg1">
                    <a:lumMod val="10000"/>
                  </a:schemeClr>
                </a:solidFill>
                <a:latin typeface="Calibri" panose="020F0502020204030204" pitchFamily="34" charset="0"/>
                <a:cs typeface="Calibri" panose="020F0502020204030204" pitchFamily="34" charset="0"/>
              </a:rPr>
              <a:t> </a:t>
            </a:r>
            <a:r>
              <a:rPr lang="en-US" sz="1800" dirty="0" err="1">
                <a:solidFill>
                  <a:schemeClr val="bg1">
                    <a:lumMod val="10000"/>
                  </a:schemeClr>
                </a:solidFill>
                <a:latin typeface="Calibri" panose="020F0502020204030204" pitchFamily="34" charset="0"/>
                <a:cs typeface="Calibri" panose="020F0502020204030204" pitchFamily="34" charset="0"/>
              </a:rPr>
              <a:t>rượu</a:t>
            </a:r>
            <a:r>
              <a:rPr lang="en-US" sz="1800" dirty="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vang</a:t>
            </a:r>
            <a:endParaRPr lang="en-US" sz="1800" dirty="0">
              <a:solidFill>
                <a:schemeClr val="bg1">
                  <a:lumMod val="10000"/>
                </a:schemeClr>
              </a:solidFill>
              <a:latin typeface="Calibri" panose="020F0502020204030204" pitchFamily="34" charset="0"/>
              <a:cs typeface="Calibri" panose="020F0502020204030204" pitchFamily="34" charset="0"/>
            </a:endParaRPr>
          </a:p>
        </p:txBody>
      </p:sp>
      <p:sp>
        <p:nvSpPr>
          <p:cNvPr id="15" name="Rounded Rectangle 14"/>
          <p:cNvSpPr/>
          <p:nvPr/>
        </p:nvSpPr>
        <p:spPr>
          <a:xfrm>
            <a:off x="4654658" y="4593955"/>
            <a:ext cx="4130298" cy="49982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solidFill>
                  <a:schemeClr val="bg1">
                    <a:lumMod val="10000"/>
                  </a:schemeClr>
                </a:solidFill>
                <a:latin typeface="Calibri" panose="020F0502020204030204" pitchFamily="34" charset="0"/>
                <a:cs typeface="Calibri" panose="020F0502020204030204" pitchFamily="34" charset="0"/>
              </a:rPr>
              <a:t>Phát</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triển</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thương</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mại</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trên</a:t>
            </a:r>
            <a:r>
              <a:rPr lang="en-US" sz="1800" dirty="0" smtClean="0">
                <a:solidFill>
                  <a:schemeClr val="bg1">
                    <a:lumMod val="10000"/>
                  </a:schemeClr>
                </a:solidFill>
                <a:latin typeface="Calibri" panose="020F0502020204030204" pitchFamily="34" charset="0"/>
                <a:cs typeface="Calibri" panose="020F0502020204030204" pitchFamily="34" charset="0"/>
              </a:rPr>
              <a:t> </a:t>
            </a:r>
            <a:r>
              <a:rPr lang="en-US" sz="1800" dirty="0" err="1" smtClean="0">
                <a:solidFill>
                  <a:schemeClr val="bg1">
                    <a:lumMod val="10000"/>
                  </a:schemeClr>
                </a:solidFill>
                <a:latin typeface="Calibri" panose="020F0502020204030204" pitchFamily="34" charset="0"/>
                <a:cs typeface="Calibri" panose="020F0502020204030204" pitchFamily="34" charset="0"/>
              </a:rPr>
              <a:t>biển</a:t>
            </a:r>
            <a:endParaRPr lang="en-US" sz="1800" dirty="0">
              <a:solidFill>
                <a:schemeClr val="bg1">
                  <a:lumMod val="10000"/>
                </a:schemeClr>
              </a:solidFill>
              <a:latin typeface="Calibri" panose="020F0502020204030204" pitchFamily="34" charset="0"/>
              <a:cs typeface="Calibri" panose="020F0502020204030204" pitchFamily="34" charset="0"/>
            </a:endParaRPr>
          </a:p>
        </p:txBody>
      </p:sp>
      <p:sp>
        <p:nvSpPr>
          <p:cNvPr id="16" name="Rounded Rectangle 15"/>
          <p:cNvSpPr/>
          <p:nvPr/>
        </p:nvSpPr>
        <p:spPr>
          <a:xfrm>
            <a:off x="705175" y="1044195"/>
            <a:ext cx="2014780" cy="89115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Địa</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hình</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đồi</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núi</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đất</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đai</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khô</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cằn</a:t>
            </a:r>
            <a:endParaRPr lang="en-US" sz="1800" b="1" dirty="0">
              <a:solidFill>
                <a:schemeClr val="tx1">
                  <a:lumMod val="20000"/>
                  <a:lumOff val="80000"/>
                </a:schemeClr>
              </a:solidFill>
              <a:latin typeface="Calibri" panose="020F0502020204030204" pitchFamily="34" charset="0"/>
              <a:cs typeface="Calibri" panose="020F0502020204030204" pitchFamily="34" charset="0"/>
            </a:endParaRPr>
          </a:p>
        </p:txBody>
      </p:sp>
      <p:sp>
        <p:nvSpPr>
          <p:cNvPr id="17" name="Rounded Rectangle 16"/>
          <p:cNvSpPr/>
          <p:nvPr/>
        </p:nvSpPr>
        <p:spPr>
          <a:xfrm>
            <a:off x="666427" y="2059328"/>
            <a:ext cx="2014780" cy="89115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Nhiều</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khoáng</a:t>
            </a:r>
            <a:r>
              <a:rPr lang="en-US" sz="1800" b="1" dirty="0" smtClean="0">
                <a:solidFill>
                  <a:schemeClr val="tx1">
                    <a:lumMod val="20000"/>
                    <a:lumOff val="80000"/>
                  </a:schemeClr>
                </a:solidFill>
                <a:latin typeface="Calibri" panose="020F0502020204030204" pitchFamily="34" charset="0"/>
                <a:cs typeface="Calibri" panose="020F0502020204030204" pitchFamily="34" charset="0"/>
              </a:rPr>
              <a:t> </a:t>
            </a:r>
            <a:r>
              <a:rPr lang="en-US" sz="1800" b="1" dirty="0" err="1" smtClean="0">
                <a:solidFill>
                  <a:schemeClr val="tx1">
                    <a:lumMod val="20000"/>
                    <a:lumOff val="80000"/>
                  </a:schemeClr>
                </a:solidFill>
                <a:latin typeface="Calibri" panose="020F0502020204030204" pitchFamily="34" charset="0"/>
                <a:cs typeface="Calibri" panose="020F0502020204030204" pitchFamily="34" charset="0"/>
              </a:rPr>
              <a:t>sản</a:t>
            </a:r>
            <a:endParaRPr lang="en-US" sz="1800" b="1" dirty="0">
              <a:solidFill>
                <a:schemeClr val="tx1">
                  <a:lumMod val="20000"/>
                  <a:lumOff val="80000"/>
                </a:schemeClr>
              </a:solidFill>
              <a:latin typeface="Calibri" panose="020F0502020204030204" pitchFamily="34" charset="0"/>
              <a:cs typeface="Calibri" panose="020F0502020204030204" pitchFamily="34" charset="0"/>
            </a:endParaRPr>
          </a:p>
        </p:txBody>
      </p:sp>
      <p:cxnSp>
        <p:nvCxnSpPr>
          <p:cNvPr id="19" name="Straight Arrow Connector 18"/>
          <p:cNvCxnSpPr>
            <a:stCxn id="16" idx="3"/>
            <a:endCxn id="14" idx="1"/>
          </p:cNvCxnSpPr>
          <p:nvPr/>
        </p:nvCxnSpPr>
        <p:spPr>
          <a:xfrm>
            <a:off x="2719955" y="1489771"/>
            <a:ext cx="1934703" cy="25991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17" idx="3"/>
            <a:endCxn id="10" idx="1"/>
          </p:cNvCxnSpPr>
          <p:nvPr/>
        </p:nvCxnSpPr>
        <p:spPr>
          <a:xfrm flipV="1">
            <a:off x="2681207" y="1383224"/>
            <a:ext cx="1973451" cy="11216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8" idx="3"/>
            <a:endCxn id="11" idx="1"/>
          </p:cNvCxnSpPr>
          <p:nvPr/>
        </p:nvCxnSpPr>
        <p:spPr>
          <a:xfrm flipV="1">
            <a:off x="2626963" y="2292777"/>
            <a:ext cx="2027695" cy="13325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9" idx="3"/>
            <a:endCxn id="13" idx="1"/>
          </p:cNvCxnSpPr>
          <p:nvPr/>
        </p:nvCxnSpPr>
        <p:spPr>
          <a:xfrm flipV="1">
            <a:off x="2626963" y="3255937"/>
            <a:ext cx="2027695" cy="13922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9" idx="3"/>
            <a:endCxn id="15" idx="1"/>
          </p:cNvCxnSpPr>
          <p:nvPr/>
        </p:nvCxnSpPr>
        <p:spPr>
          <a:xfrm>
            <a:off x="2626963" y="4648199"/>
            <a:ext cx="2027695" cy="1956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5836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646" y="963676"/>
            <a:ext cx="4264073" cy="3263504"/>
          </a:xfrm>
        </p:spPr>
        <p:txBody>
          <a:bodyPr>
            <a:normAutofit/>
          </a:bodyPr>
          <a:lstStyle/>
          <a:p>
            <a:pPr>
              <a:lnSpc>
                <a:spcPct val="150000"/>
              </a:lnSpc>
            </a:pPr>
            <a:r>
              <a:rPr lang="en-US" sz="1950" dirty="0" err="1"/>
              <a:t>Tạo</a:t>
            </a:r>
            <a:r>
              <a:rPr lang="en-US" sz="1950" dirty="0"/>
              <a:t> </a:t>
            </a:r>
            <a:r>
              <a:rPr lang="en-US" sz="1950" dirty="0" err="1"/>
              <a:t>thuận</a:t>
            </a:r>
            <a:r>
              <a:rPr lang="en-US" sz="1950" dirty="0"/>
              <a:t> </a:t>
            </a:r>
            <a:r>
              <a:rPr lang="en-US" sz="1950" dirty="0" err="1"/>
              <a:t>lợi</a:t>
            </a:r>
            <a:r>
              <a:rPr lang="en-US" sz="1950" dirty="0"/>
              <a:t> </a:t>
            </a:r>
            <a:r>
              <a:rPr lang="en-US" sz="1950" dirty="0" err="1"/>
              <a:t>cho</a:t>
            </a:r>
            <a:r>
              <a:rPr lang="en-US" sz="1950" dirty="0"/>
              <a:t> </a:t>
            </a:r>
            <a:r>
              <a:rPr lang="en-US" sz="1950" dirty="0" err="1"/>
              <a:t>việc</a:t>
            </a:r>
            <a:r>
              <a:rPr lang="en-US" sz="1950" dirty="0"/>
              <a:t> </a:t>
            </a:r>
            <a:r>
              <a:rPr lang="en-US" sz="1950" dirty="0" err="1"/>
              <a:t>hình</a:t>
            </a:r>
            <a:r>
              <a:rPr lang="en-US" sz="1950" dirty="0"/>
              <a:t> </a:t>
            </a:r>
            <a:r>
              <a:rPr lang="en-US" sz="1950" dirty="0" err="1"/>
              <a:t>thành</a:t>
            </a:r>
            <a:r>
              <a:rPr lang="en-US" sz="1950" dirty="0"/>
              <a:t> </a:t>
            </a:r>
            <a:r>
              <a:rPr lang="en-US" sz="1950" dirty="0" err="1"/>
              <a:t>các</a:t>
            </a:r>
            <a:r>
              <a:rPr lang="en-US" sz="1950" dirty="0"/>
              <a:t> </a:t>
            </a:r>
            <a:r>
              <a:rPr lang="en-US" sz="1950" dirty="0" err="1"/>
              <a:t>cảng</a:t>
            </a:r>
            <a:r>
              <a:rPr lang="en-US" sz="1950" dirty="0"/>
              <a:t> </a:t>
            </a:r>
            <a:r>
              <a:rPr lang="en-US" sz="1950" dirty="0" err="1"/>
              <a:t>biển</a:t>
            </a:r>
            <a:r>
              <a:rPr lang="en-US" sz="1950" dirty="0"/>
              <a:t> </a:t>
            </a:r>
            <a:r>
              <a:rPr lang="en-US" sz="1950" dirty="0" err="1"/>
              <a:t>tự</a:t>
            </a:r>
            <a:r>
              <a:rPr lang="en-US" sz="1950" dirty="0"/>
              <a:t> </a:t>
            </a:r>
            <a:r>
              <a:rPr lang="en-US" sz="1950" dirty="0" err="1"/>
              <a:t>nhiên</a:t>
            </a:r>
            <a:endParaRPr lang="en-US" sz="1950" dirty="0"/>
          </a:p>
          <a:p>
            <a:pPr>
              <a:lnSpc>
                <a:spcPct val="150000"/>
              </a:lnSpc>
            </a:pPr>
            <a:r>
              <a:rPr lang="en-US" sz="1950" dirty="0" err="1"/>
              <a:t>Phát</a:t>
            </a:r>
            <a:r>
              <a:rPr lang="en-US" sz="1950" dirty="0"/>
              <a:t> </a:t>
            </a:r>
            <a:r>
              <a:rPr lang="en-US" sz="1950" dirty="0" err="1"/>
              <a:t>triển</a:t>
            </a:r>
            <a:r>
              <a:rPr lang="en-US" sz="1950" dirty="0"/>
              <a:t> </a:t>
            </a:r>
            <a:r>
              <a:rPr lang="en-US" sz="1950" dirty="0" err="1"/>
              <a:t>các</a:t>
            </a:r>
            <a:r>
              <a:rPr lang="en-US" sz="1950" dirty="0"/>
              <a:t> </a:t>
            </a:r>
            <a:r>
              <a:rPr lang="en-US" sz="1950" dirty="0" err="1"/>
              <a:t>hoạt</a:t>
            </a:r>
            <a:r>
              <a:rPr lang="en-US" sz="1950" dirty="0"/>
              <a:t> </a:t>
            </a:r>
            <a:r>
              <a:rPr lang="en-US" sz="1950" dirty="0" err="1"/>
              <a:t>động</a:t>
            </a:r>
            <a:r>
              <a:rPr lang="en-US" sz="1950" dirty="0"/>
              <a:t> </a:t>
            </a:r>
            <a:r>
              <a:rPr lang="en-US" sz="1950" dirty="0" err="1"/>
              <a:t>giao</a:t>
            </a:r>
            <a:r>
              <a:rPr lang="en-US" sz="1950" dirty="0"/>
              <a:t> </a:t>
            </a:r>
            <a:r>
              <a:rPr lang="en-US" sz="1950" dirty="0" err="1"/>
              <a:t>thương</a:t>
            </a:r>
            <a:r>
              <a:rPr lang="en-US" sz="1950" dirty="0"/>
              <a:t> </a:t>
            </a:r>
            <a:r>
              <a:rPr lang="en-US" sz="1950" dirty="0" err="1"/>
              <a:t>đường</a:t>
            </a:r>
            <a:r>
              <a:rPr lang="en-US" sz="1950" dirty="0"/>
              <a:t> </a:t>
            </a:r>
            <a:r>
              <a:rPr lang="en-US" sz="1950" dirty="0" err="1"/>
              <a:t>biển</a:t>
            </a:r>
            <a:endParaRPr lang="en-US" sz="1950" dirty="0"/>
          </a:p>
          <a:p>
            <a:pPr>
              <a:lnSpc>
                <a:spcPct val="150000"/>
              </a:lnSpc>
            </a:pPr>
            <a:r>
              <a:rPr lang="en-US" sz="1950" dirty="0" err="1"/>
              <a:t>Các</a:t>
            </a:r>
            <a:r>
              <a:rPr lang="en-US" sz="1950" dirty="0"/>
              <a:t> </a:t>
            </a:r>
            <a:r>
              <a:rPr lang="en-US" sz="1950" dirty="0" err="1"/>
              <a:t>cuộc</a:t>
            </a:r>
            <a:r>
              <a:rPr lang="en-US" sz="1950" dirty="0"/>
              <a:t> </a:t>
            </a:r>
            <a:r>
              <a:rPr lang="en-US" sz="1950" dirty="0" err="1"/>
              <a:t>chiến</a:t>
            </a:r>
            <a:r>
              <a:rPr lang="en-US" sz="1950" dirty="0"/>
              <a:t> </a:t>
            </a:r>
            <a:r>
              <a:rPr lang="en-US" sz="1950" dirty="0" err="1"/>
              <a:t>tranh</a:t>
            </a:r>
            <a:r>
              <a:rPr lang="en-US" sz="1950" dirty="0"/>
              <a:t> </a:t>
            </a:r>
            <a:r>
              <a:rPr lang="en-US" sz="1950" dirty="0" err="1"/>
              <a:t>giữa</a:t>
            </a:r>
            <a:r>
              <a:rPr lang="en-US" sz="1950" dirty="0"/>
              <a:t> </a:t>
            </a:r>
            <a:r>
              <a:rPr lang="en-US" sz="1950" dirty="0" err="1"/>
              <a:t>các</a:t>
            </a:r>
            <a:r>
              <a:rPr lang="en-US" sz="1950" dirty="0"/>
              <a:t> </a:t>
            </a:r>
            <a:r>
              <a:rPr lang="en-US" sz="1950" dirty="0" err="1"/>
              <a:t>khu</a:t>
            </a:r>
            <a:r>
              <a:rPr lang="en-US" sz="1950" dirty="0"/>
              <a:t> </a:t>
            </a:r>
            <a:r>
              <a:rPr lang="en-US" sz="1950" dirty="0" err="1"/>
              <a:t>vực</a:t>
            </a:r>
            <a:endParaRPr lang="en-US" sz="1950" dirty="0"/>
          </a:p>
        </p:txBody>
      </p:sp>
      <p:sp>
        <p:nvSpPr>
          <p:cNvPr id="4" name="TextBox 3"/>
          <p:cNvSpPr txBox="1"/>
          <p:nvPr/>
        </p:nvSpPr>
        <p:spPr>
          <a:xfrm>
            <a:off x="546646" y="358253"/>
            <a:ext cx="4503761" cy="415498"/>
          </a:xfrm>
          <a:prstGeom prst="rect">
            <a:avLst/>
          </a:prstGeom>
          <a:noFill/>
        </p:spPr>
        <p:txBody>
          <a:bodyPr wrap="square" rtlCol="0">
            <a:spAutoFit/>
          </a:bodyPr>
          <a:lstStyle/>
          <a:p>
            <a:pPr algn="ctr"/>
            <a:r>
              <a:rPr lang="en-US" sz="2100" b="1" dirty="0" err="1">
                <a:solidFill>
                  <a:srgbClr val="C00000"/>
                </a:solidFill>
              </a:rPr>
              <a:t>Ảnh</a:t>
            </a:r>
            <a:r>
              <a:rPr lang="en-US" sz="2100" b="1" dirty="0">
                <a:solidFill>
                  <a:srgbClr val="C00000"/>
                </a:solidFill>
              </a:rPr>
              <a:t> </a:t>
            </a:r>
            <a:r>
              <a:rPr lang="en-US" sz="2100" b="1" dirty="0" err="1">
                <a:solidFill>
                  <a:srgbClr val="C00000"/>
                </a:solidFill>
              </a:rPr>
              <a:t>hưởng</a:t>
            </a:r>
            <a:r>
              <a:rPr lang="en-US" sz="2100" b="1" dirty="0">
                <a:solidFill>
                  <a:srgbClr val="C00000"/>
                </a:solidFill>
              </a:rPr>
              <a:t> </a:t>
            </a:r>
            <a:r>
              <a:rPr lang="en-US" sz="2100" b="1" dirty="0" err="1">
                <a:solidFill>
                  <a:srgbClr val="C00000"/>
                </a:solidFill>
              </a:rPr>
              <a:t>của</a:t>
            </a:r>
            <a:r>
              <a:rPr lang="en-US" sz="2100" b="1" dirty="0">
                <a:solidFill>
                  <a:srgbClr val="C00000"/>
                </a:solidFill>
              </a:rPr>
              <a:t> </a:t>
            </a:r>
            <a:r>
              <a:rPr lang="en-US" sz="2100" b="1" dirty="0" err="1">
                <a:solidFill>
                  <a:srgbClr val="C00000"/>
                </a:solidFill>
              </a:rPr>
              <a:t>vị</a:t>
            </a:r>
            <a:r>
              <a:rPr lang="en-US" sz="2100" b="1" dirty="0">
                <a:solidFill>
                  <a:srgbClr val="C00000"/>
                </a:solidFill>
              </a:rPr>
              <a:t> </a:t>
            </a:r>
            <a:r>
              <a:rPr lang="en-US" sz="2100" b="1" dirty="0" err="1">
                <a:solidFill>
                  <a:srgbClr val="C00000"/>
                </a:solidFill>
              </a:rPr>
              <a:t>trí</a:t>
            </a:r>
            <a:r>
              <a:rPr lang="en-US" sz="2100" b="1" dirty="0">
                <a:solidFill>
                  <a:srgbClr val="C00000"/>
                </a:solidFill>
              </a:rPr>
              <a:t> </a:t>
            </a:r>
            <a:r>
              <a:rPr lang="en-US" sz="2100" b="1" dirty="0" err="1">
                <a:solidFill>
                  <a:srgbClr val="C00000"/>
                </a:solidFill>
              </a:rPr>
              <a:t>địa</a:t>
            </a:r>
            <a:r>
              <a:rPr lang="en-US" sz="2100" b="1" dirty="0">
                <a:solidFill>
                  <a:srgbClr val="C00000"/>
                </a:solidFill>
              </a:rPr>
              <a:t> </a:t>
            </a:r>
            <a:r>
              <a:rPr lang="en-US" sz="2100" b="1" dirty="0" err="1">
                <a:solidFill>
                  <a:srgbClr val="C00000"/>
                </a:solidFill>
              </a:rPr>
              <a:t>lý</a:t>
            </a:r>
            <a:endParaRPr lang="en-US" sz="2100" b="1" dirty="0">
              <a:solidFill>
                <a:srgbClr val="C00000"/>
              </a:solidFill>
            </a:endParaRPr>
          </a:p>
        </p:txBody>
      </p:sp>
      <p:pic>
        <p:nvPicPr>
          <p:cNvPr id="5" name="Picture 4"/>
          <p:cNvPicPr>
            <a:picLocks noChangeAspect="1"/>
          </p:cNvPicPr>
          <p:nvPr/>
        </p:nvPicPr>
        <p:blipFill>
          <a:blip r:embed="rId2"/>
          <a:stretch>
            <a:fillRect/>
          </a:stretch>
        </p:blipFill>
        <p:spPr>
          <a:xfrm>
            <a:off x="5214783" y="3472289"/>
            <a:ext cx="3623481" cy="1509783"/>
          </a:xfrm>
          <a:prstGeom prst="rect">
            <a:avLst/>
          </a:prstGeom>
        </p:spPr>
      </p:pic>
      <p:pic>
        <p:nvPicPr>
          <p:cNvPr id="7" name="Picture 2" descr="Bản đồ địa lý La Mã cổ đạ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980"/>
          <a:stretch/>
        </p:blipFill>
        <p:spPr bwMode="auto">
          <a:xfrm>
            <a:off x="5486614" y="194481"/>
            <a:ext cx="3079820" cy="311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60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sz="half" idx="1"/>
          </p:nvPr>
        </p:nvSpPr>
        <p:spPr>
          <a:xfrm>
            <a:off x="532243" y="1184332"/>
            <a:ext cx="3947634" cy="3574085"/>
          </a:xfrm>
        </p:spPr>
        <p:txBody>
          <a:bodyPr>
            <a:normAutofit/>
          </a:bodyPr>
          <a:lstStyle/>
          <a:p>
            <a:pPr marL="0" indent="0" algn="ctr">
              <a:lnSpc>
                <a:spcPct val="120000"/>
              </a:lnSpc>
              <a:buNone/>
            </a:pPr>
            <a:r>
              <a:rPr lang="en-US" sz="2025" b="1" dirty="0" err="1">
                <a:solidFill>
                  <a:srgbClr val="C00000"/>
                </a:solidFill>
                <a:latin typeface="Calibri" panose="020F0502020204030204" pitchFamily="34" charset="0"/>
                <a:cs typeface="Calibri" panose="020F0502020204030204" pitchFamily="34" charset="0"/>
              </a:rPr>
              <a:t>Địa</a:t>
            </a:r>
            <a:r>
              <a:rPr lang="en-US" sz="2025" b="1" dirty="0">
                <a:solidFill>
                  <a:srgbClr val="C00000"/>
                </a:solidFill>
                <a:latin typeface="Calibri" panose="020F0502020204030204" pitchFamily="34" charset="0"/>
                <a:cs typeface="Calibri" panose="020F0502020204030204" pitchFamily="34" charset="0"/>
              </a:rPr>
              <a:t> </a:t>
            </a:r>
            <a:r>
              <a:rPr lang="en-US" sz="2025" b="1" dirty="0" err="1">
                <a:solidFill>
                  <a:srgbClr val="C00000"/>
                </a:solidFill>
                <a:latin typeface="Calibri" panose="020F0502020204030204" pitchFamily="34" charset="0"/>
                <a:cs typeface="Calibri" panose="020F0502020204030204" pitchFamily="34" charset="0"/>
              </a:rPr>
              <a:t>hình</a:t>
            </a:r>
            <a:endParaRPr lang="en-US" sz="2025" b="1" dirty="0">
              <a:solidFill>
                <a:srgbClr val="C00000"/>
              </a:solidFill>
              <a:latin typeface="Calibri" panose="020F0502020204030204" pitchFamily="34" charset="0"/>
              <a:cs typeface="Calibri" panose="020F0502020204030204" pitchFamily="34" charset="0"/>
            </a:endParaRPr>
          </a:p>
          <a:p>
            <a:pPr eaLnBrk="1" hangingPunct="1">
              <a:lnSpc>
                <a:spcPct val="120000"/>
              </a:lnSpc>
            </a:pPr>
            <a:r>
              <a:rPr lang="en-US" sz="1875" dirty="0" err="1">
                <a:solidFill>
                  <a:srgbClr val="002060"/>
                </a:solidFill>
                <a:latin typeface="Calibri" panose="020F0502020204030204" pitchFamily="34" charset="0"/>
                <a:cs typeface="Calibri" panose="020F0502020204030204" pitchFamily="34" charset="0"/>
              </a:rPr>
              <a:t>Địa</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hình</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chủ</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yếu</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là</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đồi</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núi</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khó</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khăn</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cho</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trồng</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trọt</a:t>
            </a:r>
            <a:r>
              <a:rPr lang="en-US" sz="1875" dirty="0">
                <a:solidFill>
                  <a:srgbClr val="002060"/>
                </a:solidFill>
                <a:latin typeface="Calibri" panose="020F0502020204030204" pitchFamily="34" charset="0"/>
                <a:cs typeface="Calibri" panose="020F0502020204030204" pitchFamily="34" charset="0"/>
              </a:rPr>
              <a:t>.</a:t>
            </a:r>
          </a:p>
          <a:p>
            <a:pPr eaLnBrk="1" hangingPunct="1">
              <a:lnSpc>
                <a:spcPct val="120000"/>
              </a:lnSpc>
            </a:pPr>
            <a:r>
              <a:rPr lang="vi-VN" sz="1875" dirty="0">
                <a:solidFill>
                  <a:srgbClr val="002060"/>
                </a:solidFill>
                <a:latin typeface="Calibri" panose="020F0502020204030204" pitchFamily="34" charset="0"/>
                <a:cs typeface="Calibri" panose="020F0502020204030204" pitchFamily="34" charset="0"/>
              </a:rPr>
              <a:t>Các cộng đồng</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người</a:t>
            </a:r>
            <a:r>
              <a:rPr lang="vi-VN" sz="1875" dirty="0">
                <a:solidFill>
                  <a:srgbClr val="002060"/>
                </a:solidFill>
                <a:latin typeface="Calibri" panose="020F0502020204030204" pitchFamily="34" charset="0"/>
                <a:cs typeface="Calibri" panose="020F0502020204030204" pitchFamily="34" charset="0"/>
              </a:rPr>
              <a:t> Hy Lạp thường</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sống</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và</a:t>
            </a:r>
            <a:r>
              <a:rPr lang="vi-VN" sz="1875" dirty="0">
                <a:solidFill>
                  <a:srgbClr val="002060"/>
                </a:solidFill>
                <a:latin typeface="Calibri" panose="020F0502020204030204" pitchFamily="34" charset="0"/>
                <a:cs typeface="Calibri" panose="020F0502020204030204" pitchFamily="34" charset="0"/>
              </a:rPr>
              <a:t> phát triển độc lập vì những ngọn núi </a:t>
            </a:r>
            <a:r>
              <a:rPr lang="en-US" sz="1875" dirty="0" err="1">
                <a:solidFill>
                  <a:srgbClr val="002060"/>
                </a:solidFill>
                <a:latin typeface="Calibri" panose="020F0502020204030204" pitchFamily="34" charset="0"/>
                <a:cs typeface="Calibri" panose="020F0502020204030204" pitchFamily="34" charset="0"/>
              </a:rPr>
              <a:t>khiến</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cho</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việc</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đi</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lại</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giao</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tiếp</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khó</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khăn</a:t>
            </a:r>
            <a:r>
              <a:rPr lang="en-US" sz="1875" dirty="0">
                <a:solidFill>
                  <a:srgbClr val="002060"/>
                </a:solidFill>
                <a:latin typeface="Calibri" panose="020F0502020204030204" pitchFamily="34" charset="0"/>
                <a:cs typeface="Calibri" panose="020F0502020204030204" pitchFamily="34" charset="0"/>
              </a:rPr>
              <a:t>.</a:t>
            </a:r>
          </a:p>
          <a:p>
            <a:pPr eaLnBrk="1" hangingPunct="1">
              <a:lnSpc>
                <a:spcPct val="120000"/>
              </a:lnSpc>
            </a:pPr>
            <a:r>
              <a:rPr lang="en-US" sz="1875" dirty="0" err="1">
                <a:solidFill>
                  <a:srgbClr val="002060"/>
                </a:solidFill>
                <a:latin typeface="Calibri" panose="020F0502020204030204" pitchFamily="34" charset="0"/>
                <a:cs typeface="Calibri" panose="020F0502020204030204" pitchFamily="34" charset="0"/>
              </a:rPr>
              <a:t>Các</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cộng</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đồng</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này</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thường</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xuyên</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xảy</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ra</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chiến</a:t>
            </a:r>
            <a:r>
              <a:rPr lang="en-US" sz="1875" dirty="0">
                <a:solidFill>
                  <a:srgbClr val="002060"/>
                </a:solidFill>
                <a:latin typeface="Calibri" panose="020F0502020204030204" pitchFamily="34" charset="0"/>
                <a:cs typeface="Calibri" panose="020F0502020204030204" pitchFamily="34" charset="0"/>
              </a:rPr>
              <a:t> </a:t>
            </a:r>
            <a:r>
              <a:rPr lang="en-US" sz="1875" dirty="0" err="1">
                <a:solidFill>
                  <a:srgbClr val="002060"/>
                </a:solidFill>
                <a:latin typeface="Calibri" panose="020F0502020204030204" pitchFamily="34" charset="0"/>
                <a:cs typeface="Calibri" panose="020F0502020204030204" pitchFamily="34" charset="0"/>
              </a:rPr>
              <a:t>tranh</a:t>
            </a:r>
            <a:r>
              <a:rPr lang="en-US" sz="1875" dirty="0">
                <a:solidFill>
                  <a:srgbClr val="002060"/>
                </a:solidFill>
                <a:latin typeface="Calibri" panose="020F0502020204030204" pitchFamily="34" charset="0"/>
                <a:cs typeface="Calibri" panose="020F0502020204030204" pitchFamily="34" charset="0"/>
              </a:rPr>
              <a:t>.</a:t>
            </a:r>
          </a:p>
        </p:txBody>
      </p:sp>
      <p:pic>
        <p:nvPicPr>
          <p:cNvPr id="4100" name="Picture 4" descr="greecemap"/>
          <p:cNvPicPr>
            <a:picLocks noGrp="1" noChangeAspect="1" noChangeArrowheads="1"/>
          </p:cNvPicPr>
          <p:nvPr>
            <p:ph type="clipArt" sz="half" idx="2"/>
          </p:nvPr>
        </p:nvPicPr>
        <p:blipFill>
          <a:blip r:embed="rId3" cstate="print"/>
          <a:srcRect/>
          <a:stretch>
            <a:fillRect/>
          </a:stretch>
        </p:blipFill>
        <p:spPr>
          <a:xfrm>
            <a:off x="4959892" y="1184331"/>
            <a:ext cx="3955509" cy="3739072"/>
          </a:xfrm>
          <a:noFill/>
        </p:spPr>
      </p:pic>
      <p:sp>
        <p:nvSpPr>
          <p:cNvPr id="6" name="Rectangle 5"/>
          <p:cNvSpPr/>
          <p:nvPr/>
        </p:nvSpPr>
        <p:spPr>
          <a:xfrm>
            <a:off x="849086" y="260540"/>
            <a:ext cx="7651065" cy="686517"/>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100" b="1" dirty="0">
                <a:solidFill>
                  <a:schemeClr val="accent5">
                    <a:lumMod val="50000"/>
                  </a:schemeClr>
                </a:solidFill>
              </a:rPr>
              <a:t>1. </a:t>
            </a:r>
            <a:r>
              <a:rPr lang="en-AU" sz="2100" b="1" dirty="0" err="1">
                <a:solidFill>
                  <a:schemeClr val="accent5">
                    <a:lumMod val="50000"/>
                  </a:schemeClr>
                </a:solidFill>
              </a:rPr>
              <a:t>Điều</a:t>
            </a:r>
            <a:r>
              <a:rPr lang="en-AU" sz="2100" b="1" dirty="0">
                <a:solidFill>
                  <a:schemeClr val="accent5">
                    <a:lumMod val="50000"/>
                  </a:schemeClr>
                </a:solidFill>
              </a:rPr>
              <a:t> </a:t>
            </a:r>
            <a:r>
              <a:rPr lang="en-AU" sz="2100" b="1" dirty="0" err="1">
                <a:solidFill>
                  <a:schemeClr val="accent5">
                    <a:lumMod val="50000"/>
                  </a:schemeClr>
                </a:solidFill>
              </a:rPr>
              <a:t>kiện</a:t>
            </a:r>
            <a:r>
              <a:rPr lang="en-AU" sz="2100" b="1" dirty="0">
                <a:solidFill>
                  <a:schemeClr val="accent5">
                    <a:lumMod val="50000"/>
                  </a:schemeClr>
                </a:solidFill>
              </a:rPr>
              <a:t> </a:t>
            </a:r>
            <a:r>
              <a:rPr lang="en-AU" sz="2100" b="1" dirty="0" err="1">
                <a:solidFill>
                  <a:schemeClr val="accent5">
                    <a:lumMod val="50000"/>
                  </a:schemeClr>
                </a:solidFill>
              </a:rPr>
              <a:t>tự</a:t>
            </a:r>
            <a:r>
              <a:rPr lang="en-AU" sz="2100" b="1" dirty="0">
                <a:solidFill>
                  <a:schemeClr val="accent5">
                    <a:lumMod val="50000"/>
                  </a:schemeClr>
                </a:solidFill>
              </a:rPr>
              <a:t> </a:t>
            </a:r>
            <a:r>
              <a:rPr lang="en-AU" sz="2100" b="1" dirty="0" err="1">
                <a:solidFill>
                  <a:schemeClr val="accent5">
                    <a:lumMod val="50000"/>
                  </a:schemeClr>
                </a:solidFill>
              </a:rPr>
              <a:t>nhiên</a:t>
            </a:r>
            <a:r>
              <a:rPr lang="en-AU" sz="2100" b="1" dirty="0">
                <a:solidFill>
                  <a:schemeClr val="accent5">
                    <a:lumMod val="50000"/>
                  </a:schemeClr>
                </a:solidFill>
              </a:rPr>
              <a:t> </a:t>
            </a:r>
            <a:r>
              <a:rPr lang="en-AU" sz="2100" b="1" dirty="0" err="1">
                <a:solidFill>
                  <a:schemeClr val="accent5">
                    <a:lumMod val="50000"/>
                  </a:schemeClr>
                </a:solidFill>
              </a:rPr>
              <a:t>của</a:t>
            </a:r>
            <a:r>
              <a:rPr lang="en-AU" sz="2100" b="1" dirty="0">
                <a:solidFill>
                  <a:schemeClr val="accent5">
                    <a:lumMod val="50000"/>
                  </a:schemeClr>
                </a:solidFill>
              </a:rPr>
              <a:t> Hi </a:t>
            </a:r>
            <a:r>
              <a:rPr lang="en-AU" sz="2100" b="1" dirty="0" err="1">
                <a:solidFill>
                  <a:schemeClr val="accent5">
                    <a:lumMod val="50000"/>
                  </a:schemeClr>
                </a:solidFill>
              </a:rPr>
              <a:t>Lạp</a:t>
            </a:r>
            <a:endParaRPr lang="en-US" sz="2100" b="1" dirty="0">
              <a:solidFill>
                <a:schemeClr val="accent5">
                  <a:lumMod val="50000"/>
                </a:schemeClr>
              </a:solidFill>
            </a:endParaRPr>
          </a:p>
        </p:txBody>
      </p:sp>
    </p:spTree>
    <p:extLst>
      <p:ext uri="{BB962C8B-B14F-4D97-AF65-F5344CB8AC3E}">
        <p14:creationId xmlns:p14="http://schemas.microsoft.com/office/powerpoint/2010/main" val="294123228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iry Academia Aesthetics School Center by Slidesgo">
  <a:themeElements>
    <a:clrScheme name="Simple Light">
      <a:dk1>
        <a:srgbClr val="CB6952"/>
      </a:dk1>
      <a:lt1>
        <a:srgbClr val="E3C6B8"/>
      </a:lt1>
      <a:dk2>
        <a:srgbClr val="7B6D65"/>
      </a:dk2>
      <a:lt2>
        <a:srgbClr val="8BA394"/>
      </a:lt2>
      <a:accent1>
        <a:srgbClr val="977795"/>
      </a:accent1>
      <a:accent2>
        <a:srgbClr val="78909C"/>
      </a:accent2>
      <a:accent3>
        <a:srgbClr val="A3C6D7"/>
      </a:accent3>
      <a:accent4>
        <a:srgbClr val="A6D1B7"/>
      </a:accent4>
      <a:accent5>
        <a:srgbClr val="EAC573"/>
      </a:accent5>
      <a:accent6>
        <a:srgbClr val="EDA29E"/>
      </a:accent6>
      <a:hlink>
        <a:srgbClr val="7B6D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TotalTime>
  <Words>2221</Words>
  <Application>Microsoft Office PowerPoint</Application>
  <PresentationFormat>On-screen Show (16:9)</PresentationFormat>
  <Paragraphs>166</Paragraphs>
  <Slides>39</Slides>
  <Notes>10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Arial</vt:lpstr>
      <vt:lpstr>Seaweed Script</vt:lpstr>
      <vt:lpstr>Zeyada</vt:lpstr>
      <vt:lpstr>Caveat</vt:lpstr>
      <vt:lpstr>Corbel</vt:lpstr>
      <vt:lpstr>Calibri</vt:lpstr>
      <vt:lpstr>Assistant</vt:lpstr>
      <vt:lpstr>Viner Hand ITC</vt:lpstr>
      <vt:lpstr>Arial Rounded MT Bold</vt:lpstr>
      <vt:lpstr>Assistant Medium</vt:lpstr>
      <vt:lpstr>Times New Roman</vt:lpstr>
      <vt:lpstr>Bebas Neue</vt:lpstr>
      <vt:lpstr>Fairy Academia Aesthetics School Center by Slidesgo</vt:lpstr>
      <vt:lpstr>PowerPoint Presentation</vt:lpstr>
      <vt:lpstr>PowerPoint Presentation</vt:lpstr>
      <vt:lpstr>Tiết 22+23: Hy Lạp cổ đại</vt:lpstr>
      <vt:lpstr>PowerPoint Presentation</vt:lpstr>
      <vt:lpstr>I. Điều kiện tự nhiên </vt:lpstr>
      <vt:lpstr>Nêu những nét chính về điều kiện tự nhiên của Hy Lạp</vt:lpstr>
      <vt:lpstr>Điều kiện tự nhiên tác động như thế nào đến sự hình thành nền văn minh Hy Lạp?</vt:lpstr>
      <vt:lpstr>PowerPoint Presentation</vt:lpstr>
      <vt:lpstr>PowerPoint Presentation</vt:lpstr>
      <vt:lpstr>Địa hình đặc trưng của Hi Lạp</vt:lpstr>
      <vt:lpstr>Khí hậu của Hi Lạp</vt:lpstr>
      <vt:lpstr>PowerPoint Presentation</vt:lpstr>
      <vt:lpstr>I. Điều kiện tự nhiên</vt:lpstr>
      <vt:lpstr>II. Tổ chức nhà nước thành bang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Xã hội Aten: Có 3 giai cấp chính là công dân, kiều dân và nô lệ</vt:lpstr>
      <vt:lpstr>III. Những thành tựu  văn hóa tiêu biểu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Alternative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22+23: Hy Lạp cổ đại</dc:title>
  <cp:lastModifiedBy>Asus</cp:lastModifiedBy>
  <cp:revision>28</cp:revision>
  <dcterms:modified xsi:type="dcterms:W3CDTF">2021-12-05T08:26:11Z</dcterms:modified>
</cp:coreProperties>
</file>