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00" r:id="rId2"/>
    <p:sldMasterId id="2147483712" r:id="rId3"/>
    <p:sldMasterId id="2147483724" r:id="rId4"/>
    <p:sldMasterId id="2147483750" r:id="rId5"/>
    <p:sldMasterId id="2147483762" r:id="rId6"/>
    <p:sldMasterId id="2147483789" r:id="rId7"/>
    <p:sldMasterId id="2147483831" r:id="rId8"/>
    <p:sldMasterId id="2147483844" r:id="rId9"/>
    <p:sldMasterId id="2147483864" r:id="rId10"/>
    <p:sldMasterId id="2147483877" r:id="rId11"/>
    <p:sldMasterId id="2147483890" r:id="rId12"/>
  </p:sldMasterIdLst>
  <p:notesMasterIdLst>
    <p:notesMasterId r:id="rId64"/>
  </p:notesMasterIdLst>
  <p:sldIdLst>
    <p:sldId id="337" r:id="rId13"/>
    <p:sldId id="321" r:id="rId14"/>
    <p:sldId id="332" r:id="rId15"/>
    <p:sldId id="322" r:id="rId16"/>
    <p:sldId id="317" r:id="rId17"/>
    <p:sldId id="296" r:id="rId18"/>
    <p:sldId id="333" r:id="rId19"/>
    <p:sldId id="334" r:id="rId20"/>
    <p:sldId id="324" r:id="rId21"/>
    <p:sldId id="336" r:id="rId22"/>
    <p:sldId id="335" r:id="rId23"/>
    <p:sldId id="302" r:id="rId24"/>
    <p:sldId id="303" r:id="rId25"/>
    <p:sldId id="304" r:id="rId26"/>
    <p:sldId id="305" r:id="rId27"/>
    <p:sldId id="306" r:id="rId28"/>
    <p:sldId id="307" r:id="rId29"/>
    <p:sldId id="319" r:id="rId30"/>
    <p:sldId id="308" r:id="rId31"/>
    <p:sldId id="309" r:id="rId32"/>
    <p:sldId id="310" r:id="rId33"/>
    <p:sldId id="329" r:id="rId34"/>
    <p:sldId id="257" r:id="rId35"/>
    <p:sldId id="258" r:id="rId36"/>
    <p:sldId id="259" r:id="rId37"/>
    <p:sldId id="260" r:id="rId38"/>
    <p:sldId id="262" r:id="rId39"/>
    <p:sldId id="263" r:id="rId40"/>
    <p:sldId id="264" r:id="rId41"/>
    <p:sldId id="265" r:id="rId42"/>
    <p:sldId id="266" r:id="rId43"/>
    <p:sldId id="267" r:id="rId44"/>
    <p:sldId id="268" r:id="rId45"/>
    <p:sldId id="269" r:id="rId46"/>
    <p:sldId id="270" r:id="rId47"/>
    <p:sldId id="271" r:id="rId48"/>
    <p:sldId id="272" r:id="rId49"/>
    <p:sldId id="273" r:id="rId50"/>
    <p:sldId id="274" r:id="rId51"/>
    <p:sldId id="275" r:id="rId52"/>
    <p:sldId id="276" r:id="rId53"/>
    <p:sldId id="277" r:id="rId54"/>
    <p:sldId id="278" r:id="rId55"/>
    <p:sldId id="279" r:id="rId56"/>
    <p:sldId id="280" r:id="rId57"/>
    <p:sldId id="281" r:id="rId58"/>
    <p:sldId id="282" r:id="rId59"/>
    <p:sldId id="283" r:id="rId60"/>
    <p:sldId id="284" r:id="rId61"/>
    <p:sldId id="330" r:id="rId62"/>
    <p:sldId id="331" r:id="rId63"/>
  </p:sldIdLst>
  <p:sldSz cx="12192000" cy="6858000"/>
  <p:notesSz cx="6858000" cy="9144000"/>
  <p:embeddedFontLst>
    <p:embeddedFont>
      <p:font typeface=".VnTime" panose="020B0604020202020204"/>
      <p:regular r:id="rId65"/>
      <p:bold r:id="rId66"/>
      <p:italic r:id="rId67"/>
      <p:boldItalic r:id="rId68"/>
    </p:embeddedFont>
    <p:embeddedFont>
      <p:font typeface="Calibri" panose="020F0502020204030204" pitchFamily="34" charset="0"/>
      <p:regular r:id="rId69"/>
      <p:bold r:id="rId70"/>
      <p:italic r:id="rId71"/>
      <p:boldItalic r:id="rId72"/>
    </p:embeddedFont>
    <p:embeddedFont>
      <p:font typeface="Calibri Light" panose="020F0302020204030204" pitchFamily="34" charset="0"/>
      <p:regular r:id="rId73"/>
      <p:italic r:id="rId74"/>
    </p:embeddedFont>
    <p:embeddedFont>
      <p:font typeface="Times" panose="02020603050405020304" pitchFamily="18" charset="0"/>
      <p:regular r:id="rId75"/>
      <p:bold r:id="rId76"/>
      <p:italic r:id="rId77"/>
      <p:boldItalic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CC99"/>
    <a:srgbClr val="00CC99"/>
    <a:srgbClr val="66C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4" y="2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font" Target="fonts/font4.fntdata"/><Relationship Id="rId76" Type="http://schemas.openxmlformats.org/officeDocument/2006/relationships/font" Target="fonts/font12.fntdata"/><Relationship Id="rId7" Type="http://schemas.openxmlformats.org/officeDocument/2006/relationships/slideMaster" Target="slideMasters/slideMaster7.xml"/><Relationship Id="rId71"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font" Target="fonts/font8.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font" Target="fonts/font3.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F7E349-C709-4007-B3AD-353B5F2D511E}" type="datetimeFigureOut">
              <a:rPr lang="en-US" smtClean="0"/>
              <a:t>12/2/2021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D30215-4D57-4865-A84E-6173DD87478D}" type="slidenum">
              <a:rPr lang="en-US" smtClean="0"/>
              <a:t>‹#›</a:t>
            </a:fld>
            <a:endParaRPr lang="en-US"/>
          </a:p>
        </p:txBody>
      </p:sp>
    </p:spTree>
    <p:extLst>
      <p:ext uri="{BB962C8B-B14F-4D97-AF65-F5344CB8AC3E}">
        <p14:creationId xmlns:p14="http://schemas.microsoft.com/office/powerpoint/2010/main" val="46881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A828A-F262-4255-8330-C95D328696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400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11A828-28AC-4A4E-82F2-6EE6EFA4CA9E}"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41991799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A828-28AC-4A4E-82F2-6EE6EFA4CA9E}"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8768019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2"/>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0910219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6223757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2"/>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2870792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2"/>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9618030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2"/>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14692693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2"/>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6432064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2"/>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0709463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2"/>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2662158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2"/>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9678415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2"/>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062069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A828-28AC-4A4E-82F2-6EE6EFA4CA9E}"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2890964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2"/>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91425" tIns="91425" rIns="91425" bIns="91425" anchor="t" anchorCtr="0">
            <a:noAutofit/>
          </a:bodyPr>
          <a:lstStyle/>
          <a:p>
            <a:pPr>
              <a:spcBef>
                <a:spcPts val="300"/>
              </a:spcBef>
              <a:buClr>
                <a:srgbClr val="000000"/>
              </a:buClr>
              <a:buFont typeface="Arial"/>
              <a:buNone/>
            </a:pPr>
            <a:r>
              <a:rPr lang="en" sz="800" kern="0">
                <a:solidFill>
                  <a:srgbClr val="000000"/>
                </a:solidFill>
                <a:latin typeface="Comfortaa"/>
                <a:ea typeface="Comfortaa"/>
                <a:cs typeface="Comfortaa"/>
                <a:sym typeface="Comfortaa"/>
              </a:rPr>
              <a:t>CREDITS: This presentation template was created by </a:t>
            </a:r>
            <a:r>
              <a:rPr lang="en" sz="800" b="1" kern="0">
                <a:solidFill>
                  <a:srgbClr val="000000"/>
                </a:solidFill>
                <a:uFill>
                  <a:noFill/>
                </a:uFill>
                <a:latin typeface="Comfortaa"/>
                <a:ea typeface="Comfortaa"/>
                <a:cs typeface="Comfortaa"/>
                <a:sym typeface="Comfortaa"/>
                <a:hlinkClick r:id="rId2"/>
              </a:rPr>
              <a:t>Slidesgo</a:t>
            </a:r>
            <a:r>
              <a:rPr lang="en" sz="800" kern="0">
                <a:solidFill>
                  <a:srgbClr val="000000"/>
                </a:solidFill>
                <a:latin typeface="Comfortaa"/>
                <a:ea typeface="Comfortaa"/>
                <a:cs typeface="Comfortaa"/>
                <a:sym typeface="Comfortaa"/>
              </a:rPr>
              <a:t>, including icons by </a:t>
            </a:r>
            <a:r>
              <a:rPr lang="en" sz="800" b="1" kern="0">
                <a:solidFill>
                  <a:srgbClr val="000000"/>
                </a:solidFill>
                <a:uFill>
                  <a:noFill/>
                </a:uFill>
                <a:latin typeface="Comfortaa"/>
                <a:ea typeface="Comfortaa"/>
                <a:cs typeface="Comfortaa"/>
                <a:sym typeface="Comfortaa"/>
                <a:hlinkClick r:id="rId3"/>
              </a:rPr>
              <a:t>Flatico</a:t>
            </a:r>
            <a:r>
              <a:rPr lang="en" sz="800" kern="0">
                <a:solidFill>
                  <a:srgbClr val="000000"/>
                </a:solidFill>
                <a:uFill>
                  <a:noFill/>
                </a:uFill>
                <a:latin typeface="Comfortaa"/>
                <a:ea typeface="Comfortaa"/>
                <a:cs typeface="Comfortaa"/>
                <a:sym typeface="Comfortaa"/>
                <a:hlinkClick r:id="rId3"/>
              </a:rPr>
              <a:t>n</a:t>
            </a:r>
            <a:r>
              <a:rPr lang="en" sz="800" kern="0">
                <a:solidFill>
                  <a:srgbClr val="000000"/>
                </a:solidFill>
                <a:latin typeface="Comfortaa"/>
                <a:ea typeface="Comfortaa"/>
                <a:cs typeface="Comfortaa"/>
                <a:sym typeface="Comfortaa"/>
              </a:rPr>
              <a:t>, and infographics &amp; images by </a:t>
            </a:r>
            <a:r>
              <a:rPr lang="en" sz="800" b="1" kern="0">
                <a:solidFill>
                  <a:srgbClr val="000000"/>
                </a:solidFill>
                <a:uFill>
                  <a:noFill/>
                </a:uFill>
                <a:latin typeface="Comfortaa"/>
                <a:ea typeface="Comfortaa"/>
                <a:cs typeface="Comfortaa"/>
                <a:sym typeface="Comfortaa"/>
                <a:hlinkClick r:id="rId4"/>
              </a:rPr>
              <a:t>Freepik</a:t>
            </a:r>
            <a:r>
              <a:rPr lang="en" sz="800" kern="0">
                <a:solidFill>
                  <a:srgbClr val="000000"/>
                </a:solidFill>
                <a:latin typeface="Comfortaa"/>
                <a:ea typeface="Comfortaa"/>
                <a:cs typeface="Comfortaa"/>
                <a:sym typeface="Comfortaa"/>
              </a:rPr>
              <a:t>. </a:t>
            </a:r>
            <a:endParaRPr sz="800" kern="0">
              <a:solidFill>
                <a:srgbClr val="000000"/>
              </a:solidFill>
              <a:latin typeface="Comfortaa"/>
              <a:ea typeface="Comfortaa"/>
              <a:cs typeface="Comfortaa"/>
              <a:sym typeface="Comfortaa"/>
            </a:endParaRPr>
          </a:p>
          <a:p>
            <a:pPr>
              <a:spcBef>
                <a:spcPts val="300"/>
              </a:spcBef>
              <a:buClr>
                <a:srgbClr val="000000"/>
              </a:buClr>
              <a:buFont typeface="Arial"/>
              <a:buNone/>
            </a:pPr>
            <a:endParaRPr sz="800" kern="0">
              <a:solidFill>
                <a:srgbClr val="000000"/>
              </a:solidFill>
              <a:latin typeface="Comfortaa"/>
              <a:ea typeface="Comfortaa"/>
              <a:cs typeface="Comfortaa"/>
              <a:sym typeface="Comfortaa"/>
            </a:endParaRPr>
          </a:p>
        </p:txBody>
      </p:sp>
    </p:spTree>
    <p:extLst>
      <p:ext uri="{BB962C8B-B14F-4D97-AF65-F5344CB8AC3E}">
        <p14:creationId xmlns:p14="http://schemas.microsoft.com/office/powerpoint/2010/main" val="34229707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 BULLET POINTS">
  <p:cSld name="1_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2"/>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457200" lvl="0" indent="-298450" rtl="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rtl="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457200" lvl="0" indent="-298450" rtl="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rtl="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117056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2"/>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16142994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26854086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213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590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4953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464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2746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55981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147FFC-447A-47CB-92F1-4A1A2E5B573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1817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2547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9825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517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1459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7106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147FFC-447A-47CB-92F1-4A1A2E5B5730}" type="slidenum">
              <a:rPr lang="en-US" altLang="en-US" sz="1400" smtClean="0">
                <a:solidFill>
                  <a:srgbClr val="000000"/>
                </a:solidFill>
                <a:latin typeface="Arial" panose="020B0604020202020204" pitchFamily="34" charset="0"/>
              </a:rPr>
              <a:pPr fontAlgn="base">
                <a:spcBef>
                  <a:spcPct val="0"/>
                </a:spcBef>
                <a:spcAft>
                  <a:spcPct val="0"/>
                </a:spcAft>
                <a:defRPr/>
              </a:pPr>
              <a:t>‹#›</a:t>
            </a:fld>
            <a:endParaRPr lang="en-US" altLang="en-US" sz="1400">
              <a:solidFill>
                <a:srgbClr val="000000"/>
              </a:solidFill>
              <a:latin typeface="Arial" panose="020B0604020202020204" pitchFamily="34" charset="0"/>
            </a:endParaRPr>
          </a:p>
        </p:txBody>
      </p:sp>
    </p:spTree>
    <p:extLst>
      <p:ext uri="{BB962C8B-B14F-4D97-AF65-F5344CB8AC3E}">
        <p14:creationId xmlns:p14="http://schemas.microsoft.com/office/powerpoint/2010/main" val="37254221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419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7433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244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50693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72A496D-E9A1-4F1E-AD8D-6605EEC5FEA4}" type="datetimeFigureOut">
              <a:rPr lang="en-US" smtClean="0">
                <a:solidFill>
                  <a:prstClr val="black">
                    <a:tint val="75000"/>
                  </a:prstClr>
                </a:solidFill>
              </a:rPr>
              <a:pPr>
                <a:def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F69661E8-0244-4586-97F4-1B8EE7D39C17}"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299375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272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377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11480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4980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0618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8590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882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147FFC-447A-47CB-92F1-4A1A2E5B5730}" type="slidenum">
              <a:rPr lang="en-US" altLang="en-US" sz="1400" smtClean="0">
                <a:solidFill>
                  <a:srgbClr val="000000"/>
                </a:solidFill>
                <a:latin typeface="Arial" panose="020B0604020202020204" pitchFamily="34" charset="0"/>
              </a:rPr>
              <a:pPr fontAlgn="base">
                <a:spcBef>
                  <a:spcPct val="0"/>
                </a:spcBef>
                <a:spcAft>
                  <a:spcPct val="0"/>
                </a:spcAft>
                <a:defRPr/>
              </a:pPr>
              <a:t>‹#›</a:t>
            </a:fld>
            <a:endParaRPr lang="en-US" altLang="en-US" sz="1400">
              <a:solidFill>
                <a:srgbClr val="000000"/>
              </a:solidFill>
              <a:latin typeface="Arial" panose="020B0604020202020204" pitchFamily="34" charset="0"/>
            </a:endParaRPr>
          </a:p>
        </p:txBody>
      </p:sp>
    </p:spTree>
    <p:extLst>
      <p:ext uri="{BB962C8B-B14F-4D97-AF65-F5344CB8AC3E}">
        <p14:creationId xmlns:p14="http://schemas.microsoft.com/office/powerpoint/2010/main" val="4917810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784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3605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6E9982B-1542-4982-AE2A-251C6D82E6D1}" type="datetimeFigureOut">
              <a:rPr lang="en-US" smtClean="0">
                <a:solidFill>
                  <a:prstClr val="black">
                    <a:tint val="75000"/>
                  </a:prstClr>
                </a:solidFill>
              </a:rPr>
              <a:pPr>
                <a:def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D69522A0-F7A6-413B-8918-85829225825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696543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113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3755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2108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3602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88661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387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9877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1360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9855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147FFC-447A-47CB-92F1-4A1A2E5B5730}" type="slidenum">
              <a:rPr lang="en-US" altLang="en-US" sz="1400" smtClean="0">
                <a:solidFill>
                  <a:srgbClr val="000000"/>
                </a:solidFill>
                <a:latin typeface="Arial" panose="020B0604020202020204" pitchFamily="34" charset="0"/>
              </a:rPr>
              <a:pPr fontAlgn="base">
                <a:spcBef>
                  <a:spcPct val="0"/>
                </a:spcBef>
                <a:spcAft>
                  <a:spcPct val="0"/>
                </a:spcAft>
                <a:defRPr/>
              </a:pPr>
              <a:t>‹#›</a:t>
            </a:fld>
            <a:endParaRPr lang="en-US" altLang="en-US" sz="1400">
              <a:solidFill>
                <a:srgbClr val="000000"/>
              </a:solidFill>
              <a:latin typeface="Arial" panose="020B0604020202020204" pitchFamily="34" charset="0"/>
            </a:endParaRPr>
          </a:p>
        </p:txBody>
      </p:sp>
    </p:spTree>
    <p:extLst>
      <p:ext uri="{BB962C8B-B14F-4D97-AF65-F5344CB8AC3E}">
        <p14:creationId xmlns:p14="http://schemas.microsoft.com/office/powerpoint/2010/main" val="7790678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349DDC7-DC70-425A-B5DF-89D7515BED56}" type="datetimeFigureOut">
              <a:rPr lang="en-US" smtClean="0">
                <a:solidFill>
                  <a:prstClr val="black">
                    <a:tint val="75000"/>
                  </a:prstClr>
                </a:solidFill>
              </a:rPr>
              <a:pPr>
                <a:def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D8EF797-66EE-466F-ABD4-09188E84B833}"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066625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9E91017-9598-4CAC-86F8-21752F1624B5}" type="datetimeFigureOut">
              <a:rPr lang="en-US" smtClean="0">
                <a:solidFill>
                  <a:prstClr val="black">
                    <a:tint val="75000"/>
                  </a:prstClr>
                </a:solidFill>
              </a:rPr>
              <a:pPr>
                <a:defRPr/>
              </a:pPr>
              <a:t>12/2/2021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55B79225-192C-41B1-8919-943232A9C23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375747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969F97D-567C-4069-9BCF-F4762B7B1CE5}" type="datetimeFigureOut">
              <a:rPr lang="en-US" smtClean="0">
                <a:solidFill>
                  <a:prstClr val="black">
                    <a:tint val="75000"/>
                  </a:prstClr>
                </a:solidFill>
              </a:rPr>
              <a:pPr>
                <a:defRPr/>
              </a:pPr>
              <a:t>12/2/2021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E06298F1-70F4-4228-A879-CB0F3B504205}"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3573121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9F9139D-C0BE-41BF-9447-D935F9B86DBA}" type="datetimeFigureOut">
              <a:rPr lang="en-US" smtClean="0">
                <a:solidFill>
                  <a:prstClr val="black">
                    <a:tint val="75000"/>
                  </a:prstClr>
                </a:solidFill>
              </a:rPr>
              <a:pPr>
                <a:defRPr/>
              </a:pPr>
              <a:t>12/2/2021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42964367-575C-46A0-AC2F-ADB31D569A17}"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5882851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8D36ECA-F5C3-455C-9101-92F2FC6C3496}" type="datetimeFigureOut">
              <a:rPr lang="en-US" smtClean="0">
                <a:solidFill>
                  <a:prstClr val="black">
                    <a:tint val="75000"/>
                  </a:prstClr>
                </a:solidFill>
              </a:rPr>
              <a:pPr>
                <a:defRPr/>
              </a:pPr>
              <a:t>12/2/2021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FCA230B0-460C-4DED-81CF-B9C4C17F5C40}"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7503791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A828-28AC-4A4E-82F2-6EE6EFA4CA9E}"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64410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218F8FD-B479-4AEF-A333-9818F817E6CC}" type="datetimeFigureOut">
              <a:rPr lang="en-US" smtClean="0">
                <a:solidFill>
                  <a:prstClr val="black">
                    <a:tint val="75000"/>
                  </a:prstClr>
                </a:solidFill>
              </a:rPr>
              <a:pPr>
                <a:defRPr/>
              </a:pPr>
              <a:t>12/2/2021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7F5BFA67-85C8-44FF-A759-F9D842812D69}"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0676147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76DA507-2C79-4EEB-BCF3-6CDBA0E19955}" type="datetimeFigureOut">
              <a:rPr lang="en-US" smtClean="0">
                <a:solidFill>
                  <a:prstClr val="black">
                    <a:tint val="75000"/>
                  </a:prstClr>
                </a:solidFill>
              </a:rPr>
              <a:pPr>
                <a:defRPr/>
              </a:pPr>
              <a:t>12/2/2021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B573DB5D-12F0-41F4-A800-864817D92684}"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9737098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4707BEE-120D-410F-9A8E-27BD55C6D983}" type="datetimeFigureOut">
              <a:rPr lang="en-US" smtClean="0">
                <a:solidFill>
                  <a:prstClr val="black">
                    <a:tint val="75000"/>
                  </a:prstClr>
                </a:solidFill>
              </a:rPr>
              <a:pPr>
                <a:def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4848926-750B-49C1-9C93-A1B7C8C795F1}"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1207327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CA94AE2-975C-4086-AF6B-7B720B8EDBA5}" type="datetimeFigureOut">
              <a:rPr lang="en-US" smtClean="0">
                <a:solidFill>
                  <a:prstClr val="black">
                    <a:tint val="75000"/>
                  </a:prstClr>
                </a:solidFill>
              </a:rPr>
              <a:pPr>
                <a:def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407F9C5-C991-419F-B029-9FC47D827000}"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4266769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48EB5DC-B438-40FD-BE98-E599382AD1A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897140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97A6308-20C7-4FC7-9BFD-75B817952498}"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6505973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E2BA589-0DA6-45F5-A36F-EDD7B6993F0D}"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898342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310092B-5710-4E4A-9FF2-1610E6EA905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5768387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4B3C262-B75E-4CBC-86F0-210D4020EC3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508155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55CE9E8-6597-472A-8479-4B1534820166}"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4197587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11A828-28AC-4A4E-82F2-6EE6EFA4CA9E}"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9937642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531FDFB-C386-42BB-B8F0-E9C6E5E1796F}"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418575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FFFB77E-BA73-4D96-8C1C-E172F7B958D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7298342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37DF500-8222-4C4B-8594-9E64BBFC0561}"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750750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3B50F2F-E2C5-468B-80C0-30F24F01F213}"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847599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E99F70C-0E8D-4149-ACA0-8EC87D78C425}"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6235329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708D3-64BA-4FCB-88D5-7624CECE70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DEB745-49DA-4632-AFF5-676C94683E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EBAD55-14B1-401C-B699-8D9D3A0CA9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015CA4C-2C98-4165-8A3F-04327795A2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5F29E2B-EEBC-4342-8BBD-6389FCDD99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8756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A7E69-F80C-4A97-8DC6-AE7433474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A22AB4-4778-48DC-9E46-369FC807D46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3DFD2-1B77-4E56-B5AA-E0F97FA95F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B24292-88D2-487F-91CE-42825E98E7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A9A2EA-8FEA-484A-9B2C-1509447E35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624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52B7C-8B43-4603-8681-F37C1226630A}"/>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ADD286-CFA3-45A6-B777-ADDC36577597}"/>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36EC987-FE42-41D3-907F-2BC0FA286C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BB2B828-8582-4D6C-82FF-54F301A979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F0316B-2245-4047-95DC-F26AA1C381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044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8FBE3-4A3A-4B2D-9EBE-7231C67F6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80870A-33CC-45FF-AFB6-CACF4A4A0D4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F18A08-07FF-4C19-A010-C1802E56B9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63748B-83FC-4E77-B1E4-A05A56F4E1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9F8A478-8CBB-4635-93A6-30BF306B15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A244B4B-12E1-40D8-B841-514C8B063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0187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46B3E-1955-4699-A0DD-D52E503E01D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6513F-2B92-45B3-B5EA-0BDD0EAB4DB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4B346-CA07-411A-A85D-DE77D69D53AF}"/>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7EFF2C-1480-4467-86F7-9B2ABFD4711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98818F-4E07-4EBD-85CC-7F9A52FA9B38}"/>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EAEA28-4A9C-4655-BAF8-8BAB4E187E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0D267D2-8283-490A-8EFE-0E543925DD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1FE2B16-7DB9-4853-939D-7129F5382A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215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11A828-28AC-4A4E-82F2-6EE6EFA4CA9E}"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14368153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DD628-2C72-426D-B27A-B5C7B71FB8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15E177-203F-4C6A-9928-480893BE0D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5F8DADE-5A50-4CB5-A546-E43529E497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C5F6029-B9F0-4C8D-82AF-523429473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2155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764F9C-3FE0-4BC7-8180-6BDD08717B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67698E2-9C37-45A6-908F-5AEA10B026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3361D2B-7CAE-4512-8C73-5BCE7FDEFF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423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3C88E-5D3A-4FFE-8F48-D013505E7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3B74C9-F1EF-4A5B-9347-DF4CD2CF6DDA}"/>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299F05-36AD-41AB-A25A-DA830EC97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1AC6EC-1F05-486D-BD34-74EBCE4C82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361D3CA-E2A3-4854-910A-057A75FE1C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A9CD3FA-EE11-462B-B7BA-781383104E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2092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AE17C-04AC-48E3-B1D5-AACC95E313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1906A0-E9CE-4C2A-AD7F-025500224539}"/>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AB589A-88A0-4FE9-A552-1FC3D6C9A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284501-696B-438A-86B5-7D45CB2CC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BAC6FC7-99C7-4A65-83F4-8BD62EA26C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DC66E03-B5C1-4D57-B5D0-DBB97AF9B2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8002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2C7F-C412-4328-92DD-5E3AC09585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1DDAFA-684B-4ECC-82FC-433CE09E8F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11CB5-8A3B-4A63-A379-F9AFA8E684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2E12BFB-8502-408D-89FD-4A86220287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6C3942A-C379-43EF-AED4-A94733539C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758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3991A2-0B1F-460F-9B5C-8129F2305ABE}"/>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782A46-3370-4D37-A959-4DFA453FF685}"/>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32FFA-5AA4-4EC1-BF28-F48128FDAA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C78DAFF-88C5-42A7-B2B9-4673B473DD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132CC0A-45AA-4352-BB3B-F49B925222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4112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2" y="28726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41841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AC3A237-202A-45DA-9128-B979E1D1AC16}"/>
              </a:ext>
            </a:extLst>
          </p:cNvPr>
          <p:cNvSpPr>
            <a:spLocks noGrp="1"/>
          </p:cNvSpPr>
          <p:nvPr>
            <p:ph type="dt" sz="half" idx="10"/>
          </p:nvPr>
        </p:nvSpPr>
        <p:spPr/>
        <p:txBody>
          <a:bodyPr/>
          <a:lstStyle>
            <a:lvl1pPr>
              <a:defRPr/>
            </a:lvl1pPr>
          </a:lstStyle>
          <a:p>
            <a:pPr>
              <a:defRPr/>
            </a:pPr>
            <a:fld id="{85D509A1-7134-4E42-9442-C2861E67643A}" type="datetimeFigureOut">
              <a:rPr lang="vi-VN">
                <a:solidFill>
                  <a:prstClr val="black">
                    <a:tint val="75000"/>
                  </a:prstClr>
                </a:solidFill>
              </a:rPr>
              <a:pPr>
                <a:defRPr/>
              </a:pPr>
              <a:t>02/12/2021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3C291E6D-CABD-4D23-9407-BBC5A3AFA0E6}"/>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3D3DC392-DC21-4B88-845C-A3FD5EA451D8}"/>
              </a:ext>
            </a:extLst>
          </p:cNvPr>
          <p:cNvSpPr>
            <a:spLocks noGrp="1"/>
          </p:cNvSpPr>
          <p:nvPr>
            <p:ph type="sldNum" sz="quarter" idx="12"/>
          </p:nvPr>
        </p:nvSpPr>
        <p:spPr/>
        <p:txBody>
          <a:bodyPr/>
          <a:lstStyle>
            <a:lvl1pPr>
              <a:defRPr/>
            </a:lvl1pPr>
          </a:lstStyle>
          <a:p>
            <a:fld id="{8EC09244-5E62-40F8-8299-C4283A110B3A}" type="slidenum">
              <a:rPr lang="vi-VN" altLang="en-US"/>
              <a:pPr/>
              <a:t>‹#›</a:t>
            </a:fld>
            <a:endParaRPr lang="vi-VN" altLang="en-US"/>
          </a:p>
        </p:txBody>
      </p:sp>
    </p:spTree>
    <p:extLst>
      <p:ext uri="{BB962C8B-B14F-4D97-AF65-F5344CB8AC3E}">
        <p14:creationId xmlns:p14="http://schemas.microsoft.com/office/powerpoint/2010/main" val="32035225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0AFB4E1-C48B-4F9E-A46B-0C391DF156FF}"/>
              </a:ext>
            </a:extLst>
          </p:cNvPr>
          <p:cNvSpPr>
            <a:spLocks noGrp="1"/>
          </p:cNvSpPr>
          <p:nvPr>
            <p:ph type="dt" sz="half" idx="10"/>
          </p:nvPr>
        </p:nvSpPr>
        <p:spPr/>
        <p:txBody>
          <a:bodyPr/>
          <a:lstStyle>
            <a:lvl1pPr>
              <a:defRPr/>
            </a:lvl1pPr>
          </a:lstStyle>
          <a:p>
            <a:pPr>
              <a:defRPr/>
            </a:pPr>
            <a:fld id="{0CAED989-2DA6-4A49-936D-8319658C3B3F}" type="datetimeFigureOut">
              <a:rPr lang="vi-VN">
                <a:solidFill>
                  <a:prstClr val="black">
                    <a:tint val="75000"/>
                  </a:prstClr>
                </a:solidFill>
              </a:rPr>
              <a:pPr>
                <a:defRPr/>
              </a:pPr>
              <a:t>02/12/2021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543D51F-6908-42E2-A0C3-FFB6E68AD8E9}"/>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E155F871-E76D-4AD0-B019-A878025D51D0}"/>
              </a:ext>
            </a:extLst>
          </p:cNvPr>
          <p:cNvSpPr>
            <a:spLocks noGrp="1"/>
          </p:cNvSpPr>
          <p:nvPr>
            <p:ph type="sldNum" sz="quarter" idx="12"/>
          </p:nvPr>
        </p:nvSpPr>
        <p:spPr/>
        <p:txBody>
          <a:bodyPr/>
          <a:lstStyle>
            <a:lvl1pPr>
              <a:defRPr/>
            </a:lvl1pPr>
          </a:lstStyle>
          <a:p>
            <a:fld id="{BB347D04-56F5-48E8-BCD7-67623218E179}" type="slidenum">
              <a:rPr lang="vi-VN" altLang="en-US"/>
              <a:pPr/>
              <a:t>‹#›</a:t>
            </a:fld>
            <a:endParaRPr lang="vi-VN" altLang="en-US"/>
          </a:p>
        </p:txBody>
      </p:sp>
    </p:spTree>
    <p:extLst>
      <p:ext uri="{BB962C8B-B14F-4D97-AF65-F5344CB8AC3E}">
        <p14:creationId xmlns:p14="http://schemas.microsoft.com/office/powerpoint/2010/main" val="33753405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A89719-D7DC-44CE-850E-FE383D41560D}"/>
              </a:ext>
            </a:extLst>
          </p:cNvPr>
          <p:cNvSpPr>
            <a:spLocks noGrp="1"/>
          </p:cNvSpPr>
          <p:nvPr>
            <p:ph type="dt" sz="half" idx="10"/>
          </p:nvPr>
        </p:nvSpPr>
        <p:spPr/>
        <p:txBody>
          <a:bodyPr/>
          <a:lstStyle>
            <a:lvl1pPr>
              <a:defRPr/>
            </a:lvl1pPr>
          </a:lstStyle>
          <a:p>
            <a:pPr>
              <a:defRPr/>
            </a:pPr>
            <a:fld id="{D3915646-5004-402E-B103-C99135EEA841}" type="datetimeFigureOut">
              <a:rPr lang="vi-VN">
                <a:solidFill>
                  <a:prstClr val="black">
                    <a:tint val="75000"/>
                  </a:prstClr>
                </a:solidFill>
              </a:rPr>
              <a:pPr>
                <a:defRPr/>
              </a:pPr>
              <a:t>02/12/2021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48BFFF6A-8C3F-43C4-A9A8-455917BF28AD}"/>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1BBDB54D-270C-4CFB-B891-7DE97CD959BC}"/>
              </a:ext>
            </a:extLst>
          </p:cNvPr>
          <p:cNvSpPr>
            <a:spLocks noGrp="1"/>
          </p:cNvSpPr>
          <p:nvPr>
            <p:ph type="sldNum" sz="quarter" idx="12"/>
          </p:nvPr>
        </p:nvSpPr>
        <p:spPr/>
        <p:txBody>
          <a:bodyPr/>
          <a:lstStyle>
            <a:lvl1pPr>
              <a:defRPr/>
            </a:lvl1pPr>
          </a:lstStyle>
          <a:p>
            <a:fld id="{848116C6-DBCE-44D5-9BC0-59BD80BC85C1}" type="slidenum">
              <a:rPr lang="vi-VN" altLang="en-US"/>
              <a:pPr/>
              <a:t>‹#›</a:t>
            </a:fld>
            <a:endParaRPr lang="vi-VN" altLang="en-US"/>
          </a:p>
        </p:txBody>
      </p:sp>
    </p:spTree>
    <p:extLst>
      <p:ext uri="{BB962C8B-B14F-4D97-AF65-F5344CB8AC3E}">
        <p14:creationId xmlns:p14="http://schemas.microsoft.com/office/powerpoint/2010/main" val="553141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11A828-28AC-4A4E-82F2-6EE6EFA4CA9E}" type="datetimeFigureOut">
              <a:rPr lang="en-US" smtClean="0"/>
              <a:t>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11072581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1A7169B3-E347-4A83-ADD6-467270847D64}"/>
              </a:ext>
            </a:extLst>
          </p:cNvPr>
          <p:cNvSpPr>
            <a:spLocks noGrp="1"/>
          </p:cNvSpPr>
          <p:nvPr>
            <p:ph type="dt" sz="half" idx="10"/>
          </p:nvPr>
        </p:nvSpPr>
        <p:spPr/>
        <p:txBody>
          <a:bodyPr/>
          <a:lstStyle>
            <a:lvl1pPr>
              <a:defRPr/>
            </a:lvl1pPr>
          </a:lstStyle>
          <a:p>
            <a:pPr>
              <a:defRPr/>
            </a:pPr>
            <a:fld id="{21C66BC5-380C-4173-83A2-FD5DED5C7183}" type="datetimeFigureOut">
              <a:rPr lang="vi-VN">
                <a:solidFill>
                  <a:prstClr val="black">
                    <a:tint val="75000"/>
                  </a:prstClr>
                </a:solidFill>
              </a:rPr>
              <a:pPr>
                <a:defRPr/>
              </a:pPr>
              <a:t>02/12/2021</a:t>
            </a:fld>
            <a:endParaRPr lang="vi-VN">
              <a:solidFill>
                <a:prstClr val="black">
                  <a:tint val="75000"/>
                </a:prstClr>
              </a:solidFill>
            </a:endParaRPr>
          </a:p>
        </p:txBody>
      </p:sp>
      <p:sp>
        <p:nvSpPr>
          <p:cNvPr id="6" name="Footer Placeholder 4">
            <a:extLst>
              <a:ext uri="{FF2B5EF4-FFF2-40B4-BE49-F238E27FC236}">
                <a16:creationId xmlns:a16="http://schemas.microsoft.com/office/drawing/2014/main" id="{CD8F8315-232C-417B-8967-454AC14AEB58}"/>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a:extLst>
              <a:ext uri="{FF2B5EF4-FFF2-40B4-BE49-F238E27FC236}">
                <a16:creationId xmlns:a16="http://schemas.microsoft.com/office/drawing/2014/main" id="{217541B1-0F6B-4C66-8241-901EC19110AA}"/>
              </a:ext>
            </a:extLst>
          </p:cNvPr>
          <p:cNvSpPr>
            <a:spLocks noGrp="1"/>
          </p:cNvSpPr>
          <p:nvPr>
            <p:ph type="sldNum" sz="quarter" idx="12"/>
          </p:nvPr>
        </p:nvSpPr>
        <p:spPr/>
        <p:txBody>
          <a:bodyPr/>
          <a:lstStyle>
            <a:lvl1pPr>
              <a:defRPr/>
            </a:lvl1pPr>
          </a:lstStyle>
          <a:p>
            <a:fld id="{419BAAC1-AC41-4B02-9AF2-D37C0209B339}" type="slidenum">
              <a:rPr lang="vi-VN" altLang="en-US"/>
              <a:pPr/>
              <a:t>‹#›</a:t>
            </a:fld>
            <a:endParaRPr lang="vi-VN" altLang="en-US"/>
          </a:p>
        </p:txBody>
      </p:sp>
    </p:spTree>
    <p:extLst>
      <p:ext uri="{BB962C8B-B14F-4D97-AF65-F5344CB8AC3E}">
        <p14:creationId xmlns:p14="http://schemas.microsoft.com/office/powerpoint/2010/main" val="46112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36B3892F-5956-442B-9D61-039FE2D139FF}"/>
              </a:ext>
            </a:extLst>
          </p:cNvPr>
          <p:cNvSpPr>
            <a:spLocks noGrp="1"/>
          </p:cNvSpPr>
          <p:nvPr>
            <p:ph type="dt" sz="half" idx="10"/>
          </p:nvPr>
        </p:nvSpPr>
        <p:spPr/>
        <p:txBody>
          <a:bodyPr/>
          <a:lstStyle>
            <a:lvl1pPr>
              <a:defRPr/>
            </a:lvl1pPr>
          </a:lstStyle>
          <a:p>
            <a:pPr>
              <a:defRPr/>
            </a:pPr>
            <a:fld id="{7831664E-6F38-420A-AA5F-D0D6AB062857}" type="datetimeFigureOut">
              <a:rPr lang="vi-VN">
                <a:solidFill>
                  <a:prstClr val="black">
                    <a:tint val="75000"/>
                  </a:prstClr>
                </a:solidFill>
              </a:rPr>
              <a:pPr>
                <a:defRPr/>
              </a:pPr>
              <a:t>02/12/2021</a:t>
            </a:fld>
            <a:endParaRPr lang="vi-VN">
              <a:solidFill>
                <a:prstClr val="black">
                  <a:tint val="75000"/>
                </a:prstClr>
              </a:solidFill>
            </a:endParaRPr>
          </a:p>
        </p:txBody>
      </p:sp>
      <p:sp>
        <p:nvSpPr>
          <p:cNvPr id="8" name="Footer Placeholder 4">
            <a:extLst>
              <a:ext uri="{FF2B5EF4-FFF2-40B4-BE49-F238E27FC236}">
                <a16:creationId xmlns:a16="http://schemas.microsoft.com/office/drawing/2014/main" id="{F0C3934F-F6A0-48A4-AAB8-D5DAA068E580}"/>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Slide Number Placeholder 5">
            <a:extLst>
              <a:ext uri="{FF2B5EF4-FFF2-40B4-BE49-F238E27FC236}">
                <a16:creationId xmlns:a16="http://schemas.microsoft.com/office/drawing/2014/main" id="{5FE30746-FA74-4CFF-858D-53127DEA7E92}"/>
              </a:ext>
            </a:extLst>
          </p:cNvPr>
          <p:cNvSpPr>
            <a:spLocks noGrp="1"/>
          </p:cNvSpPr>
          <p:nvPr>
            <p:ph type="sldNum" sz="quarter" idx="12"/>
          </p:nvPr>
        </p:nvSpPr>
        <p:spPr/>
        <p:txBody>
          <a:bodyPr/>
          <a:lstStyle>
            <a:lvl1pPr>
              <a:defRPr/>
            </a:lvl1pPr>
          </a:lstStyle>
          <a:p>
            <a:fld id="{AAB71536-654F-4327-ADDF-8A20DC032885}" type="slidenum">
              <a:rPr lang="vi-VN" altLang="en-US"/>
              <a:pPr/>
              <a:t>‹#›</a:t>
            </a:fld>
            <a:endParaRPr lang="vi-VN" altLang="en-US"/>
          </a:p>
        </p:txBody>
      </p:sp>
    </p:spTree>
    <p:extLst>
      <p:ext uri="{BB962C8B-B14F-4D97-AF65-F5344CB8AC3E}">
        <p14:creationId xmlns:p14="http://schemas.microsoft.com/office/powerpoint/2010/main" val="21671680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1CF4BDAA-B431-41D0-B85F-BB2DAA1391DD}"/>
              </a:ext>
            </a:extLst>
          </p:cNvPr>
          <p:cNvSpPr>
            <a:spLocks noGrp="1"/>
          </p:cNvSpPr>
          <p:nvPr>
            <p:ph type="dt" sz="half" idx="10"/>
          </p:nvPr>
        </p:nvSpPr>
        <p:spPr/>
        <p:txBody>
          <a:bodyPr/>
          <a:lstStyle>
            <a:lvl1pPr>
              <a:defRPr/>
            </a:lvl1pPr>
          </a:lstStyle>
          <a:p>
            <a:pPr>
              <a:defRPr/>
            </a:pPr>
            <a:fld id="{370489AF-AFCD-4397-8CCF-00B7B66B93C2}" type="datetimeFigureOut">
              <a:rPr lang="vi-VN">
                <a:solidFill>
                  <a:prstClr val="black">
                    <a:tint val="75000"/>
                  </a:prstClr>
                </a:solidFill>
              </a:rPr>
              <a:pPr>
                <a:defRPr/>
              </a:pPr>
              <a:t>02/12/2021</a:t>
            </a:fld>
            <a:endParaRPr lang="vi-VN">
              <a:solidFill>
                <a:prstClr val="black">
                  <a:tint val="75000"/>
                </a:prstClr>
              </a:solidFill>
            </a:endParaRPr>
          </a:p>
        </p:txBody>
      </p:sp>
      <p:sp>
        <p:nvSpPr>
          <p:cNvPr id="4" name="Footer Placeholder 4">
            <a:extLst>
              <a:ext uri="{FF2B5EF4-FFF2-40B4-BE49-F238E27FC236}">
                <a16:creationId xmlns:a16="http://schemas.microsoft.com/office/drawing/2014/main" id="{3FC20231-E4B4-4AB0-BD4F-D809FAEF9D91}"/>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Slide Number Placeholder 5">
            <a:extLst>
              <a:ext uri="{FF2B5EF4-FFF2-40B4-BE49-F238E27FC236}">
                <a16:creationId xmlns:a16="http://schemas.microsoft.com/office/drawing/2014/main" id="{1D455028-2FBA-485C-80A8-77D7BD031487}"/>
              </a:ext>
            </a:extLst>
          </p:cNvPr>
          <p:cNvSpPr>
            <a:spLocks noGrp="1"/>
          </p:cNvSpPr>
          <p:nvPr>
            <p:ph type="sldNum" sz="quarter" idx="12"/>
          </p:nvPr>
        </p:nvSpPr>
        <p:spPr/>
        <p:txBody>
          <a:bodyPr/>
          <a:lstStyle>
            <a:lvl1pPr>
              <a:defRPr/>
            </a:lvl1pPr>
          </a:lstStyle>
          <a:p>
            <a:fld id="{4B2398B3-3E7E-4C13-9B27-145D5807ACEE}" type="slidenum">
              <a:rPr lang="vi-VN" altLang="en-US"/>
              <a:pPr/>
              <a:t>‹#›</a:t>
            </a:fld>
            <a:endParaRPr lang="vi-VN" altLang="en-US"/>
          </a:p>
        </p:txBody>
      </p:sp>
    </p:spTree>
    <p:extLst>
      <p:ext uri="{BB962C8B-B14F-4D97-AF65-F5344CB8AC3E}">
        <p14:creationId xmlns:p14="http://schemas.microsoft.com/office/powerpoint/2010/main" val="22467791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D975B68-3887-44CD-98CA-676F5BE3837D}"/>
              </a:ext>
            </a:extLst>
          </p:cNvPr>
          <p:cNvSpPr>
            <a:spLocks noGrp="1"/>
          </p:cNvSpPr>
          <p:nvPr>
            <p:ph type="dt" sz="half" idx="10"/>
          </p:nvPr>
        </p:nvSpPr>
        <p:spPr/>
        <p:txBody>
          <a:bodyPr/>
          <a:lstStyle>
            <a:lvl1pPr>
              <a:defRPr/>
            </a:lvl1pPr>
          </a:lstStyle>
          <a:p>
            <a:pPr>
              <a:defRPr/>
            </a:pPr>
            <a:fld id="{F5BA9CF8-B836-4FA3-A534-190DF142E661}" type="datetimeFigureOut">
              <a:rPr lang="vi-VN">
                <a:solidFill>
                  <a:prstClr val="black">
                    <a:tint val="75000"/>
                  </a:prstClr>
                </a:solidFill>
              </a:rPr>
              <a:pPr>
                <a:defRPr/>
              </a:pPr>
              <a:t>02/12/2021</a:t>
            </a:fld>
            <a:endParaRPr lang="vi-VN">
              <a:solidFill>
                <a:prstClr val="black">
                  <a:tint val="75000"/>
                </a:prstClr>
              </a:solidFill>
            </a:endParaRPr>
          </a:p>
        </p:txBody>
      </p:sp>
      <p:sp>
        <p:nvSpPr>
          <p:cNvPr id="3" name="Footer Placeholder 4">
            <a:extLst>
              <a:ext uri="{FF2B5EF4-FFF2-40B4-BE49-F238E27FC236}">
                <a16:creationId xmlns:a16="http://schemas.microsoft.com/office/drawing/2014/main" id="{B0A63B7C-9E00-499C-8152-2324145ADD1D}"/>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Slide Number Placeholder 5">
            <a:extLst>
              <a:ext uri="{FF2B5EF4-FFF2-40B4-BE49-F238E27FC236}">
                <a16:creationId xmlns:a16="http://schemas.microsoft.com/office/drawing/2014/main" id="{72E5C9D3-D280-41B2-B9AE-0CE6EFB722BF}"/>
              </a:ext>
            </a:extLst>
          </p:cNvPr>
          <p:cNvSpPr>
            <a:spLocks noGrp="1"/>
          </p:cNvSpPr>
          <p:nvPr>
            <p:ph type="sldNum" sz="quarter" idx="12"/>
          </p:nvPr>
        </p:nvSpPr>
        <p:spPr/>
        <p:txBody>
          <a:bodyPr/>
          <a:lstStyle>
            <a:lvl1pPr>
              <a:defRPr/>
            </a:lvl1pPr>
          </a:lstStyle>
          <a:p>
            <a:fld id="{F59FAA4F-CA92-4790-97F3-F7A153E3BE5C}" type="slidenum">
              <a:rPr lang="vi-VN" altLang="en-US"/>
              <a:pPr/>
              <a:t>‹#›</a:t>
            </a:fld>
            <a:endParaRPr lang="vi-VN" altLang="en-US"/>
          </a:p>
        </p:txBody>
      </p:sp>
    </p:spTree>
    <p:extLst>
      <p:ext uri="{BB962C8B-B14F-4D97-AF65-F5344CB8AC3E}">
        <p14:creationId xmlns:p14="http://schemas.microsoft.com/office/powerpoint/2010/main" val="24756085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23CA2668-C62D-43FF-9DCF-A4DF9005616F}"/>
              </a:ext>
            </a:extLst>
          </p:cNvPr>
          <p:cNvSpPr>
            <a:spLocks noGrp="1"/>
          </p:cNvSpPr>
          <p:nvPr>
            <p:ph type="dt" sz="half" idx="10"/>
          </p:nvPr>
        </p:nvSpPr>
        <p:spPr/>
        <p:txBody>
          <a:bodyPr/>
          <a:lstStyle>
            <a:lvl1pPr>
              <a:defRPr/>
            </a:lvl1pPr>
          </a:lstStyle>
          <a:p>
            <a:pPr>
              <a:defRPr/>
            </a:pPr>
            <a:fld id="{CF32E74A-43A6-4419-A143-F7A803D55CD2}" type="datetimeFigureOut">
              <a:rPr lang="vi-VN">
                <a:solidFill>
                  <a:prstClr val="black">
                    <a:tint val="75000"/>
                  </a:prstClr>
                </a:solidFill>
              </a:rPr>
              <a:pPr>
                <a:defRPr/>
              </a:pPr>
              <a:t>02/12/2021</a:t>
            </a:fld>
            <a:endParaRPr lang="vi-VN">
              <a:solidFill>
                <a:prstClr val="black">
                  <a:tint val="75000"/>
                </a:prstClr>
              </a:solidFill>
            </a:endParaRPr>
          </a:p>
        </p:txBody>
      </p:sp>
      <p:sp>
        <p:nvSpPr>
          <p:cNvPr id="6" name="Footer Placeholder 4">
            <a:extLst>
              <a:ext uri="{FF2B5EF4-FFF2-40B4-BE49-F238E27FC236}">
                <a16:creationId xmlns:a16="http://schemas.microsoft.com/office/drawing/2014/main" id="{B5F629AF-F06B-48F7-9BB4-1C18AB4DA494}"/>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a:extLst>
              <a:ext uri="{FF2B5EF4-FFF2-40B4-BE49-F238E27FC236}">
                <a16:creationId xmlns:a16="http://schemas.microsoft.com/office/drawing/2014/main" id="{1936DAEC-DACC-4453-BC29-00402AA296C3}"/>
              </a:ext>
            </a:extLst>
          </p:cNvPr>
          <p:cNvSpPr>
            <a:spLocks noGrp="1"/>
          </p:cNvSpPr>
          <p:nvPr>
            <p:ph type="sldNum" sz="quarter" idx="12"/>
          </p:nvPr>
        </p:nvSpPr>
        <p:spPr/>
        <p:txBody>
          <a:bodyPr/>
          <a:lstStyle>
            <a:lvl1pPr>
              <a:defRPr/>
            </a:lvl1pPr>
          </a:lstStyle>
          <a:p>
            <a:fld id="{4383A2DF-656F-43D7-84CA-20C6E8FD37A6}" type="slidenum">
              <a:rPr lang="vi-VN" altLang="en-US"/>
              <a:pPr/>
              <a:t>‹#›</a:t>
            </a:fld>
            <a:endParaRPr lang="vi-VN" altLang="en-US"/>
          </a:p>
        </p:txBody>
      </p:sp>
    </p:spTree>
    <p:extLst>
      <p:ext uri="{BB962C8B-B14F-4D97-AF65-F5344CB8AC3E}">
        <p14:creationId xmlns:p14="http://schemas.microsoft.com/office/powerpoint/2010/main" val="478481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AD460EC4-31A6-4826-AA12-F0DDA2B3C427}"/>
              </a:ext>
            </a:extLst>
          </p:cNvPr>
          <p:cNvSpPr>
            <a:spLocks noGrp="1"/>
          </p:cNvSpPr>
          <p:nvPr>
            <p:ph type="dt" sz="half" idx="10"/>
          </p:nvPr>
        </p:nvSpPr>
        <p:spPr/>
        <p:txBody>
          <a:bodyPr/>
          <a:lstStyle>
            <a:lvl1pPr>
              <a:defRPr/>
            </a:lvl1pPr>
          </a:lstStyle>
          <a:p>
            <a:pPr>
              <a:defRPr/>
            </a:pPr>
            <a:fld id="{09408CC3-59B7-43A0-9A79-5742AE956D29}" type="datetimeFigureOut">
              <a:rPr lang="vi-VN">
                <a:solidFill>
                  <a:prstClr val="black">
                    <a:tint val="75000"/>
                  </a:prstClr>
                </a:solidFill>
              </a:rPr>
              <a:pPr>
                <a:defRPr/>
              </a:pPr>
              <a:t>02/12/2021</a:t>
            </a:fld>
            <a:endParaRPr lang="vi-VN">
              <a:solidFill>
                <a:prstClr val="black">
                  <a:tint val="75000"/>
                </a:prstClr>
              </a:solidFill>
            </a:endParaRPr>
          </a:p>
        </p:txBody>
      </p:sp>
      <p:sp>
        <p:nvSpPr>
          <p:cNvPr id="6" name="Footer Placeholder 4">
            <a:extLst>
              <a:ext uri="{FF2B5EF4-FFF2-40B4-BE49-F238E27FC236}">
                <a16:creationId xmlns:a16="http://schemas.microsoft.com/office/drawing/2014/main" id="{0F8D2ACA-8F54-411F-9327-269D7D42A42E}"/>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a:extLst>
              <a:ext uri="{FF2B5EF4-FFF2-40B4-BE49-F238E27FC236}">
                <a16:creationId xmlns:a16="http://schemas.microsoft.com/office/drawing/2014/main" id="{CA3B1775-0DCD-4913-A55E-A4A087400448}"/>
              </a:ext>
            </a:extLst>
          </p:cNvPr>
          <p:cNvSpPr>
            <a:spLocks noGrp="1"/>
          </p:cNvSpPr>
          <p:nvPr>
            <p:ph type="sldNum" sz="quarter" idx="12"/>
          </p:nvPr>
        </p:nvSpPr>
        <p:spPr/>
        <p:txBody>
          <a:bodyPr/>
          <a:lstStyle>
            <a:lvl1pPr>
              <a:defRPr/>
            </a:lvl1pPr>
          </a:lstStyle>
          <a:p>
            <a:fld id="{C6A2A0F5-07D1-4629-BBAE-93453F2D8C42}" type="slidenum">
              <a:rPr lang="vi-VN" altLang="en-US"/>
              <a:pPr/>
              <a:t>‹#›</a:t>
            </a:fld>
            <a:endParaRPr lang="vi-VN" altLang="en-US"/>
          </a:p>
        </p:txBody>
      </p:sp>
    </p:spTree>
    <p:extLst>
      <p:ext uri="{BB962C8B-B14F-4D97-AF65-F5344CB8AC3E}">
        <p14:creationId xmlns:p14="http://schemas.microsoft.com/office/powerpoint/2010/main" val="16643306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9DD9DC-5268-42BB-AA12-7ABF3C236A94}"/>
              </a:ext>
            </a:extLst>
          </p:cNvPr>
          <p:cNvSpPr>
            <a:spLocks noGrp="1"/>
          </p:cNvSpPr>
          <p:nvPr>
            <p:ph type="dt" sz="half" idx="10"/>
          </p:nvPr>
        </p:nvSpPr>
        <p:spPr/>
        <p:txBody>
          <a:bodyPr/>
          <a:lstStyle>
            <a:lvl1pPr>
              <a:defRPr/>
            </a:lvl1pPr>
          </a:lstStyle>
          <a:p>
            <a:pPr>
              <a:defRPr/>
            </a:pPr>
            <a:fld id="{69ABC061-0504-4818-89A5-4D3E0C844ADE}" type="datetimeFigureOut">
              <a:rPr lang="vi-VN">
                <a:solidFill>
                  <a:prstClr val="black">
                    <a:tint val="75000"/>
                  </a:prstClr>
                </a:solidFill>
              </a:rPr>
              <a:pPr>
                <a:defRPr/>
              </a:pPr>
              <a:t>02/12/2021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561A42C-432D-47FC-899B-74789000AC2A}"/>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7C361D00-301C-4A14-8FA3-1E3D3A5FFA09}"/>
              </a:ext>
            </a:extLst>
          </p:cNvPr>
          <p:cNvSpPr>
            <a:spLocks noGrp="1"/>
          </p:cNvSpPr>
          <p:nvPr>
            <p:ph type="sldNum" sz="quarter" idx="12"/>
          </p:nvPr>
        </p:nvSpPr>
        <p:spPr/>
        <p:txBody>
          <a:bodyPr/>
          <a:lstStyle>
            <a:lvl1pPr>
              <a:defRPr/>
            </a:lvl1pPr>
          </a:lstStyle>
          <a:p>
            <a:fld id="{E9AB91DC-2840-4F91-896F-E7BBD97196E9}" type="slidenum">
              <a:rPr lang="vi-VN" altLang="en-US"/>
              <a:pPr/>
              <a:t>‹#›</a:t>
            </a:fld>
            <a:endParaRPr lang="vi-VN" altLang="en-US"/>
          </a:p>
        </p:txBody>
      </p:sp>
    </p:spTree>
    <p:extLst>
      <p:ext uri="{BB962C8B-B14F-4D97-AF65-F5344CB8AC3E}">
        <p14:creationId xmlns:p14="http://schemas.microsoft.com/office/powerpoint/2010/main" val="39859673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17CC336-112A-44E4-A624-C6D8CC764D62}"/>
              </a:ext>
            </a:extLst>
          </p:cNvPr>
          <p:cNvSpPr>
            <a:spLocks noGrp="1"/>
          </p:cNvSpPr>
          <p:nvPr>
            <p:ph type="dt" sz="half" idx="10"/>
          </p:nvPr>
        </p:nvSpPr>
        <p:spPr/>
        <p:txBody>
          <a:bodyPr/>
          <a:lstStyle>
            <a:lvl1pPr>
              <a:defRPr/>
            </a:lvl1pPr>
          </a:lstStyle>
          <a:p>
            <a:pPr>
              <a:defRPr/>
            </a:pPr>
            <a:fld id="{A9D67201-CC31-4B25-A7A0-A9947504CE71}" type="datetimeFigureOut">
              <a:rPr lang="vi-VN">
                <a:solidFill>
                  <a:prstClr val="black">
                    <a:tint val="75000"/>
                  </a:prstClr>
                </a:solidFill>
              </a:rPr>
              <a:pPr>
                <a:defRPr/>
              </a:pPr>
              <a:t>02/12/2021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814AD059-8121-4157-A349-EADEB9FD7A8E}"/>
              </a:ext>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535DEEEC-B096-40E8-A024-1F347704B90B}"/>
              </a:ext>
            </a:extLst>
          </p:cNvPr>
          <p:cNvSpPr>
            <a:spLocks noGrp="1"/>
          </p:cNvSpPr>
          <p:nvPr>
            <p:ph type="sldNum" sz="quarter" idx="12"/>
          </p:nvPr>
        </p:nvSpPr>
        <p:spPr/>
        <p:txBody>
          <a:bodyPr/>
          <a:lstStyle>
            <a:lvl1pPr>
              <a:defRPr/>
            </a:lvl1pPr>
          </a:lstStyle>
          <a:p>
            <a:fld id="{B7A9436C-AA11-4E23-AB6B-069AADDCE733}" type="slidenum">
              <a:rPr lang="vi-VN" altLang="en-US"/>
              <a:pPr/>
              <a:t>‹#›</a:t>
            </a:fld>
            <a:endParaRPr lang="vi-VN" altLang="en-US"/>
          </a:p>
        </p:txBody>
      </p:sp>
    </p:spTree>
    <p:extLst>
      <p:ext uri="{BB962C8B-B14F-4D97-AF65-F5344CB8AC3E}">
        <p14:creationId xmlns:p14="http://schemas.microsoft.com/office/powerpoint/2010/main" val="1435182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2510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9256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11A828-28AC-4A4E-82F2-6EE6EFA4CA9E}" type="datetimeFigureOut">
              <a:rPr lang="en-US" smtClean="0"/>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40756337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6402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6237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6906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2297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8118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1502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3963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443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5040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147FFC-447A-47CB-92F1-4A1A2E5B5730}" type="slidenum">
              <a:rPr lang="en-US" altLang="en-US" sz="1400" smtClean="0">
                <a:solidFill>
                  <a:srgbClr val="000000"/>
                </a:solidFill>
                <a:latin typeface="Arial" panose="020B0604020202020204" pitchFamily="34" charset="0"/>
              </a:rPr>
              <a:pPr fontAlgn="base">
                <a:spcBef>
                  <a:spcPct val="0"/>
                </a:spcBef>
                <a:spcAft>
                  <a:spcPct val="0"/>
                </a:spcAft>
                <a:defRPr/>
              </a:pPr>
              <a:t>‹#›</a:t>
            </a:fld>
            <a:endParaRPr lang="en-US" altLang="en-US" sz="1400">
              <a:solidFill>
                <a:srgbClr val="000000"/>
              </a:solidFill>
              <a:latin typeface="Arial" panose="020B0604020202020204" pitchFamily="34" charset="0"/>
            </a:endParaRPr>
          </a:p>
        </p:txBody>
      </p:sp>
    </p:spTree>
    <p:extLst>
      <p:ext uri="{BB962C8B-B14F-4D97-AF65-F5344CB8AC3E}">
        <p14:creationId xmlns:p14="http://schemas.microsoft.com/office/powerpoint/2010/main" val="775546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1A828-28AC-4A4E-82F2-6EE6EFA4CA9E}" type="datetimeFigureOut">
              <a:rPr lang="en-US" smtClean="0"/>
              <a:t>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419929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923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119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5450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438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7509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0154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9810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96589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7355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0400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8218571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0577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147FFC-447A-47CB-92F1-4A1A2E5B5730}" type="slidenum">
              <a:rPr lang="en-US" altLang="en-US" sz="1400" smtClean="0">
                <a:solidFill>
                  <a:srgbClr val="000000"/>
                </a:solidFill>
                <a:latin typeface="Arial" panose="020B0604020202020204" pitchFamily="34" charset="0"/>
              </a:rPr>
              <a:pPr fontAlgn="base">
                <a:spcBef>
                  <a:spcPct val="0"/>
                </a:spcBef>
                <a:spcAft>
                  <a:spcPct val="0"/>
                </a:spcAft>
                <a:defRPr/>
              </a:pPr>
              <a:t>‹#›</a:t>
            </a:fld>
            <a:endParaRPr lang="en-US" altLang="en-US" sz="1400">
              <a:solidFill>
                <a:srgbClr val="000000"/>
              </a:solidFill>
              <a:latin typeface="Arial" panose="020B0604020202020204" pitchFamily="34" charset="0"/>
            </a:endParaRPr>
          </a:p>
        </p:txBody>
      </p:sp>
    </p:spTree>
    <p:extLst>
      <p:ext uri="{BB962C8B-B14F-4D97-AF65-F5344CB8AC3E}">
        <p14:creationId xmlns:p14="http://schemas.microsoft.com/office/powerpoint/2010/main" val="32800017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2B3E528D-226A-47CB-AB0B-FD985F41EC01}"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85352649"/>
      </p:ext>
    </p:extLst>
  </p:cSld>
  <p:clrMapOvr>
    <a:masterClrMapping/>
  </p:clrMapOvr>
  <p:transition>
    <p:comb/>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48EB5DC-B438-40FD-BE98-E599382AD1A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6672772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97A6308-20C7-4FC7-9BFD-75B817952498}"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8631218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E2BA589-0DA6-45F5-A36F-EDD7B6993F0D}"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6598633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310092B-5710-4E4A-9FF2-1610E6EA905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7529193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4B3C262-B75E-4CBC-86F0-210D4020EC3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9413951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55CE9E8-6597-472A-8479-4B1534820166}"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4772570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531FDFB-C386-42BB-B8F0-E9C6E5E1796F}"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6885716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9701786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FFFB77E-BA73-4D96-8C1C-E172F7B958D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5114294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37DF500-8222-4C4B-8594-9E64BBFC0561}"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217392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3B50F2F-E2C5-468B-80C0-30F24F01F213}"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240213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E99F70C-0E8D-4149-ACA0-8EC87D78C425}"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760778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147FFC-447A-47CB-92F1-4A1A2E5B573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172228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2"/>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5200">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5200">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5200">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5200">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5200">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5200">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5200">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5200">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3126456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4"/>
        <p:cNvGrpSpPr/>
        <p:nvPr/>
      </p:nvGrpSpPr>
      <p:grpSpPr>
        <a:xfrm>
          <a:off x="0" y="0"/>
          <a:ext cx="0" cy="0"/>
          <a:chOff x="0" y="0"/>
          <a:chExt cx="0" cy="0"/>
        </a:xfrm>
      </p:grpSpPr>
      <p:grpSp>
        <p:nvGrpSpPr>
          <p:cNvPr id="25" name="Google Shape;25;p3"/>
          <p:cNvGrpSpPr/>
          <p:nvPr/>
        </p:nvGrpSpPr>
        <p:grpSpPr>
          <a:xfrm>
            <a:off x="-16603" y="413702"/>
            <a:ext cx="12241067" cy="6051067"/>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1252700" y="1968500"/>
            <a:ext cx="8085200" cy="4064000"/>
          </a:xfrm>
          <a:prstGeom prst="rect">
            <a:avLst/>
          </a:prstGeom>
        </p:spPr>
        <p:txBody>
          <a:bodyPr spcFirstLastPara="1" wrap="square" lIns="91425" tIns="91425" rIns="91425" bIns="91425" anchor="t" anchorCtr="0">
            <a:noAutofit/>
          </a:bodyPr>
          <a:lstStyle>
            <a:lvl1pPr marL="457200" lvl="0" indent="-292100" rtl="0">
              <a:lnSpc>
                <a:spcPct val="115000"/>
              </a:lnSpc>
              <a:spcBef>
                <a:spcPts val="0"/>
              </a:spcBef>
              <a:spcAft>
                <a:spcPts val="0"/>
              </a:spcAft>
              <a:buSzPts val="1000"/>
              <a:buFont typeface="Comfortaa"/>
              <a:buChar char="●"/>
              <a:defRPr sz="1000">
                <a:latin typeface="Comfortaa"/>
                <a:ea typeface="Comfortaa"/>
                <a:cs typeface="Comfortaa"/>
                <a:sym typeface="Comfortaa"/>
              </a:defRPr>
            </a:lvl1pPr>
            <a:lvl2pPr marL="914400" lvl="1"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2pPr>
            <a:lvl3pPr marL="1371600" lvl="2"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3pPr>
            <a:lvl4pPr marL="1828800" lvl="3"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4pPr>
            <a:lvl5pPr marL="2286000" lvl="4"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5pPr>
            <a:lvl6pPr marL="2743200" lvl="5"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6pPr>
            <a:lvl7pPr marL="3200400" lvl="6"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7pPr>
            <a:lvl8pPr marL="3657600" lvl="7"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8pPr>
            <a:lvl9pPr marL="4114800" lvl="8" indent="-292100" rtl="0">
              <a:lnSpc>
                <a:spcPct val="115000"/>
              </a:lnSpc>
              <a:spcBef>
                <a:spcPts val="1600"/>
              </a:spcBef>
              <a:spcAft>
                <a:spcPts val="1600"/>
              </a:spcAft>
              <a:buSzPts val="1000"/>
              <a:buFont typeface="Comfortaa"/>
              <a:buChar char="■"/>
              <a:defRPr sz="10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277120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2"/>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18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24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24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24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24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24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24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24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24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extLst>
      <p:ext uri="{BB962C8B-B14F-4D97-AF65-F5344CB8AC3E}">
        <p14:creationId xmlns:p14="http://schemas.microsoft.com/office/powerpoint/2010/main" val="6074099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2"/>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5106022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2"/>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100">
                <a:latin typeface="Comfortaa"/>
                <a:ea typeface="Comfortaa"/>
                <a:cs typeface="Comfortaa"/>
                <a:sym typeface="Comfortaa"/>
              </a:defRPr>
            </a:lvl1pPr>
            <a:lvl2pPr lvl="1" rtl="0">
              <a:spcBef>
                <a:spcPts val="0"/>
              </a:spcBef>
              <a:spcAft>
                <a:spcPts val="0"/>
              </a:spcAft>
              <a:buSzPts val="3000"/>
              <a:buFont typeface="Comfortaa"/>
              <a:buNone/>
              <a:defRPr sz="3000">
                <a:latin typeface="Comfortaa"/>
                <a:ea typeface="Comfortaa"/>
                <a:cs typeface="Comfortaa"/>
                <a:sym typeface="Comfortaa"/>
              </a:defRPr>
            </a:lvl2pPr>
            <a:lvl3pPr lvl="2" rtl="0">
              <a:spcBef>
                <a:spcPts val="0"/>
              </a:spcBef>
              <a:spcAft>
                <a:spcPts val="0"/>
              </a:spcAft>
              <a:buSzPts val="3000"/>
              <a:buFont typeface="Comfortaa"/>
              <a:buNone/>
              <a:defRPr sz="3000">
                <a:latin typeface="Comfortaa"/>
                <a:ea typeface="Comfortaa"/>
                <a:cs typeface="Comfortaa"/>
                <a:sym typeface="Comfortaa"/>
              </a:defRPr>
            </a:lvl3pPr>
            <a:lvl4pPr lvl="3" rtl="0">
              <a:spcBef>
                <a:spcPts val="0"/>
              </a:spcBef>
              <a:spcAft>
                <a:spcPts val="0"/>
              </a:spcAft>
              <a:buSzPts val="3000"/>
              <a:buFont typeface="Comfortaa"/>
              <a:buNone/>
              <a:defRPr sz="3000">
                <a:latin typeface="Comfortaa"/>
                <a:ea typeface="Comfortaa"/>
                <a:cs typeface="Comfortaa"/>
                <a:sym typeface="Comfortaa"/>
              </a:defRPr>
            </a:lvl4pPr>
            <a:lvl5pPr lvl="4" rtl="0">
              <a:spcBef>
                <a:spcPts val="0"/>
              </a:spcBef>
              <a:spcAft>
                <a:spcPts val="0"/>
              </a:spcAft>
              <a:buSzPts val="3000"/>
              <a:buFont typeface="Comfortaa"/>
              <a:buNone/>
              <a:defRPr sz="3000">
                <a:latin typeface="Comfortaa"/>
                <a:ea typeface="Comfortaa"/>
                <a:cs typeface="Comfortaa"/>
                <a:sym typeface="Comfortaa"/>
              </a:defRPr>
            </a:lvl5pPr>
            <a:lvl6pPr lvl="5" rtl="0">
              <a:spcBef>
                <a:spcPts val="0"/>
              </a:spcBef>
              <a:spcAft>
                <a:spcPts val="0"/>
              </a:spcAft>
              <a:buSzPts val="3000"/>
              <a:buFont typeface="Comfortaa"/>
              <a:buNone/>
              <a:defRPr sz="3000">
                <a:latin typeface="Comfortaa"/>
                <a:ea typeface="Comfortaa"/>
                <a:cs typeface="Comfortaa"/>
                <a:sym typeface="Comfortaa"/>
              </a:defRPr>
            </a:lvl6pPr>
            <a:lvl7pPr lvl="6" rtl="0">
              <a:spcBef>
                <a:spcPts val="0"/>
              </a:spcBef>
              <a:spcAft>
                <a:spcPts val="0"/>
              </a:spcAft>
              <a:buSzPts val="3000"/>
              <a:buFont typeface="Comfortaa"/>
              <a:buNone/>
              <a:defRPr sz="3000">
                <a:latin typeface="Comfortaa"/>
                <a:ea typeface="Comfortaa"/>
                <a:cs typeface="Comfortaa"/>
                <a:sym typeface="Comfortaa"/>
              </a:defRPr>
            </a:lvl7pPr>
            <a:lvl8pPr lvl="7" rtl="0">
              <a:spcBef>
                <a:spcPts val="0"/>
              </a:spcBef>
              <a:spcAft>
                <a:spcPts val="0"/>
              </a:spcAft>
              <a:buSzPts val="3000"/>
              <a:buFont typeface="Comfortaa"/>
              <a:buNone/>
              <a:defRPr sz="3000">
                <a:latin typeface="Comfortaa"/>
                <a:ea typeface="Comfortaa"/>
                <a:cs typeface="Comfortaa"/>
                <a:sym typeface="Comfortaa"/>
              </a:defRPr>
            </a:lvl8pPr>
            <a:lvl9pPr lvl="8" rtl="0">
              <a:spcBef>
                <a:spcPts val="0"/>
              </a:spcBef>
              <a:spcAft>
                <a:spcPts val="0"/>
              </a:spcAft>
              <a:buSzPts val="3000"/>
              <a:buFont typeface="Comfortaa"/>
              <a:buNone/>
              <a:defRPr sz="3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Tree>
    <p:extLst>
      <p:ext uri="{BB962C8B-B14F-4D97-AF65-F5344CB8AC3E}">
        <p14:creationId xmlns:p14="http://schemas.microsoft.com/office/powerpoint/2010/main" val="1074417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0.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1.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2.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theme" Target="../theme/theme9.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1A828-28AC-4A4E-82F2-6EE6EFA4CA9E}" type="datetimeFigureOut">
              <a:rPr lang="en-US" smtClean="0"/>
              <a:t>12/2/2021</a:t>
            </a:fld>
            <a:endParaRPr lang="en-US"/>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6AE18-13E7-49C0-BA24-6294B73403BE}" type="slidenum">
              <a:rPr lang="en-US" smtClean="0"/>
              <a:t>‹#›</a:t>
            </a:fld>
            <a:endParaRPr lang="en-US"/>
          </a:p>
        </p:txBody>
      </p:sp>
    </p:spTree>
    <p:extLst>
      <p:ext uri="{BB962C8B-B14F-4D97-AF65-F5344CB8AC3E}">
        <p14:creationId xmlns:p14="http://schemas.microsoft.com/office/powerpoint/2010/main" val="548335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83861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430870"/>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164361"/>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82378AB-F2D4-48AE-BA10-6DF7D69414FE}" type="datetimeFigureOut">
              <a:rPr lang="en-US" smtClean="0">
                <a:solidFill>
                  <a:prstClr val="black">
                    <a:tint val="75000"/>
                  </a:prstClr>
                </a:solidFill>
              </a:rPr>
              <a:pPr>
                <a:defRPr/>
              </a:pPr>
              <a:t>12/2/2021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84EA191D-4527-4A83-9EAA-F6EC2519180F}"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22769115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0BE50F9-A23F-40CC-BC99-503E8F2C35D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89928539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0DBEB-58EE-44A4-8518-0E780904B470}"/>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D49B97-491D-4170-B338-64F5B7C21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89263-8391-4038-AF9B-086A7D9F78E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E069C1-1237-4B45-874C-F77AEB8F4EA6}"/>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DE60EB-848E-4EF6-B601-F06064653554}"/>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79877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8FB949A-277C-446E-B925-2FC8054EF68D}"/>
              </a:ext>
            </a:extLst>
          </p:cNvPr>
          <p:cNvSpPr>
            <a:spLocks noGrp="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1027" name="Text Placeholder 2">
            <a:extLst>
              <a:ext uri="{FF2B5EF4-FFF2-40B4-BE49-F238E27FC236}">
                <a16:creationId xmlns:a16="http://schemas.microsoft.com/office/drawing/2014/main" id="{E2B3055C-C7B6-4C41-BD06-742F9187EFA1}"/>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id="{1BFC7483-5589-4B11-83F9-E15996A9BF7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B4BA129C-D9A9-4C7E-A3D0-F64DD00E4BC8}" type="datetimeFigureOut">
              <a:rPr lang="vi-VN">
                <a:solidFill>
                  <a:prstClr val="black">
                    <a:tint val="75000"/>
                  </a:prstClr>
                </a:solidFill>
              </a:rPr>
              <a:pPr>
                <a:defRPr/>
              </a:pPr>
              <a:t>02/12/2021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68882129-9761-4FE6-ADA1-73BBB1F65F0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8B318395-A77C-4258-87DF-69564C8DA816}"/>
              </a:ext>
            </a:extLst>
          </p:cNvPr>
          <p:cNvSpPr>
            <a:spLocks noGrp="1"/>
          </p:cNvSpPr>
          <p:nvPr>
            <p:ph type="sldNum" sz="quarter" idx="4"/>
          </p:nvPr>
        </p:nvSpPr>
        <p:spPr>
          <a:xfrm>
            <a:off x="8610600" y="6356352"/>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Arial" panose="020B0604020202020204" pitchFamily="34" charset="0"/>
              </a:defRPr>
            </a:lvl1pPr>
          </a:lstStyle>
          <a:p>
            <a:fld id="{A5F7F240-FF48-415D-B534-7A3A0652499B}" type="slidenum">
              <a:rPr lang="vi-VN" altLang="en-US"/>
              <a:pPr/>
              <a:t>‹#›</a:t>
            </a:fld>
            <a:endParaRPr lang="vi-VN" altLang="en-US"/>
          </a:p>
        </p:txBody>
      </p:sp>
    </p:spTree>
    <p:extLst>
      <p:ext uri="{BB962C8B-B14F-4D97-AF65-F5344CB8AC3E}">
        <p14:creationId xmlns:p14="http://schemas.microsoft.com/office/powerpoint/2010/main" val="59908397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33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33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3300">
          <a:solidFill>
            <a:schemeClr val="tx1"/>
          </a:solidFill>
          <a:latin typeface="Times New Roman" panose="02020603050405020304" pitchFamily="18" charset="0"/>
        </a:defRPr>
      </a:lvl5pPr>
      <a:lvl6pPr marL="342900" algn="l" rtl="0" fontAlgn="base">
        <a:lnSpc>
          <a:spcPct val="90000"/>
        </a:lnSpc>
        <a:spcBef>
          <a:spcPct val="0"/>
        </a:spcBef>
        <a:spcAft>
          <a:spcPct val="0"/>
        </a:spcAft>
        <a:defRPr sz="3300">
          <a:solidFill>
            <a:schemeClr val="tx1"/>
          </a:solidFill>
          <a:latin typeface="Times New Roman" panose="02020603050405020304" pitchFamily="18" charset="0"/>
        </a:defRPr>
      </a:lvl6pPr>
      <a:lvl7pPr marL="685800" algn="l" rtl="0" fontAlgn="base">
        <a:lnSpc>
          <a:spcPct val="90000"/>
        </a:lnSpc>
        <a:spcBef>
          <a:spcPct val="0"/>
        </a:spcBef>
        <a:spcAft>
          <a:spcPct val="0"/>
        </a:spcAft>
        <a:defRPr sz="3300">
          <a:solidFill>
            <a:schemeClr val="tx1"/>
          </a:solidFill>
          <a:latin typeface="Times New Roman" panose="02020603050405020304" pitchFamily="18" charset="0"/>
        </a:defRPr>
      </a:lvl7pPr>
      <a:lvl8pPr marL="1028700" algn="l" rtl="0" fontAlgn="base">
        <a:lnSpc>
          <a:spcPct val="90000"/>
        </a:lnSpc>
        <a:spcBef>
          <a:spcPct val="0"/>
        </a:spcBef>
        <a:spcAft>
          <a:spcPct val="0"/>
        </a:spcAft>
        <a:defRPr sz="3300">
          <a:solidFill>
            <a:schemeClr val="tx1"/>
          </a:solidFill>
          <a:latin typeface="Times New Roman" panose="02020603050405020304" pitchFamily="18" charset="0"/>
        </a:defRPr>
      </a:lvl8pPr>
      <a:lvl9pPr marL="1371600" algn="l" rtl="0" fontAlgn="base">
        <a:lnSpc>
          <a:spcPct val="90000"/>
        </a:lnSpc>
        <a:spcBef>
          <a:spcPct val="0"/>
        </a:spcBef>
        <a:spcAft>
          <a:spcPct val="0"/>
        </a:spcAft>
        <a:defRPr sz="3300">
          <a:solidFill>
            <a:schemeClr val="tx1"/>
          </a:solidFill>
          <a:latin typeface="Times New Roman" panose="02020603050405020304" pitchFamily="18"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25084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1A828-28AC-4A4E-82F2-6EE6EFA4CA9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6AE18-13E7-49C0-BA24-6294B73403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22268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0BE50F9-A23F-40CC-BC99-503E8F2C35D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1914023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107612154"/>
      </p:ext>
    </p:extLst>
  </p:cSld>
  <p:clrMap bg1="lt1" tx1="dk1" bg2="dk2"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30.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0.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0.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jpeg"/><Relationship Id="rId2" Type="http://schemas.openxmlformats.org/officeDocument/2006/relationships/notesSlide" Target="../notesSlides/notesSlide1.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41.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jpe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jpe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94.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doctailieu.com/lang-c4686" TargetMode="External"/><Relationship Id="rId1" Type="http://schemas.openxmlformats.org/officeDocument/2006/relationships/slideLayout" Target="../slideLayouts/slideLayout2.xml"/><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5.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13.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1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3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E858A-386D-49E8-97EE-1DCAD7EC8A58}"/>
              </a:ext>
            </a:extLst>
          </p:cNvPr>
          <p:cNvSpPr>
            <a:spLocks noGrp="1"/>
          </p:cNvSpPr>
          <p:nvPr>
            <p:ph type="ctrTitle"/>
          </p:nvPr>
        </p:nvSpPr>
        <p:spPr>
          <a:xfrm>
            <a:off x="1533525" y="171450"/>
            <a:ext cx="9124950" cy="619125"/>
          </a:xfrm>
        </p:spPr>
        <p:txBody>
          <a:bodyPr/>
          <a:lstStyle/>
          <a:p>
            <a:r>
              <a:rPr lang="en-US" sz="1800" b="1" dirty="0">
                <a:solidFill>
                  <a:srgbClr val="FF0000"/>
                </a:solidFill>
                <a:latin typeface="Times" panose="02020603050405020304" pitchFamily="18" charset="0"/>
                <a:cs typeface="Times" panose="02020603050405020304" pitchFamily="18" charset="0"/>
              </a:rPr>
              <a:t>PHÒNG GD&amp;ĐT HUYỆN THANH TRÌ</a:t>
            </a:r>
            <a:br>
              <a:rPr lang="en-US" sz="1800" b="1" dirty="0">
                <a:solidFill>
                  <a:srgbClr val="FF0000"/>
                </a:solidFill>
                <a:latin typeface="Times" panose="02020603050405020304" pitchFamily="18" charset="0"/>
                <a:cs typeface="Times" panose="02020603050405020304" pitchFamily="18" charset="0"/>
              </a:rPr>
            </a:br>
            <a:r>
              <a:rPr lang="en-US" sz="1800" b="1" dirty="0">
                <a:solidFill>
                  <a:srgbClr val="FF0000"/>
                </a:solidFill>
                <a:latin typeface="Times" panose="02020603050405020304" pitchFamily="18" charset="0"/>
                <a:cs typeface="Times" panose="02020603050405020304" pitchFamily="18" charset="0"/>
              </a:rPr>
              <a:t>TRƯỜNG THCS NGỌC HỒI</a:t>
            </a:r>
          </a:p>
        </p:txBody>
      </p:sp>
      <p:sp>
        <p:nvSpPr>
          <p:cNvPr id="3" name="Subtitle 2">
            <a:extLst>
              <a:ext uri="{FF2B5EF4-FFF2-40B4-BE49-F238E27FC236}">
                <a16:creationId xmlns:a16="http://schemas.microsoft.com/office/drawing/2014/main" id="{CF57633F-A913-4A7B-AAC6-8B295B7A6026}"/>
              </a:ext>
            </a:extLst>
          </p:cNvPr>
          <p:cNvSpPr>
            <a:spLocks noGrp="1"/>
          </p:cNvSpPr>
          <p:nvPr>
            <p:ph type="subTitle" idx="1"/>
          </p:nvPr>
        </p:nvSpPr>
        <p:spPr>
          <a:xfrm>
            <a:off x="1533525" y="3801459"/>
            <a:ext cx="9124950" cy="1242922"/>
          </a:xfrm>
        </p:spPr>
        <p:txBody>
          <a:bodyPr/>
          <a:lstStyle/>
          <a:p>
            <a:r>
              <a:rPr lang="en-US" dirty="0" err="1">
                <a:solidFill>
                  <a:srgbClr val="FF0000"/>
                </a:solidFill>
                <a:latin typeface="Times" panose="02020603050405020304" pitchFamily="18" charset="0"/>
                <a:cs typeface="Times" panose="02020603050405020304" pitchFamily="18" charset="0"/>
              </a:rPr>
              <a:t>Môn</a:t>
            </a:r>
            <a:r>
              <a:rPr lang="en-US" dirty="0">
                <a:solidFill>
                  <a:srgbClr val="FF0000"/>
                </a:solidFill>
                <a:latin typeface="Times" panose="02020603050405020304" pitchFamily="18" charset="0"/>
                <a:cs typeface="Times" panose="02020603050405020304" pitchFamily="18" charset="0"/>
              </a:rPr>
              <a:t>: </a:t>
            </a:r>
            <a:r>
              <a:rPr lang="en-US" dirty="0" err="1">
                <a:solidFill>
                  <a:srgbClr val="FF0000"/>
                </a:solidFill>
                <a:latin typeface="Times" panose="02020603050405020304" pitchFamily="18" charset="0"/>
                <a:cs typeface="Times" panose="02020603050405020304" pitchFamily="18" charset="0"/>
              </a:rPr>
              <a:t>Ngữ</a:t>
            </a:r>
            <a:r>
              <a:rPr lang="en-US" dirty="0">
                <a:solidFill>
                  <a:srgbClr val="FF0000"/>
                </a:solidFill>
                <a:latin typeface="Times" panose="02020603050405020304" pitchFamily="18" charset="0"/>
                <a:cs typeface="Times" panose="02020603050405020304" pitchFamily="18" charset="0"/>
              </a:rPr>
              <a:t> </a:t>
            </a:r>
            <a:r>
              <a:rPr lang="en-US" dirty="0" err="1">
                <a:solidFill>
                  <a:srgbClr val="FF0000"/>
                </a:solidFill>
                <a:latin typeface="Times" panose="02020603050405020304" pitchFamily="18" charset="0"/>
                <a:cs typeface="Times" panose="02020603050405020304" pitchFamily="18" charset="0"/>
              </a:rPr>
              <a:t>Văn</a:t>
            </a:r>
            <a:endParaRPr lang="en-US" dirty="0">
              <a:solidFill>
                <a:srgbClr val="FF0000"/>
              </a:solidFill>
              <a:latin typeface="Times" panose="02020603050405020304" pitchFamily="18" charset="0"/>
              <a:cs typeface="Times" panose="02020603050405020304" pitchFamily="18" charset="0"/>
            </a:endParaRPr>
          </a:p>
          <a:p>
            <a:r>
              <a:rPr lang="en-US" dirty="0" err="1">
                <a:solidFill>
                  <a:srgbClr val="FF0000"/>
                </a:solidFill>
                <a:latin typeface="Times" panose="02020603050405020304" pitchFamily="18" charset="0"/>
                <a:cs typeface="Times" panose="02020603050405020304" pitchFamily="18" charset="0"/>
              </a:rPr>
              <a:t>Lớp</a:t>
            </a:r>
            <a:r>
              <a:rPr lang="en-US" dirty="0">
                <a:solidFill>
                  <a:srgbClr val="FF0000"/>
                </a:solidFill>
                <a:latin typeface="Times" panose="02020603050405020304" pitchFamily="18" charset="0"/>
                <a:cs typeface="Times" panose="02020603050405020304" pitchFamily="18" charset="0"/>
              </a:rPr>
              <a:t>: 9A4</a:t>
            </a:r>
          </a:p>
          <a:p>
            <a:r>
              <a:rPr lang="en-US" dirty="0" err="1">
                <a:solidFill>
                  <a:srgbClr val="FF0000"/>
                </a:solidFill>
                <a:latin typeface="Times" panose="02020603050405020304" pitchFamily="18" charset="0"/>
                <a:cs typeface="Times" panose="02020603050405020304" pitchFamily="18" charset="0"/>
              </a:rPr>
              <a:t>Giáo</a:t>
            </a:r>
            <a:r>
              <a:rPr lang="en-US" dirty="0">
                <a:solidFill>
                  <a:srgbClr val="FF0000"/>
                </a:solidFill>
                <a:latin typeface="Times" panose="02020603050405020304" pitchFamily="18" charset="0"/>
                <a:cs typeface="Times" panose="02020603050405020304" pitchFamily="18" charset="0"/>
              </a:rPr>
              <a:t> </a:t>
            </a:r>
            <a:r>
              <a:rPr lang="en-US" dirty="0" err="1">
                <a:solidFill>
                  <a:srgbClr val="FF0000"/>
                </a:solidFill>
                <a:latin typeface="Times" panose="02020603050405020304" pitchFamily="18" charset="0"/>
                <a:cs typeface="Times" panose="02020603050405020304" pitchFamily="18" charset="0"/>
              </a:rPr>
              <a:t>viên</a:t>
            </a:r>
            <a:r>
              <a:rPr lang="en-US" dirty="0">
                <a:solidFill>
                  <a:srgbClr val="FF0000"/>
                </a:solidFill>
                <a:latin typeface="Times" panose="02020603050405020304" pitchFamily="18" charset="0"/>
                <a:cs typeface="Times" panose="02020603050405020304" pitchFamily="18" charset="0"/>
              </a:rPr>
              <a:t>: </a:t>
            </a:r>
            <a:r>
              <a:rPr lang="en-US" dirty="0" err="1">
                <a:solidFill>
                  <a:srgbClr val="FF0000"/>
                </a:solidFill>
                <a:latin typeface="Times" panose="02020603050405020304" pitchFamily="18" charset="0"/>
                <a:cs typeface="Times" panose="02020603050405020304" pitchFamily="18" charset="0"/>
              </a:rPr>
              <a:t>Trần</a:t>
            </a:r>
            <a:r>
              <a:rPr lang="en-US" dirty="0">
                <a:solidFill>
                  <a:srgbClr val="FF0000"/>
                </a:solidFill>
                <a:latin typeface="Times" panose="02020603050405020304" pitchFamily="18" charset="0"/>
                <a:cs typeface="Times" panose="02020603050405020304" pitchFamily="18" charset="0"/>
              </a:rPr>
              <a:t> </a:t>
            </a:r>
            <a:r>
              <a:rPr lang="en-US" dirty="0" err="1">
                <a:solidFill>
                  <a:srgbClr val="FF0000"/>
                </a:solidFill>
                <a:latin typeface="Times" panose="02020603050405020304" pitchFamily="18" charset="0"/>
                <a:cs typeface="Times" panose="02020603050405020304" pitchFamily="18" charset="0"/>
              </a:rPr>
              <a:t>Thị</a:t>
            </a:r>
            <a:r>
              <a:rPr lang="en-US" dirty="0">
                <a:solidFill>
                  <a:srgbClr val="FF0000"/>
                </a:solidFill>
                <a:latin typeface="Times" panose="02020603050405020304" pitchFamily="18" charset="0"/>
                <a:cs typeface="Times" panose="02020603050405020304" pitchFamily="18" charset="0"/>
              </a:rPr>
              <a:t> </a:t>
            </a:r>
            <a:r>
              <a:rPr lang="en-US" dirty="0" err="1">
                <a:solidFill>
                  <a:srgbClr val="FF0000"/>
                </a:solidFill>
                <a:latin typeface="Times" panose="02020603050405020304" pitchFamily="18" charset="0"/>
                <a:cs typeface="Times" panose="02020603050405020304" pitchFamily="18" charset="0"/>
              </a:rPr>
              <a:t>Huệ</a:t>
            </a:r>
            <a:endParaRPr lang="en-US" dirty="0">
              <a:solidFill>
                <a:srgbClr val="FF0000"/>
              </a:solidFill>
              <a:latin typeface="Times" panose="02020603050405020304" pitchFamily="18" charset="0"/>
              <a:cs typeface="Times" panose="02020603050405020304" pitchFamily="18" charset="0"/>
            </a:endParaRPr>
          </a:p>
        </p:txBody>
      </p:sp>
      <p:sp>
        <p:nvSpPr>
          <p:cNvPr id="4" name="TextBox 3">
            <a:extLst>
              <a:ext uri="{FF2B5EF4-FFF2-40B4-BE49-F238E27FC236}">
                <a16:creationId xmlns:a16="http://schemas.microsoft.com/office/drawing/2014/main" id="{37DF0EB7-37F9-403F-B166-DDB950AF3F1C}"/>
              </a:ext>
            </a:extLst>
          </p:cNvPr>
          <p:cNvSpPr txBox="1"/>
          <p:nvPr/>
        </p:nvSpPr>
        <p:spPr>
          <a:xfrm>
            <a:off x="2724150" y="1990725"/>
            <a:ext cx="7086600" cy="1384995"/>
          </a:xfrm>
          <a:prstGeom prst="rect">
            <a:avLst/>
          </a:prstGeom>
          <a:noFill/>
        </p:spPr>
        <p:txBody>
          <a:bodyPr wrap="square" rtlCol="0">
            <a:spAutoFit/>
          </a:bodyPr>
          <a:lstStyle/>
          <a:p>
            <a:pPr algn="ctr"/>
            <a:r>
              <a:rPr lang="en-US"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Tiết</a:t>
            </a:r>
            <a:r>
              <a:rPr lang="en-US"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56+57:  LÀNG</a:t>
            </a:r>
          </a:p>
          <a:p>
            <a:pPr algn="r"/>
            <a:r>
              <a:rPr lang="en-US" dirty="0">
                <a:latin typeface="Times" panose="02020603050405020304" pitchFamily="18" charset="0"/>
                <a:cs typeface="Times" panose="02020603050405020304" pitchFamily="18" charset="0"/>
              </a:rPr>
              <a:t>Kim </a:t>
            </a:r>
            <a:r>
              <a:rPr lang="en-US" dirty="0" err="1">
                <a:latin typeface="Times" panose="02020603050405020304" pitchFamily="18" charset="0"/>
                <a:cs typeface="Times" panose="02020603050405020304" pitchFamily="18" charset="0"/>
              </a:rPr>
              <a:t>Lân</a:t>
            </a:r>
            <a:endParaRPr lang="en-US" dirty="0">
              <a:latin typeface="Times" panose="02020603050405020304" pitchFamily="18" charset="0"/>
              <a:cs typeface="Times" panose="02020603050405020304" pitchFamily="18" charset="0"/>
            </a:endParaRPr>
          </a:p>
        </p:txBody>
      </p:sp>
      <p:pic>
        <p:nvPicPr>
          <p:cNvPr id="5" name="Picture 2">
            <a:extLst>
              <a:ext uri="{FF2B5EF4-FFF2-40B4-BE49-F238E27FC236}">
                <a16:creationId xmlns:a16="http://schemas.microsoft.com/office/drawing/2014/main" id="{EB795E22-E35D-4891-A2B2-E467D0BA01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266" cy="1726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13FDFEB0-9F01-4F5F-8240-AA496E0C2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 y="5232901"/>
            <a:ext cx="1214437" cy="1625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extLst>
              <a:ext uri="{FF2B5EF4-FFF2-40B4-BE49-F238E27FC236}">
                <a16:creationId xmlns:a16="http://schemas.microsoft.com/office/drawing/2014/main" id="{D5BFB651-1123-432E-B1EA-8996C9785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1" y="0"/>
            <a:ext cx="1219200" cy="1726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extLst>
              <a:ext uri="{FF2B5EF4-FFF2-40B4-BE49-F238E27FC236}">
                <a16:creationId xmlns:a16="http://schemas.microsoft.com/office/drawing/2014/main" id="{3328A8C7-716C-4C96-A1B5-E2E91F1E23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9761" y="4981797"/>
            <a:ext cx="1412240" cy="1876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506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hong Cảnh Núi Non Tuyệt Vời Và Các Yếu Tố Nền Nhà, Núi Lớn, Sâu, Xây Nhà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 y="-29717"/>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2612;p39"/>
          <p:cNvGrpSpPr/>
          <p:nvPr/>
        </p:nvGrpSpPr>
        <p:grpSpPr>
          <a:xfrm>
            <a:off x="1446144" y="2426707"/>
            <a:ext cx="1318219" cy="948422"/>
            <a:chOff x="1608418" y="2694788"/>
            <a:chExt cx="683441" cy="554017"/>
          </a:xfrm>
        </p:grpSpPr>
        <p:sp>
          <p:nvSpPr>
            <p:cNvPr id="10" name="Google Shape;2613;p39"/>
            <p:cNvSpPr/>
            <p:nvPr/>
          </p:nvSpPr>
          <p:spPr>
            <a:xfrm rot="-1324817">
              <a:off x="1653885" y="2793041"/>
              <a:ext cx="592506" cy="357511"/>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rgbClr val="83B2A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1" name="Google Shape;2614;p39"/>
            <p:cNvSpPr/>
            <p:nvPr/>
          </p:nvSpPr>
          <p:spPr>
            <a:xfrm rot="-1324817">
              <a:off x="1756988" y="2847999"/>
              <a:ext cx="31035" cy="22111"/>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2" name="Google Shape;2615;p39"/>
            <p:cNvSpPr/>
            <p:nvPr/>
          </p:nvSpPr>
          <p:spPr>
            <a:xfrm rot="-1324817">
              <a:off x="1913360" y="2794216"/>
              <a:ext cx="33491" cy="23873"/>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3" name="Google Shape;2616;p39"/>
            <p:cNvSpPr/>
            <p:nvPr/>
          </p:nvSpPr>
          <p:spPr>
            <a:xfrm rot="-1324817">
              <a:off x="2122320" y="2801389"/>
              <a:ext cx="18936" cy="1365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4" name="Google Shape;2617;p39"/>
            <p:cNvSpPr/>
            <p:nvPr/>
          </p:nvSpPr>
          <p:spPr>
            <a:xfrm rot="-1324817">
              <a:off x="1914438" y="3147736"/>
              <a:ext cx="67006" cy="53772"/>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15" name="Text Box 15"/>
          <p:cNvSpPr txBox="1">
            <a:spLocks noChangeArrowheads="1"/>
          </p:cNvSpPr>
          <p:nvPr/>
        </p:nvSpPr>
        <p:spPr bwMode="auto">
          <a:xfrm>
            <a:off x="193012" y="533800"/>
            <a:ext cx="11398794" cy="4616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3D17A9"/>
                </a:solidFill>
                <a:latin typeface="Times New Roman" pitchFamily="18" charset="0"/>
                <a:cs typeface="Times New Roman" pitchFamily="18" charset="0"/>
              </a:rPr>
              <a:t>b. </a:t>
            </a:r>
            <a:r>
              <a:rPr lang="en-US" altLang="en-US" sz="2400" b="1" dirty="0" err="1">
                <a:solidFill>
                  <a:srgbClr val="3D17A9"/>
                </a:solidFill>
                <a:latin typeface="Times New Roman" pitchFamily="18" charset="0"/>
                <a:cs typeface="Times New Roman" pitchFamily="18" charset="0"/>
              </a:rPr>
              <a:t>Diễn</a:t>
            </a:r>
            <a:r>
              <a:rPr lang="en-US" altLang="en-US" sz="2400" b="1" dirty="0">
                <a:solidFill>
                  <a:srgbClr val="3D17A9"/>
                </a:solidFill>
                <a:latin typeface="Times New Roman" pitchFamily="18" charset="0"/>
                <a:cs typeface="Times New Roman" pitchFamily="18" charset="0"/>
              </a:rPr>
              <a:t> </a:t>
            </a:r>
            <a:r>
              <a:rPr lang="en-US" altLang="en-US" sz="2400" b="1" dirty="0" err="1">
                <a:solidFill>
                  <a:srgbClr val="3D17A9"/>
                </a:solidFill>
                <a:latin typeface="Times New Roman" pitchFamily="18" charset="0"/>
                <a:cs typeface="Times New Roman" pitchFamily="18" charset="0"/>
              </a:rPr>
              <a:t>biến</a:t>
            </a:r>
            <a:r>
              <a:rPr lang="en-US" altLang="en-US" sz="2400" b="1" dirty="0">
                <a:solidFill>
                  <a:srgbClr val="3D17A9"/>
                </a:solidFill>
                <a:latin typeface="Times New Roman" pitchFamily="18" charset="0"/>
                <a:cs typeface="Times New Roman" pitchFamily="18" charset="0"/>
              </a:rPr>
              <a:t> </a:t>
            </a:r>
            <a:r>
              <a:rPr lang="en-US" altLang="en-US" sz="2400" b="1" dirty="0" err="1">
                <a:solidFill>
                  <a:srgbClr val="3D17A9"/>
                </a:solidFill>
                <a:latin typeface="Times New Roman" pitchFamily="18" charset="0"/>
                <a:cs typeface="Times New Roman" pitchFamily="18" charset="0"/>
              </a:rPr>
              <a:t>tâm</a:t>
            </a:r>
            <a:r>
              <a:rPr lang="en-US" altLang="en-US" sz="2400" b="1" dirty="0">
                <a:solidFill>
                  <a:srgbClr val="3D17A9"/>
                </a:solidFill>
                <a:latin typeface="Times New Roman" pitchFamily="18" charset="0"/>
                <a:cs typeface="Times New Roman" pitchFamily="18" charset="0"/>
              </a:rPr>
              <a:t> </a:t>
            </a:r>
            <a:r>
              <a:rPr lang="en-US" altLang="en-US" sz="2400" b="1" dirty="0" err="1">
                <a:solidFill>
                  <a:srgbClr val="3D17A9"/>
                </a:solidFill>
                <a:latin typeface="Times New Roman" pitchFamily="18" charset="0"/>
                <a:cs typeface="Times New Roman" pitchFamily="18" charset="0"/>
              </a:rPr>
              <a:t>trạng</a:t>
            </a:r>
            <a:r>
              <a:rPr lang="en-US" altLang="en-US" sz="2400" b="1" dirty="0">
                <a:solidFill>
                  <a:srgbClr val="3D17A9"/>
                </a:solidFill>
                <a:latin typeface="Times New Roman" pitchFamily="18" charset="0"/>
                <a:cs typeface="Times New Roman" pitchFamily="18" charset="0"/>
              </a:rPr>
              <a:t> </a:t>
            </a:r>
            <a:r>
              <a:rPr lang="en-US" altLang="en-US" sz="2400" b="1" dirty="0" err="1">
                <a:solidFill>
                  <a:srgbClr val="3D17A9"/>
                </a:solidFill>
                <a:latin typeface="Times New Roman" pitchFamily="18" charset="0"/>
                <a:cs typeface="Times New Roman" pitchFamily="18" charset="0"/>
              </a:rPr>
              <a:t>của</a:t>
            </a:r>
            <a:r>
              <a:rPr lang="en-US" altLang="en-US" sz="2400" b="1" dirty="0">
                <a:solidFill>
                  <a:srgbClr val="3D17A9"/>
                </a:solidFill>
                <a:latin typeface="Times New Roman" pitchFamily="18" charset="0"/>
                <a:cs typeface="Times New Roman" pitchFamily="18" charset="0"/>
              </a:rPr>
              <a:t> </a:t>
            </a:r>
            <a:r>
              <a:rPr lang="en-US" altLang="en-US" sz="2400" b="1" dirty="0" err="1">
                <a:solidFill>
                  <a:srgbClr val="3D17A9"/>
                </a:solidFill>
                <a:latin typeface="Times New Roman" pitchFamily="18" charset="0"/>
                <a:cs typeface="Times New Roman" pitchFamily="18" charset="0"/>
              </a:rPr>
              <a:t>ông</a:t>
            </a:r>
            <a:r>
              <a:rPr lang="en-US" altLang="en-US" sz="2400" b="1" dirty="0">
                <a:solidFill>
                  <a:srgbClr val="3D17A9"/>
                </a:solidFill>
                <a:latin typeface="Times New Roman" pitchFamily="18" charset="0"/>
                <a:cs typeface="Times New Roman" pitchFamily="18" charset="0"/>
              </a:rPr>
              <a:t> Hai </a:t>
            </a:r>
            <a:r>
              <a:rPr lang="en-US" altLang="en-US" sz="2400" b="1" dirty="0" err="1">
                <a:solidFill>
                  <a:srgbClr val="3D17A9"/>
                </a:solidFill>
                <a:latin typeface="Times New Roman" pitchFamily="18" charset="0"/>
                <a:cs typeface="Times New Roman" pitchFamily="18" charset="0"/>
              </a:rPr>
              <a:t>khi</a:t>
            </a:r>
            <a:r>
              <a:rPr lang="en-US" altLang="en-US" sz="2400" b="1" dirty="0">
                <a:solidFill>
                  <a:srgbClr val="3D17A9"/>
                </a:solidFill>
                <a:latin typeface="Times New Roman" pitchFamily="18" charset="0"/>
                <a:cs typeface="Times New Roman" pitchFamily="18" charset="0"/>
              </a:rPr>
              <a:t> </a:t>
            </a:r>
            <a:r>
              <a:rPr lang="en-US" altLang="en-US" sz="2400" b="1" dirty="0" err="1">
                <a:solidFill>
                  <a:srgbClr val="3D17A9"/>
                </a:solidFill>
                <a:latin typeface="Times New Roman" pitchFamily="18" charset="0"/>
                <a:cs typeface="Times New Roman" pitchFamily="18" charset="0"/>
              </a:rPr>
              <a:t>nghe</a:t>
            </a:r>
            <a:r>
              <a:rPr lang="en-US" altLang="en-US" sz="2400" b="1" dirty="0">
                <a:solidFill>
                  <a:srgbClr val="3D17A9"/>
                </a:solidFill>
                <a:latin typeface="Times New Roman" pitchFamily="18" charset="0"/>
                <a:cs typeface="Times New Roman" pitchFamily="18" charset="0"/>
              </a:rPr>
              <a:t> tin </a:t>
            </a:r>
            <a:r>
              <a:rPr lang="en-US" altLang="en-US" sz="2400" b="1" dirty="0" err="1">
                <a:solidFill>
                  <a:srgbClr val="3D17A9"/>
                </a:solidFill>
                <a:latin typeface="Times New Roman" pitchFamily="18" charset="0"/>
                <a:cs typeface="Times New Roman" pitchFamily="18" charset="0"/>
              </a:rPr>
              <a:t>làng</a:t>
            </a:r>
            <a:r>
              <a:rPr lang="en-US" altLang="en-US" sz="2400" b="1" dirty="0">
                <a:solidFill>
                  <a:srgbClr val="3D17A9"/>
                </a:solidFill>
                <a:latin typeface="Times New Roman" pitchFamily="18" charset="0"/>
                <a:cs typeface="Times New Roman" pitchFamily="18" charset="0"/>
              </a:rPr>
              <a:t> </a:t>
            </a:r>
            <a:r>
              <a:rPr lang="en-US" altLang="en-US" sz="2400" b="1" dirty="0" err="1">
                <a:solidFill>
                  <a:srgbClr val="3D17A9"/>
                </a:solidFill>
                <a:latin typeface="Times New Roman" pitchFamily="18" charset="0"/>
                <a:cs typeface="Times New Roman" pitchFamily="18" charset="0"/>
              </a:rPr>
              <a:t>Chợ</a:t>
            </a:r>
            <a:r>
              <a:rPr lang="en-US" altLang="en-US" sz="2400" b="1" dirty="0">
                <a:solidFill>
                  <a:srgbClr val="3D17A9"/>
                </a:solidFill>
                <a:latin typeface="Times New Roman" pitchFamily="18" charset="0"/>
                <a:cs typeface="Times New Roman" pitchFamily="18" charset="0"/>
              </a:rPr>
              <a:t> </a:t>
            </a:r>
            <a:r>
              <a:rPr lang="en-US" altLang="en-US" sz="2400" b="1" dirty="0" err="1">
                <a:solidFill>
                  <a:srgbClr val="3D17A9"/>
                </a:solidFill>
                <a:latin typeface="Times New Roman" pitchFamily="18" charset="0"/>
                <a:cs typeface="Times New Roman" pitchFamily="18" charset="0"/>
              </a:rPr>
              <a:t>Dầu</a:t>
            </a:r>
            <a:r>
              <a:rPr lang="en-US" altLang="en-US" sz="2400" b="1" dirty="0">
                <a:solidFill>
                  <a:srgbClr val="3D17A9"/>
                </a:solidFill>
                <a:latin typeface="Times New Roman" pitchFamily="18" charset="0"/>
                <a:cs typeface="Times New Roman" pitchFamily="18" charset="0"/>
              </a:rPr>
              <a:t> </a:t>
            </a:r>
            <a:r>
              <a:rPr lang="en-US" altLang="en-US" sz="2400" b="1" dirty="0" err="1">
                <a:solidFill>
                  <a:srgbClr val="3D17A9"/>
                </a:solidFill>
                <a:latin typeface="Times New Roman" pitchFamily="18" charset="0"/>
                <a:cs typeface="Times New Roman" pitchFamily="18" charset="0"/>
              </a:rPr>
              <a:t>theo</a:t>
            </a:r>
            <a:r>
              <a:rPr lang="en-US" altLang="en-US" sz="2400" b="1" dirty="0">
                <a:solidFill>
                  <a:srgbClr val="3D17A9"/>
                </a:solidFill>
                <a:latin typeface="Times New Roman" pitchFamily="18" charset="0"/>
                <a:cs typeface="Times New Roman" pitchFamily="18" charset="0"/>
              </a:rPr>
              <a:t> </a:t>
            </a:r>
            <a:r>
              <a:rPr lang="en-US" altLang="en-US" sz="2400" b="1" dirty="0" err="1">
                <a:solidFill>
                  <a:srgbClr val="3D17A9"/>
                </a:solidFill>
                <a:latin typeface="Times New Roman" pitchFamily="18" charset="0"/>
                <a:cs typeface="Times New Roman" pitchFamily="18" charset="0"/>
              </a:rPr>
              <a:t>giặc</a:t>
            </a:r>
            <a:endParaRPr lang="en-US" altLang="en-US" sz="2400" b="1" dirty="0">
              <a:solidFill>
                <a:srgbClr val="3D17A9"/>
              </a:solidFill>
              <a:latin typeface="Times New Roman" pitchFamily="18" charset="0"/>
              <a:cs typeface="Times New Roman" pitchFamily="18" charset="0"/>
            </a:endParaRPr>
          </a:p>
        </p:txBody>
      </p:sp>
    </p:spTree>
    <p:extLst>
      <p:ext uri="{BB962C8B-B14F-4D97-AF65-F5344CB8AC3E}">
        <p14:creationId xmlns:p14="http://schemas.microsoft.com/office/powerpoint/2010/main" val="8870472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3554569" y="381000"/>
            <a:ext cx="4932608" cy="461665"/>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nchor="ctr">
            <a:spAutoFit/>
          </a:bodyPr>
          <a:lstStyle/>
          <a:p>
            <a:pPr algn="ctr" eaLnBrk="0" fontAlgn="base" hangingPunct="0">
              <a:spcBef>
                <a:spcPct val="0"/>
              </a:spcBef>
              <a:spcAft>
                <a:spcPct val="0"/>
              </a:spcAft>
              <a:defRPr/>
            </a:pPr>
            <a:r>
              <a:rPr lang="en-US" sz="2400" b="1" dirty="0">
                <a:solidFill>
                  <a:srgbClr val="002060"/>
                </a:solidFill>
                <a:latin typeface="Times New Roman" pitchFamily="18" charset="0"/>
                <a:cs typeface="Times New Roman" pitchFamily="18" charset="0"/>
              </a:rPr>
              <a:t>PHIẾU HỌC TẬP</a:t>
            </a:r>
          </a:p>
        </p:txBody>
      </p:sp>
      <p:graphicFrame>
        <p:nvGraphicFramePr>
          <p:cNvPr id="4" name="Table 3"/>
          <p:cNvGraphicFramePr>
            <a:graphicFrameLocks noGrp="1"/>
          </p:cNvGraphicFramePr>
          <p:nvPr>
            <p:extLst>
              <p:ext uri="{D42A27DB-BD31-4B8C-83A1-F6EECF244321}">
                <p14:modId xmlns:p14="http://schemas.microsoft.com/office/powerpoint/2010/main" val="2372717073"/>
              </p:ext>
            </p:extLst>
          </p:nvPr>
        </p:nvGraphicFramePr>
        <p:xfrm>
          <a:off x="496373" y="1050916"/>
          <a:ext cx="11049000" cy="5177444"/>
        </p:xfrm>
        <a:graphic>
          <a:graphicData uri="http://schemas.openxmlformats.org/drawingml/2006/table">
            <a:tbl>
              <a:tblPr/>
              <a:tblGrid>
                <a:gridCol w="3893457">
                  <a:extLst>
                    <a:ext uri="{9D8B030D-6E8A-4147-A177-3AD203B41FA5}">
                      <a16:colId xmlns:a16="http://schemas.microsoft.com/office/drawing/2014/main" val="20000"/>
                    </a:ext>
                  </a:extLst>
                </a:gridCol>
                <a:gridCol w="3472543">
                  <a:extLst>
                    <a:ext uri="{9D8B030D-6E8A-4147-A177-3AD203B41FA5}">
                      <a16:colId xmlns:a16="http://schemas.microsoft.com/office/drawing/2014/main" val="20001"/>
                    </a:ext>
                  </a:extLst>
                </a:gridCol>
                <a:gridCol w="3683000">
                  <a:extLst>
                    <a:ext uri="{9D8B030D-6E8A-4147-A177-3AD203B41FA5}">
                      <a16:colId xmlns:a16="http://schemas.microsoft.com/office/drawing/2014/main" val="20002"/>
                    </a:ext>
                  </a:extLst>
                </a:gridCol>
              </a:tblGrid>
              <a:tr h="462742">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0000"/>
                          </a:solidFill>
                          <a:effectLst/>
                          <a:latin typeface="Times New Roman" pitchFamily="18" charset="0"/>
                          <a:cs typeface="Times New Roman" pitchFamily="18" charset="0"/>
                        </a:rPr>
                        <a:t>DIỄN BIẾN TÂM TRẠNG ÔNG HAI KHI NGHE TIN DỮ</a:t>
                      </a:r>
                      <a:endParaRPr kumimoji="0" lang="en-US" sz="2400" b="1" i="0" u="none" strike="noStrike" cap="none" normalizeH="0" baseline="0">
                        <a:ln>
                          <a:noFill/>
                        </a:ln>
                        <a:solidFill>
                          <a:srgbClr val="FF000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627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2060"/>
                          </a:solidFill>
                          <a:effectLst/>
                          <a:latin typeface="Times New Roman" pitchFamily="18" charset="0"/>
                          <a:cs typeface="Times New Roman" pitchFamily="18" charset="0"/>
                        </a:rPr>
                        <a:t>Thời điểm</a:t>
                      </a:r>
                      <a:endParaRPr kumimoji="0" lang="en-US" sz="2400" b="1" i="0" u="none" strike="noStrike" cap="none" normalizeH="0" baseline="0">
                        <a:ln>
                          <a:noFill/>
                        </a:ln>
                        <a:solidFill>
                          <a:srgbClr val="00206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2060"/>
                          </a:solidFill>
                          <a:effectLst/>
                          <a:latin typeface="Times New Roman" pitchFamily="18" charset="0"/>
                          <a:cs typeface="Times New Roman" pitchFamily="18" charset="0"/>
                        </a:rPr>
                        <a:t>Dẫn chứng</a:t>
                      </a:r>
                      <a:endParaRPr kumimoji="0" lang="en-US" sz="2400" b="1" i="0" u="none" strike="noStrike" cap="none" normalizeH="0" baseline="0">
                        <a:ln>
                          <a:noFill/>
                        </a:ln>
                        <a:solidFill>
                          <a:srgbClr val="00206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2060"/>
                          </a:solidFill>
                          <a:effectLst/>
                          <a:latin typeface="Times New Roman" pitchFamily="18" charset="0"/>
                          <a:cs typeface="Times New Roman" pitchFamily="18" charset="0"/>
                        </a:rPr>
                        <a:t>Phân tích</a:t>
                      </a:r>
                      <a:endParaRPr kumimoji="0" lang="en-US" sz="2400" b="1" i="0" u="none" strike="noStrike" cap="none" normalizeH="0" baseline="0">
                        <a:ln>
                          <a:noFill/>
                        </a:ln>
                        <a:solidFill>
                          <a:srgbClr val="00206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803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Lúc bắt đầu nghe tin</a:t>
                      </a:r>
                      <a:endParaRPr kumimoji="0" lang="en-US" sz="2400" b="1"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274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Trên đường về nhà</a:t>
                      </a:r>
                      <a:endParaRPr kumimoji="0" lang="en-US" sz="2400" b="1"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929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Về đến nhà</a:t>
                      </a:r>
                      <a:endParaRPr kumimoji="0" lang="en-US" sz="2400" b="1"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5091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Mấy ngày sau</a:t>
                      </a:r>
                      <a:endParaRPr kumimoji="0" lang="en-US" sz="2400" b="1"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2548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Khi chủ nhà có ý đuổi đi</a:t>
                      </a:r>
                      <a:endParaRPr kumimoji="0" lang="en-US" sz="2400" b="1"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2548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Khi</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trò</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chuyện</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cùng</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con</a:t>
                      </a:r>
                      <a:endParaRPr kumimoji="0" lang="en-US" sz="2400" b="1" i="0" u="none" strike="noStrike" cap="none" normalizeH="0" baseline="0" dirty="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419911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7889"/>
                                        </p:tgtEl>
                                        <p:attrNameLst>
                                          <p:attrName>style.visibility</p:attrName>
                                        </p:attrNameLst>
                                      </p:cBhvr>
                                      <p:to>
                                        <p:strVal val="visible"/>
                                      </p:to>
                                    </p:set>
                                    <p:animEffect transition="in" filter="box(in)">
                                      <p:cBhvr>
                                        <p:cTn id="7" dur="500"/>
                                        <p:tgtEl>
                                          <p:spTgt spid="378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57163" y="540633"/>
            <a:ext cx="24431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a:solidFill>
                  <a:srgbClr val="FF0000"/>
                </a:solidFill>
                <a:latin typeface="Times New Roman" panose="02020603050405020304" pitchFamily="18" charset="0"/>
                <a:cs typeface="Times New Roman" panose="02020603050405020304" pitchFamily="18" charset="0"/>
              </a:rPr>
              <a:t>Lúc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nghe</a:t>
            </a:r>
            <a:r>
              <a:rPr lang="en-US" sz="3200" b="1" dirty="0">
                <a:solidFill>
                  <a:srgbClr val="FF0000"/>
                </a:solidFill>
                <a:latin typeface="Times New Roman" panose="02020603050405020304" pitchFamily="18" charset="0"/>
                <a:cs typeface="Times New Roman" panose="02020603050405020304" pitchFamily="18" charset="0"/>
              </a:rPr>
              <a:t> tin </a:t>
            </a:r>
          </a:p>
        </p:txBody>
      </p:sp>
      <p:sp>
        <p:nvSpPr>
          <p:cNvPr id="4" name="TextBox 3"/>
          <p:cNvSpPr txBox="1">
            <a:spLocks noChangeArrowheads="1"/>
          </p:cNvSpPr>
          <p:nvPr/>
        </p:nvSpPr>
        <p:spPr bwMode="auto">
          <a:xfrm>
            <a:off x="2286000" y="195322"/>
            <a:ext cx="9662160" cy="2431435"/>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nl-NL" altLang="en-US" sz="2800" i="1" dirty="0">
                <a:solidFill>
                  <a:srgbClr val="0070C0"/>
                </a:solidFill>
                <a:latin typeface="Times New Roman" panose="02020603050405020304" pitchFamily="18" charset="0"/>
                <a:cs typeface="Times New Roman" panose="02020603050405020304" pitchFamily="18" charset="0"/>
              </a:rPr>
              <a:t>Cổ lão nghẹn ắng hẳn lại, da mặt tê rân rân lặng đi, tưởng như không thở được. </a:t>
            </a:r>
          </a:p>
          <a:p>
            <a:pPr algn="just" eaLnBrk="1" hangingPunct="1"/>
            <a:r>
              <a:rPr lang="nl-NL" altLang="en-US" sz="2800" i="1" dirty="0">
                <a:solidFill>
                  <a:srgbClr val="0070C0"/>
                </a:solidFill>
                <a:latin typeface="Times New Roman" panose="02020603050405020304" pitchFamily="18" charset="0"/>
                <a:cs typeface="Times New Roman" panose="02020603050405020304" pitchFamily="18" charset="0"/>
              </a:rPr>
              <a:t>Một lúc lâu ông mới rặn è è, nuốt một cái gì vướng ở cổ,  giọng lạc đi...</a:t>
            </a:r>
          </a:p>
          <a:p>
            <a:pPr marL="457200" indent="-457200" algn="just">
              <a:lnSpc>
                <a:spcPts val="1600"/>
              </a:lnSpc>
              <a:buFont typeface="Symbol"/>
              <a:buChar char="Þ"/>
            </a:pPr>
            <a:r>
              <a:rPr lang="nl-NL" sz="2800" b="1" i="1" dirty="0">
                <a:solidFill>
                  <a:srgbClr val="FF0000"/>
                </a:solidFill>
                <a:latin typeface="Times New Roman"/>
                <a:ea typeface="Times New Roman"/>
                <a:cs typeface="Times New Roman"/>
              </a:rPr>
              <a:t>Đau khổ, bàng hoàng, ngỡ ngàng, tưởng chừng mọi điều </a:t>
            </a:r>
          </a:p>
          <a:p>
            <a:pPr marL="457200" indent="-457200" algn="just">
              <a:lnSpc>
                <a:spcPts val="1600"/>
              </a:lnSpc>
              <a:buFont typeface="Symbol"/>
              <a:buChar char="Þ"/>
            </a:pPr>
            <a:endParaRPr lang="nl-NL" sz="2800" b="1" i="1" dirty="0">
              <a:solidFill>
                <a:srgbClr val="FF0000"/>
              </a:solidFill>
              <a:latin typeface="Times New Roman"/>
              <a:ea typeface="Times New Roman"/>
              <a:cs typeface="Times New Roman"/>
            </a:endParaRPr>
          </a:p>
          <a:p>
            <a:pPr algn="just">
              <a:lnSpc>
                <a:spcPts val="1600"/>
              </a:lnSpc>
            </a:pPr>
            <a:r>
              <a:rPr lang="nl-NL" sz="2800" b="1" i="1" dirty="0">
                <a:solidFill>
                  <a:srgbClr val="FF0000"/>
                </a:solidFill>
                <a:latin typeface="Times New Roman"/>
                <a:ea typeface="Times New Roman"/>
                <a:cs typeface="Times New Roman"/>
              </a:rPr>
              <a:t>đang sụp đổ trước mắt ông, ông không tin đó là sự thật.</a:t>
            </a:r>
            <a:endParaRPr lang="en-US" sz="2000" dirty="0">
              <a:solidFill>
                <a:srgbClr val="FF0000"/>
              </a:solidFill>
              <a:effectLst/>
              <a:latin typeface="Calibri"/>
              <a:ea typeface="Calibri"/>
              <a:cs typeface="Times New Roman"/>
            </a:endParaRPr>
          </a:p>
        </p:txBody>
      </p:sp>
      <p:sp>
        <p:nvSpPr>
          <p:cNvPr id="5" name="Text Box 4"/>
          <p:cNvSpPr txBox="1">
            <a:spLocks noChangeArrowheads="1"/>
          </p:cNvSpPr>
          <p:nvPr/>
        </p:nvSpPr>
        <p:spPr bwMode="auto">
          <a:xfrm>
            <a:off x="-157164" y="2863855"/>
            <a:ext cx="24431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2286000" y="2737106"/>
            <a:ext cx="7117080" cy="1384995"/>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nl-NL" altLang="en-US" sz="2800" i="1" dirty="0">
                <a:solidFill>
                  <a:srgbClr val="0070C0"/>
                </a:solidFill>
                <a:latin typeface="Times New Roman" panose="02020603050405020304" pitchFamily="18" charset="0"/>
                <a:cs typeface="Times New Roman" panose="02020603050405020304" pitchFamily="18" charset="0"/>
              </a:rPr>
              <a:t>Lảng sang chuyện khác.</a:t>
            </a:r>
          </a:p>
          <a:p>
            <a:pPr algn="just" eaLnBrk="1" hangingPunct="1"/>
            <a:r>
              <a:rPr lang="nl-NL" altLang="en-US" sz="2800" i="1" dirty="0">
                <a:solidFill>
                  <a:srgbClr val="0070C0"/>
                </a:solidFill>
                <a:latin typeface="Times New Roman" panose="02020603050405020304" pitchFamily="18" charset="0"/>
                <a:cs typeface="Times New Roman" panose="02020603050405020304" pitchFamily="18" charset="0"/>
              </a:rPr>
              <a:t>Cúi gằm mặt mà đi</a:t>
            </a:r>
          </a:p>
          <a:p>
            <a:pPr algn="ctr" eaLnBrk="1" hangingPunct="1"/>
            <a:r>
              <a:rPr lang="nl-NL" altLang="en-US" sz="2800" b="1" i="1" dirty="0">
                <a:solidFill>
                  <a:srgbClr val="FF0000"/>
                </a:solidFill>
                <a:latin typeface="Times New Roman" panose="02020603050405020304" pitchFamily="18" charset="0"/>
                <a:cs typeface="Times New Roman" panose="02020603050405020304" pitchFamily="18" charset="0"/>
              </a:rPr>
              <a:t>=&gt; Nỗi xấu hổ xâm chiếm, mặc cảm, thất vọng</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24582" name="Picture 6" descr="Hình ảnh Yếu Tố đường Cây Xanh, Màu Xanh Lá, Cây, Trang Trí miễn phí tải  tập tin PNG PSDComment và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t="62996" b="-1"/>
          <a:stretch/>
        </p:blipFill>
        <p:spPr bwMode="auto">
          <a:xfrm>
            <a:off x="6096000" y="4714161"/>
            <a:ext cx="6096000" cy="2255838"/>
          </a:xfrm>
          <a:prstGeom prst="rect">
            <a:avLst/>
          </a:prstGeom>
          <a:ln>
            <a:noFill/>
          </a:ln>
          <a:effectLst>
            <a:softEdge rad="406400"/>
          </a:effectLst>
          <a:extLst>
            <a:ext uri="{909E8E84-426E-40DD-AFC4-6F175D3DCCD1}">
              <a14:hiddenFill xmlns:a14="http://schemas.microsoft.com/office/drawing/2010/main">
                <a:solidFill>
                  <a:srgbClr val="FFFFFF"/>
                </a:solidFill>
              </a14:hiddenFill>
            </a:ext>
          </a:extLst>
        </p:spPr>
      </p:pic>
      <p:sp>
        <p:nvSpPr>
          <p:cNvPr id="10" name="Text Box 4"/>
          <p:cNvSpPr txBox="1">
            <a:spLocks noChangeArrowheads="1"/>
          </p:cNvSpPr>
          <p:nvPr/>
        </p:nvSpPr>
        <p:spPr bwMode="auto">
          <a:xfrm>
            <a:off x="1" y="5162074"/>
            <a:ext cx="20621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nhà</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2286000" y="4339505"/>
            <a:ext cx="7117080" cy="2205732"/>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eaLnBrk="1" fontAlgn="base" hangingPunct="1">
              <a:spcBef>
                <a:spcPct val="0"/>
              </a:spcBef>
              <a:spcAft>
                <a:spcPct val="0"/>
              </a:spcAft>
            </a:pPr>
            <a:r>
              <a:rPr lang="nl-NL" altLang="en-US" sz="2800" i="1" dirty="0">
                <a:solidFill>
                  <a:srgbClr val="0070C0"/>
                </a:solidFill>
                <a:latin typeface="Times New Roman" panose="02020603050405020304" pitchFamily="18" charset="0"/>
                <a:cs typeface="Times New Roman" panose="02020603050405020304" pitchFamily="18" charset="0"/>
              </a:rPr>
              <a:t>Nằm vật ra giường.</a:t>
            </a:r>
          </a:p>
          <a:p>
            <a:pPr lvl="0" algn="just" eaLnBrk="1" fontAlgn="base" hangingPunct="1">
              <a:spcBef>
                <a:spcPct val="0"/>
              </a:spcBef>
              <a:spcAft>
                <a:spcPct val="0"/>
              </a:spcAft>
            </a:pPr>
            <a:r>
              <a:rPr lang="nl-NL" altLang="en-US" sz="2800" i="1" dirty="0">
                <a:solidFill>
                  <a:srgbClr val="0070C0"/>
                </a:solidFill>
                <a:latin typeface="Times New Roman" panose="02020603050405020304" pitchFamily="18" charset="0"/>
                <a:cs typeface="Times New Roman" panose="02020603050405020304" pitchFamily="18" charset="0"/>
              </a:rPr>
              <a:t>Nhìn lũ con thấy tủi thân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nước</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mắt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giàn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ra.</a:t>
            </a:r>
            <a:endParaRPr lang="en-US" altLang="en-US" sz="2800" i="1" dirty="0">
              <a:solidFill>
                <a:srgbClr val="0070C0"/>
              </a:solidFill>
              <a:latin typeface="Times New Roman" panose="02020603050405020304" pitchFamily="18" charset="0"/>
              <a:cs typeface="Times New Roman" panose="02020603050405020304" pitchFamily="18" charset="0"/>
            </a:endParaRPr>
          </a:p>
          <a:p>
            <a:pPr lvl="0" algn="just" eaLnBrk="1" fontAlgn="base" hangingPunct="1">
              <a:spcBef>
                <a:spcPct val="0"/>
              </a:spcBef>
              <a:spcAft>
                <a:spcPct val="0"/>
              </a:spcAft>
            </a:pPr>
            <a:r>
              <a:rPr lang="en-US" altLang="en-US" sz="2800" i="1" dirty="0" err="1">
                <a:solidFill>
                  <a:srgbClr val="0070C0"/>
                </a:solidFill>
                <a:latin typeface="Times New Roman" panose="02020603050405020304" pitchFamily="18" charset="0"/>
                <a:cs typeface="Times New Roman" panose="02020603050405020304" pitchFamily="18" charset="0"/>
              </a:rPr>
              <a:t>Rít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lên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chửi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bọn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phản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bội</a:t>
            </a:r>
            <a:endParaRPr lang="en-US" altLang="en-US" sz="2800" i="1" dirty="0">
              <a:solidFill>
                <a:srgbClr val="0070C0"/>
              </a:solidFill>
              <a:latin typeface="Times New Roman" panose="02020603050405020304" pitchFamily="18" charset="0"/>
              <a:cs typeface="Times New Roman" panose="02020603050405020304" pitchFamily="18" charset="0"/>
            </a:endParaRPr>
          </a:p>
          <a:p>
            <a:pPr indent="180340" algn="just">
              <a:lnSpc>
                <a:spcPts val="1600"/>
              </a:lnSpc>
            </a:pPr>
            <a:endParaRPr lang="en-US" altLang="en-US" sz="2800" b="1" i="1" dirty="0">
              <a:solidFill>
                <a:srgbClr val="FF0000"/>
              </a:solidFill>
              <a:latin typeface="Times New Roman" panose="02020603050405020304" pitchFamily="18" charset="0"/>
              <a:cs typeface="Times New Roman" panose="02020603050405020304" pitchFamily="18" charset="0"/>
            </a:endParaRPr>
          </a:p>
          <a:p>
            <a:pPr indent="180340" algn="just">
              <a:lnSpc>
                <a:spcPts val="1600"/>
              </a:lnSpc>
            </a:pPr>
            <a:r>
              <a:rPr lang="en-US" altLang="en-US" sz="2800" b="1" i="1" dirty="0">
                <a:solidFill>
                  <a:srgbClr val="FF0000"/>
                </a:solidFill>
                <a:latin typeface="Times New Roman" panose="02020603050405020304" pitchFamily="18" charset="0"/>
                <a:cs typeface="Times New Roman" panose="02020603050405020304" pitchFamily="18" charset="0"/>
              </a:rPr>
              <a:t>=&gt; </a:t>
            </a:r>
            <a:r>
              <a:rPr lang="nl-NL" sz="2800" b="1" dirty="0">
                <a:solidFill>
                  <a:srgbClr val="FF0000"/>
                </a:solidFill>
                <a:latin typeface="Times New Roman" pitchFamily="18" charset="0"/>
                <a:ea typeface="Times New Roman"/>
                <a:cs typeface="Times New Roman" pitchFamily="18" charset="0"/>
              </a:rPr>
              <a:t>Tâm trạng tủi thân, xấu hổ, uất ức, căm phẫn. </a:t>
            </a:r>
            <a:endParaRPr lang="en-US" sz="2000" dirty="0">
              <a:solidFill>
                <a:srgbClr val="FF0000"/>
              </a:solidFill>
              <a:latin typeface="Times New Roman" pitchFamily="18" charset="0"/>
              <a:ea typeface="Calibri"/>
              <a:cs typeface="Times New Roman" pitchFamily="18" charset="0"/>
            </a:endParaRPr>
          </a:p>
          <a:p>
            <a:pPr indent="180340" algn="just">
              <a:lnSpc>
                <a:spcPts val="1600"/>
              </a:lnSpc>
            </a:pPr>
            <a:r>
              <a:rPr lang="nl-NL" sz="2800" b="1" dirty="0">
                <a:solidFill>
                  <a:srgbClr val="FF0000"/>
                </a:solidFill>
                <a:latin typeface="Times New Roman" pitchFamily="18" charset="0"/>
                <a:ea typeface="Times New Roman"/>
                <a:cs typeface="Times New Roman" pitchFamily="18" charset="0"/>
              </a:rPr>
              <a:t> </a:t>
            </a:r>
            <a:endParaRPr lang="en-US" sz="2000" dirty="0">
              <a:solidFill>
                <a:srgbClr val="FF0000"/>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4495768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24582"/>
                                        </p:tgtEl>
                                        <p:attrNameLst>
                                          <p:attrName>style.visibility</p:attrName>
                                        </p:attrNameLst>
                                      </p:cBhvr>
                                      <p:to>
                                        <p:strVal val="visible"/>
                                      </p:to>
                                    </p:set>
                                    <p:animEffect transition="in" filter="wipe(down)">
                                      <p:cBhvr>
                                        <p:cTn id="25" dur="500"/>
                                        <p:tgtEl>
                                          <p:spTgt spid="2458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ox(i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10"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875296" y="2340467"/>
            <a:ext cx="445477" cy="4517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7172" y="2340466"/>
            <a:ext cx="445477" cy="4517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p:cNvSpPr/>
          <p:nvPr/>
        </p:nvSpPr>
        <p:spPr>
          <a:xfrm rot="4030516">
            <a:off x="2663584" y="-1805161"/>
            <a:ext cx="985637" cy="6434280"/>
          </a:xfrm>
          <a:prstGeom prst="parallelogram">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p:nvSpPr>
        <p:spPr>
          <a:xfrm rot="6446970">
            <a:off x="8551086" y="-1902525"/>
            <a:ext cx="985637" cy="6578455"/>
          </a:xfrm>
          <a:prstGeom prst="parallelogram">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4"/>
          <p:cNvSpPr txBox="1">
            <a:spLocks noChangeArrowheads="1"/>
          </p:cNvSpPr>
          <p:nvPr/>
        </p:nvSpPr>
        <p:spPr bwMode="auto">
          <a:xfrm>
            <a:off x="3641113" y="1386712"/>
            <a:ext cx="47760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a:solidFill>
                  <a:srgbClr val="FF0000"/>
                </a:solidFill>
                <a:latin typeface="Times New Roman" panose="02020603050405020304" pitchFamily="18" charset="0"/>
                <a:cs typeface="Times New Roman" panose="02020603050405020304" pitchFamily="18" charset="0"/>
              </a:rPr>
              <a:t>Ba, </a:t>
            </a:r>
            <a:r>
              <a:rPr lang="en-US" sz="3200" b="1" dirty="0" err="1">
                <a:solidFill>
                  <a:srgbClr val="FF0000"/>
                </a:solidFill>
                <a:latin typeface="Times New Roman" panose="02020603050405020304" pitchFamily="18" charset="0"/>
                <a:cs typeface="Times New Roman" panose="02020603050405020304" pitchFamily="18" charset="0"/>
              </a:rPr>
              <a:t>bốn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1728485" y="2263411"/>
            <a:ext cx="890953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i="1" dirty="0" err="1">
                <a:solidFill>
                  <a:srgbClr val="0070C0"/>
                </a:solidFill>
                <a:latin typeface="Times New Roman" panose="02020603050405020304" pitchFamily="18" charset="0"/>
                <a:cs typeface="Times New Roman" panose="02020603050405020304" pitchFamily="18" charset="0"/>
              </a:rPr>
              <a:t>Không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dám</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đâu</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quanh</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quẩn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nghe</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ngóng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binh</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tình</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bên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ngoài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chột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dạ</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khi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thấy</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một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đám</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đông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nghe</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tiếng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Tây</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Việt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gian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là</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lủi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ra</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một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góc</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nhà</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nín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thít</a:t>
            </a:r>
            <a:endParaRPr lang="en-US" altLang="en-US" sz="2800" i="1" dirty="0">
              <a:solidFill>
                <a:srgbClr val="0070C0"/>
              </a:solidFill>
              <a:latin typeface="Times New Roman" panose="02020603050405020304" pitchFamily="18" charset="0"/>
              <a:cs typeface="Times New Roman" panose="02020603050405020304" pitchFamily="18" charset="0"/>
            </a:endParaRPr>
          </a:p>
        </p:txBody>
      </p:sp>
      <p:pic>
        <p:nvPicPr>
          <p:cNvPr id="38920" name="Picture 8" descr="Hình ảnh Mở Cửa Sổ Bằng Gỗ, Gỗ, Cửa Sổ, Mở Cửa Sổ Vector và PNG với nền  trong suốt để tải xuống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125" r="100000"/>
                    </a14:imgEffect>
                  </a14:imgLayer>
                </a14:imgProps>
              </a:ext>
              <a:ext uri="{28A0092B-C50C-407E-A947-70E740481C1C}">
                <a14:useLocalDpi xmlns:a14="http://schemas.microsoft.com/office/drawing/2010/main" val="0"/>
              </a:ext>
            </a:extLst>
          </a:blip>
          <a:srcRect/>
          <a:stretch>
            <a:fillRect/>
          </a:stretch>
        </p:blipFill>
        <p:spPr bwMode="auto">
          <a:xfrm>
            <a:off x="2597249" y="2708931"/>
            <a:ext cx="6863787" cy="493482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a:spLocks noChangeArrowheads="1"/>
          </p:cNvSpPr>
          <p:nvPr/>
        </p:nvSpPr>
        <p:spPr bwMode="auto">
          <a:xfrm>
            <a:off x="4414478" y="4268393"/>
            <a:ext cx="322933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dirty="0" err="1">
                <a:solidFill>
                  <a:srgbClr val="FF0000"/>
                </a:solidFill>
                <a:latin typeface="Times New Roman" panose="02020603050405020304" pitchFamily="18" charset="0"/>
                <a:cs typeface="Times New Roman" panose="02020603050405020304" pitchFamily="18" charset="0"/>
              </a:rPr>
              <a:t>Nỗi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ám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ảnh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nặng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nề</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biến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thành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sự</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hãi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thường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trực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trong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lòng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tủi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hổ</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nhục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nhã</a:t>
            </a:r>
            <a:r>
              <a:rPr lang="en-US" alt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49498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amond(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121724" y="269394"/>
            <a:ext cx="96136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a:solidFill>
                  <a:srgbClr val="FF0000"/>
                </a:solidFill>
                <a:latin typeface="Times New Roman" panose="02020603050405020304" pitchFamily="18" charset="0"/>
                <a:cs typeface="Times New Roman" panose="02020603050405020304" pitchFamily="18" charset="0"/>
              </a:rPr>
              <a:t>KHI CHỦ NHÀ CÓ Ý ĐUỔI GIA ĐÌNH ÔNG</a:t>
            </a:r>
          </a:p>
        </p:txBody>
      </p:sp>
      <p:sp>
        <p:nvSpPr>
          <p:cNvPr id="8" name="Rectangle: Rounded Corners 10">
            <a:extLst>
              <a:ext uri="{FF2B5EF4-FFF2-40B4-BE49-F238E27FC236}">
                <a16:creationId xmlns:a16="http://schemas.microsoft.com/office/drawing/2014/main" id="{2241C324-BB44-420D-B755-14DEB85C5A9E}"/>
              </a:ext>
            </a:extLst>
          </p:cNvPr>
          <p:cNvSpPr/>
          <p:nvPr/>
        </p:nvSpPr>
        <p:spPr>
          <a:xfrm>
            <a:off x="509153" y="1582037"/>
            <a:ext cx="2444603" cy="636919"/>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50000"/>
              </a:lnSpc>
              <a:spcBef>
                <a:spcPct val="1000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làng</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9" name="Rectangle: Rounded Corners 11">
            <a:extLst>
              <a:ext uri="{FF2B5EF4-FFF2-40B4-BE49-F238E27FC236}">
                <a16:creationId xmlns:a16="http://schemas.microsoft.com/office/drawing/2014/main" id="{0938BD58-0E5F-48B8-98E1-4294A8A37EE5}"/>
              </a:ext>
            </a:extLst>
          </p:cNvPr>
          <p:cNvSpPr/>
          <p:nvPr/>
        </p:nvSpPr>
        <p:spPr>
          <a:xfrm>
            <a:off x="3685113" y="1579493"/>
            <a:ext cx="2444603" cy="636919"/>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50000"/>
              </a:lnSpc>
              <a:spcBef>
                <a:spcPct val="10000"/>
              </a:spcBef>
              <a:spcAft>
                <a:spcPts val="0"/>
              </a:spcAft>
              <a:buClrTx/>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Ở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lại</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60306715-8C4B-479A-BDEE-55880ED9603E}"/>
              </a:ext>
            </a:extLst>
          </p:cNvPr>
          <p:cNvCxnSpPr>
            <a:cxnSpLocks/>
            <a:endCxn id="8" idx="0"/>
          </p:cNvCxnSpPr>
          <p:nvPr/>
        </p:nvCxnSpPr>
        <p:spPr>
          <a:xfrm flipH="1">
            <a:off x="1731453" y="860826"/>
            <a:ext cx="1662704" cy="721208"/>
          </a:xfrm>
          <a:prstGeom prst="straightConnector1">
            <a:avLst/>
          </a:prstGeom>
          <a:noFill/>
          <a:ln w="28575" cap="flat" cmpd="sng" algn="ctr">
            <a:solidFill>
              <a:schemeClr val="tx1"/>
            </a:solidFill>
            <a:prstDash val="solid"/>
            <a:miter lim="800000"/>
            <a:tailEnd type="triangle"/>
          </a:ln>
          <a:effectLst/>
        </p:spPr>
      </p:cxnSp>
      <p:cxnSp>
        <p:nvCxnSpPr>
          <p:cNvPr id="11" name="Straight Arrow Connector 10">
            <a:extLst>
              <a:ext uri="{FF2B5EF4-FFF2-40B4-BE49-F238E27FC236}">
                <a16:creationId xmlns:a16="http://schemas.microsoft.com/office/drawing/2014/main" id="{AD43F079-6CF9-4270-AB42-A4436D1DCF17}"/>
              </a:ext>
            </a:extLst>
          </p:cNvPr>
          <p:cNvCxnSpPr>
            <a:cxnSpLocks/>
            <a:stCxn id="7" idx="2"/>
            <a:endCxn id="9" idx="0"/>
          </p:cNvCxnSpPr>
          <p:nvPr/>
        </p:nvCxnSpPr>
        <p:spPr>
          <a:xfrm>
            <a:off x="3394157" y="848825"/>
            <a:ext cx="1513259" cy="730675"/>
          </a:xfrm>
          <a:prstGeom prst="straightConnector1">
            <a:avLst/>
          </a:prstGeom>
          <a:noFill/>
          <a:ln w="28575" cap="flat" cmpd="sng" algn="ctr">
            <a:solidFill>
              <a:schemeClr val="tx1"/>
            </a:solidFill>
            <a:prstDash val="solid"/>
            <a:miter lim="800000"/>
            <a:tailEnd type="triangle"/>
          </a:ln>
          <a:effectLst/>
        </p:spPr>
      </p:cxnSp>
      <p:cxnSp>
        <p:nvCxnSpPr>
          <p:cNvPr id="12" name="Straight Arrow Connector 11">
            <a:extLst>
              <a:ext uri="{FF2B5EF4-FFF2-40B4-BE49-F238E27FC236}">
                <a16:creationId xmlns:a16="http://schemas.microsoft.com/office/drawing/2014/main" id="{518EEAD0-C45E-41E8-8618-55DB52305154}"/>
              </a:ext>
            </a:extLst>
          </p:cNvPr>
          <p:cNvCxnSpPr>
            <a:cxnSpLocks/>
          </p:cNvCxnSpPr>
          <p:nvPr/>
        </p:nvCxnSpPr>
        <p:spPr>
          <a:xfrm>
            <a:off x="1703560" y="2218963"/>
            <a:ext cx="1" cy="630595"/>
          </a:xfrm>
          <a:prstGeom prst="straightConnector1">
            <a:avLst/>
          </a:prstGeom>
          <a:noFill/>
          <a:ln w="28575" cap="flat" cmpd="sng" algn="ctr">
            <a:solidFill>
              <a:schemeClr val="tx1"/>
            </a:solidFill>
            <a:prstDash val="solid"/>
            <a:miter lim="800000"/>
            <a:tailEnd type="triangle"/>
          </a:ln>
          <a:effectLst/>
        </p:spPr>
      </p:cxnSp>
      <p:cxnSp>
        <p:nvCxnSpPr>
          <p:cNvPr id="13" name="Straight Arrow Connector 12">
            <a:extLst>
              <a:ext uri="{FF2B5EF4-FFF2-40B4-BE49-F238E27FC236}">
                <a16:creationId xmlns:a16="http://schemas.microsoft.com/office/drawing/2014/main" id="{0C808604-DD4B-4BDB-A947-AC6E64455834}"/>
              </a:ext>
            </a:extLst>
          </p:cNvPr>
          <p:cNvCxnSpPr>
            <a:cxnSpLocks/>
            <a:stCxn id="9" idx="2"/>
            <a:endCxn id="19" idx="0"/>
          </p:cNvCxnSpPr>
          <p:nvPr/>
        </p:nvCxnSpPr>
        <p:spPr>
          <a:xfrm>
            <a:off x="4907415" y="2216409"/>
            <a:ext cx="0" cy="633140"/>
          </a:xfrm>
          <a:prstGeom prst="straightConnector1">
            <a:avLst/>
          </a:prstGeom>
          <a:noFill/>
          <a:ln w="28575" cap="flat" cmpd="sng" algn="ctr">
            <a:solidFill>
              <a:schemeClr val="tx1"/>
            </a:solidFill>
            <a:prstDash val="solid"/>
            <a:miter lim="800000"/>
            <a:tailEnd type="triangle"/>
          </a:ln>
          <a:effectLst/>
        </p:spPr>
      </p:cxnSp>
      <p:sp>
        <p:nvSpPr>
          <p:cNvPr id="15" name="Rectangle: Rounded Corners 133">
            <a:extLst>
              <a:ext uri="{FF2B5EF4-FFF2-40B4-BE49-F238E27FC236}">
                <a16:creationId xmlns:a16="http://schemas.microsoft.com/office/drawing/2014/main" id="{A1EF22D9-2557-4A70-BBD6-F05077076AE3}"/>
              </a:ext>
            </a:extLst>
          </p:cNvPr>
          <p:cNvSpPr/>
          <p:nvPr/>
        </p:nvSpPr>
        <p:spPr>
          <a:xfrm>
            <a:off x="509153" y="5464234"/>
            <a:ext cx="5620563" cy="1043210"/>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thì</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thật</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nhưng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theo</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Tây</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mất</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rồi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thì</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phải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thù</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cxnSp>
        <p:nvCxnSpPr>
          <p:cNvPr id="16" name="Straight Arrow Connector 15">
            <a:extLst>
              <a:ext uri="{FF2B5EF4-FFF2-40B4-BE49-F238E27FC236}">
                <a16:creationId xmlns:a16="http://schemas.microsoft.com/office/drawing/2014/main" id="{59CA592A-1E82-44F5-9869-5ECA63F686A1}"/>
              </a:ext>
            </a:extLst>
          </p:cNvPr>
          <p:cNvCxnSpPr>
            <a:cxnSpLocks/>
            <a:stCxn id="15" idx="0"/>
            <a:endCxn id="18" idx="2"/>
          </p:cNvCxnSpPr>
          <p:nvPr/>
        </p:nvCxnSpPr>
        <p:spPr>
          <a:xfrm flipH="1" flipV="1">
            <a:off x="1731455" y="4846388"/>
            <a:ext cx="1587980" cy="617846"/>
          </a:xfrm>
          <a:prstGeom prst="straightConnector1">
            <a:avLst/>
          </a:prstGeom>
          <a:noFill/>
          <a:ln w="28575" cap="flat" cmpd="sng" algn="ctr">
            <a:solidFill>
              <a:schemeClr val="tx1"/>
            </a:solidFill>
            <a:prstDash val="solid"/>
            <a:miter lim="800000"/>
            <a:tailEnd type="triangle"/>
          </a:ln>
          <a:effectLst/>
        </p:spPr>
      </p:cxnSp>
      <p:cxnSp>
        <p:nvCxnSpPr>
          <p:cNvPr id="17" name="Straight Arrow Connector 16">
            <a:extLst>
              <a:ext uri="{FF2B5EF4-FFF2-40B4-BE49-F238E27FC236}">
                <a16:creationId xmlns:a16="http://schemas.microsoft.com/office/drawing/2014/main" id="{24B044BD-53EC-47D0-9976-4857392DE6AA}"/>
              </a:ext>
            </a:extLst>
          </p:cNvPr>
          <p:cNvCxnSpPr>
            <a:cxnSpLocks/>
            <a:stCxn id="15" idx="0"/>
            <a:endCxn id="19" idx="2"/>
          </p:cNvCxnSpPr>
          <p:nvPr/>
        </p:nvCxnSpPr>
        <p:spPr>
          <a:xfrm flipV="1">
            <a:off x="3319436" y="4846399"/>
            <a:ext cx="1587981" cy="617845"/>
          </a:xfrm>
          <a:prstGeom prst="straightConnector1">
            <a:avLst/>
          </a:prstGeom>
          <a:noFill/>
          <a:ln w="28575" cap="flat" cmpd="sng" algn="ctr">
            <a:solidFill>
              <a:schemeClr val="tx1"/>
            </a:solidFill>
            <a:prstDash val="solid"/>
            <a:miter lim="800000"/>
            <a:tailEnd type="triangle"/>
          </a:ln>
          <a:effectLst/>
        </p:spPr>
      </p:cxnSp>
      <p:sp>
        <p:nvSpPr>
          <p:cNvPr id="18" name="Rectangle: Rounded Corners 140">
            <a:extLst>
              <a:ext uri="{FF2B5EF4-FFF2-40B4-BE49-F238E27FC236}">
                <a16:creationId xmlns:a16="http://schemas.microsoft.com/office/drawing/2014/main" id="{642AA76D-154C-42E7-B20A-3DEBFC64063C}"/>
              </a:ext>
            </a:extLst>
          </p:cNvPr>
          <p:cNvSpPr/>
          <p:nvPr/>
        </p:nvSpPr>
        <p:spPr>
          <a:xfrm>
            <a:off x="509153" y="2849548"/>
            <a:ext cx="2444603" cy="1996840"/>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just" defTabSz="914400" eaLnBrk="1" fontAlgn="auto" latinLnBrk="0" hangingPunct="1">
              <a:lnSpc>
                <a:spcPct val="100000"/>
              </a:lnSpc>
              <a:spcBef>
                <a:spcPct val="10000"/>
              </a:spcBef>
              <a:spcAft>
                <a:spcPts val="0"/>
              </a:spcAft>
              <a:buClrTx/>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Phản</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bội</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kháng</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cụ</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Hồ</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eaLnBrk="1" fontAlgn="auto" latinLnBrk="0" hangingPunct="1">
              <a:lnSpc>
                <a:spcPct val="100000"/>
              </a:lnSpc>
              <a:spcBef>
                <a:spcPct val="10000"/>
              </a:spcBef>
              <a:spcAft>
                <a:spcPts val="0"/>
              </a:spcAft>
              <a:buClrTx/>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nô</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lệ</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9" name="Rectangle: Rounded Corners 141">
            <a:extLst>
              <a:ext uri="{FF2B5EF4-FFF2-40B4-BE49-F238E27FC236}">
                <a16:creationId xmlns:a16="http://schemas.microsoft.com/office/drawing/2014/main" id="{D221048D-561A-40EA-8C42-75B8C837CE6A}"/>
              </a:ext>
            </a:extLst>
          </p:cNvPr>
          <p:cNvSpPr/>
          <p:nvPr/>
        </p:nvSpPr>
        <p:spPr>
          <a:xfrm>
            <a:off x="3685113" y="2849549"/>
            <a:ext cx="2444603" cy="1996840"/>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just" defTabSz="914400" eaLnBrk="1" fontAlgn="auto" latinLnBrk="0" hangingPunct="1">
              <a:lnSpc>
                <a:spcPct val="100000"/>
              </a:lnSpc>
              <a:spcBef>
                <a:spcPct val="1000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Không</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ai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cho</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ở,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bị</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đuổi</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0" name="Right Brace 19">
            <a:extLst>
              <a:ext uri="{FF2B5EF4-FFF2-40B4-BE49-F238E27FC236}">
                <a16:creationId xmlns:a16="http://schemas.microsoft.com/office/drawing/2014/main" id="{4074AD45-2E6F-42C6-8334-82FCFBB890D3}"/>
              </a:ext>
            </a:extLst>
          </p:cNvPr>
          <p:cNvSpPr/>
          <p:nvPr/>
        </p:nvSpPr>
        <p:spPr>
          <a:xfrm>
            <a:off x="7135233" y="625693"/>
            <a:ext cx="555976" cy="5356017"/>
          </a:xfrm>
          <a:prstGeom prst="rightBrace">
            <a:avLst/>
          </a:prstGeom>
          <a:no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7544645" y="1878504"/>
            <a:ext cx="4429843" cy="954107"/>
          </a:xfrm>
          <a:prstGeom prst="rect">
            <a:avLst/>
          </a:prstGeom>
          <a:solidFill>
            <a:srgbClr val="92D05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err="1">
                <a:solidFill>
                  <a:srgbClr val="FF0000"/>
                </a:solidFill>
                <a:latin typeface="Times New Roman" panose="02020603050405020304" pitchFamily="18" charset="0"/>
                <a:cs typeface="Times New Roman" panose="02020603050405020304" pitchFamily="18" charset="0"/>
              </a:rPr>
              <a:t>Đấu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tranh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nội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tâm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trong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một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tình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thế</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bế</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tắc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tuyệt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vọng</a:t>
            </a:r>
            <a:r>
              <a:rPr lang="en-US" altLang="en-US" sz="2800" dirty="0">
                <a:solidFill>
                  <a:srgbClr val="FF0000"/>
                </a:solidFill>
                <a:latin typeface="Times New Roman" panose="02020603050405020304" pitchFamily="18" charset="0"/>
                <a:cs typeface="Times New Roman" panose="02020603050405020304" pitchFamily="18" charset="0"/>
              </a:rPr>
              <a:t>.</a:t>
            </a:r>
          </a:p>
        </p:txBody>
      </p:sp>
      <p:sp>
        <p:nvSpPr>
          <p:cNvPr id="24" name="TextBox 23"/>
          <p:cNvSpPr txBox="1">
            <a:spLocks noChangeArrowheads="1"/>
          </p:cNvSpPr>
          <p:nvPr/>
        </p:nvSpPr>
        <p:spPr bwMode="auto">
          <a:xfrm>
            <a:off x="7544645" y="2827065"/>
            <a:ext cx="4429843" cy="1815882"/>
          </a:xfrm>
          <a:prstGeom prst="rect">
            <a:avLst/>
          </a:prstGeom>
          <a:solidFill>
            <a:srgbClr val="92D05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err="1">
                <a:solidFill>
                  <a:srgbClr val="FF0000"/>
                </a:solidFill>
                <a:latin typeface="Times New Roman" panose="02020603050405020304" pitchFamily="18" charset="0"/>
                <a:cs typeface="Times New Roman" panose="02020603050405020304" pitchFamily="18" charset="0"/>
              </a:rPr>
              <a:t>Tình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yêu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nước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và</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tinh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thần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kháng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chiến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rộng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lớn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hơn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tất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cả</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bao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trùm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lên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tình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cảm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làng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quê</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tình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quê</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hương</a:t>
            </a:r>
            <a:r>
              <a:rPr lang="en-US" altLang="en-US" sz="2800" dirty="0">
                <a:solidFill>
                  <a:srgbClr val="FF0000"/>
                </a:solidFill>
                <a:latin typeface="Times New Roman" panose="02020603050405020304" pitchFamily="18" charset="0"/>
                <a:cs typeface="Times New Roman" panose="02020603050405020304" pitchFamily="18" charset="0"/>
              </a:rPr>
              <a:t>.</a:t>
            </a:r>
          </a:p>
        </p:txBody>
      </p:sp>
      <p:sp>
        <p:nvSpPr>
          <p:cNvPr id="4" name="Right Arrow 3"/>
          <p:cNvSpPr/>
          <p:nvPr/>
        </p:nvSpPr>
        <p:spPr>
          <a:xfrm>
            <a:off x="6782012" y="2803763"/>
            <a:ext cx="415184" cy="73569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2213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randombar(horizontal)">
                                      <p:cBhvr>
                                        <p:cTn id="44" dur="500"/>
                                        <p:tgtEl>
                                          <p:spTgt spid="16"/>
                                        </p:tgtEl>
                                      </p:cBhvr>
                                    </p:animEffect>
                                  </p:childTnLst>
                                </p:cTn>
                              </p:par>
                              <p:par>
                                <p:cTn id="45" presetID="14" presetClass="entr" presetSubtype="1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randombar(horizontal)">
                                      <p:cBhvr>
                                        <p:cTn id="47" dur="500"/>
                                        <p:tgtEl>
                                          <p:spTgt spid="17"/>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randombar(horizontal)">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down)">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ox(in)">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box(in)">
                                      <p:cBhvr>
                                        <p:cTn id="6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5" grpId="0" animBg="1"/>
      <p:bldP spid="18" grpId="0" animBg="1"/>
      <p:bldP spid="19" grpId="0" animBg="1"/>
      <p:bldP spid="20" grpId="0" animBg="1"/>
      <p:bldP spid="23" grpId="0" animBg="1"/>
      <p:bldP spid="24"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ình ảnh Thiết Kế Lá Cờ Việt Nam Ngày độc Lập , Ngày độc Lập., Việt Nam Tự  Do., Việt Nam Chúc Mừng Ngày độc Lập. Vector và PNG với nền tr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9922"/>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àng Vẽ Phác Thảo - Vẽ tay làng png tải về - Miễn phí trong suốt Cổ Phiếu  Nhiếp ảnh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640507" y="1400546"/>
            <a:ext cx="9433148" cy="6917643"/>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Chữa 2 đề thi vào lớp 10 môn văn 2020 đề bé Thu &amp; anh thanh niên Lặng lẽ Sa  Pa — Đọc là đỗ"/>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51" b="96716" l="10000" r="96563">
                        <a14:foregroundMark x1="38438" y1="40896" x2="43906" y2="88657"/>
                        <a14:backgroundMark x1="52188" y1="45075" x2="54375" y2="99104"/>
                        <a14:backgroundMark x1="84531" y1="84179" x2="84844" y2="98507"/>
                      </a14:backgroundRemoval>
                    </a14:imgEffect>
                  </a14:imgLayer>
                </a14:imgProps>
              </a:ext>
              <a:ext uri="{28A0092B-C50C-407E-A947-70E740481C1C}">
                <a14:useLocalDpi xmlns:a14="http://schemas.microsoft.com/office/drawing/2010/main" val="0"/>
              </a:ext>
            </a:extLst>
          </a:blip>
          <a:srcRect/>
          <a:stretch>
            <a:fillRect/>
          </a:stretch>
        </p:blipFill>
        <p:spPr bwMode="auto">
          <a:xfrm>
            <a:off x="-805125" y="3310359"/>
            <a:ext cx="6950604" cy="3638208"/>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211504" y="1781352"/>
            <a:ext cx="4363656" cy="2395961"/>
          </a:xfrm>
          <a:prstGeom prst="cloudCallout">
            <a:avLst>
              <a:gd name="adj1" fmla="val 18048"/>
              <a:gd name="adj2" fmla="val 7284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buFontTx/>
              <a:buChar char="-"/>
            </a:pPr>
            <a:r>
              <a:rPr lang="en-US" altLang="en-US" sz="2800" i="1" dirty="0">
                <a:solidFill>
                  <a:srgbClr val="0070C0"/>
                </a:solidFill>
                <a:latin typeface="Times New Roman" panose="02020603050405020304" pitchFamily="18" charset="0"/>
                <a:cs typeface="Times New Roman" panose="02020603050405020304" pitchFamily="18" charset="0"/>
              </a:rPr>
              <a:t> Con </a:t>
            </a:r>
            <a:r>
              <a:rPr lang="en-US" altLang="en-US" sz="2800" i="1" dirty="0" err="1">
                <a:solidFill>
                  <a:srgbClr val="0070C0"/>
                </a:solidFill>
                <a:latin typeface="Times New Roman" panose="02020603050405020304" pitchFamily="18" charset="0"/>
                <a:cs typeface="Times New Roman" panose="02020603050405020304" pitchFamily="18" charset="0"/>
              </a:rPr>
              <a:t>là</a:t>
            </a:r>
            <a:r>
              <a:rPr lang="en-US" altLang="en-US" sz="2800" i="1" dirty="0">
                <a:solidFill>
                  <a:srgbClr val="0070C0"/>
                </a:solidFill>
                <a:latin typeface="Times New Roman" panose="02020603050405020304" pitchFamily="18" charset="0"/>
                <a:cs typeface="Times New Roman" panose="02020603050405020304" pitchFamily="18" charset="0"/>
              </a:rPr>
              <a:t> con </a:t>
            </a:r>
            <a:r>
              <a:rPr lang="en-US" altLang="en-US" sz="2800" i="1" dirty="0" err="1">
                <a:solidFill>
                  <a:srgbClr val="0070C0"/>
                </a:solidFill>
                <a:latin typeface="Times New Roman" panose="02020603050405020304" pitchFamily="18" charset="0"/>
                <a:cs typeface="Times New Roman" panose="02020603050405020304" pitchFamily="18" charset="0"/>
              </a:rPr>
              <a:t>ai</a:t>
            </a:r>
            <a:r>
              <a:rPr lang="en-US" altLang="en-US" sz="2800" i="1" dirty="0">
                <a:solidFill>
                  <a:srgbClr val="0070C0"/>
                </a:solidFill>
                <a:latin typeface="Times New Roman" panose="02020603050405020304" pitchFamily="18" charset="0"/>
                <a:cs typeface="Times New Roman" panose="02020603050405020304" pitchFamily="18" charset="0"/>
              </a:rPr>
              <a:t>?</a:t>
            </a:r>
          </a:p>
          <a:p>
            <a:pPr lvl="0" algn="just" fontAlgn="base">
              <a:spcBef>
                <a:spcPct val="0"/>
              </a:spcBef>
              <a:spcAft>
                <a:spcPct val="0"/>
              </a:spcAft>
              <a:buFontTx/>
              <a:buChar char="-"/>
            </a:pP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Nhà</a:t>
            </a:r>
            <a:r>
              <a:rPr lang="en-US" altLang="en-US" sz="2800" i="1" dirty="0">
                <a:solidFill>
                  <a:srgbClr val="0070C0"/>
                </a:solidFill>
                <a:latin typeface="Times New Roman" panose="02020603050405020304" pitchFamily="18" charset="0"/>
                <a:cs typeface="Times New Roman" panose="02020603050405020304" pitchFamily="18" charset="0"/>
              </a:rPr>
              <a:t> con ở </a:t>
            </a:r>
            <a:r>
              <a:rPr lang="en-US" altLang="en-US" sz="2800" i="1" dirty="0" err="1">
                <a:solidFill>
                  <a:srgbClr val="0070C0"/>
                </a:solidFill>
                <a:latin typeface="Times New Roman" panose="02020603050405020304" pitchFamily="18" charset="0"/>
                <a:cs typeface="Times New Roman" panose="02020603050405020304" pitchFamily="18" charset="0"/>
              </a:rPr>
              <a:t>đâu</a:t>
            </a:r>
            <a:r>
              <a:rPr lang="en-US" altLang="en-US" sz="2800" i="1" dirty="0">
                <a:solidFill>
                  <a:srgbClr val="0070C0"/>
                </a:solidFill>
                <a:latin typeface="Times New Roman" panose="02020603050405020304" pitchFamily="18" charset="0"/>
                <a:cs typeface="Times New Roman" panose="02020603050405020304" pitchFamily="18" charset="0"/>
              </a:rPr>
              <a:t>?</a:t>
            </a:r>
          </a:p>
          <a:p>
            <a:pPr lvl="0" algn="just" fontAlgn="base">
              <a:spcBef>
                <a:spcPct val="0"/>
              </a:spcBef>
              <a:spcAft>
                <a:spcPct val="0"/>
              </a:spcAft>
              <a:buFontTx/>
              <a:buChar char="-"/>
            </a:pPr>
            <a:r>
              <a:rPr lang="en-US" altLang="en-US" sz="2800" i="1" dirty="0">
                <a:solidFill>
                  <a:srgbClr val="0070C0"/>
                </a:solidFill>
                <a:latin typeface="Times New Roman" panose="02020603050405020304" pitchFamily="18" charset="0"/>
                <a:cs typeface="Times New Roman" panose="02020603050405020304" pitchFamily="18" charset="0"/>
              </a:rPr>
              <a:t> Con </a:t>
            </a:r>
            <a:r>
              <a:rPr lang="en-US" altLang="en-US" sz="2800" i="1" dirty="0" err="1">
                <a:solidFill>
                  <a:srgbClr val="0070C0"/>
                </a:solidFill>
                <a:latin typeface="Times New Roman" panose="02020603050405020304" pitchFamily="18" charset="0"/>
                <a:cs typeface="Times New Roman" panose="02020603050405020304" pitchFamily="18" charset="0"/>
              </a:rPr>
              <a:t>ủng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hộ</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ai</a:t>
            </a:r>
            <a:r>
              <a:rPr lang="en-US" altLang="en-US" sz="2800" i="1" dirty="0">
                <a:solidFill>
                  <a:srgbClr val="0070C0"/>
                </a:solidFill>
                <a:latin typeface="Times New Roman" panose="02020603050405020304" pitchFamily="18" charset="0"/>
                <a:cs typeface="Times New Roman" panose="02020603050405020304" pitchFamily="18" charset="0"/>
              </a:rPr>
              <a:t>?</a:t>
            </a:r>
          </a:p>
        </p:txBody>
      </p:sp>
      <p:sp>
        <p:nvSpPr>
          <p:cNvPr id="5" name="Text Box 4"/>
          <p:cNvSpPr txBox="1">
            <a:spLocks noChangeArrowheads="1"/>
          </p:cNvSpPr>
          <p:nvPr/>
        </p:nvSpPr>
        <p:spPr bwMode="auto">
          <a:xfrm>
            <a:off x="4821745" y="283976"/>
            <a:ext cx="71580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a:solidFill>
                  <a:srgbClr val="FF0000"/>
                </a:solidFill>
                <a:latin typeface="Times New Roman" panose="02020603050405020304" pitchFamily="18" charset="0"/>
                <a:cs typeface="Times New Roman" panose="02020603050405020304" pitchFamily="18" charset="0"/>
              </a:rPr>
              <a:t>KHI TRÒ CHUYỆN CÙNG CON</a:t>
            </a:r>
          </a:p>
        </p:txBody>
      </p:sp>
      <p:sp>
        <p:nvSpPr>
          <p:cNvPr id="6" name="TextBox 5"/>
          <p:cNvSpPr txBox="1">
            <a:spLocks noChangeArrowheads="1"/>
          </p:cNvSpPr>
          <p:nvPr/>
        </p:nvSpPr>
        <p:spPr bwMode="auto">
          <a:xfrm>
            <a:off x="4929783" y="1058504"/>
            <a:ext cx="6941999" cy="2554545"/>
          </a:xfrm>
          <a:prstGeom prst="rect">
            <a:avLst/>
          </a:prstGeom>
          <a:solidFill>
            <a:srgbClr val="FFFF99"/>
          </a:solidFill>
          <a:ln w="19050">
            <a:solidFill>
              <a:srgbClr val="000000"/>
            </a:solidFill>
            <a:prstDash val="lgDash"/>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Tx/>
              <a:buChar char="-"/>
            </a:pPr>
            <a:r>
              <a:rPr lang="en-US" altLang="en-US" sz="3200" dirty="0" err="1">
                <a:solidFill>
                  <a:srgbClr val="002060"/>
                </a:solidFill>
                <a:latin typeface="Times New Roman" panose="02020603050405020304" pitchFamily="18" charset="0"/>
                <a:cs typeface="Times New Roman" panose="02020603050405020304" pitchFamily="18" charset="0"/>
              </a:rPr>
              <a:t>Lời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tự</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bạch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tự</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bày</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tỏ</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lòng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mình</a:t>
            </a:r>
            <a:r>
              <a:rPr lang="en-US" altLang="en-US" sz="3200" dirty="0">
                <a:solidFill>
                  <a:srgbClr val="002060"/>
                </a:solidFill>
                <a:latin typeface="Times New Roman" panose="02020603050405020304" pitchFamily="18" charset="0"/>
                <a:cs typeface="Times New Roman" panose="02020603050405020304" pitchFamily="18" charset="0"/>
              </a:rPr>
              <a:t>.</a:t>
            </a:r>
          </a:p>
          <a:p>
            <a:pPr algn="just" eaLnBrk="1" hangingPunct="1">
              <a:buFontTx/>
              <a:buChar char="-"/>
            </a:pP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Tình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cảm</a:t>
            </a:r>
            <a:r>
              <a:rPr lang="en-US" altLang="en-US" sz="3200" dirty="0">
                <a:solidFill>
                  <a:srgbClr val="002060"/>
                </a:solidFill>
                <a:latin typeface="Times New Roman" panose="02020603050405020304" pitchFamily="18" charset="0"/>
                <a:cs typeface="Times New Roman" panose="02020603050405020304" pitchFamily="18" charset="0"/>
              </a:rPr>
              <a:t> cha con, </a:t>
            </a:r>
            <a:r>
              <a:rPr lang="en-US" altLang="en-US" sz="3200" dirty="0" err="1">
                <a:solidFill>
                  <a:srgbClr val="002060"/>
                </a:solidFill>
                <a:latin typeface="Times New Roman" panose="02020603050405020304" pitchFamily="18" charset="0"/>
                <a:cs typeface="Times New Roman" panose="02020603050405020304" pitchFamily="18" charset="0"/>
              </a:rPr>
              <a:t>tình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yêu</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thương</a:t>
            </a:r>
            <a:r>
              <a:rPr lang="en-US" altLang="en-US" sz="3200" dirty="0">
                <a:solidFill>
                  <a:srgbClr val="002060"/>
                </a:solidFill>
                <a:latin typeface="Times New Roman" panose="02020603050405020304" pitchFamily="18" charset="0"/>
                <a:cs typeface="Times New Roman" panose="02020603050405020304" pitchFamily="18" charset="0"/>
              </a:rPr>
              <a:t> con </a:t>
            </a:r>
            <a:r>
              <a:rPr lang="en-US" altLang="en-US" sz="3200" dirty="0" err="1">
                <a:solidFill>
                  <a:srgbClr val="002060"/>
                </a:solidFill>
                <a:latin typeface="Times New Roman" panose="02020603050405020304" pitchFamily="18" charset="0"/>
                <a:cs typeface="Times New Roman" panose="02020603050405020304" pitchFamily="18" charset="0"/>
              </a:rPr>
              <a:t>của</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ông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Hai</a:t>
            </a:r>
            <a:r>
              <a:rPr lang="en-US" altLang="en-US" sz="3200" dirty="0">
                <a:solidFill>
                  <a:srgbClr val="002060"/>
                </a:solidFill>
                <a:latin typeface="Times New Roman" panose="02020603050405020304" pitchFamily="18" charset="0"/>
                <a:cs typeface="Times New Roman" panose="02020603050405020304" pitchFamily="18" charset="0"/>
              </a:rPr>
              <a:t>.</a:t>
            </a:r>
          </a:p>
          <a:p>
            <a:pPr algn="just" eaLnBrk="1" hangingPunct="1">
              <a:buFontTx/>
              <a:buChar char="-"/>
            </a:pP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Mượn</a:t>
            </a:r>
            <a:r>
              <a:rPr lang="en-US" altLang="en-US" sz="3200" dirty="0">
                <a:solidFill>
                  <a:srgbClr val="002060"/>
                </a:solidFill>
                <a:latin typeface="Times New Roman" panose="02020603050405020304" pitchFamily="18" charset="0"/>
                <a:cs typeface="Times New Roman" panose="02020603050405020304" pitchFamily="18" charset="0"/>
              </a:rPr>
              <a:t> con </a:t>
            </a:r>
            <a:r>
              <a:rPr lang="en-US" altLang="en-US" sz="3200" dirty="0" err="1">
                <a:solidFill>
                  <a:srgbClr val="002060"/>
                </a:solidFill>
                <a:latin typeface="Times New Roman" panose="02020603050405020304" pitchFamily="18" charset="0"/>
                <a:cs typeface="Times New Roman" panose="02020603050405020304" pitchFamily="18" charset="0"/>
              </a:rPr>
              <a:t>để</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bày</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tỏ</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tấm</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lòng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với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quê</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hương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đất</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nước</a:t>
            </a:r>
            <a:r>
              <a:rPr lang="en-US" altLang="en-US" sz="3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6086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0964"/>
                                        </p:tgtEl>
                                        <p:attrNameLst>
                                          <p:attrName>style.visibility</p:attrName>
                                        </p:attrNameLst>
                                      </p:cBhvr>
                                      <p:to>
                                        <p:strVal val="visible"/>
                                      </p:to>
                                    </p:set>
                                    <p:animEffect transition="in" filter="wipe(down)">
                                      <p:cBhvr>
                                        <p:cTn id="15" dur="500"/>
                                        <p:tgtEl>
                                          <p:spTgt spid="4096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Phân tích truyện ngắn Làng của Kim Lân | Văn mẫu 9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34839"/>
          <a:stretch/>
        </p:blipFill>
        <p:spPr bwMode="auto">
          <a:xfrm>
            <a:off x="1" y="487690"/>
            <a:ext cx="6992883" cy="5608321"/>
          </a:xfrm>
          <a:prstGeom prst="rect">
            <a:avLst/>
          </a:prstGeom>
          <a:ln>
            <a:noFill/>
          </a:ln>
          <a:effectLst>
            <a:softEdge rad="12700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324600" y="874613"/>
            <a:ext cx="5638800" cy="5078313"/>
          </a:xfrm>
          <a:prstGeom prst="rect">
            <a:avLst/>
          </a:prstGeom>
        </p:spPr>
        <p:txBody>
          <a:bodyPr wrap="square">
            <a:spAutoFit/>
          </a:bodyPr>
          <a:lstStyle/>
          <a:p>
            <a:pPr lvl="0" algn="just"/>
            <a:r>
              <a:rPr lang="vi-VN" sz="3600" dirty="0">
                <a:solidFill>
                  <a:srgbClr val="002060"/>
                </a:solidFill>
                <a:latin typeface="Times New Roman" panose="02020603050405020304" pitchFamily="18" charset="0"/>
                <a:cs typeface="Times New Roman" panose="02020603050405020304" pitchFamily="18" charset="0"/>
              </a:rPr>
              <a:t>Nhà văn đã miêu tả rất cụ thể</a:t>
            </a:r>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tinh tế,</a:t>
            </a:r>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sâu sắc những biến động dữ dội trong nội tâm nhân vật (Những điều ấy không thể quan sát được ... </a:t>
            </a:r>
            <a:r>
              <a:rPr lang="en-US" sz="3600" dirty="0">
                <a:solidFill>
                  <a:srgbClr val="002060"/>
                </a:solidFill>
                <a:latin typeface="Times New Roman" panose="02020603050405020304" pitchFamily="18" charset="0"/>
                <a:cs typeface="Times New Roman" panose="02020603050405020304" pitchFamily="18" charset="0"/>
              </a:rPr>
              <a:t>=&gt;</a:t>
            </a:r>
            <a:r>
              <a:rPr lang="vi-VN" sz="3600" dirty="0">
                <a:solidFill>
                  <a:srgbClr val="002060"/>
                </a:solidFill>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C</a:t>
            </a:r>
            <a:r>
              <a:rPr lang="vi-VN" sz="3600" dirty="0">
                <a:solidFill>
                  <a:srgbClr val="FF0000"/>
                </a:solidFill>
                <a:latin typeface="Times New Roman" panose="02020603050405020304" pitchFamily="18" charset="0"/>
                <a:cs typeface="Times New Roman" panose="02020603050405020304" pitchFamily="18" charset="0"/>
              </a:rPr>
              <a:t>hứng tỏ Kim </a:t>
            </a:r>
            <a:r>
              <a:rPr lang="en-US" sz="3600" dirty="0">
                <a:solidFill>
                  <a:srgbClr val="FF0000"/>
                </a:solidFill>
                <a:latin typeface="Times New Roman" panose="02020603050405020304" pitchFamily="18" charset="0"/>
                <a:cs typeface="Times New Roman" panose="02020603050405020304" pitchFamily="18" charset="0"/>
              </a:rPr>
              <a:t>L</a:t>
            </a:r>
            <a:r>
              <a:rPr lang="vi-VN" sz="3600" dirty="0">
                <a:solidFill>
                  <a:srgbClr val="FF0000"/>
                </a:solidFill>
                <a:latin typeface="Times New Roman" panose="02020603050405020304" pitchFamily="18" charset="0"/>
                <a:cs typeface="Times New Roman" panose="02020603050405020304" pitchFamily="18" charset="0"/>
              </a:rPr>
              <a:t>ân rất am hiểu thế giới nội tâm, đời sống tinh thần của người nông dân)</a:t>
            </a:r>
            <a:r>
              <a:rPr lang="en-US" sz="3600" dirty="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967" y="91094"/>
            <a:ext cx="12054839" cy="6659880"/>
          </a:xfrm>
          <a:prstGeom prst="rect">
            <a:avLst/>
          </a:prstGeom>
          <a:noFill/>
          <a:ln w="12700" cap="flat" cmpd="sng" algn="ctr">
            <a:solidFill>
              <a:srgbClr val="5B9BD5">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97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hân tích truyện ngắn Làng của Kim Lân | Văn mẫu 9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37724"/>
          <a:stretch/>
        </p:blipFill>
        <p:spPr bwMode="auto">
          <a:xfrm>
            <a:off x="0" y="112995"/>
            <a:ext cx="12192000" cy="6745011"/>
          </a:xfrm>
          <a:prstGeom prst="rect">
            <a:avLst/>
          </a:prstGeom>
          <a:ln>
            <a:noFill/>
          </a:ln>
          <a:effectLst>
            <a:softEdge rad="584200"/>
          </a:effectLst>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618188" y="161596"/>
            <a:ext cx="90651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dirty="0">
                <a:solidFill>
                  <a:srgbClr val="FF0000"/>
                </a:solidFill>
                <a:latin typeface="Times New Roman" panose="02020603050405020304" pitchFamily="18" charset="0"/>
                <a:cs typeface="Times New Roman" panose="02020603050405020304" pitchFamily="18" charset="0"/>
              </a:rPr>
              <a:t>c. </a:t>
            </a:r>
            <a:r>
              <a:rPr lang="en-US" sz="3200" dirty="0" err="1">
                <a:solidFill>
                  <a:srgbClr val="FF0000"/>
                </a:solidFill>
                <a:latin typeface="Times New Roman" panose="02020603050405020304" pitchFamily="18" charset="0"/>
                <a:cs typeface="Times New Roman" panose="02020603050405020304" pitchFamily="18" charset="0"/>
              </a:rPr>
              <a:t>Khi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nghe</a:t>
            </a:r>
            <a:r>
              <a:rPr lang="en-US" sz="3200" dirty="0">
                <a:solidFill>
                  <a:srgbClr val="FF0000"/>
                </a:solidFill>
                <a:latin typeface="Times New Roman" panose="02020603050405020304" pitchFamily="18" charset="0"/>
                <a:cs typeface="Times New Roman" panose="02020603050405020304" pitchFamily="18" charset="0"/>
              </a:rPr>
              <a:t> tin </a:t>
            </a:r>
            <a:r>
              <a:rPr lang="en-US" sz="3200" dirty="0" err="1">
                <a:solidFill>
                  <a:srgbClr val="FF0000"/>
                </a:solidFill>
                <a:latin typeface="Times New Roman" panose="02020603050405020304" pitchFamily="18" charset="0"/>
                <a:cs typeface="Times New Roman" panose="02020603050405020304" pitchFamily="18" charset="0"/>
              </a:rPr>
              <a:t>làng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theo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giặc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được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chính</a:t>
            </a: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2" name="Rounded Rectangle 1"/>
          <p:cNvSpPr/>
          <p:nvPr/>
        </p:nvSpPr>
        <p:spPr>
          <a:xfrm>
            <a:off x="970798" y="1203970"/>
            <a:ext cx="2275329" cy="779769"/>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Gương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mặt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3520440" y="1029630"/>
            <a:ext cx="7162800" cy="954107"/>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i="1" dirty="0" err="1">
                <a:solidFill>
                  <a:srgbClr val="002060"/>
                </a:solidFill>
                <a:latin typeface="Times New Roman" panose="02020603050405020304" pitchFamily="18" charset="0"/>
                <a:cs typeface="Times New Roman" panose="02020603050405020304" pitchFamily="18" charset="0"/>
              </a:rPr>
              <a:t>Gương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mặt</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tươi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vui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rạng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rỡ</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miệng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bỏm</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bẻm</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nhai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trầu</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cặp</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mắt</a:t>
            </a:r>
            <a:r>
              <a:rPr lang="en-US" altLang="en-US" sz="2800" b="1" i="1" dirty="0">
                <a:solidFill>
                  <a:srgbClr val="002060"/>
                </a:solidFill>
                <a:latin typeface="Times New Roman" panose="02020603050405020304" pitchFamily="18" charset="0"/>
                <a:cs typeface="Times New Roman" panose="02020603050405020304" pitchFamily="18" charset="0"/>
              </a:rPr>
              <a:t> hung </a:t>
            </a:r>
            <a:r>
              <a:rPr lang="en-US" altLang="en-US" sz="2800" b="1" i="1" dirty="0" err="1">
                <a:solidFill>
                  <a:srgbClr val="002060"/>
                </a:solidFill>
                <a:latin typeface="Times New Roman" panose="02020603050405020304" pitchFamily="18" charset="0"/>
                <a:cs typeface="Times New Roman" panose="02020603050405020304" pitchFamily="18" charset="0"/>
              </a:rPr>
              <a:t>hung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đỏ</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hấp</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háy</a:t>
            </a:r>
            <a:r>
              <a:rPr lang="en-US" altLang="en-US" sz="2800" b="1" dirty="0">
                <a:solidFill>
                  <a:srgbClr val="002060"/>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970798" y="2420044"/>
            <a:ext cx="2275329" cy="779769"/>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3550920" y="2548308"/>
            <a:ext cx="7162800" cy="52322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i="1" dirty="0" err="1">
                <a:solidFill>
                  <a:srgbClr val="002060"/>
                </a:solidFill>
                <a:latin typeface="Times New Roman" panose="02020603050405020304" pitchFamily="18" charset="0"/>
                <a:cs typeface="Times New Roman" panose="02020603050405020304" pitchFamily="18" charset="0"/>
              </a:rPr>
              <a:t>Lật</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đật</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đi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khoe</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970797" y="3624102"/>
            <a:ext cx="2275329" cy="779769"/>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Lời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nói</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3550920" y="3752370"/>
            <a:ext cx="7162800" cy="52322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i="1" dirty="0" err="1">
                <a:solidFill>
                  <a:srgbClr val="002060"/>
                </a:solidFill>
                <a:latin typeface="Times New Roman" panose="02020603050405020304" pitchFamily="18" charset="0"/>
                <a:cs typeface="Times New Roman" panose="02020603050405020304" pitchFamily="18" charset="0"/>
              </a:rPr>
              <a:t>Tây</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nó</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đốt</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nhà</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tôi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rồi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đốt</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nhẵn</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1347141" y="5141250"/>
            <a:ext cx="9514331" cy="1569660"/>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Tx/>
              <a:buChar char="-"/>
            </a:pPr>
            <a:r>
              <a:rPr lang="en-US" altLang="en-US" sz="3200" b="1" dirty="0">
                <a:solidFill>
                  <a:srgbClr val="FF0000"/>
                </a:solidFill>
                <a:latin typeface="Times New Roman" panose="02020603050405020304" pitchFamily="18" charset="0"/>
                <a:cs typeface="Times New Roman" panose="02020603050405020304" pitchFamily="18" charset="0"/>
              </a:rPr>
              <a:t> Sung </a:t>
            </a:r>
            <a:r>
              <a:rPr lang="en-US" altLang="en-US" sz="3200" b="1" dirty="0" err="1">
                <a:solidFill>
                  <a:srgbClr val="FF0000"/>
                </a:solidFill>
                <a:latin typeface="Times New Roman" panose="02020603050405020304" pitchFamily="18" charset="0"/>
                <a:cs typeface="Times New Roman" panose="02020603050405020304" pitchFamily="18" charset="0"/>
              </a:rPr>
              <a:t>sướng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hả</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hê</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just" eaLnBrk="1" hangingPunct="1">
              <a:buFontTx/>
              <a:buChar char="-"/>
            </a:pP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Tình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yêu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đất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nước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đặt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lên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trên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lợi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ích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gia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đình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bản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thân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05018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80">
                                          <p:stCondLst>
                                            <p:cond delay="0"/>
                                          </p:stCondLst>
                                        </p:cTn>
                                        <p:tgtEl>
                                          <p:spTgt spid="12"/>
                                        </p:tgtEl>
                                      </p:cBhvr>
                                    </p:animEffect>
                                    <p:anim calcmode="lin" valueType="num">
                                      <p:cBhvr>
                                        <p:cTn id="3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2" dur="26">
                                          <p:stCondLst>
                                            <p:cond delay="650"/>
                                          </p:stCondLst>
                                        </p:cTn>
                                        <p:tgtEl>
                                          <p:spTgt spid="12"/>
                                        </p:tgtEl>
                                      </p:cBhvr>
                                      <p:to x="100000" y="60000"/>
                                    </p:animScale>
                                    <p:animScale>
                                      <p:cBhvr>
                                        <p:cTn id="43" dur="166" decel="50000">
                                          <p:stCondLst>
                                            <p:cond delay="676"/>
                                          </p:stCondLst>
                                        </p:cTn>
                                        <p:tgtEl>
                                          <p:spTgt spid="12"/>
                                        </p:tgtEl>
                                      </p:cBhvr>
                                      <p:to x="100000" y="100000"/>
                                    </p:animScale>
                                    <p:animScale>
                                      <p:cBhvr>
                                        <p:cTn id="44" dur="26">
                                          <p:stCondLst>
                                            <p:cond delay="1312"/>
                                          </p:stCondLst>
                                        </p:cTn>
                                        <p:tgtEl>
                                          <p:spTgt spid="12"/>
                                        </p:tgtEl>
                                      </p:cBhvr>
                                      <p:to x="100000" y="80000"/>
                                    </p:animScale>
                                    <p:animScale>
                                      <p:cBhvr>
                                        <p:cTn id="45" dur="166" decel="50000">
                                          <p:stCondLst>
                                            <p:cond delay="1338"/>
                                          </p:stCondLst>
                                        </p:cTn>
                                        <p:tgtEl>
                                          <p:spTgt spid="12"/>
                                        </p:tgtEl>
                                      </p:cBhvr>
                                      <p:to x="100000" y="100000"/>
                                    </p:animScale>
                                    <p:animScale>
                                      <p:cBhvr>
                                        <p:cTn id="46" dur="26">
                                          <p:stCondLst>
                                            <p:cond delay="1642"/>
                                          </p:stCondLst>
                                        </p:cTn>
                                        <p:tgtEl>
                                          <p:spTgt spid="12"/>
                                        </p:tgtEl>
                                      </p:cBhvr>
                                      <p:to x="100000" y="90000"/>
                                    </p:animScale>
                                    <p:animScale>
                                      <p:cBhvr>
                                        <p:cTn id="47" dur="166" decel="50000">
                                          <p:stCondLst>
                                            <p:cond delay="1668"/>
                                          </p:stCondLst>
                                        </p:cTn>
                                        <p:tgtEl>
                                          <p:spTgt spid="12"/>
                                        </p:tgtEl>
                                      </p:cBhvr>
                                      <p:to x="100000" y="100000"/>
                                    </p:animScale>
                                    <p:animScale>
                                      <p:cBhvr>
                                        <p:cTn id="48" dur="26">
                                          <p:stCondLst>
                                            <p:cond delay="1808"/>
                                          </p:stCondLst>
                                        </p:cTn>
                                        <p:tgtEl>
                                          <p:spTgt spid="12"/>
                                        </p:tgtEl>
                                      </p:cBhvr>
                                      <p:to x="100000" y="95000"/>
                                    </p:animScale>
                                    <p:animScale>
                                      <p:cBhvr>
                                        <p:cTn id="49"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hong Cảnh Núi Non Tuyệt Vời Và Các Yếu Tố Nền Nhà, Núi Lớn, Sâu, Xây Nhà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 y="-29717"/>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2612;p39"/>
          <p:cNvGrpSpPr/>
          <p:nvPr/>
        </p:nvGrpSpPr>
        <p:grpSpPr>
          <a:xfrm>
            <a:off x="1446144" y="2426707"/>
            <a:ext cx="1318219" cy="948422"/>
            <a:chOff x="1608418" y="2694788"/>
            <a:chExt cx="683441" cy="554017"/>
          </a:xfrm>
        </p:grpSpPr>
        <p:sp>
          <p:nvSpPr>
            <p:cNvPr id="10" name="Google Shape;2613;p39"/>
            <p:cNvSpPr/>
            <p:nvPr/>
          </p:nvSpPr>
          <p:spPr>
            <a:xfrm rot="-1324817">
              <a:off x="1653885" y="2793041"/>
              <a:ext cx="592506" cy="357511"/>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rgbClr val="83B2A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1" name="Google Shape;2614;p39"/>
            <p:cNvSpPr/>
            <p:nvPr/>
          </p:nvSpPr>
          <p:spPr>
            <a:xfrm rot="-1324817">
              <a:off x="1756988" y="2847999"/>
              <a:ext cx="31035" cy="22111"/>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2" name="Google Shape;2615;p39"/>
            <p:cNvSpPr/>
            <p:nvPr/>
          </p:nvSpPr>
          <p:spPr>
            <a:xfrm rot="-1324817">
              <a:off x="1913360" y="2794216"/>
              <a:ext cx="33491" cy="23873"/>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3" name="Google Shape;2616;p39"/>
            <p:cNvSpPr/>
            <p:nvPr/>
          </p:nvSpPr>
          <p:spPr>
            <a:xfrm rot="-1324817">
              <a:off x="2122320" y="2801389"/>
              <a:ext cx="18936" cy="1365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4" name="Google Shape;2617;p39"/>
            <p:cNvSpPr/>
            <p:nvPr/>
          </p:nvSpPr>
          <p:spPr>
            <a:xfrm rot="-1324817">
              <a:off x="1914438" y="3147736"/>
              <a:ext cx="67006" cy="53772"/>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16" name="Text Box 4"/>
          <p:cNvSpPr txBox="1">
            <a:spLocks noChangeArrowheads="1"/>
          </p:cNvSpPr>
          <p:nvPr/>
        </p:nvSpPr>
        <p:spPr bwMode="auto">
          <a:xfrm>
            <a:off x="2516965" y="677195"/>
            <a:ext cx="71580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a:solidFill>
                  <a:srgbClr val="FF0000"/>
                </a:solidFill>
                <a:latin typeface="Times New Roman" panose="02020603050405020304" pitchFamily="18" charset="0"/>
                <a:cs typeface="Times New Roman" panose="02020603050405020304" pitchFamily="18" charset="0"/>
              </a:rPr>
              <a:t>III. TỔNG KẾT:</a:t>
            </a:r>
          </a:p>
        </p:txBody>
      </p:sp>
    </p:spTree>
    <p:extLst>
      <p:ext uri="{BB962C8B-B14F-4D97-AF65-F5344CB8AC3E}">
        <p14:creationId xmlns:p14="http://schemas.microsoft.com/office/powerpoint/2010/main" val="16607475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heel(1)">
                                      <p:cBhvr>
                                        <p:cTn id="12"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Phong Cách Trung Hoa Làng Quê Nông Thôn Trung Quốc đất Nước, Thanh Lịch,  Tối Giản, Làng Quê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29772"/>
            <a:ext cx="12192000" cy="3333750"/>
          </a:xfrm>
          <a:prstGeom prst="rect">
            <a:avLst/>
          </a:prstGeom>
          <a:ln>
            <a:noFill/>
          </a:ln>
          <a:effectLst>
            <a:softEdge rad="1016000"/>
          </a:effectLst>
          <a:extLst>
            <a:ext uri="{909E8E84-426E-40DD-AFC4-6F175D3DCCD1}">
              <a14:hiddenFill xmlns:a14="http://schemas.microsoft.com/office/drawing/2010/main">
                <a:solidFill>
                  <a:srgbClr val="FFFFFF"/>
                </a:solidFill>
              </a14:hiddenFill>
            </a:ext>
          </a:extLst>
        </p:spPr>
      </p:pic>
      <p:pic>
        <p:nvPicPr>
          <p:cNvPr id="45058" name="Picture 2" descr="Cờ Việt Nam Hình ảnh PNG | Vector và các tập tin PSD | Tải về miễn phí trê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10000" r="100000"/>
                    </a14:imgEffect>
                  </a14:imgLayer>
                </a14:imgProps>
              </a:ext>
              <a:ext uri="{28A0092B-C50C-407E-A947-70E740481C1C}">
                <a14:useLocalDpi xmlns:a14="http://schemas.microsoft.com/office/drawing/2010/main" val="0"/>
              </a:ext>
            </a:extLst>
          </a:blip>
          <a:srcRect/>
          <a:stretch>
            <a:fillRect/>
          </a:stretch>
        </p:blipFill>
        <p:spPr bwMode="auto">
          <a:xfrm>
            <a:off x="7086600" y="0"/>
            <a:ext cx="5105400"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2">
            <a:extLst>
              <a:ext uri="{FF2B5EF4-FFF2-40B4-BE49-F238E27FC236}">
                <a16:creationId xmlns:a16="http://schemas.microsoft.com/office/drawing/2014/main" id="{5BE14B31-66E0-4E2E-884C-81DF6D497CED}"/>
              </a:ext>
            </a:extLst>
          </p:cNvPr>
          <p:cNvSpPr txBox="1">
            <a:spLocks noChangeArrowheads="1"/>
          </p:cNvSpPr>
          <p:nvPr/>
        </p:nvSpPr>
        <p:spPr bwMode="auto">
          <a:xfrm>
            <a:off x="3" y="91257"/>
            <a:ext cx="11558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 b="1" dirty="0">
                <a:solidFill>
                  <a:srgbClr val="FF0000"/>
                </a:solidFill>
                <a:latin typeface="Times New Roman" panose="02020603050405020304" pitchFamily="18" charset="0"/>
                <a:cs typeface="Times New Roman" panose="02020603050405020304" pitchFamily="18" charset="0"/>
              </a:rPr>
              <a:t>1. </a:t>
            </a:r>
            <a:r>
              <a:rPr lang="en-US" altLang="en-US" sz="4000" b="1" dirty="0" err="1">
                <a:solidFill>
                  <a:srgbClr val="FF0000"/>
                </a:solidFill>
                <a:latin typeface="Times New Roman" panose="02020603050405020304" pitchFamily="18" charset="0"/>
                <a:cs typeface="Times New Roman" panose="02020603050405020304" pitchFamily="18" charset="0"/>
              </a:rPr>
              <a:t>Nghệ</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thuật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4" name="Content Placeholder 3"/>
          <p:cNvSpPr txBox="1">
            <a:spLocks/>
          </p:cNvSpPr>
          <p:nvPr/>
        </p:nvSpPr>
        <p:spPr>
          <a:xfrm>
            <a:off x="696755" y="828835"/>
            <a:ext cx="10165080" cy="4178329"/>
          </a:xfrm>
          <a:prstGeom prst="rect">
            <a:avLst/>
          </a:prstGeom>
          <a:ln>
            <a:solidFill>
              <a:schemeClr val="accent2"/>
            </a:solid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n-US" altLang="en-US" sz="3600" i="1" kern="0" dirty="0">
                <a:solidFill>
                  <a:srgbClr val="002060"/>
                </a:solidFill>
                <a:latin typeface="Times New Roman" panose="02020603050405020304" pitchFamily="18" charset="0"/>
                <a:cs typeface="Times New Roman" panose="02020603050405020304" pitchFamily="18" charset="0"/>
              </a:rPr>
              <a:t>1. </a:t>
            </a:r>
            <a:r>
              <a:rPr lang="en-US" altLang="en-US" sz="3600" i="1" kern="0" dirty="0" err="1">
                <a:solidFill>
                  <a:srgbClr val="002060"/>
                </a:solidFill>
                <a:latin typeface="Times New Roman" panose="02020603050405020304" pitchFamily="18" charset="0"/>
                <a:cs typeface="Times New Roman" panose="02020603050405020304" pitchFamily="18" charset="0"/>
              </a:rPr>
              <a:t>Cách</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xây</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dựng</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tình</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huống</a:t>
            </a:r>
            <a:r>
              <a:rPr lang="en-US" altLang="en-US" sz="3600" i="1" kern="0" dirty="0">
                <a:solidFill>
                  <a:srgbClr val="002060"/>
                </a:solidFill>
                <a:latin typeface="Times New Roman" panose="02020603050405020304" pitchFamily="18" charset="0"/>
                <a:cs typeface="Times New Roman" panose="02020603050405020304" pitchFamily="18" charset="0"/>
              </a:rPr>
              <a:t> gay </a:t>
            </a:r>
            <a:r>
              <a:rPr lang="en-US" altLang="en-US" sz="3600" i="1" kern="0" dirty="0" err="1">
                <a:solidFill>
                  <a:srgbClr val="002060"/>
                </a:solidFill>
                <a:latin typeface="Times New Roman" panose="02020603050405020304" pitchFamily="18" charset="0"/>
                <a:cs typeface="Times New Roman" panose="02020603050405020304" pitchFamily="18" charset="0"/>
              </a:rPr>
              <a:t>cấn</a:t>
            </a:r>
            <a:r>
              <a:rPr lang="en-US" altLang="en-US" sz="3600" i="1" kern="0" dirty="0">
                <a:solidFill>
                  <a:srgbClr val="002060"/>
                </a:solidFill>
                <a:latin typeface="Times New Roman" panose="02020603050405020304" pitchFamily="18" charset="0"/>
                <a:cs typeface="Times New Roman" panose="02020603050405020304" pitchFamily="18" charset="0"/>
              </a:rPr>
              <a:t> </a:t>
            </a:r>
            <a:endParaRPr lang="en-US" altLang="en-US" sz="3600" kern="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US" altLang="en-US" sz="3600" i="1" kern="0" dirty="0">
                <a:solidFill>
                  <a:srgbClr val="002060"/>
                </a:solidFill>
                <a:latin typeface="Times New Roman" panose="02020603050405020304" pitchFamily="18" charset="0"/>
                <a:cs typeface="Times New Roman" panose="02020603050405020304" pitchFamily="18" charset="0"/>
              </a:rPr>
              <a:t>2. </a:t>
            </a:r>
            <a:r>
              <a:rPr lang="en-US" altLang="en-US" sz="3600" i="1" kern="0" dirty="0" err="1">
                <a:solidFill>
                  <a:srgbClr val="002060"/>
                </a:solidFill>
                <a:latin typeface="Times New Roman" panose="02020603050405020304" pitchFamily="18" charset="0"/>
                <a:cs typeface="Times New Roman" panose="02020603050405020304" pitchFamily="18" charset="0"/>
              </a:rPr>
              <a:t>Miêu</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tả</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tâm</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lí</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nhân</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vật</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chân</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thực</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sinh</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động</a:t>
            </a:r>
            <a:r>
              <a:rPr lang="en-US" altLang="en-US" sz="3600" i="1" kern="0" dirty="0">
                <a:solidFill>
                  <a:srgbClr val="002060"/>
                </a:solidFill>
                <a:latin typeface="Times New Roman" panose="02020603050405020304" pitchFamily="18" charset="0"/>
                <a:cs typeface="Times New Roman" panose="02020603050405020304" pitchFamily="18" charset="0"/>
              </a:rPr>
              <a:t> qua </a:t>
            </a:r>
            <a:r>
              <a:rPr lang="en-US" altLang="en-US" sz="3600" i="1" kern="0" dirty="0" err="1">
                <a:solidFill>
                  <a:srgbClr val="002060"/>
                </a:solidFill>
                <a:latin typeface="Times New Roman" panose="02020603050405020304" pitchFamily="18" charset="0"/>
                <a:cs typeface="Times New Roman" panose="02020603050405020304" pitchFamily="18" charset="0"/>
              </a:rPr>
              <a:t>suy</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nghĩ</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hành</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động</a:t>
            </a:r>
            <a:r>
              <a:rPr lang="en-US" altLang="en-US" sz="3600" i="1" kern="0" dirty="0">
                <a:solidFill>
                  <a:srgbClr val="002060"/>
                </a:solidFill>
                <a:latin typeface="Times New Roman" panose="02020603050405020304" pitchFamily="18" charset="0"/>
                <a:cs typeface="Times New Roman" panose="02020603050405020304" pitchFamily="18" charset="0"/>
              </a:rPr>
              <a:t> , </a:t>
            </a:r>
            <a:r>
              <a:rPr lang="en-US" altLang="en-US" sz="3600" i="1" kern="0" dirty="0" err="1">
                <a:solidFill>
                  <a:srgbClr val="002060"/>
                </a:solidFill>
                <a:latin typeface="Times New Roman" panose="02020603050405020304" pitchFamily="18" charset="0"/>
                <a:cs typeface="Times New Roman" panose="02020603050405020304" pitchFamily="18" charset="0"/>
              </a:rPr>
              <a:t>lời</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nói</a:t>
            </a:r>
            <a:r>
              <a:rPr lang="en-US" altLang="en-US" sz="3600" i="1" kern="0" dirty="0">
                <a:solidFill>
                  <a:srgbClr val="002060"/>
                </a:solidFill>
                <a:latin typeface="Times New Roman" panose="02020603050405020304" pitchFamily="18" charset="0"/>
                <a:cs typeface="Times New Roman" panose="02020603050405020304" pitchFamily="18" charset="0"/>
              </a:rPr>
              <a:t>.</a:t>
            </a:r>
          </a:p>
          <a:p>
            <a:pPr marL="0" indent="0" algn="just">
              <a:buNone/>
            </a:pPr>
            <a:r>
              <a:rPr lang="en-US" altLang="en-US" sz="3600" i="1" kern="0" dirty="0">
                <a:solidFill>
                  <a:srgbClr val="002060"/>
                </a:solidFill>
                <a:latin typeface="Times New Roman" panose="02020603050405020304" pitchFamily="18" charset="0"/>
                <a:cs typeface="Times New Roman" panose="02020603050405020304" pitchFamily="18" charset="0"/>
              </a:rPr>
              <a:t>3. </a:t>
            </a:r>
            <a:r>
              <a:rPr lang="en-US" altLang="en-US" sz="3600" i="1" kern="0" dirty="0" err="1">
                <a:solidFill>
                  <a:srgbClr val="002060"/>
                </a:solidFill>
                <a:latin typeface="Times New Roman" panose="02020603050405020304" pitchFamily="18" charset="0"/>
                <a:cs typeface="Times New Roman" panose="02020603050405020304" pitchFamily="18" charset="0"/>
              </a:rPr>
              <a:t>Ngôn</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ngữ</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nhân</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vật</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giàu</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tình</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khẩu</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ngữ</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thể</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hiện</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rõ</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cá</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tính</a:t>
            </a:r>
            <a:r>
              <a:rPr lang="en-US" altLang="en-US" sz="3600" i="1" kern="0" dirty="0">
                <a:solidFill>
                  <a:srgbClr val="002060"/>
                </a:solidFill>
                <a:latin typeface="Times New Roman" panose="02020603050405020304" pitchFamily="18" charset="0"/>
                <a:cs typeface="Times New Roman" panose="02020603050405020304" pitchFamily="18" charset="0"/>
              </a:rPr>
              <a:t>.</a:t>
            </a:r>
          </a:p>
          <a:p>
            <a:pPr marL="0" indent="0" algn="just">
              <a:buNone/>
            </a:pPr>
            <a:r>
              <a:rPr lang="en-US" altLang="en-US" sz="3600" i="1" kern="0" dirty="0">
                <a:solidFill>
                  <a:srgbClr val="002060"/>
                </a:solidFill>
                <a:latin typeface="Times New Roman" panose="02020603050405020304" pitchFamily="18" charset="0"/>
                <a:cs typeface="Times New Roman" panose="02020603050405020304" pitchFamily="18" charset="0"/>
              </a:rPr>
              <a:t>4. </a:t>
            </a:r>
            <a:r>
              <a:rPr lang="en-US" altLang="en-US" sz="3600" i="1" kern="0" dirty="0" err="1">
                <a:solidFill>
                  <a:srgbClr val="002060"/>
                </a:solidFill>
                <a:latin typeface="Times New Roman" panose="02020603050405020304" pitchFamily="18" charset="0"/>
                <a:cs typeface="Times New Roman" panose="02020603050405020304" pitchFamily="18" charset="0"/>
              </a:rPr>
              <a:t>Cách</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trần</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thuật</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linh</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hoạt</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tự</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nhiên</a:t>
            </a:r>
            <a:r>
              <a:rPr lang="en-US" altLang="en-US" sz="3600" i="1" kern="0" dirty="0">
                <a:solidFill>
                  <a:srgbClr val="002060"/>
                </a:solidFill>
                <a:latin typeface="Times New Roman" panose="02020603050405020304" pitchFamily="18" charset="0"/>
                <a:cs typeface="Times New Roman" panose="02020603050405020304" pitchFamily="18" charset="0"/>
              </a:rPr>
              <a:t>.</a:t>
            </a:r>
            <a:endParaRPr lang="en-US" altLang="en-US" sz="3600" kern="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16762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ox(in)">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ox(i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ox(i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ox(in)">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box(in)">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A3BC08-4264-4CEB-93C4-E36131F6AB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219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Title 1">
            <a:extLst>
              <a:ext uri="{FF2B5EF4-FFF2-40B4-BE49-F238E27FC236}">
                <a16:creationId xmlns:a16="http://schemas.microsoft.com/office/drawing/2014/main" id="{4E1ED30E-9167-416A-B397-DD4A52B5B3AE}"/>
              </a:ext>
            </a:extLst>
          </p:cNvPr>
          <p:cNvSpPr>
            <a:spLocks noGrp="1"/>
          </p:cNvSpPr>
          <p:nvPr>
            <p:ph type="ctrTitle"/>
          </p:nvPr>
        </p:nvSpPr>
        <p:spPr>
          <a:xfrm>
            <a:off x="0" y="852488"/>
            <a:ext cx="3563939" cy="469106"/>
          </a:xfrm>
        </p:spPr>
        <p:txBody>
          <a:bodyPr/>
          <a:lstStyle/>
          <a:p>
            <a:pPr eaLnBrk="1" hangingPunct="1"/>
            <a:r>
              <a:rPr lang="en-US" altLang="en-US" sz="2100" b="1" dirty="0">
                <a:latin typeface="Times New Roman" panose="02020603050405020304" pitchFamily="18" charset="0"/>
                <a:cs typeface="Times New Roman" panose="02020603050405020304" pitchFamily="18" charset="0"/>
              </a:rPr>
              <a:t> </a:t>
            </a:r>
            <a:r>
              <a:rPr lang="en-US" altLang="en-US" sz="2100" b="1" u="sng" dirty="0">
                <a:latin typeface="Times New Roman" panose="02020603050405020304" pitchFamily="18" charset="0"/>
                <a:cs typeface="Times New Roman" panose="02020603050405020304" pitchFamily="18" charset="0"/>
              </a:rPr>
              <a:t>TIẾT 56, 57 </a:t>
            </a:r>
            <a:endParaRPr lang="vi-VN" altLang="en-US" sz="2100" b="1" u="sng" dirty="0">
              <a:cs typeface="Times New Roman" panose="02020603050405020304" pitchFamily="18" charset="0"/>
            </a:endParaRPr>
          </a:p>
        </p:txBody>
      </p:sp>
    </p:spTree>
    <p:extLst>
      <p:ext uri="{BB962C8B-B14F-4D97-AF65-F5344CB8AC3E}">
        <p14:creationId xmlns:p14="http://schemas.microsoft.com/office/powerpoint/2010/main" val="1182056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Phong Cách Trung Hoa Làng Quê Nông Thôn Trung Quốc đất Nước, Thanh Lịch,  Tối Giản, Làng Quê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29772"/>
            <a:ext cx="12192000" cy="3333750"/>
          </a:xfrm>
          <a:prstGeom prst="rect">
            <a:avLst/>
          </a:prstGeom>
          <a:ln>
            <a:noFill/>
          </a:ln>
          <a:effectLst>
            <a:softEdge rad="1016000"/>
          </a:effectLst>
          <a:extLst>
            <a:ext uri="{909E8E84-426E-40DD-AFC4-6F175D3DCCD1}">
              <a14:hiddenFill xmlns:a14="http://schemas.microsoft.com/office/drawing/2010/main">
                <a:solidFill>
                  <a:srgbClr val="FFFFFF"/>
                </a:solidFill>
              </a14:hiddenFill>
            </a:ext>
          </a:extLst>
        </p:spPr>
      </p:pic>
      <p:pic>
        <p:nvPicPr>
          <p:cNvPr id="45058" name="Picture 2" descr="Cờ Việt Nam Hình ảnh PNG | Vector và các tập tin PSD | Tải về miễn phí trê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10000" r="100000"/>
                    </a14:imgEffect>
                  </a14:imgLayer>
                </a14:imgProps>
              </a:ext>
              <a:ext uri="{28A0092B-C50C-407E-A947-70E740481C1C}">
                <a14:useLocalDpi xmlns:a14="http://schemas.microsoft.com/office/drawing/2010/main" val="0"/>
              </a:ext>
            </a:extLst>
          </a:blip>
          <a:srcRect/>
          <a:stretch>
            <a:fillRect/>
          </a:stretch>
        </p:blipFill>
        <p:spPr bwMode="auto">
          <a:xfrm>
            <a:off x="7086600" y="0"/>
            <a:ext cx="5105400"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2">
            <a:extLst>
              <a:ext uri="{FF2B5EF4-FFF2-40B4-BE49-F238E27FC236}">
                <a16:creationId xmlns:a16="http://schemas.microsoft.com/office/drawing/2014/main" id="{5BE14B31-66E0-4E2E-884C-81DF6D497CED}"/>
              </a:ext>
            </a:extLst>
          </p:cNvPr>
          <p:cNvSpPr txBox="1">
            <a:spLocks noChangeArrowheads="1"/>
          </p:cNvSpPr>
          <p:nvPr/>
        </p:nvSpPr>
        <p:spPr bwMode="auto">
          <a:xfrm>
            <a:off x="3" y="91257"/>
            <a:ext cx="11558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2.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Nội</a:t>
            </a:r>
            <a:r>
              <a:rPr kumimoji="0" lang="en-US" altLang="en-US" sz="4000" b="1" i="0" u="none" strike="noStrike" kern="1200" cap="none" spc="0" normalizeH="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dung</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6" name="Content Placeholder 5"/>
          <p:cNvSpPr txBox="1">
            <a:spLocks/>
          </p:cNvSpPr>
          <p:nvPr/>
        </p:nvSpPr>
        <p:spPr>
          <a:xfrm>
            <a:off x="849156" y="1164115"/>
            <a:ext cx="9376885" cy="2722095"/>
          </a:xfrm>
          <a:prstGeom prst="rect">
            <a:avLst/>
          </a:prstGeom>
          <a:ln>
            <a:solidFill>
              <a:schemeClr val="accent2"/>
            </a:solid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n-US" altLang="en-US" i="1" kern="0" dirty="0" err="1">
                <a:solidFill>
                  <a:srgbClr val="0070C0"/>
                </a:solidFill>
                <a:latin typeface="Times New Roman" panose="02020603050405020304" pitchFamily="18" charset="0"/>
                <a:cs typeface="Times New Roman" panose="02020603050405020304" pitchFamily="18" charset="0"/>
              </a:rPr>
              <a:t>Truyện</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thể</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hiện</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chân</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thực</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và</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cảm</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động</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một</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tình</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cảm</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bền</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chặt</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và</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sâu</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sắc</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là</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tình</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yêu</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làng</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quê</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thống</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nhất</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với</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lòng</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yêu</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nước</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và</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tinh</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thần</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kháng</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chiến</a:t>
            </a:r>
            <a:r>
              <a:rPr lang="en-US" altLang="en-US" i="1" kern="0" dirty="0">
                <a:solidFill>
                  <a:srgbClr val="0070C0"/>
                </a:solidFill>
                <a:latin typeface="Times New Roman" panose="02020603050405020304" pitchFamily="18" charset="0"/>
                <a:cs typeface="Times New Roman" panose="02020603050405020304" pitchFamily="18" charset="0"/>
              </a:rPr>
              <a:t> qua </a:t>
            </a:r>
            <a:r>
              <a:rPr lang="en-US" altLang="en-US" i="1" kern="0" dirty="0" err="1">
                <a:solidFill>
                  <a:srgbClr val="0070C0"/>
                </a:solidFill>
                <a:latin typeface="Times New Roman" panose="02020603050405020304" pitchFamily="18" charset="0"/>
                <a:cs typeface="Times New Roman" panose="02020603050405020304" pitchFamily="18" charset="0"/>
              </a:rPr>
              <a:t>nhân</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vât</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ông</a:t>
            </a:r>
            <a:r>
              <a:rPr lang="en-US" altLang="en-US" i="1" kern="0" dirty="0">
                <a:solidFill>
                  <a:srgbClr val="0070C0"/>
                </a:solidFill>
                <a:latin typeface="Times New Roman" panose="02020603050405020304" pitchFamily="18" charset="0"/>
                <a:cs typeface="Times New Roman" panose="02020603050405020304" pitchFamily="18" charset="0"/>
              </a:rPr>
              <a:t> Hai. Qua </a:t>
            </a:r>
            <a:r>
              <a:rPr lang="en-US" altLang="en-US" i="1" kern="0" dirty="0" err="1">
                <a:solidFill>
                  <a:srgbClr val="0070C0"/>
                </a:solidFill>
                <a:latin typeface="Times New Roman" panose="02020603050405020304" pitchFamily="18" charset="0"/>
                <a:cs typeface="Times New Roman" panose="02020603050405020304" pitchFamily="18" charset="0"/>
              </a:rPr>
              <a:t>đó</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khẳng</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định</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lòng</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yêu</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nước</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của</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người</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nông</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dân</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trong</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thời</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kì</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kháng</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chiến</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chống</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Pháp</a:t>
            </a:r>
            <a:r>
              <a:rPr lang="en-US" altLang="en-US" i="1" kern="0" dirty="0">
                <a:solidFill>
                  <a:srgbClr val="0070C0"/>
                </a:solidFill>
                <a:latin typeface="Times New Roman" panose="02020603050405020304" pitchFamily="18" charset="0"/>
                <a:cs typeface="Times New Roman" panose="02020603050405020304" pitchFamily="18" charset="0"/>
              </a:rPr>
              <a:t>.</a:t>
            </a:r>
            <a:endParaRPr lang="en-US" altLang="en-US" kern="0" dirty="0">
              <a:solidFill>
                <a:srgbClr val="0070C0"/>
              </a:solidFill>
              <a:latin typeface="Times New Roman" panose="02020603050405020304" pitchFamily="18" charset="0"/>
              <a:cs typeface="Times New Roman" panose="02020603050405020304" pitchFamily="18" charset="0"/>
            </a:endParaRPr>
          </a:p>
          <a:p>
            <a:pPr algn="just"/>
            <a:endParaRPr lang="en-US" altLang="en-US" kern="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6614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box(in)">
                                      <p:cBhvr>
                                        <p:cTn id="12" dur="500"/>
                                        <p:tgtEl>
                                          <p:spTgt spid="6">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ox(i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descr="Cover">
            <a:extLst>
              <a:ext uri="{FF2B5EF4-FFF2-40B4-BE49-F238E27FC236}">
                <a16:creationId xmlns:a16="http://schemas.microsoft.com/office/drawing/2014/main" id="{03A407B2-E26A-489E-A1F9-D7C20B66B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0305" y="5255896"/>
            <a:ext cx="1647824"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2" descr="Cover">
            <a:extLst>
              <a:ext uri="{FF2B5EF4-FFF2-40B4-BE49-F238E27FC236}">
                <a16:creationId xmlns:a16="http://schemas.microsoft.com/office/drawing/2014/main" id="{953F45F9-1781-447E-B91D-A685B6FB1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307" y="5417820"/>
            <a:ext cx="2021204" cy="64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Cover">
            <a:extLst>
              <a:ext uri="{FF2B5EF4-FFF2-40B4-BE49-F238E27FC236}">
                <a16:creationId xmlns:a16="http://schemas.microsoft.com/office/drawing/2014/main" id="{B1A99084-1DBB-4409-9575-C43920CECF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4097" y="4892040"/>
            <a:ext cx="2230755" cy="64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0" descr="Cover">
            <a:extLst>
              <a:ext uri="{FF2B5EF4-FFF2-40B4-BE49-F238E27FC236}">
                <a16:creationId xmlns:a16="http://schemas.microsoft.com/office/drawing/2014/main" id="{AD1DB9D5-CEF2-4433-9959-5E9ECEA30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7743" y="3769996"/>
            <a:ext cx="1684020" cy="183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descr="Cover">
            <a:extLst>
              <a:ext uri="{FF2B5EF4-FFF2-40B4-BE49-F238E27FC236}">
                <a16:creationId xmlns:a16="http://schemas.microsoft.com/office/drawing/2014/main" id="{FF9AF1DC-C609-48CC-9B63-24D2E19AAA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6402" y="3747136"/>
            <a:ext cx="226885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a:extLst>
              <a:ext uri="{FF2B5EF4-FFF2-40B4-BE49-F238E27FC236}">
                <a16:creationId xmlns:a16="http://schemas.microsoft.com/office/drawing/2014/main" id="{689DAB2E-A200-42B7-81CD-E1F9264EEA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4951" y="3143251"/>
            <a:ext cx="2451736" cy="94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Cover">
            <a:extLst>
              <a:ext uri="{FF2B5EF4-FFF2-40B4-BE49-F238E27FC236}">
                <a16:creationId xmlns:a16="http://schemas.microsoft.com/office/drawing/2014/main" id="{136AB47E-82BA-4DD1-9DDD-3C2DC843B9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2009" y="2472690"/>
            <a:ext cx="1952627" cy="139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Cover">
            <a:extLst>
              <a:ext uri="{FF2B5EF4-FFF2-40B4-BE49-F238E27FC236}">
                <a16:creationId xmlns:a16="http://schemas.microsoft.com/office/drawing/2014/main" id="{CAF55059-F1A6-4D59-AB6C-837F650ED1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7646" y="3436620"/>
            <a:ext cx="1579247" cy="59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Cover">
            <a:extLst>
              <a:ext uri="{FF2B5EF4-FFF2-40B4-BE49-F238E27FC236}">
                <a16:creationId xmlns:a16="http://schemas.microsoft.com/office/drawing/2014/main" id="{65E011CD-46D1-4475-9EB8-13B39736AE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9361" y="2752726"/>
            <a:ext cx="1588771" cy="162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Cover">
            <a:extLst>
              <a:ext uri="{FF2B5EF4-FFF2-40B4-BE49-F238E27FC236}">
                <a16:creationId xmlns:a16="http://schemas.microsoft.com/office/drawing/2014/main" id="{F09DC31C-C270-46AE-94D5-761C301CBE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36011" y="1880236"/>
            <a:ext cx="2116455" cy="10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Cover">
            <a:extLst>
              <a:ext uri="{FF2B5EF4-FFF2-40B4-BE49-F238E27FC236}">
                <a16:creationId xmlns:a16="http://schemas.microsoft.com/office/drawing/2014/main" id="{8CC03351-4629-4CDD-AF81-60D5B4C420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99561" y="2546986"/>
            <a:ext cx="2426971" cy="147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over">
            <a:extLst>
              <a:ext uri="{FF2B5EF4-FFF2-40B4-BE49-F238E27FC236}">
                <a16:creationId xmlns:a16="http://schemas.microsoft.com/office/drawing/2014/main" id="{87F2760A-A605-42F2-8EDE-240C5B116BB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03987" y="4558666"/>
            <a:ext cx="2767964"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Cover">
            <a:extLst>
              <a:ext uri="{FF2B5EF4-FFF2-40B4-BE49-F238E27FC236}">
                <a16:creationId xmlns:a16="http://schemas.microsoft.com/office/drawing/2014/main" id="{6A967DF4-4374-440B-A011-05A796EC655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36347" y="5101591"/>
            <a:ext cx="2783204" cy="10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Cover">
            <a:extLst>
              <a:ext uri="{FF2B5EF4-FFF2-40B4-BE49-F238E27FC236}">
                <a16:creationId xmlns:a16="http://schemas.microsoft.com/office/drawing/2014/main" id="{45A1DE6B-9DC1-4E50-9C42-F6716C29014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25933" y="4099560"/>
            <a:ext cx="2472691" cy="112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Cover">
            <a:extLst>
              <a:ext uri="{FF2B5EF4-FFF2-40B4-BE49-F238E27FC236}">
                <a16:creationId xmlns:a16="http://schemas.microsoft.com/office/drawing/2014/main" id="{77B78B69-47E3-476A-A4B4-3126D858D05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10000" y="3769996"/>
            <a:ext cx="1263016" cy="151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Cover">
            <a:extLst>
              <a:ext uri="{FF2B5EF4-FFF2-40B4-BE49-F238E27FC236}">
                <a16:creationId xmlns:a16="http://schemas.microsoft.com/office/drawing/2014/main" id="{A7D8CCDF-1202-4A37-A9ED-D957A09E44D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7227" y="3225166"/>
            <a:ext cx="2463164"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a:extLst>
              <a:ext uri="{FF2B5EF4-FFF2-40B4-BE49-F238E27FC236}">
                <a16:creationId xmlns:a16="http://schemas.microsoft.com/office/drawing/2014/main" id="{B60EECB0-2E76-4ADF-970B-E437D9121E3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7227" y="2920366"/>
            <a:ext cx="2478404"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a:extLst>
              <a:ext uri="{FF2B5EF4-FFF2-40B4-BE49-F238E27FC236}">
                <a16:creationId xmlns:a16="http://schemas.microsoft.com/office/drawing/2014/main" id="{2E0E0865-C58C-4F25-8EDE-83760DC0C11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9601" y="2305050"/>
            <a:ext cx="2714627" cy="103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a:extLst>
              <a:ext uri="{FF2B5EF4-FFF2-40B4-BE49-F238E27FC236}">
                <a16:creationId xmlns:a16="http://schemas.microsoft.com/office/drawing/2014/main" id="{C787824B-52A8-4F62-BAC2-D5321EB7D38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08939" y="3099436"/>
            <a:ext cx="2158364" cy="92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over">
            <a:extLst>
              <a:ext uri="{FF2B5EF4-FFF2-40B4-BE49-F238E27FC236}">
                <a16:creationId xmlns:a16="http://schemas.microsoft.com/office/drawing/2014/main" id="{912378A1-4194-451D-A98D-C1D72698576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14827" y="3581400"/>
            <a:ext cx="120586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Káº¿t quáº£ hÃ¬nh áº£nh cho kim lÃ¢n">
            <a:extLst>
              <a:ext uri="{FF2B5EF4-FFF2-40B4-BE49-F238E27FC236}">
                <a16:creationId xmlns:a16="http://schemas.microsoft.com/office/drawing/2014/main" id="{E00931D9-1E22-4140-AC62-82A8FFA65F6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0549" y="1"/>
            <a:ext cx="193738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7" descr="Káº¿t quáº£ hÃ¬nh áº£nh cho kim lÃ¢n, lÃ ng">
            <a:extLst>
              <a:ext uri="{FF2B5EF4-FFF2-40B4-BE49-F238E27FC236}">
                <a16:creationId xmlns:a16="http://schemas.microsoft.com/office/drawing/2014/main" id="{EB1529FF-980F-4048-8448-EAC501B98DA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467603" y="-34290"/>
            <a:ext cx="4105276" cy="189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29" descr="Káº¿t quáº£ hÃ¬nh áº£nh cho kim lÃ¢n, lÃ ng">
            <a:extLst>
              <a:ext uri="{FF2B5EF4-FFF2-40B4-BE49-F238E27FC236}">
                <a16:creationId xmlns:a16="http://schemas.microsoft.com/office/drawing/2014/main" id="{185F9534-AE5E-4469-9C81-CD89FB079D45}"/>
              </a:ext>
            </a:extLst>
          </p:cNvPr>
          <p:cNvSpPr>
            <a:spLocks noChangeAspect="1" noChangeArrowheads="1"/>
          </p:cNvSpPr>
          <p:nvPr/>
        </p:nvSpPr>
        <p:spPr bwMode="auto">
          <a:xfrm>
            <a:off x="796291" y="-173355"/>
            <a:ext cx="365760" cy="36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16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5" name="Picture 31" descr="Káº¿t quáº£ hÃ¬nh áº£nh cho kim lÃ¢n, lÃ ng">
            <a:extLst>
              <a:ext uri="{FF2B5EF4-FFF2-40B4-BE49-F238E27FC236}">
                <a16:creationId xmlns:a16="http://schemas.microsoft.com/office/drawing/2014/main" id="{2ECCA0BD-4451-4100-87EA-7A606F8A51B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b="12285"/>
          <a:stretch>
            <a:fillRect/>
          </a:stretch>
        </p:blipFill>
        <p:spPr bwMode="auto">
          <a:xfrm>
            <a:off x="4251963" y="5213986"/>
            <a:ext cx="1529716" cy="164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08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righ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right)">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righ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righ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righ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par>
                                <p:cTn id="61" presetID="16" presetClass="entr" presetSubtype="21"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Vertic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left)">
                                      <p:cBhvr>
                                        <p:cTn id="73" dur="500"/>
                                        <p:tgtEl>
                                          <p:spTgt spid="9"/>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wipe(left)">
                                      <p:cBhvr>
                                        <p:cTn id="78" dur="500"/>
                                        <p:tgtEl>
                                          <p:spTgt spid="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wipe(left)">
                                      <p:cBhvr>
                                        <p:cTn id="83" dur="500"/>
                                        <p:tgtEl>
                                          <p:spTgt spid="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wipe(left)">
                                      <p:cBhvr>
                                        <p:cTn id="88" dur="500"/>
                                        <p:tgtEl>
                                          <p:spTgt spid="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5"/>
                                        </p:tgtEl>
                                        <p:attrNameLst>
                                          <p:attrName>style.visibility</p:attrName>
                                        </p:attrNameLst>
                                      </p:cBhvr>
                                      <p:to>
                                        <p:strVal val="visible"/>
                                      </p:to>
                                    </p:set>
                                    <p:animEffect transition="in" filter="wipe(left)">
                                      <p:cBhvr>
                                        <p:cTn id="93" dur="500"/>
                                        <p:tgtEl>
                                          <p:spTgt spid="5"/>
                                        </p:tgtEl>
                                      </p:cBhvr>
                                    </p:animEffect>
                                  </p:childTnLst>
                                </p:cTn>
                              </p:par>
                              <p:par>
                                <p:cTn id="94" presetID="16" presetClass="entr" presetSubtype="21"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barn(inVertical)">
                                      <p:cBhvr>
                                        <p:cTn id="96" dur="500"/>
                                        <p:tgtEl>
                                          <p:spTgt spid="25"/>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wipe(left)">
                                      <p:cBhvr>
                                        <p:cTn id="101" dur="500"/>
                                        <p:tgtEl>
                                          <p:spTgt spid="4"/>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3"/>
                                        </p:tgtEl>
                                        <p:attrNameLst>
                                          <p:attrName>style.visibility</p:attrName>
                                        </p:attrNameLst>
                                      </p:cBhvr>
                                      <p:to>
                                        <p:strVal val="visible"/>
                                      </p:to>
                                    </p:set>
                                    <p:animEffect transition="in" filter="wipe(left)">
                                      <p:cBhvr>
                                        <p:cTn id="106" dur="500"/>
                                        <p:tgtEl>
                                          <p:spTgt spid="3"/>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2"/>
                                        </p:tgtEl>
                                        <p:attrNameLst>
                                          <p:attrName>style.visibility</p:attrName>
                                        </p:attrNameLst>
                                      </p:cBhvr>
                                      <p:to>
                                        <p:strVal val="visible"/>
                                      </p:to>
                                    </p:set>
                                    <p:animEffect transition="in" filter="wipe(left)">
                                      <p:cBhvr>
                                        <p:cTn id="1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àng Nhỏ Kiểu Trung Quốc Hình ảnh | Định dạng hình ảnh PSD 401371369|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698" r="100000">
                        <a14:foregroundMark x1="14186" y1="61744" x2="25116" y2="68256"/>
                        <a14:foregroundMark x1="20698" y1="59302" x2="31860" y2="69419"/>
                        <a14:foregroundMark x1="13488" y1="61279" x2="13023" y2="69186"/>
                        <a14:foregroundMark x1="51977" y1="60233" x2="89302" y2="63953"/>
                        <a14:foregroundMark x1="55116" y1="60698" x2="78140" y2="66279"/>
                        <a14:foregroundMark x1="77209" y1="57558" x2="75698" y2="63953"/>
                        <a14:foregroundMark x1="56163" y1="61047" x2="60698" y2="67326"/>
                      </a14:backgroundRemoval>
                    </a14:imgEffect>
                  </a14:imgLayer>
                </a14:imgProps>
              </a:ext>
              <a:ext uri="{28A0092B-C50C-407E-A947-70E740481C1C}">
                <a14:useLocalDpi xmlns:a14="http://schemas.microsoft.com/office/drawing/2010/main" val="0"/>
              </a:ext>
            </a:extLst>
          </a:blip>
          <a:srcRect/>
          <a:stretch>
            <a:fillRect/>
          </a:stretch>
        </p:blipFill>
        <p:spPr bwMode="auto">
          <a:xfrm>
            <a:off x="-726450" y="260895"/>
            <a:ext cx="8002461" cy="8002462"/>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186;p39"/>
          <p:cNvSpPr/>
          <p:nvPr/>
        </p:nvSpPr>
        <p:spPr>
          <a:xfrm>
            <a:off x="3800232" y="840695"/>
            <a:ext cx="7491882" cy="1684791"/>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5400" b="1" kern="0" dirty="0">
                <a:ln w="22225">
                  <a:solidFill>
                    <a:srgbClr val="333399"/>
                  </a:solidFill>
                  <a:prstDash val="solid"/>
                </a:ln>
                <a:solidFill>
                  <a:srgbClr val="333399">
                    <a:lumMod val="40000"/>
                    <a:lumOff val="60000"/>
                  </a:srgbClr>
                </a:solidFill>
                <a:latin typeface="Times New Roman" panose="02020603050405020304" pitchFamily="18" charset="0"/>
                <a:cs typeface="Times New Roman" panose="02020603050405020304" pitchFamily="18" charset="0"/>
                <a:sym typeface="Permanent Marker"/>
              </a:rPr>
              <a:t>IV. LUYỆN ĐỀ</a:t>
            </a:r>
          </a:p>
        </p:txBody>
      </p:sp>
    </p:spTree>
    <p:extLst>
      <p:ext uri="{BB962C8B-B14F-4D97-AF65-F5344CB8AC3E}">
        <p14:creationId xmlns:p14="http://schemas.microsoft.com/office/powerpoint/2010/main" val="19430698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Xinh Kinh Khủng - Thế giới của Teen: Top 10 Hình Vẽ Hoa Hướng Dương Và Hình  Nền Hoa Hướng Dương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2880" y="117698"/>
            <a:ext cx="11811000" cy="6740307"/>
          </a:xfrm>
          <a:prstGeom prst="rect">
            <a:avLst/>
          </a:prstGeom>
        </p:spPr>
        <p:txBody>
          <a:bodyPr wrap="square">
            <a:spAutoFit/>
          </a:bodyPr>
          <a:lstStyle/>
          <a:p>
            <a:pPr algn="just">
              <a:lnSpc>
                <a:spcPct val="120000"/>
              </a:lnSpc>
              <a:spcAft>
                <a:spcPts val="0"/>
              </a:spcAft>
            </a:pP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nảy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thằng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Chánh</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Bệu</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lửa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khói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Ai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bịa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Chao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ôi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Cực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buôn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Ai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Ai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buôn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bán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mấy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Suốt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ghê</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tởm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thù</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hằn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bán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bao</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tan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nữa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họ</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20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(SGK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12-15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chứ</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THCS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cử</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5149661" y="0"/>
            <a:ext cx="1877437" cy="46166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PHIẾU SỐ 1</a:t>
            </a:r>
          </a:p>
        </p:txBody>
      </p:sp>
    </p:spTree>
    <p:extLst>
      <p:ext uri="{BB962C8B-B14F-4D97-AF65-F5344CB8AC3E}">
        <p14:creationId xmlns:p14="http://schemas.microsoft.com/office/powerpoint/2010/main" val="38887306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387" y="295582"/>
            <a:ext cx="11109960" cy="954107"/>
          </a:xfrm>
          <a:prstGeom prst="rect">
            <a:avLst/>
          </a:prstGeom>
          <a:solidFill>
            <a:schemeClr val="accent2">
              <a:lumMod val="20000"/>
              <a:lumOff val="80000"/>
            </a:schemeClr>
          </a:solidFill>
          <a:ln>
            <a:solidFill>
              <a:srgbClr val="FF0000"/>
            </a:solidFill>
            <a:prstDash val="dash"/>
          </a:ln>
        </p:spPr>
        <p:txBody>
          <a:bodyPr wrap="square">
            <a:spAutoFit/>
          </a:bodyPr>
          <a:lstStyle/>
          <a:p>
            <a:pPr algn="just"/>
            <a:r>
              <a:rPr 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ai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076" name="Picture 4" descr="Phân tích truyện ngắn Làng của Kim Lân | Văn mẫu 9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37724"/>
          <a:stretch/>
        </p:blipFill>
        <p:spPr bwMode="auto">
          <a:xfrm>
            <a:off x="0" y="1249680"/>
            <a:ext cx="6209136" cy="5608320"/>
          </a:xfrm>
          <a:prstGeom prst="rect">
            <a:avLst/>
          </a:prstGeom>
          <a:ln>
            <a:noFill/>
          </a:ln>
          <a:effectLst>
            <a:softEdge rad="5842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6209136" y="2653471"/>
            <a:ext cx="5479944" cy="3108543"/>
          </a:xfrm>
          <a:prstGeom prst="rect">
            <a:avLst/>
          </a:prstGeom>
          <a:solidFill>
            <a:schemeClr val="accent6">
              <a:lumMod val="40000"/>
              <a:lumOff val="6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Tâm trạng nhân vật được nói đến và ý nghĩa “Cái cơ sự này”:</a:t>
            </a:r>
          </a:p>
          <a:p>
            <a:pPr algn="just"/>
            <a:r>
              <a:rPr lang="vi-VN" sz="2800" dirty="0">
                <a:latin typeface="Times New Roman" panose="02020603050405020304" pitchFamily="18" charset="0"/>
                <a:cs typeface="Times New Roman" panose="02020603050405020304" pitchFamily="18" charset="0"/>
              </a:rPr>
              <a:t>-Tâm trạng của nhân vật được nói đến trong đoạn trích trên là: ông Hai.</a:t>
            </a:r>
          </a:p>
          <a:p>
            <a:pPr algn="just"/>
            <a:r>
              <a:rPr lang="vi-VN" sz="2800" dirty="0">
                <a:latin typeface="Times New Roman" panose="02020603050405020304" pitchFamily="18" charset="0"/>
                <a:cs typeface="Times New Roman" panose="02020603050405020304" pitchFamily="18" charset="0"/>
              </a:rPr>
              <a:t>- “Cái cơ sự này” trong đoạn trích là: cái tin làng Chợ Dầu theo giặc làm Việt gian.</a:t>
            </a:r>
          </a:p>
        </p:txBody>
      </p:sp>
      <p:sp>
        <p:nvSpPr>
          <p:cNvPr id="9" name="TextBox 8"/>
          <p:cNvSpPr txBox="1"/>
          <p:nvPr/>
        </p:nvSpPr>
        <p:spPr>
          <a:xfrm>
            <a:off x="8098067" y="1798609"/>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a:latin typeface="Times New Roman" panose="02020603050405020304" pitchFamily="18" charset="0"/>
                <a:cs typeface="Times New Roman" panose="02020603050405020304" pitchFamily="18" charset="0"/>
              </a:rPr>
              <a:t>GỢI Ý</a:t>
            </a:r>
          </a:p>
        </p:txBody>
      </p:sp>
    </p:spTree>
    <p:extLst>
      <p:ext uri="{BB962C8B-B14F-4D97-AF65-F5344CB8AC3E}">
        <p14:creationId xmlns:p14="http://schemas.microsoft.com/office/powerpoint/2010/main" val="34640633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iễn Phí Dấu Chấm Hỏi Nhân Vật Hoạt Hình, Nhân Vật Clipart, Bối  Rối, Dấu Hỏi Câu Hỏi Phim Hoạt Hình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10000" r="99688">
                        <a14:foregroundMark x1="75000" y1="14531" x2="87656" y2="31719"/>
                        <a14:foregroundMark x1="66250" y1="30312" x2="81250" y2="50000"/>
                        <a14:foregroundMark x1="83906" y1="34688" x2="83906" y2="39063"/>
                      </a14:backgroundRemoval>
                    </a14:imgEffect>
                  </a14:imgLayer>
                </a14:imgProps>
              </a:ext>
              <a:ext uri="{28A0092B-C50C-407E-A947-70E740481C1C}">
                <a14:useLocalDpi xmlns:a14="http://schemas.microsoft.com/office/drawing/2010/main" val="0"/>
              </a:ext>
            </a:extLst>
          </a:blip>
          <a:srcRect/>
          <a:stretch>
            <a:fillRect/>
          </a:stretch>
        </p:blipFill>
        <p:spPr bwMode="auto">
          <a:xfrm>
            <a:off x="7775582" y="2301240"/>
            <a:ext cx="4556759" cy="45567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04215" y="393926"/>
            <a:ext cx="10820400" cy="9541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a:spAutoFit/>
          </a:bodyPr>
          <a:lstStyle/>
          <a:p>
            <a:pPr algn="just"/>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nghi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Cloud Callout 5"/>
          <p:cNvSpPr/>
          <p:nvPr/>
        </p:nvSpPr>
        <p:spPr>
          <a:xfrm>
            <a:off x="137160" y="1783080"/>
            <a:ext cx="7528560" cy="4312920"/>
          </a:xfrm>
          <a:prstGeom prst="cloudCallout">
            <a:avLst>
              <a:gd name="adj1" fmla="val 63084"/>
              <a:gd name="adj2" fmla="val 31276"/>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20000"/>
              </a:lnSpc>
              <a:spcAft>
                <a:spcPts val="800"/>
              </a:spcAft>
            </a:pP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băn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khoăn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day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dứt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dằn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vặt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đau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nguôi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ông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nghe</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643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ownload Google Color Frame Flower Green Images HQ PNG Image | FreePNG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12192000" cy="68579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49219" y="142316"/>
            <a:ext cx="1093569" cy="523220"/>
          </a:xfrm>
          <a:prstGeom prst="rect">
            <a:avLst/>
          </a:prstGeom>
          <a:noFill/>
          <a:ln>
            <a:solidFill>
              <a:srgbClr val="0070C0"/>
            </a:solidFill>
            <a:prstDash val="dashDot"/>
          </a:ln>
        </p:spPr>
        <p:txBody>
          <a:bodyPr wrap="none" rtlCol="0">
            <a:spAutoFit/>
          </a:bodyPr>
          <a:lstStyle/>
          <a:p>
            <a:r>
              <a:rPr lang="en-US" sz="2800" b="1" dirty="0" err="1">
                <a:solidFill>
                  <a:schemeClr val="accent1">
                    <a:lumMod val="50000"/>
                  </a:schemeClr>
                </a:solidFill>
                <a:latin typeface="Times New Roman" panose="02020603050405020304" pitchFamily="18" charset="0"/>
                <a:cs typeface="Times New Roman" panose="02020603050405020304" pitchFamily="18" charset="0"/>
              </a:rPr>
              <a:t>Câu</a:t>
            </a:r>
            <a:r>
              <a:rPr lang="en-US" sz="2800" b="1" dirty="0">
                <a:solidFill>
                  <a:schemeClr val="accent1">
                    <a:lumMod val="50000"/>
                  </a:schemeClr>
                </a:solidFill>
                <a:latin typeface="Times New Roman" panose="02020603050405020304" pitchFamily="18" charset="0"/>
                <a:cs typeface="Times New Roman" panose="02020603050405020304" pitchFamily="18" charset="0"/>
              </a:rPr>
              <a:t> 3</a:t>
            </a:r>
          </a:p>
        </p:txBody>
      </p:sp>
      <p:sp>
        <p:nvSpPr>
          <p:cNvPr id="5" name="Rectangle 4"/>
          <p:cNvSpPr/>
          <p:nvPr/>
        </p:nvSpPr>
        <p:spPr>
          <a:xfrm>
            <a:off x="438149" y="665536"/>
            <a:ext cx="11315699" cy="6192464"/>
          </a:xfrm>
          <a:prstGeom prst="rect">
            <a:avLst/>
          </a:prstGeom>
        </p:spPr>
        <p:txBody>
          <a:bodyPr wrap="square">
            <a:spAutoFit/>
          </a:bodyPr>
          <a:lstStyle/>
          <a:p>
            <a:pPr algn="just">
              <a:lnSpc>
                <a:spcPct val="120000"/>
              </a:lnSpc>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cấn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xấu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sững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sờ</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rành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rọt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xấu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hổ</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lảng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cúi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gằm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xấu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hổ</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đớn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càng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càng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tủi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hổ</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giận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Ba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bốn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dám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nhã</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choán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nỗi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ám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khủng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khiếp</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vả</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đột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gắt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Tây</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mất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thù</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cụ</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trút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nỗi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đứa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út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200" dirty="0">
                <a:effectLst/>
                <a:latin typeface="Times New Roman" panose="02020603050405020304" pitchFamily="18" charset="0"/>
                <a:ea typeface="Calibri" panose="020F0502020204030204" pitchFamily="34" charset="0"/>
                <a:cs typeface="Times New Roman" panose="02020603050405020304" pitchFamily="18" charset="0"/>
              </a:rPr>
              <a:t>=&gt;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Tóm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miêu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Lân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chân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buổi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86618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ân tích nhân vật Lão Hạc - Cá kho làng Vũ Đại - cơ sở Trần Luận, Xóm 1,  Hòa Hậu, Lý Nhân, Hà Nam"/>
          <p:cNvPicPr>
            <a:picLocks noChangeAspect="1" noChangeArrowheads="1"/>
          </p:cNvPicPr>
          <p:nvPr/>
        </p:nvPicPr>
        <p:blipFill rotWithShape="1">
          <a:blip r:embed="rId2">
            <a:extLst>
              <a:ext uri="{28A0092B-C50C-407E-A947-70E740481C1C}">
                <a14:useLocalDpi xmlns:a14="http://schemas.microsoft.com/office/drawing/2010/main" val="0"/>
              </a:ext>
            </a:extLst>
          </a:blip>
          <a:srcRect l="18830" r="19342"/>
          <a:stretch/>
        </p:blipFill>
        <p:spPr bwMode="auto">
          <a:xfrm>
            <a:off x="312420" y="2288160"/>
            <a:ext cx="4953000" cy="4501653"/>
          </a:xfrm>
          <a:prstGeom prst="rect">
            <a:avLst/>
          </a:prstGeom>
          <a:ln>
            <a:noFill/>
          </a:ln>
          <a:effectLst>
            <a:softEdge rad="5461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12420" y="439882"/>
            <a:ext cx="11490960" cy="1384995"/>
          </a:xfrm>
          <a:prstGeom prst="rect">
            <a:avLst/>
          </a:prstGeom>
          <a:solidFill>
            <a:schemeClr val="accent4">
              <a:lumMod val="20000"/>
              <a:lumOff val="80000"/>
            </a:schemeClr>
          </a:solidFill>
        </p:spPr>
        <p:txBody>
          <a:bodyPr wrap="square">
            <a:spAutoFit/>
          </a:bodyPr>
          <a:lstStyle/>
          <a:p>
            <a:pPr algn="just"/>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THCS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cử</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5623560" y="2984502"/>
            <a:ext cx="6096000" cy="2090829"/>
          </a:xfrm>
          <a:prstGeom prst="rect">
            <a:avLst/>
          </a:prstGeom>
          <a:noFill/>
          <a:ln>
            <a:solidFill>
              <a:schemeClr val="accent1">
                <a:lumMod val="75000"/>
              </a:schemeClr>
            </a:solidFill>
            <a:prstDash val="lgDashDot"/>
          </a:ln>
        </p:spPr>
        <p:txBody>
          <a:bodyPr>
            <a:spAutoFit/>
          </a:bodyPr>
          <a:lstStyle/>
          <a:p>
            <a:pPr>
              <a:lnSpc>
                <a:spcPct val="120000"/>
              </a:lnSpc>
              <a:spcAft>
                <a:spcPts val="800"/>
              </a:spcAft>
            </a:pP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Hạc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Nam Cao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130387" y="2288160"/>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a:latin typeface="Times New Roman" panose="02020603050405020304" pitchFamily="18" charset="0"/>
                <a:cs typeface="Times New Roman" panose="02020603050405020304" pitchFamily="18" charset="0"/>
              </a:rPr>
              <a:t>GỢI Ý</a:t>
            </a:r>
          </a:p>
        </p:txBody>
      </p:sp>
    </p:spTree>
    <p:extLst>
      <p:ext uri="{BB962C8B-B14F-4D97-AF65-F5344CB8AC3E}">
        <p14:creationId xmlns:p14="http://schemas.microsoft.com/office/powerpoint/2010/main" val="40744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wipe(down)">
                                      <p:cBhvr>
                                        <p:cTn id="18" dur="500"/>
                                        <p:tgtEl>
                                          <p:spTgt spid="717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reen Bamboo Frame - Vektor-illustration Lizenzfrei Nutzbare  Vektorgrafiken, Clip Arts, Illustrationen. Image 55969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87" y="10"/>
            <a:ext cx="12107119" cy="66341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11175" y="528699"/>
            <a:ext cx="10278319" cy="5613845"/>
          </a:xfrm>
          <a:prstGeom prst="rect">
            <a:avLst/>
          </a:prstGeom>
        </p:spPr>
        <p:txBody>
          <a:bodyPr wrap="square">
            <a:spAutoFit/>
          </a:bodyPr>
          <a:lstStyle/>
          <a:p>
            <a:pPr algn="just">
              <a:lnSpc>
                <a:spcPct val="120000"/>
              </a:lnSpc>
              <a:spcAft>
                <a:spcPts val="0"/>
              </a:spcAft>
            </a:pP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thằng</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chánh</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Bệu</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tạc</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Chao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nhục</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ghê</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tởm</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thù</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hằn</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20000"/>
              </a:lnSpc>
              <a:spcAft>
                <a:spcPts val="0"/>
              </a:spcAft>
            </a:pP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9 –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200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5199727" y="187150"/>
            <a:ext cx="1877437" cy="46166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PHIẾU SỐ 2</a:t>
            </a:r>
          </a:p>
        </p:txBody>
      </p:sp>
    </p:spTree>
    <p:extLst>
      <p:ext uri="{BB962C8B-B14F-4D97-AF65-F5344CB8AC3E}">
        <p14:creationId xmlns:p14="http://schemas.microsoft.com/office/powerpoint/2010/main" val="35265233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40354" y="3954662"/>
            <a:ext cx="5051025" cy="954107"/>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5400000" scaled="1"/>
            <a:tileRect/>
          </a:gradFill>
        </p:spPr>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2" tooltip="Làng"/>
              </a:rPr>
              <a:t>Làng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9004313" y="1708761"/>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a:latin typeface="Times New Roman" panose="02020603050405020304" pitchFamily="18" charset="0"/>
                <a:cs typeface="Times New Roman" panose="02020603050405020304" pitchFamily="18" charset="0"/>
              </a:rPr>
              <a:t>GỢI Ý</a:t>
            </a:r>
          </a:p>
        </p:txBody>
      </p:sp>
      <p:pic>
        <p:nvPicPr>
          <p:cNvPr id="6" name="Picture 8" descr="CÂU HỎI THƯỜNG GẶP"/>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088" l="750" r="99250">
                        <a14:foregroundMark x1="24250" y1="69343" x2="36375" y2="78832"/>
                        <a14:foregroundMark x1="42375" y1="76095" x2="47375" y2="90693"/>
                        <a14:foregroundMark x1="57500" y1="61314" x2="62250" y2="76095"/>
                        <a14:foregroundMark x1="72000" y1="72080" x2="79375" y2="88504"/>
                        <a14:foregroundMark x1="72750" y1="92701" x2="74250" y2="97628"/>
                        <a14:foregroundMark x1="55750" y1="82664" x2="57250" y2="84854"/>
                        <a14:foregroundMark x1="43000" y1="94526" x2="44875" y2="95985"/>
                        <a14:foregroundMark x1="28250" y1="89964" x2="30250" y2="93248"/>
                      </a14:backgroundRemoval>
                    </a14:imgEffect>
                  </a14:imgLayer>
                </a14:imgProps>
              </a:ext>
              <a:ext uri="{28A0092B-C50C-407E-A947-70E740481C1C}">
                <a14:useLocalDpi xmlns:a14="http://schemas.microsoft.com/office/drawing/2010/main" val="0"/>
              </a:ext>
            </a:extLst>
          </a:blip>
          <a:srcRect/>
          <a:stretch>
            <a:fillRect/>
          </a:stretch>
        </p:blipFill>
        <p:spPr bwMode="auto">
          <a:xfrm>
            <a:off x="0" y="772400"/>
            <a:ext cx="7620000" cy="5219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74608" y="1769549"/>
            <a:ext cx="6745392" cy="1077218"/>
          </a:xfrm>
          <a:prstGeom prst="rect">
            <a:avLst/>
          </a:prstGeom>
          <a:ln>
            <a:solidFill>
              <a:srgbClr val="FF0000"/>
            </a:solidFill>
            <a:prstDash val="dash"/>
          </a:ln>
        </p:spPr>
        <p:txBody>
          <a:bodyPr wrap="square">
            <a:spAutoFit/>
          </a:bodyPr>
          <a:lstStyle/>
          <a:p>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195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hong Cảnh Núi Non Tuyệt Vời Và Các Yếu Tố Nền Nhà, Núi Lớn, Sâu, Xây Nhà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 y="-113923"/>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bwMode="auto">
          <a:xfrm>
            <a:off x="3166958" y="332450"/>
            <a:ext cx="5287087" cy="480131"/>
          </a:xfrm>
          <a:prstGeom prst="rect">
            <a:avLst/>
          </a:prstGeom>
          <a:noFill/>
        </p:spPr>
        <p:txBody>
          <a:bodyPr wrap="square">
            <a:spAutoFit/>
          </a:bodyPr>
          <a:lstStyle/>
          <a:p>
            <a:pPr algn="ctr">
              <a:lnSpc>
                <a:spcPct val="90000"/>
              </a:lnSpc>
              <a:spcBef>
                <a:spcPts val="1000"/>
              </a:spcBef>
            </a:pPr>
            <a:r>
              <a:rPr lang="en-US" sz="2800" b="1" dirty="0">
                <a:solidFill>
                  <a:srgbClr val="FF0000"/>
                </a:solidFill>
                <a:latin typeface="Times New Roman" pitchFamily="18" charset="0"/>
                <a:cs typeface="Times New Roman" pitchFamily="18" charset="0"/>
              </a:rPr>
              <a:t>KIỂM TRA BÀI CŨ</a:t>
            </a:r>
          </a:p>
        </p:txBody>
      </p:sp>
      <p:sp>
        <p:nvSpPr>
          <p:cNvPr id="15" name="Rectangle 14"/>
          <p:cNvSpPr/>
          <p:nvPr/>
        </p:nvSpPr>
        <p:spPr>
          <a:xfrm>
            <a:off x="205745" y="1050008"/>
            <a:ext cx="11780520" cy="1384995"/>
          </a:xfrm>
          <a:prstGeom prst="rect">
            <a:avLst/>
          </a:prstGeom>
          <a:ln>
            <a:solidFill>
              <a:srgbClr val="FF0000"/>
            </a:solidFill>
            <a:prstDash val="lgDashDot"/>
          </a:ln>
        </p:spPr>
        <p:txBody>
          <a:bodyPr wrap="square">
            <a:spAutoFit/>
          </a:bodyPr>
          <a:lstStyle/>
          <a:p>
            <a:pPr algn="just"/>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Tại</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xây</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dựng</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luôn</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chợ</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Dầu</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nhưng</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mình</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chứ</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chợ</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Dầu</a:t>
            </a:r>
            <a:r>
              <a:rPr lang="en-US" sz="2800" b="1" dirty="0">
                <a:solidFill>
                  <a:srgbClr val="5B9BD5">
                    <a:lumMod val="50000"/>
                  </a:srgb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5B9BD5">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46919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anim calcmode="lin" valueType="num">
                                      <p:cBhvr>
                                        <p:cTn id="13" dur="2000" fill="hold"/>
                                        <p:tgtEl>
                                          <p:spTgt spid="15"/>
                                        </p:tgtEl>
                                        <p:attrNameLst>
                                          <p:attrName>ppt_w</p:attrName>
                                        </p:attrNameLst>
                                      </p:cBhvr>
                                      <p:tavLst>
                                        <p:tav tm="0" fmla="#ppt_w*sin(2.5*pi*$)">
                                          <p:val>
                                            <p:fltVal val="0"/>
                                          </p:val>
                                        </p:tav>
                                        <p:tav tm="100000">
                                          <p:val>
                                            <p:fltVal val="1"/>
                                          </p:val>
                                        </p:tav>
                                      </p:tavLst>
                                    </p:anim>
                                    <p:anim calcmode="lin" valueType="num">
                                      <p:cBhvr>
                                        <p:cTn id="14"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5912" y="567057"/>
            <a:ext cx="6542176" cy="584775"/>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5400000" scaled="1"/>
            <a:tileRect/>
          </a:gradFill>
          <a:ln>
            <a:solidFill>
              <a:schemeClr val="tx2"/>
            </a:solidFill>
          </a:ln>
        </p:spPr>
        <p:txBody>
          <a:bodyPr wrap="none">
            <a:spAutoFit/>
          </a:bodyPr>
          <a:lstStyle/>
          <a:p>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dirty="0">
              <a:latin typeface="Times New Roman" panose="02020603050405020304" pitchFamily="18" charset="0"/>
              <a:cs typeface="Times New Roman" panose="02020603050405020304" pitchFamily="18" charset="0"/>
            </a:endParaRPr>
          </a:p>
        </p:txBody>
      </p:sp>
      <p:pic>
        <p:nvPicPr>
          <p:cNvPr id="10242" name="Picture 2" descr="Làng Nhỏ Kiểu Trung Quốc Hình ảnh | Định dạng hình ảnh PSD 401371369|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698" r="100000">
                        <a14:foregroundMark x1="14186" y1="61744" x2="25116" y2="68256"/>
                        <a14:foregroundMark x1="20698" y1="59302" x2="31860" y2="69419"/>
                        <a14:foregroundMark x1="13488" y1="61279" x2="13023" y2="69186"/>
                        <a14:foregroundMark x1="51977" y1="60233" x2="89302" y2="63953"/>
                        <a14:foregroundMark x1="55116" y1="60698" x2="78140" y2="66279"/>
                        <a14:foregroundMark x1="77209" y1="57558" x2="75698" y2="63953"/>
                        <a14:foregroundMark x1="56163" y1="61047" x2="60698" y2="67326"/>
                      </a14:backgroundRemoval>
                    </a14:imgEffect>
                  </a14:imgLayer>
                </a14:imgProps>
              </a:ext>
              <a:ext uri="{28A0092B-C50C-407E-A947-70E740481C1C}">
                <a14:useLocalDpi xmlns:a14="http://schemas.microsoft.com/office/drawing/2010/main" val="0"/>
              </a:ext>
            </a:extLst>
          </a:blip>
          <a:srcRect/>
          <a:stretch>
            <a:fillRect/>
          </a:stretch>
        </p:blipFill>
        <p:spPr bwMode="auto">
          <a:xfrm>
            <a:off x="-121917" y="567054"/>
            <a:ext cx="6290945" cy="62909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90945" y="2235204"/>
            <a:ext cx="5551872" cy="3539430"/>
          </a:xfrm>
          <a:prstGeom prst="rect">
            <a:avLst/>
          </a:prstGeom>
          <a:ln w="28575">
            <a:solidFill>
              <a:srgbClr val="FF0000"/>
            </a:solidFill>
            <a:prstDash val="dashDot"/>
          </a:ln>
        </p:spPr>
        <p:txBody>
          <a:bodyPr wrap="square">
            <a:spAutoFit/>
          </a:bodyPr>
          <a:lstStyle/>
          <a:p>
            <a:pPr algn="just"/>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gũi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525707" y="1462691"/>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a:latin typeface="Times New Roman" panose="02020603050405020304" pitchFamily="18" charset="0"/>
                <a:cs typeface="Times New Roman" panose="02020603050405020304" pitchFamily="18" charset="0"/>
              </a:rPr>
              <a:t>GỢI Ý</a:t>
            </a:r>
          </a:p>
        </p:txBody>
      </p:sp>
    </p:spTree>
    <p:extLst>
      <p:ext uri="{BB962C8B-B14F-4D97-AF65-F5344CB8AC3E}">
        <p14:creationId xmlns:p14="http://schemas.microsoft.com/office/powerpoint/2010/main" val="21399903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lipart Flower Garland 5 - Corona De Flores Tropicales Png Transparent Png  (#1311898) - PinClipar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613" b="89977" l="0" r="100000">
                        <a14:foregroundMark x1="72727" y1="22465" x2="83750" y2="16244"/>
                        <a14:foregroundMark x1="77614" y1="28341" x2="87386" y2="26959"/>
                        <a14:foregroundMark x1="83977" y1="32604" x2="89773" y2="30760"/>
                        <a14:foregroundMark x1="7614" y1="65668" x2="17045" y2="65668"/>
                        <a14:foregroundMark x1="11364" y1="79032" x2="19091" y2="73733"/>
                        <a14:backgroundMark x1="32841" y1="31682" x2="65909" y2="59217"/>
                        <a14:backgroundMark x1="70455" y1="16244" x2="74545" y2="16820"/>
                        <a14:backgroundMark x1="22841" y1="51382" x2="22159" y2="55530"/>
                        <a14:backgroundMark x1="16818" y1="79263" x2="20909" y2="77419"/>
                      </a14:backgroundRemoval>
                    </a14:imgEffect>
                  </a14:imgLayer>
                </a14:imgProps>
              </a:ext>
              <a:ext uri="{28A0092B-C50C-407E-A947-70E740481C1C}">
                <a14:useLocalDpi xmlns:a14="http://schemas.microsoft.com/office/drawing/2010/main" val="0"/>
              </a:ext>
            </a:extLst>
          </a:blip>
          <a:srcRect/>
          <a:stretch>
            <a:fillRect/>
          </a:stretch>
        </p:blipFill>
        <p:spPr bwMode="auto">
          <a:xfrm>
            <a:off x="4342999" y="-365759"/>
            <a:ext cx="8214767" cy="77419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4843" y="2551437"/>
            <a:ext cx="4010812" cy="156966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a:spAutoFit/>
          </a:bodyPr>
          <a:lstStyle/>
          <a:p>
            <a:pPr algn="just"/>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909194" y="1525881"/>
            <a:ext cx="1382110" cy="584775"/>
          </a:xfrm>
          <a:prstGeom prst="rect">
            <a:avLst/>
          </a:prstGeom>
          <a:solidFill>
            <a:schemeClr val="accent6">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CÂU 3</a:t>
            </a:r>
          </a:p>
        </p:txBody>
      </p:sp>
      <p:sp>
        <p:nvSpPr>
          <p:cNvPr id="5" name="Rectangle 4"/>
          <p:cNvSpPr/>
          <p:nvPr/>
        </p:nvSpPr>
        <p:spPr>
          <a:xfrm>
            <a:off x="6173794" y="1859968"/>
            <a:ext cx="4815841" cy="2952603"/>
          </a:xfrm>
          <a:prstGeom prst="rect">
            <a:avLst/>
          </a:prstGeom>
        </p:spPr>
        <p:txBody>
          <a:bodyPr wrap="square">
            <a:spAutoFit/>
          </a:bodyPr>
          <a:lstStyle/>
          <a:p>
            <a:pPr>
              <a:lnSpc>
                <a:spcPct val="120000"/>
              </a:lnSpc>
              <a:spcAft>
                <a:spcPts val="800"/>
              </a:spcAft>
            </a:pP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05975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fade">
                                      <p:cBhvr>
                                        <p:cTn id="15" dur="2000"/>
                                        <p:tgtEl>
                                          <p:spTgt spid="11266"/>
                                        </p:tgtEl>
                                      </p:cBhvr>
                                    </p:animEffect>
                                    <p:anim calcmode="lin" valueType="num">
                                      <p:cBhvr>
                                        <p:cTn id="16" dur="2000" fill="hold"/>
                                        <p:tgtEl>
                                          <p:spTgt spid="11266"/>
                                        </p:tgtEl>
                                        <p:attrNameLst>
                                          <p:attrName>ppt_w</p:attrName>
                                        </p:attrNameLst>
                                      </p:cBhvr>
                                      <p:tavLst>
                                        <p:tav tm="0" fmla="#ppt_w*sin(2.5*pi*$)">
                                          <p:val>
                                            <p:fltVal val="0"/>
                                          </p:val>
                                        </p:tav>
                                        <p:tav tm="100000">
                                          <p:val>
                                            <p:fltVal val="1"/>
                                          </p:val>
                                        </p:tav>
                                      </p:tavLst>
                                    </p:anim>
                                    <p:anim calcmode="lin" valueType="num">
                                      <p:cBhvr>
                                        <p:cTn id="17" dur="2000" fill="hold"/>
                                        <p:tgtEl>
                                          <p:spTgt spid="11266"/>
                                        </p:tgtEl>
                                        <p:attrNameLst>
                                          <p:attrName>ppt_h</p:attrName>
                                        </p:attrNameLst>
                                      </p:cBhvr>
                                      <p:tavLst>
                                        <p:tav tm="0">
                                          <p:val>
                                            <p:strVal val="#ppt_h"/>
                                          </p:val>
                                        </p:tav>
                                        <p:tav tm="100000">
                                          <p:val>
                                            <p:strVal val="#ppt_h"/>
                                          </p:val>
                                        </p:tav>
                                      </p:tavLst>
                                    </p:anim>
                                  </p:childTnLst>
                                </p:cTn>
                              </p:par>
                              <p:par>
                                <p:cTn id="18" presetID="45"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anim calcmode="lin" valueType="num">
                                      <p:cBhvr>
                                        <p:cTn id="21" dur="2000" fill="hold"/>
                                        <p:tgtEl>
                                          <p:spTgt spid="5"/>
                                        </p:tgtEl>
                                        <p:attrNameLst>
                                          <p:attrName>ppt_w</p:attrName>
                                        </p:attrNameLst>
                                      </p:cBhvr>
                                      <p:tavLst>
                                        <p:tav tm="0" fmla="#ppt_w*sin(2.5*pi*$)">
                                          <p:val>
                                            <p:fltVal val="0"/>
                                          </p:val>
                                        </p:tav>
                                        <p:tav tm="100000">
                                          <p:val>
                                            <p:fltVal val="1"/>
                                          </p:val>
                                        </p:tav>
                                      </p:tavLst>
                                    </p:anim>
                                    <p:anim calcmode="lin" valueType="num">
                                      <p:cBhvr>
                                        <p:cTn id="22"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작은 마을의 경치 이미지 _사진 400679017 무료 다운로드_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24" b="100000" l="0" r="100000">
                        <a14:foregroundMark x1="39767" y1="39416" x2="40465" y2="51095"/>
                      </a14:backgroundRemoval>
                    </a14:imgEffect>
                  </a14:imgLayer>
                </a14:imgProps>
              </a:ext>
              <a:ext uri="{28A0092B-C50C-407E-A947-70E740481C1C}">
                <a14:useLocalDpi xmlns:a14="http://schemas.microsoft.com/office/drawing/2010/main" val="0"/>
              </a:ext>
            </a:extLst>
          </a:blip>
          <a:srcRect/>
          <a:stretch>
            <a:fillRect/>
          </a:stretch>
        </p:blipFill>
        <p:spPr bwMode="auto">
          <a:xfrm>
            <a:off x="0" y="3459481"/>
            <a:ext cx="12298680" cy="33985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9264" y="219720"/>
            <a:ext cx="11280152" cy="523220"/>
          </a:xfrm>
          <a:prstGeom prst="rect">
            <a:avLst/>
          </a:prstGeom>
          <a:solidFill>
            <a:schemeClr val="accent6">
              <a:lumMod val="40000"/>
              <a:lumOff val="60000"/>
            </a:schemeClr>
          </a:solidFill>
        </p:spPr>
        <p:txBody>
          <a:bodyPr wrap="square">
            <a:spAutoFit/>
          </a:bodyPr>
          <a:lstStyle/>
          <a:p>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200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09264" y="1695901"/>
            <a:ext cx="11280152" cy="2952603"/>
          </a:xfrm>
          <a:prstGeom prst="rect">
            <a:avLst/>
          </a:prstGeom>
          <a:solidFill>
            <a:schemeClr val="accent4">
              <a:lumMod val="20000"/>
              <a:lumOff val="80000"/>
            </a:schemeClr>
          </a:solidFill>
        </p:spPr>
        <p:txBody>
          <a:bodyPr wrap="square">
            <a:spAutoFit/>
          </a:bodyPr>
          <a:lstStyle/>
          <a:p>
            <a:pPr>
              <a:lnSpc>
                <a:spcPct val="120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ngờ</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lo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khắp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391045" y="988593"/>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a:latin typeface="Times New Roman" panose="02020603050405020304" pitchFamily="18" charset="0"/>
                <a:cs typeface="Times New Roman" panose="02020603050405020304" pitchFamily="18" charset="0"/>
              </a:rPr>
              <a:t>GỢI Ý</a:t>
            </a:r>
          </a:p>
        </p:txBody>
      </p:sp>
    </p:spTree>
    <p:extLst>
      <p:ext uri="{BB962C8B-B14F-4D97-AF65-F5344CB8AC3E}">
        <p14:creationId xmlns:p14="http://schemas.microsoft.com/office/powerpoint/2010/main" val="335516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ình ảnh Hoàng Hôn Phong Cảnh Làng Quê, Cảnh Quan Nông Thôn, Hoàng Hôn Vẽ  Tay, Bối Cảnh Phim Hoạt Hình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11750040" cy="6334042"/>
          </a:xfrm>
          <a:prstGeom prst="rect">
            <a:avLst/>
          </a:prstGeom>
        </p:spPr>
        <p:txBody>
          <a:bodyPr wrap="square">
            <a:spAutoFit/>
          </a:bodyPr>
          <a:lstStyle/>
          <a:p>
            <a:pPr algn="just">
              <a:lnSpc>
                <a:spcPct val="120000"/>
              </a:lnSpc>
              <a:spcAft>
                <a:spcPts val="0"/>
              </a:spcAft>
            </a:pP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trằn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trọc</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ngủ</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hết</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kia</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thở</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Chợt</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hẳn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nhũn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chừng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cất</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léo</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xéo</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mụ</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Mụ</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yậy</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Mụ</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lào</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xào</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Trống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ngực</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đập</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thình</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thịch</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nín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thở</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lắng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tai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láy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láy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nao</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cùa</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nửa</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7986923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ình ảnh Làng Nhà Cây Xanh Phong Cảnh đẹp, Nhà, Hình, Phí miễn phí tải tập  tin PNG PSDComment và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9219" b="100000" l="0" r="100000"/>
                    </a14:imgEffect>
                  </a14:imgLayer>
                </a14:imgProps>
              </a:ext>
              <a:ext uri="{28A0092B-C50C-407E-A947-70E740481C1C}">
                <a14:useLocalDpi xmlns:a14="http://schemas.microsoft.com/office/drawing/2010/main" val="0"/>
              </a:ext>
            </a:extLst>
          </a:blip>
          <a:srcRect t="57470"/>
          <a:stretch/>
        </p:blipFill>
        <p:spPr bwMode="auto">
          <a:xfrm>
            <a:off x="0" y="2164080"/>
            <a:ext cx="12192000" cy="46939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0676" y="204480"/>
            <a:ext cx="10330649" cy="584775"/>
          </a:xfrm>
          <a:prstGeom prst="rect">
            <a:avLst/>
          </a:prstGeom>
          <a:solidFill>
            <a:schemeClr val="accent4">
              <a:lumMod val="20000"/>
              <a:lumOff val="80000"/>
            </a:schemeClr>
          </a:solidFill>
          <a:ln>
            <a:solidFill>
              <a:srgbClr val="FF0000"/>
            </a:solidFill>
            <a:prstDash val="lgDashDot"/>
          </a:ln>
        </p:spPr>
        <p:txBody>
          <a:bodyPr wrap="none">
            <a:spAutoFit/>
          </a:bodyPr>
          <a:lstStyle/>
          <a:p>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ai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5" name="Rectangle 4"/>
          <p:cNvSpPr/>
          <p:nvPr/>
        </p:nvSpPr>
        <p:spPr>
          <a:xfrm>
            <a:off x="4130040" y="1301295"/>
            <a:ext cx="3429000" cy="1278299"/>
          </a:xfrm>
          <a:prstGeom prst="rect">
            <a:avLst/>
          </a:prstGeom>
          <a:solidFill>
            <a:schemeClr val="accent6">
              <a:lumMod val="40000"/>
              <a:lumOff val="60000"/>
            </a:schemeClr>
          </a:solidFill>
        </p:spPr>
        <p:txBody>
          <a:bodyPr wrap="square">
            <a:spAutoFit/>
          </a:bodyPr>
          <a:lstStyle/>
          <a:p>
            <a:pPr algn="just">
              <a:lnSpc>
                <a:spcPct val="120000"/>
              </a:lnSpc>
              <a:spcAft>
                <a:spcPts val="800"/>
              </a:spcAft>
            </a:pP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Làng</a:t>
            </a:r>
            <a:endParaRPr lang="en-US" sz="3200" i="1"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Kim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Lân</a:t>
            </a:r>
            <a:endParaRPr lang="en-US" sz="4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69649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Làng Màu Nước Hình ảnh | Định dạng hình ảnh PNG 401028482|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100000"/>
                    </a14:imgEffect>
                  </a14:imgLayer>
                </a14:imgProps>
              </a:ext>
              <a:ext uri="{28A0092B-C50C-407E-A947-70E740481C1C}">
                <a14:useLocalDpi xmlns:a14="http://schemas.microsoft.com/office/drawing/2010/main" val="0"/>
              </a:ext>
            </a:extLst>
          </a:blip>
          <a:srcRect/>
          <a:stretch>
            <a:fillRect/>
          </a:stretch>
        </p:blipFill>
        <p:spPr bwMode="auto">
          <a:xfrm>
            <a:off x="5106830" y="2423169"/>
            <a:ext cx="7085177" cy="47783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0040" y="182882"/>
            <a:ext cx="11567160" cy="1384995"/>
          </a:xfrm>
          <a:prstGeom prst="rect">
            <a:avLst/>
          </a:prstGeom>
          <a:solidFill>
            <a:srgbClr val="FFFF99"/>
          </a:solidFill>
        </p:spPr>
        <p:txBody>
          <a:bodyPr wrap="square">
            <a:spAutoFit/>
          </a:bodyPr>
          <a:lstStyle/>
          <a:p>
            <a:pPr algn="just"/>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nao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320040" y="1796484"/>
            <a:ext cx="8122920" cy="4795159"/>
          </a:xfrm>
          <a:prstGeom prst="rect">
            <a:avLst/>
          </a:prstGeom>
        </p:spPr>
        <p:txBody>
          <a:bodyPr wrap="square">
            <a:spAutoFit/>
          </a:bodyPr>
          <a:lstStyle/>
          <a:p>
            <a:pPr algn="just">
              <a:lnSpc>
                <a:spcPct val="120000"/>
              </a:lnSpc>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léo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xéo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thịch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căng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lo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đêm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tô</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đậm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a:t>
            </a: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7428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ảnh Miễn Phí Png Vector Sơ đồ Làng Quê, Vectơ, Bút Mực, Rừng Làng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05855" y="2271087"/>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7640" y="196657"/>
            <a:ext cx="11780520" cy="707886"/>
          </a:xfrm>
          <a:prstGeom prst="rect">
            <a:avLst/>
          </a:prstGeom>
          <a:solidFill>
            <a:schemeClr val="accent6">
              <a:lumMod val="40000"/>
              <a:lumOff val="60000"/>
            </a:schemeClr>
          </a:solidFill>
        </p:spPr>
        <p:txBody>
          <a:bodyPr wrap="square">
            <a:spAutoFit/>
          </a:bodyPr>
          <a:lstStyle/>
          <a:p>
            <a:pPr algn="just"/>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cùa</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nửa</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67640" y="1042814"/>
            <a:ext cx="11658600" cy="5940088"/>
          </a:xfrm>
          <a:prstGeom prst="rect">
            <a:avLst/>
          </a:prstGeom>
          <a:ln>
            <a:solidFill>
              <a:srgbClr val="FF0000"/>
            </a:solidFill>
            <a:prstDash val="lgDash"/>
          </a:ln>
        </p:spPr>
        <p:txBody>
          <a:bodyPr wrap="square">
            <a:spAutoFit/>
          </a:bodyPr>
          <a:lstStyle/>
          <a:p>
            <a:pPr algn="ju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ấn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gọn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xứ</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phầm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tóm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tắt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gọn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gửi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gắm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Giá trị nghệ thuật của tác phẩm (đoạn trích)</a:t>
            </a:r>
          </a:p>
          <a:p>
            <a:pPr algn="just"/>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Tạo tình huống truyện </a:t>
            </a:r>
          </a:p>
          <a:p>
            <a:pPr algn="just"/>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Xây dựng nhân vật </a:t>
            </a:r>
          </a:p>
          <a:p>
            <a:pPr algn="just"/>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Ngôi kể, điểm nhìn nghệ thuật </a:t>
            </a:r>
          </a:p>
          <a:p>
            <a:pPr algn="just"/>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Kết hợp phương thức biểu đạt.</a:t>
            </a:r>
          </a:p>
          <a:p>
            <a:pPr algn="just"/>
            <a:r>
              <a:rPr lang="vi-VN" sz="2000" dirty="0">
                <a:effectLst/>
                <a:latin typeface="Times New Roman" panose="02020603050405020304" pitchFamily="18" charset="0"/>
                <a:ea typeface="Calibri" panose="020F0502020204030204" pitchFamily="34" charset="0"/>
                <a:cs typeface="Times New Roman" panose="02020603050405020304" pitchFamily="18" charset="0"/>
              </a:rPr>
              <a:t>c. Kết đoạn:</a:t>
            </a:r>
          </a:p>
          <a:p>
            <a:pPr algn="just"/>
            <a:r>
              <a:rPr lang="vi-VN" sz="2000" dirty="0">
                <a:effectLst/>
                <a:latin typeface="Times New Roman" panose="02020603050405020304" pitchFamily="18" charset="0"/>
                <a:ea typeface="Calibri" panose="020F0502020204030204" pitchFamily="34" charset="0"/>
                <a:cs typeface="Times New Roman" panose="02020603050405020304" pitchFamily="18" charset="0"/>
              </a:rPr>
              <a:t>Thông qua ý nghĩa, chủ dề, tư tường của tác phẩm đưa ra đánh giá chung. </a:t>
            </a:r>
          </a:p>
          <a:p>
            <a:pPr algn="just"/>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28401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Summer frame PNG | Cảm ơn thầy cô, Thiên nhiên,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65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475828"/>
            <a:ext cx="9525000" cy="6223242"/>
          </a:xfrm>
          <a:prstGeom prst="rect">
            <a:avLst/>
          </a:prstGeom>
        </p:spPr>
        <p:txBody>
          <a:bodyPr wrap="square">
            <a:spAutoFit/>
          </a:bodyPr>
          <a:lstStyle/>
          <a:p>
            <a:pPr algn="just">
              <a:lnSpc>
                <a:spcPct val="120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Cho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Mãi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khuya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gối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dậy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lẳng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bếp</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châm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lửa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ngồi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cua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bún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đỗ</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kẹo</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rì</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rầm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rì</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rầm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thầy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ạ.</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nằm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rũ</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giường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Thầy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ngủ</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à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lão</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khẽ</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nhúc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nhích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lão</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gắt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nín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bặt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hiu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hắt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20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652059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in by Nguyễn Thắng Thắng on LOVE BIRD | Wallpaper powerpoint, Powerpoint  background design, Background for powerpoint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1960" y="723644"/>
            <a:ext cx="10911840" cy="5410712"/>
          </a:xfrm>
          <a:prstGeom prst="rect">
            <a:avLst/>
          </a:prstGeom>
        </p:spPr>
        <p:txBody>
          <a:bodyPr wrap="square">
            <a:spAutoFit/>
          </a:bodyPr>
          <a:lstStyle/>
          <a:p>
            <a:pPr algn="just">
              <a:lnSpc>
                <a:spcPct val="120000"/>
              </a:lnSpc>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2: Theo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cốt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nằm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12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nửa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nay.</a:t>
            </a:r>
          </a:p>
        </p:txBody>
      </p:sp>
    </p:spTree>
    <p:extLst>
      <p:ext uri="{BB962C8B-B14F-4D97-AF65-F5344CB8AC3E}">
        <p14:creationId xmlns:p14="http://schemas.microsoft.com/office/powerpoint/2010/main" val="25377522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lbero anima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31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0520" y="439882"/>
            <a:ext cx="8001000" cy="1384995"/>
          </a:xfrm>
          <a:prstGeom prst="rect">
            <a:avLst/>
          </a:prstGeom>
        </p:spPr>
        <p:txBody>
          <a:bodyPr wrap="square">
            <a:spAutoFit/>
          </a:bodyPr>
          <a:lstStyle/>
          <a:p>
            <a:pPr algn="just"/>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81000" y="3013782"/>
            <a:ext cx="7940040" cy="2710486"/>
          </a:xfrm>
          <a:prstGeom prst="rect">
            <a:avLst/>
          </a:prstGeom>
          <a:noFill/>
          <a:ln w="28575">
            <a:solidFill>
              <a:schemeClr val="tx1"/>
            </a:solidFill>
            <a:prstDash val="dashDot"/>
          </a:ln>
        </p:spPr>
        <p:txBody>
          <a:bodyPr wrap="square">
            <a:spAutoFit/>
          </a:bodyPr>
          <a:lstStyle/>
          <a:p>
            <a:pPr algn="just">
              <a:lnSpc>
                <a:spcPct val="120000"/>
              </a:lnSpc>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ngắt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ngắt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516525" y="2188502"/>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a:latin typeface="Times New Roman" panose="02020603050405020304" pitchFamily="18" charset="0"/>
                <a:cs typeface="Times New Roman" panose="02020603050405020304" pitchFamily="18" charset="0"/>
              </a:rPr>
              <a:t>GỢI Ý</a:t>
            </a:r>
          </a:p>
        </p:txBody>
      </p:sp>
    </p:spTree>
    <p:extLst>
      <p:ext uri="{BB962C8B-B14F-4D97-AF65-F5344CB8AC3E}">
        <p14:creationId xmlns:p14="http://schemas.microsoft.com/office/powerpoint/2010/main" val="8495460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àng Vẽ Phác Thảo - Vẽ tay làng png tải về - Miễn phí trong suốt Cổ Phiếu  Nhiếp ả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57015" y="-1015201"/>
            <a:ext cx="8572500" cy="6286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1806" y="412962"/>
            <a:ext cx="5362575" cy="4951099"/>
          </a:xfrm>
          <a:prstGeom prst="rect">
            <a:avLst/>
          </a:prstGeom>
          <a:solidFill>
            <a:schemeClr val="accent6">
              <a:lumMod val="20000"/>
              <a:lumOff val="80000"/>
            </a:schemeClr>
          </a:solidFill>
        </p:spPr>
        <p:txBody>
          <a:bodyPr wrap="square">
            <a:spAutoFit/>
          </a:bodyPr>
          <a:lstStyle/>
          <a:p>
            <a:pPr algn="just">
              <a:lnSpc>
                <a:spcPct val="120000"/>
              </a:lnSpc>
              <a:spcAft>
                <a:spcPts val="800"/>
              </a:spcAft>
            </a:pP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chứ</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thì</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cụ</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=&gt; Ý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hạn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hẹp</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vì</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gọi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gần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gũi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mật</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cụ</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kỳ</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ai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 name="Rectangle 6"/>
          <p:cNvSpPr/>
          <p:nvPr/>
        </p:nvSpPr>
        <p:spPr>
          <a:xfrm>
            <a:off x="5622293" y="3135690"/>
            <a:ext cx="6264275" cy="3539430"/>
          </a:xfrm>
          <a:prstGeom prst="rect">
            <a:avLst/>
          </a:prstGeom>
          <a:solidFill>
            <a:schemeClr val="accent4">
              <a:lumMod val="20000"/>
              <a:lumOff val="80000"/>
            </a:schemeClr>
          </a:solidFill>
        </p:spPr>
        <p:txBody>
          <a:bodyPr wrap="square">
            <a:spAutoFit/>
          </a:bodyPr>
          <a:lstStyle/>
          <a:p>
            <a:pPr algn="just"/>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=&gt; </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Ý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quát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ông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ông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Hai</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89707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Watercolor rural village in green summer day Vector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15086"/>
          <a:stretch/>
        </p:blipFill>
        <p:spPr bwMode="auto">
          <a:xfrm>
            <a:off x="3246685" y="2255520"/>
            <a:ext cx="5936467" cy="3931920"/>
          </a:xfrm>
          <a:prstGeom prst="rect">
            <a:avLst/>
          </a:prstGeom>
          <a:noFill/>
          <a:effectLst>
            <a:softEdge rad="8763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512159" y="189245"/>
            <a:ext cx="11405527" cy="954107"/>
          </a:xfrm>
          <a:prstGeom prst="rect">
            <a:avLst/>
          </a:prstGeom>
          <a:solidFill>
            <a:schemeClr val="accent6">
              <a:lumMod val="20000"/>
              <a:lumOff val="80000"/>
            </a:schemeClr>
          </a:solidFill>
        </p:spPr>
        <p:txBody>
          <a:bodyPr wrap="square">
            <a:spAutoFit/>
          </a:bodyPr>
          <a:lstStyle/>
          <a:p>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Theo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cốt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728515" y="1450353"/>
            <a:ext cx="10972800" cy="5189113"/>
          </a:xfrm>
          <a:prstGeom prst="rect">
            <a:avLst/>
          </a:prstGeom>
        </p:spPr>
        <p:txBody>
          <a:bodyPr wrap="square">
            <a:spAutoFit/>
          </a:bodyPr>
          <a:lstStyle/>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lnSpc>
                <a:spcPct val="120000"/>
              </a:lnSpc>
              <a:spcAft>
                <a:spcPts val="800"/>
              </a:spcAft>
              <a:buFontTx/>
              <a:buChar char="-"/>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ngờ</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lnSpc>
                <a:spcPct val="120000"/>
              </a:lnSpc>
              <a:spcAft>
                <a:spcPts val="800"/>
              </a:spcAft>
              <a:buFontTx/>
              <a:buChar char="-"/>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800"/>
              </a:spcAft>
              <a:buFontTx/>
              <a:buChar char="-"/>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800"/>
              </a:spcAft>
              <a:buFontTx/>
              <a:buChar char="-"/>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800"/>
              </a:spcAft>
              <a:buFontTx/>
              <a:buChar char="-"/>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8560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ộp Thoại Hình ảnh | Định dạng hình ảnh PNG 400225035|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38" b="89888" l="6977" r="98140"/>
                    </a14:imgEffect>
                  </a14:imgLayer>
                </a14:imgProps>
              </a:ext>
              <a:ext uri="{28A0092B-C50C-407E-A947-70E740481C1C}">
                <a14:useLocalDpi xmlns:a14="http://schemas.microsoft.com/office/drawing/2010/main" val="0"/>
              </a:ext>
            </a:extLst>
          </a:blip>
          <a:srcRect/>
          <a:stretch>
            <a:fillRect/>
          </a:stretch>
        </p:blipFill>
        <p:spPr bwMode="auto">
          <a:xfrm>
            <a:off x="-377827" y="-137160"/>
            <a:ext cx="12691747"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32560" y="866606"/>
            <a:ext cx="9525000" cy="1384995"/>
          </a:xfrm>
          <a:prstGeom prst="rect">
            <a:avLst/>
          </a:prstGeom>
        </p:spPr>
        <p:txBody>
          <a:bodyPr wrap="square">
            <a:spAutoFit/>
          </a:bodyPr>
          <a:lstStyle/>
          <a:p>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830580" y="3255359"/>
            <a:ext cx="10728960" cy="3141373"/>
          </a:xfrm>
          <a:prstGeom prst="rect">
            <a:avLst/>
          </a:prstGeom>
          <a:solidFill>
            <a:schemeClr val="accent4">
              <a:lumMod val="20000"/>
              <a:lumOff val="80000"/>
            </a:schemeClr>
          </a:solidFill>
          <a:ln>
            <a:solidFill>
              <a:schemeClr val="tx1"/>
            </a:solidFill>
            <a:prstDash val="dash"/>
          </a:ln>
        </p:spPr>
        <p:txBody>
          <a:bodyPr wrap="square">
            <a:spAutoFit/>
          </a:bodyPr>
          <a:lstStyle/>
          <a:p>
            <a:pPr algn="just">
              <a:lnSpc>
                <a:spcPct val="120000"/>
              </a:lnSpc>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8748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2000"/>
                                        <p:tgtEl>
                                          <p:spTgt spid="21506"/>
                                        </p:tgtEl>
                                      </p:cBhvr>
                                    </p:animEffect>
                                    <p:anim calcmode="lin" valueType="num">
                                      <p:cBhvr>
                                        <p:cTn id="13" dur="2000" fill="hold"/>
                                        <p:tgtEl>
                                          <p:spTgt spid="21506"/>
                                        </p:tgtEl>
                                        <p:attrNameLst>
                                          <p:attrName>ppt_w</p:attrName>
                                        </p:attrNameLst>
                                      </p:cBhvr>
                                      <p:tavLst>
                                        <p:tav tm="0" fmla="#ppt_w*sin(2.5*pi*$)">
                                          <p:val>
                                            <p:fltVal val="0"/>
                                          </p:val>
                                        </p:tav>
                                        <p:tav tm="100000">
                                          <p:val>
                                            <p:fltVal val="1"/>
                                          </p:val>
                                        </p:tav>
                                      </p:tavLst>
                                    </p:anim>
                                    <p:anim calcmode="lin" valueType="num">
                                      <p:cBhvr>
                                        <p:cTn id="14" dur="2000" fill="hold"/>
                                        <p:tgtEl>
                                          <p:spTgt spid="2150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 y="111403"/>
            <a:ext cx="11948160" cy="1384995"/>
          </a:xfrm>
          <a:prstGeom prst="rect">
            <a:avLst/>
          </a:prstGeom>
          <a:solidFill>
            <a:schemeClr val="accent4">
              <a:lumMod val="20000"/>
              <a:lumOff val="80000"/>
            </a:schemeClr>
          </a:solidFill>
        </p:spPr>
        <p:txBody>
          <a:bodyPr wrap="square">
            <a:spAutoFit/>
          </a:bodyPr>
          <a:lstStyle/>
          <a:p>
            <a:pPr algn="just"/>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114300" y="1687033"/>
            <a:ext cx="11948160" cy="4897751"/>
          </a:xfrm>
          <a:prstGeom prst="rect">
            <a:avLst/>
          </a:prstGeom>
          <a:solidFill>
            <a:schemeClr val="accent6">
              <a:lumMod val="40000"/>
              <a:lumOff val="60000"/>
            </a:schemeClr>
          </a:solidFill>
        </p:spPr>
        <p:txBody>
          <a:bodyPr wrap="square">
            <a:spAutoFit/>
          </a:bodyPr>
          <a:lstStyle/>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sờ</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tủi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chú</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buộc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mỉêu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163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333" y="790397"/>
            <a:ext cx="2941320" cy="483209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txBody>
          <a:bodyPr wrap="square">
            <a:spAutoFit/>
          </a:bodyPr>
          <a:lstStyle/>
          <a:p>
            <a:pPr algn="just"/>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nửa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nay.</a:t>
            </a:r>
            <a:endParaRPr lang="en-US" sz="2800" dirty="0">
              <a:latin typeface="Times New Roman" panose="02020603050405020304" pitchFamily="18" charset="0"/>
              <a:cs typeface="Times New Roman" panose="02020603050405020304" pitchFamily="18" charset="0"/>
            </a:endParaRPr>
          </a:p>
        </p:txBody>
      </p:sp>
      <p:pic>
        <p:nvPicPr>
          <p:cNvPr id="22530" name="Picture 2" descr="Hình ảnh Thiết Kế Lá Cờ Việt Nam Ngày độc Lập , Ngày độc Lập., Việt Nam Tự  Do., Việt Nam Chúc Mừng Ngày độc Lập. Vector và PNG với nền tr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278" r="100000"/>
                    </a14:imgEffect>
                  </a14:imgLayer>
                </a14:imgProps>
              </a:ext>
              <a:ext uri="{28A0092B-C50C-407E-A947-70E740481C1C}">
                <a14:useLocalDpi xmlns:a14="http://schemas.microsoft.com/office/drawing/2010/main" val="0"/>
              </a:ext>
            </a:extLst>
          </a:blip>
          <a:srcRect/>
          <a:stretch>
            <a:fillRect/>
          </a:stretch>
        </p:blipFill>
        <p:spPr bwMode="auto">
          <a:xfrm>
            <a:off x="4468501" y="-228591"/>
            <a:ext cx="6138545" cy="61385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52471" y="325479"/>
            <a:ext cx="8695695" cy="6219138"/>
          </a:xfrm>
          <a:prstGeom prst="rect">
            <a:avLst/>
          </a:prstGeom>
          <a:ln>
            <a:solidFill>
              <a:schemeClr val="tx1"/>
            </a:solidFill>
            <a:prstDash val="lgDash"/>
          </a:ln>
        </p:spPr>
        <p:txBody>
          <a:bodyPr wrap="square">
            <a:spAutoFit/>
          </a:bodyPr>
          <a:lstStyle/>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quê</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trùm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trè</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nay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Tồ</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nay </a:t>
            </a:r>
          </a:p>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Phê</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cực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0264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ổng hợp 50 mẫu phông nền powerpoint chuyên nghiệp | ADV Solu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1920" y="243516"/>
            <a:ext cx="11948160" cy="6370975"/>
          </a:xfrm>
          <a:prstGeom prst="rect">
            <a:avLst/>
          </a:prstGeom>
        </p:spPr>
        <p:txBody>
          <a:bodyPr wrap="square">
            <a:spAutoFit/>
          </a:bodyPr>
          <a:lstStyle/>
          <a:p>
            <a:pPr algn="just">
              <a:lnSpc>
                <a:spcPct val="120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Cho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lũ</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tủi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lão</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cứ</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giàn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đấy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ư?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rẻ</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rúng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hắt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hủi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đấy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ư?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Khốn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nạn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tuồi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lão</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nắm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chặt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rít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bay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miếng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cơm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miếng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mồm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bán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nhã</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Kim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Hai? Theo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nghi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lũ</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con...</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12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TextBox 5"/>
          <p:cNvSpPr txBox="1"/>
          <p:nvPr/>
        </p:nvSpPr>
        <p:spPr>
          <a:xfrm>
            <a:off x="9951726" y="117703"/>
            <a:ext cx="1877437" cy="46166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txBody>
          <a:bodyPr wrap="none" rtlCol="0">
            <a:spAutoFit/>
          </a:bodyPr>
          <a:lstStyle/>
          <a:p>
            <a:r>
              <a:rPr lang="en-US" sz="2400" b="1" dirty="0">
                <a:latin typeface="Times New Roman" panose="02020603050405020304" pitchFamily="18" charset="0"/>
                <a:cs typeface="Times New Roman" panose="02020603050405020304" pitchFamily="18" charset="0"/>
              </a:rPr>
              <a:t>PHIẾU SỐ 5</a:t>
            </a:r>
          </a:p>
        </p:txBody>
      </p:sp>
    </p:spTree>
    <p:extLst>
      <p:ext uri="{BB962C8B-B14F-4D97-AF65-F5344CB8AC3E}">
        <p14:creationId xmlns:p14="http://schemas.microsoft.com/office/powerpoint/2010/main" val="2967564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Vector Vẽ Tay Nhà Hoạt Hình Hình ảnh | Định dạng hình ảnh PSD 611763660|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2625" y="1081732"/>
            <a:ext cx="8191500" cy="81915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165" y="873398"/>
            <a:ext cx="5715635" cy="2308324"/>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path path="circle">
              <a:fillToRect l="50000" t="50000" r="50000" b="50000"/>
            </a:path>
            <a:tileRect/>
          </a:gradFill>
        </p:spPr>
        <p:txBody>
          <a:bodyPr wrap="square">
            <a:spAutoFit/>
          </a:bodyPr>
          <a:lstStyle/>
          <a:p>
            <a:pPr algn="just"/>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Hai? Theo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6217920" y="587066"/>
            <a:ext cx="5791200" cy="559948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tx1"/>
            </a:solidFill>
            <a:prstDash val="dash"/>
          </a:ln>
        </p:spPr>
        <p:txBody>
          <a:bodyPr wrap="square">
            <a:spAutoFit/>
          </a:bodyPr>
          <a:lstStyle/>
          <a:p>
            <a:pPr algn="just">
              <a:lnSpc>
                <a:spcPct val="120000"/>
              </a:lnSpc>
              <a:spcAft>
                <a:spcPts val="80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giặc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a:t>
            </a:r>
          </a:p>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đớn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tủi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hồ</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miệng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cư</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05727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ình ảnh Biểu Thức Câu Hỏi Beanie Minh Họa Phim Hoạt Hình đậu, Gói Biểu  Tượng Cảm Xúc đậu, đậu Biểu Hiện Minh Họa, Biểu Cảm Dễ Thương miễn phí tải  tập"/>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89899" l="3167" r="100000">
                        <a14:foregroundMark x1="80000" y1="10873" x2="82917" y2="20024"/>
                        <a14:foregroundMark x1="12000" y1="14141" x2="23167" y2="25312"/>
                        <a14:foregroundMark x1="8750" y1="26857" x2="21833" y2="31610"/>
                        <a14:foregroundMark x1="79167" y1="21925" x2="80000" y2="23827"/>
                      </a14:backgroundRemoval>
                    </a14:imgEffect>
                  </a14:imgLayer>
                </a14:imgProps>
              </a:ext>
              <a:ext uri="{28A0092B-C50C-407E-A947-70E740481C1C}">
                <a14:useLocalDpi xmlns:a14="http://schemas.microsoft.com/office/drawing/2010/main" val="0"/>
              </a:ext>
            </a:extLst>
          </a:blip>
          <a:srcRect/>
          <a:stretch>
            <a:fillRect/>
          </a:stretch>
        </p:blipFill>
        <p:spPr bwMode="auto">
          <a:xfrm>
            <a:off x="-220345" y="1737361"/>
            <a:ext cx="4260272" cy="59750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47855" y="165567"/>
            <a:ext cx="11129188" cy="830997"/>
          </a:xfrm>
          <a:prstGeom prst="rect">
            <a:avLst/>
          </a:prstGeom>
        </p:spPr>
        <p:txBody>
          <a:bodyPr wrap="square">
            <a:spAutoFit/>
          </a:bodyPr>
          <a:lstStyle/>
          <a:p>
            <a:pPr algn="just"/>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4155440" y="1219201"/>
            <a:ext cx="7721600" cy="5019040"/>
          </a:xfrm>
          <a:prstGeom prst="cloudCallout">
            <a:avLst>
              <a:gd name="adj1" fmla="val -60916"/>
              <a:gd name="adj2" fmla="val 2942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12360" y="2286978"/>
            <a:ext cx="6659880" cy="2558649"/>
          </a:xfrm>
          <a:prstGeom prst="rect">
            <a:avLst/>
          </a:prstGeom>
        </p:spPr>
        <p:txBody>
          <a:bodyPr wrap="square">
            <a:spAutoFit/>
          </a:bodyPr>
          <a:lstStyle/>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rẻ</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hắt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hủi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cạnh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56061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Làng Hình ảnh | Định dạng hình ảnh PNG 400312762|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4430" l="0" r="99070">
                        <a14:foregroundMark x1="47093" y1="14557" x2="41279" y2="83797"/>
                        <a14:foregroundMark x1="25000" y1="50253" x2="41860" y2="78987"/>
                        <a14:foregroundMark x1="49186" y1="27595" x2="51163" y2="31139"/>
                        <a14:foregroundMark x1="82674" y1="74684" x2="95465" y2="58734"/>
                      </a14:backgroundRemoval>
                    </a14:imgEffect>
                  </a14:imgLayer>
                </a14:imgProps>
              </a:ext>
              <a:ext uri="{28A0092B-C50C-407E-A947-70E740481C1C}">
                <a14:useLocalDpi xmlns:a14="http://schemas.microsoft.com/office/drawing/2010/main" val="0"/>
              </a:ext>
            </a:extLst>
          </a:blip>
          <a:srcRect/>
          <a:stretch>
            <a:fillRect/>
          </a:stretch>
        </p:blipFill>
        <p:spPr bwMode="auto">
          <a:xfrm>
            <a:off x="7755262" y="2974187"/>
            <a:ext cx="4589145" cy="42156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7680" y="211287"/>
            <a:ext cx="11308080" cy="1200329"/>
          </a:xfrm>
          <a:prstGeom prst="rect">
            <a:avLst/>
          </a:prstGeom>
        </p:spPr>
        <p:txBody>
          <a:bodyPr wrap="square">
            <a:spAutoFit/>
          </a:bodyPr>
          <a:lstStyle/>
          <a:p>
            <a:pPr algn="just"/>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hào</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87680" y="1865206"/>
            <a:ext cx="11308080" cy="3650230"/>
          </a:xfrm>
          <a:prstGeom prst="rect">
            <a:avLst/>
          </a:prstGeom>
          <a:ln>
            <a:solidFill>
              <a:schemeClr val="tx1"/>
            </a:solidFill>
            <a:prstDash val="lgDash"/>
          </a:ln>
        </p:spPr>
        <p:txBody>
          <a:bodyPr wrap="square">
            <a:spAutoFit/>
          </a:bodyPr>
          <a:lstStyle/>
          <a:p>
            <a:pPr algn="just">
              <a:lnSpc>
                <a:spcPct val="120000"/>
              </a:lnSpc>
              <a:spcAft>
                <a:spcPts val="800"/>
              </a:spcAft>
            </a:pP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ngừời</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=&gt; Ý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hạn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hẹp</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gũi</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mật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kỳ</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=&gt; Ý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70050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Nhân vật Phương Định trong truyện Những ngôi sao xa xô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53" y="2105236"/>
            <a:ext cx="5650867" cy="4310804"/>
          </a:xfrm>
          <a:prstGeom prst="rect">
            <a:avLst/>
          </a:prstGeom>
          <a:noFill/>
          <a:effectLst>
            <a:softEdge rad="7874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06387" y="287480"/>
            <a:ext cx="11475720" cy="1384995"/>
          </a:xfrm>
          <a:prstGeom prst="rect">
            <a:avLst/>
          </a:prstGeom>
          <a:ln>
            <a:solidFill>
              <a:schemeClr val="tx1"/>
            </a:solidFill>
            <a:prstDash val="lgDash"/>
          </a:ln>
        </p:spPr>
        <p:txBody>
          <a:bodyPr wrap="square">
            <a:spAutoFit/>
          </a:bodyPr>
          <a:lstStyle/>
          <a:p>
            <a:pPr algn="just"/>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lũ</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con...</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9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836919" y="2905400"/>
            <a:ext cx="6096000" cy="2710486"/>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5400000" scaled="1"/>
            <a:tileRect/>
          </a:gradFill>
        </p:spPr>
        <p:txBody>
          <a:bodyPr>
            <a:spAutoFit/>
          </a:bodyPr>
          <a:lstStyle/>
          <a:p>
            <a:pPr algn="just">
              <a:lnSpc>
                <a:spcPct val="120000"/>
              </a:lnSpc>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xôi</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343745" y="1984027"/>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a:latin typeface="Times New Roman" panose="02020603050405020304" pitchFamily="18" charset="0"/>
                <a:cs typeface="Times New Roman" panose="02020603050405020304" pitchFamily="18" charset="0"/>
              </a:rPr>
              <a:t>GỢI Ý</a:t>
            </a:r>
          </a:p>
        </p:txBody>
      </p:sp>
    </p:spTree>
    <p:extLst>
      <p:ext uri="{BB962C8B-B14F-4D97-AF65-F5344CB8AC3E}">
        <p14:creationId xmlns:p14="http://schemas.microsoft.com/office/powerpoint/2010/main" val="16133074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080" y="1280393"/>
            <a:ext cx="3139440" cy="3785652"/>
          </a:xfrm>
          <a:prstGeom prst="rect">
            <a:avLst/>
          </a:prstGeom>
          <a:solidFill>
            <a:srgbClr val="FFFF99"/>
          </a:solidFill>
        </p:spPr>
        <p:txBody>
          <a:bodyPr wrap="square">
            <a:spAutoFit/>
          </a:bodyPr>
          <a:lstStyle/>
          <a:p>
            <a:pPr algn="just"/>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12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3550920" y="47936"/>
            <a:ext cx="8473440" cy="6681829"/>
          </a:xfrm>
          <a:prstGeom prst="rect">
            <a:avLst/>
          </a:prstGeom>
          <a:solidFill>
            <a:schemeClr val="accent4">
              <a:lumMod val="20000"/>
              <a:lumOff val="80000"/>
            </a:schemeClr>
          </a:solidFill>
        </p:spPr>
        <p:txBody>
          <a:bodyPr wrap="square">
            <a:spAutoFit/>
          </a:bodyPr>
          <a:lstStyle/>
          <a:p>
            <a:pPr algn="just">
              <a:lnSpc>
                <a:spcPct val="120000"/>
              </a:lnSpc>
              <a:spcAft>
                <a:spcPts val="60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sờ</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tủi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chú</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lnSpc>
                <a:spcPct val="120000"/>
              </a:lnSpc>
              <a:spcAft>
                <a:spcPts val="600"/>
              </a:spcAft>
              <a:buFontTx/>
              <a:buChar char="-"/>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=&gt;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linh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họa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 </a:t>
            </a:r>
          </a:p>
        </p:txBody>
      </p:sp>
    </p:spTree>
    <p:extLst>
      <p:ext uri="{BB962C8B-B14F-4D97-AF65-F5344CB8AC3E}">
        <p14:creationId xmlns:p14="http://schemas.microsoft.com/office/powerpoint/2010/main" val="9845226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hong Cảnh Núi Non Tuyệt Vời Và Các Yếu Tố Nền Nhà, Núi Lớn, Sâu, Xây Nhà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 y="-29717"/>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bwMode="auto">
          <a:xfrm>
            <a:off x="3166958" y="332450"/>
            <a:ext cx="5287087" cy="480131"/>
          </a:xfrm>
          <a:prstGeom prst="rect">
            <a:avLst/>
          </a:prstGeom>
          <a:noFill/>
        </p:spPr>
        <p:txBody>
          <a:bodyPr wrap="square">
            <a:spAutoFit/>
          </a:bodyPr>
          <a:lstStyle/>
          <a:p>
            <a:pPr lvl="0" algn="ctr">
              <a:lnSpc>
                <a:spcPct val="90000"/>
              </a:lnSpc>
              <a:spcBef>
                <a:spcPts val="1000"/>
              </a:spcBef>
            </a:pPr>
            <a:r>
              <a:rPr lang="en-US" sz="2800" b="1" dirty="0">
                <a:solidFill>
                  <a:srgbClr val="FF0000"/>
                </a:solidFill>
                <a:latin typeface="Times New Roman" pitchFamily="18" charset="0"/>
                <a:cs typeface="Times New Roman" pitchFamily="18" charset="0"/>
              </a:rPr>
              <a:t>II. ĐỌC HIỂU CHI TIẾT:</a:t>
            </a:r>
          </a:p>
        </p:txBody>
      </p:sp>
      <p:grpSp>
        <p:nvGrpSpPr>
          <p:cNvPr id="9" name="Google Shape;2612;p39"/>
          <p:cNvGrpSpPr/>
          <p:nvPr/>
        </p:nvGrpSpPr>
        <p:grpSpPr>
          <a:xfrm>
            <a:off x="1446144" y="2426707"/>
            <a:ext cx="1318219" cy="948422"/>
            <a:chOff x="1608418" y="2694788"/>
            <a:chExt cx="683441" cy="554017"/>
          </a:xfrm>
        </p:grpSpPr>
        <p:sp>
          <p:nvSpPr>
            <p:cNvPr id="10" name="Google Shape;2613;p39"/>
            <p:cNvSpPr/>
            <p:nvPr/>
          </p:nvSpPr>
          <p:spPr>
            <a:xfrm rot="-1324817">
              <a:off x="1653885" y="2793041"/>
              <a:ext cx="592506" cy="357511"/>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rgbClr val="83B2A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1" name="Google Shape;2614;p39"/>
            <p:cNvSpPr/>
            <p:nvPr/>
          </p:nvSpPr>
          <p:spPr>
            <a:xfrm rot="-1324817">
              <a:off x="1756988" y="2847999"/>
              <a:ext cx="31035" cy="22111"/>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2" name="Google Shape;2615;p39"/>
            <p:cNvSpPr/>
            <p:nvPr/>
          </p:nvSpPr>
          <p:spPr>
            <a:xfrm rot="-1324817">
              <a:off x="1913360" y="2794216"/>
              <a:ext cx="33491" cy="23873"/>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3" name="Google Shape;2616;p39"/>
            <p:cNvSpPr/>
            <p:nvPr/>
          </p:nvSpPr>
          <p:spPr>
            <a:xfrm rot="-1324817">
              <a:off x="2122320" y="2801389"/>
              <a:ext cx="18936" cy="1365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4" name="Google Shape;2617;p39"/>
            <p:cNvSpPr/>
            <p:nvPr/>
          </p:nvSpPr>
          <p:spPr>
            <a:xfrm rot="-1324817">
              <a:off x="1914438" y="3147736"/>
              <a:ext cx="67006" cy="53772"/>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rgbClr val="04302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25011692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927648" y="404665"/>
            <a:ext cx="6480720" cy="646331"/>
          </a:xfrm>
          <a:prstGeom prst="rect">
            <a:avLst/>
          </a:prstGeom>
          <a:noFill/>
        </p:spPr>
        <p:txBody>
          <a:bodyPr wrap="square" rtlCol="0">
            <a:spAutoFit/>
          </a:bodyPr>
          <a:lstStyle/>
          <a:p>
            <a:pPr algn="ctr"/>
            <a:r>
              <a:rPr lang="en-US" sz="3600" b="1" dirty="0">
                <a:solidFill>
                  <a:srgbClr val="FF9991">
                    <a:lumMod val="75000"/>
                  </a:srgbClr>
                </a:solidFill>
                <a:latin typeface="Times New Roman" pitchFamily="18" charset="0"/>
                <a:cs typeface="Times New Roman" pitchFamily="18" charset="0"/>
              </a:rPr>
              <a:t>HƯỚNG DẪN VỀ NHÀ </a:t>
            </a:r>
          </a:p>
        </p:txBody>
      </p:sp>
      <p:sp>
        <p:nvSpPr>
          <p:cNvPr id="7" name="TextBox 6"/>
          <p:cNvSpPr txBox="1"/>
          <p:nvPr/>
        </p:nvSpPr>
        <p:spPr>
          <a:xfrm>
            <a:off x="2625634" y="2789160"/>
            <a:ext cx="2882152" cy="1384995"/>
          </a:xfrm>
          <a:prstGeom prst="rect">
            <a:avLst/>
          </a:prstGeom>
          <a:noFill/>
        </p:spPr>
        <p:txBody>
          <a:bodyPr wrap="square" rtlCol="0">
            <a:spAutoFit/>
          </a:bodyPr>
          <a:lstStyle/>
          <a:p>
            <a:pPr algn="ct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Nắm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chắc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kiến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thức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đã</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học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về</a:t>
            </a:r>
            <a:r>
              <a:rPr lang="en-US" sz="2800" dirty="0">
                <a:solidFill>
                  <a:srgbClr val="000000"/>
                </a:solidFill>
                <a:latin typeface="Times New Roman" pitchFamily="18" charset="0"/>
                <a:cs typeface="Times New Roman" pitchFamily="18" charset="0"/>
              </a:rPr>
              <a:t> VB “</a:t>
            </a:r>
            <a:r>
              <a:rPr lang="en-US" sz="2800" dirty="0" err="1">
                <a:solidFill>
                  <a:srgbClr val="000000"/>
                </a:solidFill>
                <a:latin typeface="Times New Roman" pitchFamily="18" charset="0"/>
                <a:cs typeface="Times New Roman" pitchFamily="18" charset="0"/>
              </a:rPr>
              <a:t>Làng</a:t>
            </a:r>
            <a:r>
              <a:rPr lang="en-US" sz="2800" dirty="0">
                <a:solidFill>
                  <a:srgbClr val="000000"/>
                </a:solidFill>
                <a:latin typeface="Times New Roman" pitchFamily="18" charset="0"/>
                <a:cs typeface="Times New Roman" pitchFamily="18" charset="0"/>
              </a:rPr>
              <a:t>”</a:t>
            </a:r>
            <a:endParaRPr lang="en-US" sz="2800" i="1" dirty="0">
              <a:solidFill>
                <a:srgbClr val="000000"/>
              </a:solidFill>
              <a:latin typeface="Times New Roman" pitchFamily="18" charset="0"/>
              <a:cs typeface="Times New Roman" pitchFamily="18" charset="0"/>
            </a:endParaRPr>
          </a:p>
        </p:txBody>
      </p:sp>
      <p:sp>
        <p:nvSpPr>
          <p:cNvPr id="9" name="TextBox 8"/>
          <p:cNvSpPr txBox="1"/>
          <p:nvPr/>
        </p:nvSpPr>
        <p:spPr>
          <a:xfrm>
            <a:off x="5376859" y="2778461"/>
            <a:ext cx="2520280" cy="1384995"/>
          </a:xfrm>
          <a:prstGeom prst="rect">
            <a:avLst/>
          </a:prstGeom>
          <a:noFill/>
        </p:spPr>
        <p:txBody>
          <a:bodyPr wrap="square" rtlCol="0">
            <a:spAutoFit/>
          </a:bodyPr>
          <a:lstStyle/>
          <a:p>
            <a:pPr algn="ct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Hoàn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thành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BT </a:t>
            </a:r>
            <a:r>
              <a:rPr lang="en-US" sz="2800" dirty="0" err="1">
                <a:solidFill>
                  <a:srgbClr val="000000"/>
                </a:solidFill>
                <a:latin typeface="Times New Roman" pitchFamily="18" charset="0"/>
                <a:cs typeface="Times New Roman" pitchFamily="18" charset="0"/>
              </a:rPr>
              <a:t>trong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Phiếu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học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tập</a:t>
            </a:r>
            <a:r>
              <a:rPr lang="en-US" sz="2800" dirty="0">
                <a:solidFill>
                  <a:srgbClr val="000000"/>
                </a:solidFill>
                <a:latin typeface="Times New Roman" pitchFamily="18" charset="0"/>
                <a:cs typeface="Times New Roman" pitchFamily="18" charset="0"/>
              </a:rPr>
              <a:t>.</a:t>
            </a:r>
          </a:p>
        </p:txBody>
      </p:sp>
      <p:sp>
        <p:nvSpPr>
          <p:cNvPr id="10" name="TextBox 9"/>
          <p:cNvSpPr txBox="1"/>
          <p:nvPr/>
        </p:nvSpPr>
        <p:spPr>
          <a:xfrm>
            <a:off x="8027672" y="2783395"/>
            <a:ext cx="3428454" cy="2246769"/>
          </a:xfrm>
          <a:prstGeom prst="rect">
            <a:avLst/>
          </a:prstGeom>
          <a:noFill/>
        </p:spPr>
        <p:txBody>
          <a:bodyPr wrap="square" rtlCol="0">
            <a:spAutoFit/>
          </a:bodyPr>
          <a:lstStyle/>
          <a:p>
            <a:pPr algn="ct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Lập</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sơ</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đồ</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tư</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duy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kiến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thức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đã</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học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về</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giả</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Nguyễn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Thành</a:t>
            </a:r>
            <a:r>
              <a:rPr lang="en-US" sz="2800" dirty="0">
                <a:solidFill>
                  <a:srgbClr val="000000"/>
                </a:solidFill>
                <a:latin typeface="Times New Roman" pitchFamily="18" charset="0"/>
                <a:cs typeface="Times New Roman" pitchFamily="18" charset="0"/>
              </a:rPr>
              <a:t> Long </a:t>
            </a:r>
            <a:r>
              <a:rPr lang="en-US" sz="2800" dirty="0" err="1">
                <a:solidFill>
                  <a:srgbClr val="000000"/>
                </a:solidFill>
                <a:latin typeface="Times New Roman" pitchFamily="18" charset="0"/>
                <a:cs typeface="Times New Roman" pitchFamily="18" charset="0"/>
              </a:rPr>
              <a:t>và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phẩm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Lặng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lẽ</a:t>
            </a:r>
            <a:r>
              <a:rPr lang="en-US" sz="2800" dirty="0">
                <a:solidFill>
                  <a:srgbClr val="000000"/>
                </a:solidFill>
                <a:latin typeface="Times New Roman" pitchFamily="18" charset="0"/>
                <a:cs typeface="Times New Roman" pitchFamily="18" charset="0"/>
              </a:rPr>
              <a:t> Sa Pa”</a:t>
            </a:r>
          </a:p>
        </p:txBody>
      </p:sp>
      <p:grpSp>
        <p:nvGrpSpPr>
          <p:cNvPr id="12" name="Google Shape;2058;p75"/>
          <p:cNvGrpSpPr/>
          <p:nvPr/>
        </p:nvGrpSpPr>
        <p:grpSpPr>
          <a:xfrm rot="2170544">
            <a:off x="5845447" y="1031951"/>
            <a:ext cx="1671368" cy="1765092"/>
            <a:chOff x="5858316" y="1224583"/>
            <a:chExt cx="1671329" cy="1765051"/>
          </a:xfrm>
        </p:grpSpPr>
        <p:sp>
          <p:nvSpPr>
            <p:cNvPr id="13" name="Google Shape;2059;p75"/>
            <p:cNvSpPr/>
            <p:nvPr/>
          </p:nvSpPr>
          <p:spPr>
            <a:xfrm rot="2192941">
              <a:off x="6585155" y="2147033"/>
              <a:ext cx="283299" cy="253415"/>
            </a:xfrm>
            <a:custGeom>
              <a:avLst/>
              <a:gdLst/>
              <a:ahLst/>
              <a:cxnLst/>
              <a:rect l="l" t="t" r="r" b="b"/>
              <a:pathLst>
                <a:path w="2114" h="1891" extrusionOk="0">
                  <a:moveTo>
                    <a:pt x="1713" y="0"/>
                  </a:moveTo>
                  <a:lnTo>
                    <a:pt x="1624" y="22"/>
                  </a:lnTo>
                  <a:lnTo>
                    <a:pt x="1557" y="45"/>
                  </a:lnTo>
                  <a:lnTo>
                    <a:pt x="1513" y="89"/>
                  </a:lnTo>
                  <a:lnTo>
                    <a:pt x="1446" y="134"/>
                  </a:lnTo>
                  <a:lnTo>
                    <a:pt x="1401" y="200"/>
                  </a:lnTo>
                  <a:lnTo>
                    <a:pt x="1379" y="289"/>
                  </a:lnTo>
                  <a:lnTo>
                    <a:pt x="1379" y="401"/>
                  </a:lnTo>
                  <a:lnTo>
                    <a:pt x="1379" y="534"/>
                  </a:lnTo>
                  <a:lnTo>
                    <a:pt x="1401" y="667"/>
                  </a:lnTo>
                  <a:lnTo>
                    <a:pt x="1468" y="823"/>
                  </a:lnTo>
                  <a:lnTo>
                    <a:pt x="1535" y="979"/>
                  </a:lnTo>
                  <a:lnTo>
                    <a:pt x="1624" y="1157"/>
                  </a:lnTo>
                  <a:lnTo>
                    <a:pt x="1668" y="1246"/>
                  </a:lnTo>
                  <a:lnTo>
                    <a:pt x="1757" y="1335"/>
                  </a:lnTo>
                  <a:lnTo>
                    <a:pt x="1846" y="1224"/>
                  </a:lnTo>
                  <a:lnTo>
                    <a:pt x="1935" y="1090"/>
                  </a:lnTo>
                  <a:lnTo>
                    <a:pt x="2024" y="934"/>
                  </a:lnTo>
                  <a:lnTo>
                    <a:pt x="2091" y="779"/>
                  </a:lnTo>
                  <a:lnTo>
                    <a:pt x="2113" y="601"/>
                  </a:lnTo>
                  <a:lnTo>
                    <a:pt x="2113" y="467"/>
                  </a:lnTo>
                  <a:lnTo>
                    <a:pt x="2091" y="312"/>
                  </a:lnTo>
                  <a:lnTo>
                    <a:pt x="2046" y="200"/>
                  </a:lnTo>
                  <a:lnTo>
                    <a:pt x="1957" y="89"/>
                  </a:lnTo>
                  <a:lnTo>
                    <a:pt x="1891" y="22"/>
                  </a:lnTo>
                  <a:lnTo>
                    <a:pt x="1802" y="0"/>
                  </a:lnTo>
                  <a:close/>
                  <a:moveTo>
                    <a:pt x="67" y="1135"/>
                  </a:moveTo>
                  <a:lnTo>
                    <a:pt x="22" y="1179"/>
                  </a:lnTo>
                  <a:lnTo>
                    <a:pt x="0" y="1224"/>
                  </a:lnTo>
                  <a:lnTo>
                    <a:pt x="0" y="1290"/>
                  </a:lnTo>
                  <a:lnTo>
                    <a:pt x="0" y="1379"/>
                  </a:lnTo>
                  <a:lnTo>
                    <a:pt x="22" y="1513"/>
                  </a:lnTo>
                  <a:lnTo>
                    <a:pt x="89" y="1646"/>
                  </a:lnTo>
                  <a:lnTo>
                    <a:pt x="178" y="1735"/>
                  </a:lnTo>
                  <a:lnTo>
                    <a:pt x="289" y="1824"/>
                  </a:lnTo>
                  <a:lnTo>
                    <a:pt x="445" y="1869"/>
                  </a:lnTo>
                  <a:lnTo>
                    <a:pt x="623" y="1891"/>
                  </a:lnTo>
                  <a:lnTo>
                    <a:pt x="801" y="1869"/>
                  </a:lnTo>
                  <a:lnTo>
                    <a:pt x="956" y="1846"/>
                  </a:lnTo>
                  <a:lnTo>
                    <a:pt x="845" y="1646"/>
                  </a:lnTo>
                  <a:lnTo>
                    <a:pt x="712" y="1490"/>
                  </a:lnTo>
                  <a:lnTo>
                    <a:pt x="556" y="1357"/>
                  </a:lnTo>
                  <a:lnTo>
                    <a:pt x="423" y="1246"/>
                  </a:lnTo>
                  <a:lnTo>
                    <a:pt x="289" y="1179"/>
                  </a:lnTo>
                  <a:lnTo>
                    <a:pt x="200" y="1135"/>
                  </a:lnTo>
                  <a:close/>
                </a:path>
              </a:pathLst>
            </a:custGeom>
            <a:solidFill>
              <a:srgbClr val="F7DE68"/>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4" name="Google Shape;2060;p75"/>
            <p:cNvSpPr/>
            <p:nvPr/>
          </p:nvSpPr>
          <p:spPr>
            <a:xfrm rot="2192941">
              <a:off x="6555151" y="2237892"/>
              <a:ext cx="128249" cy="101446"/>
            </a:xfrm>
            <a:custGeom>
              <a:avLst/>
              <a:gdLst/>
              <a:ahLst/>
              <a:cxnLst/>
              <a:rect l="l" t="t" r="r" b="b"/>
              <a:pathLst>
                <a:path w="957" h="757" fill="none" extrusionOk="0">
                  <a:moveTo>
                    <a:pt x="0" y="245"/>
                  </a:moveTo>
                  <a:lnTo>
                    <a:pt x="0" y="245"/>
                  </a:lnTo>
                  <a:lnTo>
                    <a:pt x="22" y="379"/>
                  </a:lnTo>
                  <a:lnTo>
                    <a:pt x="89" y="512"/>
                  </a:lnTo>
                  <a:lnTo>
                    <a:pt x="89" y="512"/>
                  </a:lnTo>
                  <a:lnTo>
                    <a:pt x="178" y="601"/>
                  </a:lnTo>
                  <a:lnTo>
                    <a:pt x="289" y="690"/>
                  </a:lnTo>
                  <a:lnTo>
                    <a:pt x="445" y="735"/>
                  </a:lnTo>
                  <a:lnTo>
                    <a:pt x="623" y="757"/>
                  </a:lnTo>
                  <a:lnTo>
                    <a:pt x="623" y="757"/>
                  </a:lnTo>
                  <a:lnTo>
                    <a:pt x="801" y="735"/>
                  </a:lnTo>
                  <a:lnTo>
                    <a:pt x="956" y="712"/>
                  </a:lnTo>
                  <a:lnTo>
                    <a:pt x="956" y="712"/>
                  </a:lnTo>
                  <a:lnTo>
                    <a:pt x="845" y="512"/>
                  </a:lnTo>
                  <a:lnTo>
                    <a:pt x="712" y="356"/>
                  </a:lnTo>
                  <a:lnTo>
                    <a:pt x="556" y="223"/>
                  </a:lnTo>
                  <a:lnTo>
                    <a:pt x="423" y="112"/>
                  </a:lnTo>
                  <a:lnTo>
                    <a:pt x="423" y="112"/>
                  </a:lnTo>
                  <a:lnTo>
                    <a:pt x="289" y="45"/>
                  </a:lnTo>
                  <a:lnTo>
                    <a:pt x="200" y="1"/>
                  </a:lnTo>
                  <a:lnTo>
                    <a:pt x="134" y="1"/>
                  </a:lnTo>
                  <a:lnTo>
                    <a:pt x="67" y="1"/>
                  </a:lnTo>
                  <a:lnTo>
                    <a:pt x="67" y="1"/>
                  </a:lnTo>
                  <a:lnTo>
                    <a:pt x="22" y="45"/>
                  </a:lnTo>
                  <a:lnTo>
                    <a:pt x="0" y="90"/>
                  </a:lnTo>
                  <a:lnTo>
                    <a:pt x="0" y="156"/>
                  </a:lnTo>
                  <a:lnTo>
                    <a:pt x="0" y="24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5" name="Google Shape;2061;p75"/>
            <p:cNvSpPr/>
            <p:nvPr/>
          </p:nvSpPr>
          <p:spPr>
            <a:xfrm rot="2192941">
              <a:off x="6773971" y="2209385"/>
              <a:ext cx="98498" cy="178905"/>
            </a:xfrm>
            <a:custGeom>
              <a:avLst/>
              <a:gdLst/>
              <a:ahLst/>
              <a:cxnLst/>
              <a:rect l="l" t="t" r="r" b="b"/>
              <a:pathLst>
                <a:path w="735" h="1335" fill="none" extrusionOk="0">
                  <a:moveTo>
                    <a:pt x="667" y="200"/>
                  </a:moveTo>
                  <a:lnTo>
                    <a:pt x="667" y="200"/>
                  </a:lnTo>
                  <a:lnTo>
                    <a:pt x="578" y="89"/>
                  </a:lnTo>
                  <a:lnTo>
                    <a:pt x="512" y="22"/>
                  </a:lnTo>
                  <a:lnTo>
                    <a:pt x="423" y="0"/>
                  </a:lnTo>
                  <a:lnTo>
                    <a:pt x="334" y="0"/>
                  </a:lnTo>
                  <a:lnTo>
                    <a:pt x="334" y="0"/>
                  </a:lnTo>
                  <a:lnTo>
                    <a:pt x="245" y="22"/>
                  </a:lnTo>
                  <a:lnTo>
                    <a:pt x="178" y="45"/>
                  </a:lnTo>
                  <a:lnTo>
                    <a:pt x="134" y="89"/>
                  </a:lnTo>
                  <a:lnTo>
                    <a:pt x="67" y="134"/>
                  </a:lnTo>
                  <a:lnTo>
                    <a:pt x="67" y="134"/>
                  </a:lnTo>
                  <a:lnTo>
                    <a:pt x="22" y="200"/>
                  </a:lnTo>
                  <a:lnTo>
                    <a:pt x="0" y="289"/>
                  </a:lnTo>
                  <a:lnTo>
                    <a:pt x="0" y="401"/>
                  </a:lnTo>
                  <a:lnTo>
                    <a:pt x="0" y="534"/>
                  </a:lnTo>
                  <a:lnTo>
                    <a:pt x="0" y="534"/>
                  </a:lnTo>
                  <a:lnTo>
                    <a:pt x="22" y="667"/>
                  </a:lnTo>
                  <a:lnTo>
                    <a:pt x="89" y="823"/>
                  </a:lnTo>
                  <a:lnTo>
                    <a:pt x="156" y="979"/>
                  </a:lnTo>
                  <a:lnTo>
                    <a:pt x="245" y="1157"/>
                  </a:lnTo>
                  <a:lnTo>
                    <a:pt x="245" y="1157"/>
                  </a:lnTo>
                  <a:lnTo>
                    <a:pt x="289" y="1246"/>
                  </a:lnTo>
                  <a:lnTo>
                    <a:pt x="378" y="1335"/>
                  </a:lnTo>
                  <a:lnTo>
                    <a:pt x="378" y="1335"/>
                  </a:lnTo>
                  <a:lnTo>
                    <a:pt x="467" y="1224"/>
                  </a:lnTo>
                  <a:lnTo>
                    <a:pt x="556" y="1090"/>
                  </a:lnTo>
                  <a:lnTo>
                    <a:pt x="645" y="934"/>
                  </a:lnTo>
                  <a:lnTo>
                    <a:pt x="712" y="779"/>
                  </a:lnTo>
                  <a:lnTo>
                    <a:pt x="712" y="779"/>
                  </a:lnTo>
                  <a:lnTo>
                    <a:pt x="734" y="601"/>
                  </a:lnTo>
                  <a:lnTo>
                    <a:pt x="734" y="467"/>
                  </a:lnTo>
                  <a:lnTo>
                    <a:pt x="712" y="312"/>
                  </a:lnTo>
                  <a:lnTo>
                    <a:pt x="667" y="200"/>
                  </a:lnTo>
                  <a:lnTo>
                    <a:pt x="667" y="200"/>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6" name="Google Shape;2062;p75"/>
            <p:cNvSpPr/>
            <p:nvPr/>
          </p:nvSpPr>
          <p:spPr>
            <a:xfrm rot="2192941">
              <a:off x="6591195" y="2839941"/>
              <a:ext cx="86571" cy="77592"/>
            </a:xfrm>
            <a:custGeom>
              <a:avLst/>
              <a:gdLst/>
              <a:ahLst/>
              <a:cxnLst/>
              <a:rect l="l" t="t" r="r" b="b"/>
              <a:pathLst>
                <a:path w="646" h="579" extrusionOk="0">
                  <a:moveTo>
                    <a:pt x="579" y="0"/>
                  </a:moveTo>
                  <a:lnTo>
                    <a:pt x="290" y="178"/>
                  </a:lnTo>
                  <a:lnTo>
                    <a:pt x="0" y="312"/>
                  </a:lnTo>
                  <a:lnTo>
                    <a:pt x="45" y="401"/>
                  </a:lnTo>
                  <a:lnTo>
                    <a:pt x="89" y="468"/>
                  </a:lnTo>
                  <a:lnTo>
                    <a:pt x="134" y="534"/>
                  </a:lnTo>
                  <a:lnTo>
                    <a:pt x="201" y="556"/>
                  </a:lnTo>
                  <a:lnTo>
                    <a:pt x="290" y="579"/>
                  </a:lnTo>
                  <a:lnTo>
                    <a:pt x="356" y="579"/>
                  </a:lnTo>
                  <a:lnTo>
                    <a:pt x="423" y="556"/>
                  </a:lnTo>
                  <a:lnTo>
                    <a:pt x="512" y="512"/>
                  </a:lnTo>
                  <a:lnTo>
                    <a:pt x="579" y="468"/>
                  </a:lnTo>
                  <a:lnTo>
                    <a:pt x="623" y="379"/>
                  </a:lnTo>
                  <a:lnTo>
                    <a:pt x="645" y="290"/>
                  </a:lnTo>
                  <a:lnTo>
                    <a:pt x="623" y="156"/>
                  </a:lnTo>
                  <a:lnTo>
                    <a:pt x="579" y="0"/>
                  </a:lnTo>
                  <a:close/>
                </a:path>
              </a:pathLst>
            </a:custGeom>
            <a:solidFill>
              <a:srgbClr val="958888"/>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7" name="Google Shape;2063;p75"/>
            <p:cNvSpPr/>
            <p:nvPr/>
          </p:nvSpPr>
          <p:spPr>
            <a:xfrm rot="2192941">
              <a:off x="6218846" y="1507590"/>
              <a:ext cx="998651" cy="1114972"/>
            </a:xfrm>
            <a:custGeom>
              <a:avLst/>
              <a:gdLst/>
              <a:ahLst/>
              <a:cxnLst/>
              <a:rect l="l" t="t" r="r" b="b"/>
              <a:pathLst>
                <a:path w="7452" h="8320" extrusionOk="0">
                  <a:moveTo>
                    <a:pt x="4315" y="601"/>
                  </a:moveTo>
                  <a:lnTo>
                    <a:pt x="4493" y="624"/>
                  </a:lnTo>
                  <a:lnTo>
                    <a:pt x="4649" y="646"/>
                  </a:lnTo>
                  <a:lnTo>
                    <a:pt x="4805" y="690"/>
                  </a:lnTo>
                  <a:lnTo>
                    <a:pt x="4938" y="757"/>
                  </a:lnTo>
                  <a:lnTo>
                    <a:pt x="5049" y="846"/>
                  </a:lnTo>
                  <a:lnTo>
                    <a:pt x="5161" y="935"/>
                  </a:lnTo>
                  <a:lnTo>
                    <a:pt x="5250" y="1024"/>
                  </a:lnTo>
                  <a:lnTo>
                    <a:pt x="5338" y="1157"/>
                  </a:lnTo>
                  <a:lnTo>
                    <a:pt x="5383" y="1313"/>
                  </a:lnTo>
                  <a:lnTo>
                    <a:pt x="5405" y="1469"/>
                  </a:lnTo>
                  <a:lnTo>
                    <a:pt x="5383" y="1536"/>
                  </a:lnTo>
                  <a:lnTo>
                    <a:pt x="5361" y="1625"/>
                  </a:lnTo>
                  <a:lnTo>
                    <a:pt x="5294" y="1669"/>
                  </a:lnTo>
                  <a:lnTo>
                    <a:pt x="5227" y="1736"/>
                  </a:lnTo>
                  <a:lnTo>
                    <a:pt x="5138" y="1691"/>
                  </a:lnTo>
                  <a:lnTo>
                    <a:pt x="4871" y="1580"/>
                  </a:lnTo>
                  <a:lnTo>
                    <a:pt x="3893" y="1135"/>
                  </a:lnTo>
                  <a:lnTo>
                    <a:pt x="3826" y="1002"/>
                  </a:lnTo>
                  <a:lnTo>
                    <a:pt x="3804" y="891"/>
                  </a:lnTo>
                  <a:lnTo>
                    <a:pt x="3804" y="779"/>
                  </a:lnTo>
                  <a:lnTo>
                    <a:pt x="3848" y="713"/>
                  </a:lnTo>
                  <a:lnTo>
                    <a:pt x="3915" y="646"/>
                  </a:lnTo>
                  <a:lnTo>
                    <a:pt x="4004" y="624"/>
                  </a:lnTo>
                  <a:lnTo>
                    <a:pt x="4160" y="601"/>
                  </a:lnTo>
                  <a:close/>
                  <a:moveTo>
                    <a:pt x="5984" y="1647"/>
                  </a:moveTo>
                  <a:lnTo>
                    <a:pt x="6050" y="1691"/>
                  </a:lnTo>
                  <a:lnTo>
                    <a:pt x="6139" y="1803"/>
                  </a:lnTo>
                  <a:lnTo>
                    <a:pt x="6161" y="1869"/>
                  </a:lnTo>
                  <a:lnTo>
                    <a:pt x="6139" y="1958"/>
                  </a:lnTo>
                  <a:lnTo>
                    <a:pt x="6117" y="2025"/>
                  </a:lnTo>
                  <a:lnTo>
                    <a:pt x="6095" y="2069"/>
                  </a:lnTo>
                  <a:lnTo>
                    <a:pt x="6006" y="2158"/>
                  </a:lnTo>
                  <a:lnTo>
                    <a:pt x="5872" y="2203"/>
                  </a:lnTo>
                  <a:lnTo>
                    <a:pt x="5783" y="2203"/>
                  </a:lnTo>
                  <a:lnTo>
                    <a:pt x="5694" y="2158"/>
                  </a:lnTo>
                  <a:lnTo>
                    <a:pt x="5628" y="2069"/>
                  </a:lnTo>
                  <a:lnTo>
                    <a:pt x="5583" y="1958"/>
                  </a:lnTo>
                  <a:lnTo>
                    <a:pt x="5605" y="1847"/>
                  </a:lnTo>
                  <a:lnTo>
                    <a:pt x="5650" y="1758"/>
                  </a:lnTo>
                  <a:lnTo>
                    <a:pt x="5761" y="1691"/>
                  </a:lnTo>
                  <a:lnTo>
                    <a:pt x="5872" y="1647"/>
                  </a:lnTo>
                  <a:close/>
                  <a:moveTo>
                    <a:pt x="5450" y="4427"/>
                  </a:moveTo>
                  <a:lnTo>
                    <a:pt x="5539" y="4449"/>
                  </a:lnTo>
                  <a:lnTo>
                    <a:pt x="5605" y="4516"/>
                  </a:lnTo>
                  <a:lnTo>
                    <a:pt x="5694" y="4627"/>
                  </a:lnTo>
                  <a:lnTo>
                    <a:pt x="5739" y="4739"/>
                  </a:lnTo>
                  <a:lnTo>
                    <a:pt x="5761" y="4894"/>
                  </a:lnTo>
                  <a:lnTo>
                    <a:pt x="5761" y="5028"/>
                  </a:lnTo>
                  <a:lnTo>
                    <a:pt x="5739" y="5206"/>
                  </a:lnTo>
                  <a:lnTo>
                    <a:pt x="5672" y="5361"/>
                  </a:lnTo>
                  <a:lnTo>
                    <a:pt x="5583" y="5517"/>
                  </a:lnTo>
                  <a:lnTo>
                    <a:pt x="5494" y="5651"/>
                  </a:lnTo>
                  <a:lnTo>
                    <a:pt x="5405" y="5762"/>
                  </a:lnTo>
                  <a:lnTo>
                    <a:pt x="5316" y="5673"/>
                  </a:lnTo>
                  <a:lnTo>
                    <a:pt x="5272" y="5584"/>
                  </a:lnTo>
                  <a:lnTo>
                    <a:pt x="5183" y="5406"/>
                  </a:lnTo>
                  <a:lnTo>
                    <a:pt x="5116" y="5250"/>
                  </a:lnTo>
                  <a:lnTo>
                    <a:pt x="5049" y="5094"/>
                  </a:lnTo>
                  <a:lnTo>
                    <a:pt x="5027" y="4961"/>
                  </a:lnTo>
                  <a:lnTo>
                    <a:pt x="5027" y="4828"/>
                  </a:lnTo>
                  <a:lnTo>
                    <a:pt x="5027" y="4716"/>
                  </a:lnTo>
                  <a:lnTo>
                    <a:pt x="5049" y="4627"/>
                  </a:lnTo>
                  <a:lnTo>
                    <a:pt x="5094" y="4561"/>
                  </a:lnTo>
                  <a:lnTo>
                    <a:pt x="5161" y="4516"/>
                  </a:lnTo>
                  <a:lnTo>
                    <a:pt x="5205" y="4472"/>
                  </a:lnTo>
                  <a:lnTo>
                    <a:pt x="5272" y="4449"/>
                  </a:lnTo>
                  <a:lnTo>
                    <a:pt x="5361" y="4427"/>
                  </a:lnTo>
                  <a:close/>
                  <a:moveTo>
                    <a:pt x="3848" y="5562"/>
                  </a:moveTo>
                  <a:lnTo>
                    <a:pt x="3937" y="5606"/>
                  </a:lnTo>
                  <a:lnTo>
                    <a:pt x="4071" y="5673"/>
                  </a:lnTo>
                  <a:lnTo>
                    <a:pt x="4204" y="5784"/>
                  </a:lnTo>
                  <a:lnTo>
                    <a:pt x="4360" y="5917"/>
                  </a:lnTo>
                  <a:lnTo>
                    <a:pt x="4493" y="6073"/>
                  </a:lnTo>
                  <a:lnTo>
                    <a:pt x="4604" y="6273"/>
                  </a:lnTo>
                  <a:lnTo>
                    <a:pt x="4449" y="6296"/>
                  </a:lnTo>
                  <a:lnTo>
                    <a:pt x="4271" y="6318"/>
                  </a:lnTo>
                  <a:lnTo>
                    <a:pt x="4093" y="6296"/>
                  </a:lnTo>
                  <a:lnTo>
                    <a:pt x="3937" y="6251"/>
                  </a:lnTo>
                  <a:lnTo>
                    <a:pt x="3826" y="6162"/>
                  </a:lnTo>
                  <a:lnTo>
                    <a:pt x="3737" y="6073"/>
                  </a:lnTo>
                  <a:lnTo>
                    <a:pt x="3670" y="5940"/>
                  </a:lnTo>
                  <a:lnTo>
                    <a:pt x="3648" y="5806"/>
                  </a:lnTo>
                  <a:lnTo>
                    <a:pt x="3648" y="5717"/>
                  </a:lnTo>
                  <a:lnTo>
                    <a:pt x="3648" y="5651"/>
                  </a:lnTo>
                  <a:lnTo>
                    <a:pt x="3670" y="5606"/>
                  </a:lnTo>
                  <a:lnTo>
                    <a:pt x="3715" y="5562"/>
                  </a:lnTo>
                  <a:close/>
                  <a:moveTo>
                    <a:pt x="1958" y="6029"/>
                  </a:moveTo>
                  <a:lnTo>
                    <a:pt x="2158" y="6051"/>
                  </a:lnTo>
                  <a:lnTo>
                    <a:pt x="2313" y="6095"/>
                  </a:lnTo>
                  <a:lnTo>
                    <a:pt x="2425" y="6162"/>
                  </a:lnTo>
                  <a:lnTo>
                    <a:pt x="2491" y="6251"/>
                  </a:lnTo>
                  <a:lnTo>
                    <a:pt x="2536" y="6340"/>
                  </a:lnTo>
                  <a:lnTo>
                    <a:pt x="2536" y="6429"/>
                  </a:lnTo>
                  <a:lnTo>
                    <a:pt x="2514" y="6496"/>
                  </a:lnTo>
                  <a:lnTo>
                    <a:pt x="2491" y="6540"/>
                  </a:lnTo>
                  <a:lnTo>
                    <a:pt x="2447" y="6585"/>
                  </a:lnTo>
                  <a:lnTo>
                    <a:pt x="2380" y="6629"/>
                  </a:lnTo>
                  <a:lnTo>
                    <a:pt x="2269" y="6674"/>
                  </a:lnTo>
                  <a:lnTo>
                    <a:pt x="2158" y="6696"/>
                  </a:lnTo>
                  <a:lnTo>
                    <a:pt x="2047" y="6674"/>
                  </a:lnTo>
                  <a:lnTo>
                    <a:pt x="1935" y="6629"/>
                  </a:lnTo>
                  <a:lnTo>
                    <a:pt x="1824" y="6540"/>
                  </a:lnTo>
                  <a:lnTo>
                    <a:pt x="1757" y="6429"/>
                  </a:lnTo>
                  <a:lnTo>
                    <a:pt x="1713" y="6340"/>
                  </a:lnTo>
                  <a:lnTo>
                    <a:pt x="1691" y="6251"/>
                  </a:lnTo>
                  <a:lnTo>
                    <a:pt x="1668" y="6162"/>
                  </a:lnTo>
                  <a:lnTo>
                    <a:pt x="1691" y="6118"/>
                  </a:lnTo>
                  <a:lnTo>
                    <a:pt x="1713" y="6073"/>
                  </a:lnTo>
                  <a:lnTo>
                    <a:pt x="1780" y="6029"/>
                  </a:lnTo>
                  <a:close/>
                  <a:moveTo>
                    <a:pt x="3737" y="1"/>
                  </a:moveTo>
                  <a:lnTo>
                    <a:pt x="3381" y="23"/>
                  </a:lnTo>
                  <a:lnTo>
                    <a:pt x="3047" y="90"/>
                  </a:lnTo>
                  <a:lnTo>
                    <a:pt x="2692" y="179"/>
                  </a:lnTo>
                  <a:lnTo>
                    <a:pt x="2358" y="312"/>
                  </a:lnTo>
                  <a:lnTo>
                    <a:pt x="2024" y="468"/>
                  </a:lnTo>
                  <a:lnTo>
                    <a:pt x="1958" y="512"/>
                  </a:lnTo>
                  <a:lnTo>
                    <a:pt x="1891" y="535"/>
                  </a:lnTo>
                  <a:lnTo>
                    <a:pt x="1579" y="735"/>
                  </a:lnTo>
                  <a:lnTo>
                    <a:pt x="1290" y="957"/>
                  </a:lnTo>
                  <a:lnTo>
                    <a:pt x="1023" y="1202"/>
                  </a:lnTo>
                  <a:lnTo>
                    <a:pt x="801" y="1447"/>
                  </a:lnTo>
                  <a:lnTo>
                    <a:pt x="601" y="1736"/>
                  </a:lnTo>
                  <a:lnTo>
                    <a:pt x="423" y="2047"/>
                  </a:lnTo>
                  <a:lnTo>
                    <a:pt x="267" y="2381"/>
                  </a:lnTo>
                  <a:lnTo>
                    <a:pt x="156" y="2714"/>
                  </a:lnTo>
                  <a:lnTo>
                    <a:pt x="67" y="3093"/>
                  </a:lnTo>
                  <a:lnTo>
                    <a:pt x="22" y="3448"/>
                  </a:lnTo>
                  <a:lnTo>
                    <a:pt x="0" y="3804"/>
                  </a:lnTo>
                  <a:lnTo>
                    <a:pt x="22" y="4138"/>
                  </a:lnTo>
                  <a:lnTo>
                    <a:pt x="89" y="4494"/>
                  </a:lnTo>
                  <a:lnTo>
                    <a:pt x="178" y="4828"/>
                  </a:lnTo>
                  <a:lnTo>
                    <a:pt x="312" y="5161"/>
                  </a:lnTo>
                  <a:lnTo>
                    <a:pt x="467" y="5495"/>
                  </a:lnTo>
                  <a:lnTo>
                    <a:pt x="668" y="5828"/>
                  </a:lnTo>
                  <a:lnTo>
                    <a:pt x="868" y="6095"/>
                  </a:lnTo>
                  <a:lnTo>
                    <a:pt x="1112" y="6362"/>
                  </a:lnTo>
                  <a:lnTo>
                    <a:pt x="1379" y="6585"/>
                  </a:lnTo>
                  <a:lnTo>
                    <a:pt x="1668" y="6785"/>
                  </a:lnTo>
                  <a:lnTo>
                    <a:pt x="1958" y="6963"/>
                  </a:lnTo>
                  <a:lnTo>
                    <a:pt x="2291" y="7119"/>
                  </a:lnTo>
                  <a:lnTo>
                    <a:pt x="2647" y="7230"/>
                  </a:lnTo>
                  <a:lnTo>
                    <a:pt x="2736" y="7274"/>
                  </a:lnTo>
                  <a:lnTo>
                    <a:pt x="3337" y="7474"/>
                  </a:lnTo>
                  <a:lnTo>
                    <a:pt x="3848" y="7652"/>
                  </a:lnTo>
                  <a:lnTo>
                    <a:pt x="4315" y="7830"/>
                  </a:lnTo>
                  <a:lnTo>
                    <a:pt x="4671" y="7986"/>
                  </a:lnTo>
                  <a:lnTo>
                    <a:pt x="4960" y="8142"/>
                  </a:lnTo>
                  <a:lnTo>
                    <a:pt x="5183" y="8320"/>
                  </a:lnTo>
                  <a:lnTo>
                    <a:pt x="5494" y="8253"/>
                  </a:lnTo>
                  <a:lnTo>
                    <a:pt x="5806" y="8119"/>
                  </a:lnTo>
                  <a:lnTo>
                    <a:pt x="6095" y="7964"/>
                  </a:lnTo>
                  <a:lnTo>
                    <a:pt x="6384" y="7786"/>
                  </a:lnTo>
                  <a:lnTo>
                    <a:pt x="6651" y="7586"/>
                  </a:lnTo>
                  <a:lnTo>
                    <a:pt x="6895" y="7385"/>
                  </a:lnTo>
                  <a:lnTo>
                    <a:pt x="6873" y="7230"/>
                  </a:lnTo>
                  <a:lnTo>
                    <a:pt x="6851" y="7096"/>
                  </a:lnTo>
                  <a:lnTo>
                    <a:pt x="6851" y="6941"/>
                  </a:lnTo>
                  <a:lnTo>
                    <a:pt x="6873" y="6785"/>
                  </a:lnTo>
                  <a:lnTo>
                    <a:pt x="6918" y="6385"/>
                  </a:lnTo>
                  <a:lnTo>
                    <a:pt x="7007" y="5895"/>
                  </a:lnTo>
                  <a:lnTo>
                    <a:pt x="7118" y="5361"/>
                  </a:lnTo>
                  <a:lnTo>
                    <a:pt x="7274" y="4761"/>
                  </a:lnTo>
                  <a:lnTo>
                    <a:pt x="7296" y="4672"/>
                  </a:lnTo>
                  <a:lnTo>
                    <a:pt x="7385" y="4294"/>
                  </a:lnTo>
                  <a:lnTo>
                    <a:pt x="7452" y="3938"/>
                  </a:lnTo>
                  <a:lnTo>
                    <a:pt x="7452" y="3582"/>
                  </a:lnTo>
                  <a:lnTo>
                    <a:pt x="7429" y="3248"/>
                  </a:lnTo>
                  <a:lnTo>
                    <a:pt x="7385" y="2892"/>
                  </a:lnTo>
                  <a:lnTo>
                    <a:pt x="7296" y="2559"/>
                  </a:lnTo>
                  <a:lnTo>
                    <a:pt x="7162" y="2225"/>
                  </a:lnTo>
                  <a:lnTo>
                    <a:pt x="6984" y="1891"/>
                  </a:lnTo>
                  <a:lnTo>
                    <a:pt x="6807" y="1580"/>
                  </a:lnTo>
                  <a:lnTo>
                    <a:pt x="6584" y="1291"/>
                  </a:lnTo>
                  <a:lnTo>
                    <a:pt x="6339" y="1024"/>
                  </a:lnTo>
                  <a:lnTo>
                    <a:pt x="6073" y="802"/>
                  </a:lnTo>
                  <a:lnTo>
                    <a:pt x="5806" y="601"/>
                  </a:lnTo>
                  <a:lnTo>
                    <a:pt x="5494" y="423"/>
                  </a:lnTo>
                  <a:lnTo>
                    <a:pt x="5161" y="268"/>
                  </a:lnTo>
                  <a:lnTo>
                    <a:pt x="4805" y="157"/>
                  </a:lnTo>
                  <a:lnTo>
                    <a:pt x="4449" y="68"/>
                  </a:lnTo>
                  <a:lnTo>
                    <a:pt x="4093" y="23"/>
                  </a:lnTo>
                  <a:lnTo>
                    <a:pt x="3737" y="1"/>
                  </a:lnTo>
                  <a:close/>
                </a:path>
              </a:pathLst>
            </a:custGeom>
            <a:solidFill>
              <a:schemeClr val="accent4">
                <a:lumMod val="75000"/>
              </a:schemeClr>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8" name="Google Shape;2064;p75"/>
            <p:cNvSpPr/>
            <p:nvPr/>
          </p:nvSpPr>
          <p:spPr>
            <a:xfrm rot="2192941">
              <a:off x="6558517" y="2356349"/>
              <a:ext cx="274321" cy="333956"/>
            </a:xfrm>
            <a:custGeom>
              <a:avLst/>
              <a:gdLst/>
              <a:ahLst/>
              <a:cxnLst/>
              <a:rect l="l" t="t" r="r" b="b"/>
              <a:pathLst>
                <a:path w="2047" h="2492" fill="none" extrusionOk="0">
                  <a:moveTo>
                    <a:pt x="2047" y="1825"/>
                  </a:moveTo>
                  <a:lnTo>
                    <a:pt x="801" y="1"/>
                  </a:lnTo>
                  <a:lnTo>
                    <a:pt x="801" y="1"/>
                  </a:lnTo>
                  <a:lnTo>
                    <a:pt x="557" y="223"/>
                  </a:lnTo>
                  <a:lnTo>
                    <a:pt x="290" y="401"/>
                  </a:lnTo>
                  <a:lnTo>
                    <a:pt x="290" y="401"/>
                  </a:lnTo>
                  <a:lnTo>
                    <a:pt x="134" y="468"/>
                  </a:lnTo>
                  <a:lnTo>
                    <a:pt x="0" y="512"/>
                  </a:lnTo>
                  <a:lnTo>
                    <a:pt x="0" y="512"/>
                  </a:lnTo>
                  <a:lnTo>
                    <a:pt x="156" y="757"/>
                  </a:lnTo>
                  <a:lnTo>
                    <a:pt x="156" y="757"/>
                  </a:lnTo>
                  <a:lnTo>
                    <a:pt x="312" y="1068"/>
                  </a:lnTo>
                  <a:lnTo>
                    <a:pt x="512" y="1513"/>
                  </a:lnTo>
                  <a:lnTo>
                    <a:pt x="512" y="1513"/>
                  </a:lnTo>
                  <a:lnTo>
                    <a:pt x="712" y="2003"/>
                  </a:lnTo>
                  <a:lnTo>
                    <a:pt x="890" y="2492"/>
                  </a:lnTo>
                  <a:lnTo>
                    <a:pt x="890" y="2492"/>
                  </a:lnTo>
                  <a:lnTo>
                    <a:pt x="1202" y="2358"/>
                  </a:lnTo>
                  <a:lnTo>
                    <a:pt x="1491" y="2203"/>
                  </a:lnTo>
                  <a:lnTo>
                    <a:pt x="1780" y="2025"/>
                  </a:lnTo>
                  <a:lnTo>
                    <a:pt x="2047" y="182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9" name="Google Shape;2065;p75"/>
            <p:cNvSpPr/>
            <p:nvPr/>
          </p:nvSpPr>
          <p:spPr>
            <a:xfrm rot="2192941">
              <a:off x="6218846" y="1507590"/>
              <a:ext cx="998651" cy="1114972"/>
            </a:xfrm>
            <a:custGeom>
              <a:avLst/>
              <a:gdLst/>
              <a:ahLst/>
              <a:cxnLst/>
              <a:rect l="l" t="t" r="r" b="b"/>
              <a:pathLst>
                <a:path w="7452" h="8320" fill="none" extrusionOk="0">
                  <a:moveTo>
                    <a:pt x="6984" y="1891"/>
                  </a:moveTo>
                  <a:lnTo>
                    <a:pt x="6984" y="1891"/>
                  </a:lnTo>
                  <a:lnTo>
                    <a:pt x="6807" y="1580"/>
                  </a:lnTo>
                  <a:lnTo>
                    <a:pt x="6584" y="1291"/>
                  </a:lnTo>
                  <a:lnTo>
                    <a:pt x="6339" y="1024"/>
                  </a:lnTo>
                  <a:lnTo>
                    <a:pt x="6073" y="802"/>
                  </a:lnTo>
                  <a:lnTo>
                    <a:pt x="5806" y="601"/>
                  </a:lnTo>
                  <a:lnTo>
                    <a:pt x="5494" y="423"/>
                  </a:lnTo>
                  <a:lnTo>
                    <a:pt x="5161" y="268"/>
                  </a:lnTo>
                  <a:lnTo>
                    <a:pt x="4805" y="157"/>
                  </a:lnTo>
                  <a:lnTo>
                    <a:pt x="4805" y="157"/>
                  </a:lnTo>
                  <a:lnTo>
                    <a:pt x="4449" y="68"/>
                  </a:lnTo>
                  <a:lnTo>
                    <a:pt x="4093" y="23"/>
                  </a:lnTo>
                  <a:lnTo>
                    <a:pt x="3737" y="1"/>
                  </a:lnTo>
                  <a:lnTo>
                    <a:pt x="3381" y="23"/>
                  </a:lnTo>
                  <a:lnTo>
                    <a:pt x="3047" y="90"/>
                  </a:lnTo>
                  <a:lnTo>
                    <a:pt x="2692" y="179"/>
                  </a:lnTo>
                  <a:lnTo>
                    <a:pt x="2358" y="312"/>
                  </a:lnTo>
                  <a:lnTo>
                    <a:pt x="2024" y="468"/>
                  </a:lnTo>
                  <a:lnTo>
                    <a:pt x="2024" y="468"/>
                  </a:lnTo>
                  <a:lnTo>
                    <a:pt x="1958" y="512"/>
                  </a:lnTo>
                  <a:lnTo>
                    <a:pt x="1958" y="512"/>
                  </a:lnTo>
                  <a:lnTo>
                    <a:pt x="1891" y="535"/>
                  </a:lnTo>
                  <a:lnTo>
                    <a:pt x="1891" y="535"/>
                  </a:lnTo>
                  <a:lnTo>
                    <a:pt x="1579" y="735"/>
                  </a:lnTo>
                  <a:lnTo>
                    <a:pt x="1290" y="957"/>
                  </a:lnTo>
                  <a:lnTo>
                    <a:pt x="1023" y="1202"/>
                  </a:lnTo>
                  <a:lnTo>
                    <a:pt x="801" y="1447"/>
                  </a:lnTo>
                  <a:lnTo>
                    <a:pt x="601" y="1736"/>
                  </a:lnTo>
                  <a:lnTo>
                    <a:pt x="423" y="2047"/>
                  </a:lnTo>
                  <a:lnTo>
                    <a:pt x="267" y="2381"/>
                  </a:lnTo>
                  <a:lnTo>
                    <a:pt x="156" y="2714"/>
                  </a:lnTo>
                  <a:lnTo>
                    <a:pt x="156" y="2714"/>
                  </a:lnTo>
                  <a:lnTo>
                    <a:pt x="67" y="3093"/>
                  </a:lnTo>
                  <a:lnTo>
                    <a:pt x="22" y="3448"/>
                  </a:lnTo>
                  <a:lnTo>
                    <a:pt x="0" y="3804"/>
                  </a:lnTo>
                  <a:lnTo>
                    <a:pt x="22" y="4138"/>
                  </a:lnTo>
                  <a:lnTo>
                    <a:pt x="89" y="4494"/>
                  </a:lnTo>
                  <a:lnTo>
                    <a:pt x="178" y="4828"/>
                  </a:lnTo>
                  <a:lnTo>
                    <a:pt x="312" y="5161"/>
                  </a:lnTo>
                  <a:lnTo>
                    <a:pt x="467" y="5495"/>
                  </a:lnTo>
                  <a:lnTo>
                    <a:pt x="467" y="5495"/>
                  </a:lnTo>
                  <a:lnTo>
                    <a:pt x="668" y="5828"/>
                  </a:lnTo>
                  <a:lnTo>
                    <a:pt x="868" y="6095"/>
                  </a:lnTo>
                  <a:lnTo>
                    <a:pt x="1112" y="6362"/>
                  </a:lnTo>
                  <a:lnTo>
                    <a:pt x="1379" y="6585"/>
                  </a:lnTo>
                  <a:lnTo>
                    <a:pt x="1668" y="6785"/>
                  </a:lnTo>
                  <a:lnTo>
                    <a:pt x="1958" y="6963"/>
                  </a:lnTo>
                  <a:lnTo>
                    <a:pt x="2291" y="7119"/>
                  </a:lnTo>
                  <a:lnTo>
                    <a:pt x="2647" y="7230"/>
                  </a:lnTo>
                  <a:lnTo>
                    <a:pt x="2647" y="7230"/>
                  </a:lnTo>
                  <a:lnTo>
                    <a:pt x="2736" y="7274"/>
                  </a:lnTo>
                  <a:lnTo>
                    <a:pt x="2736" y="7274"/>
                  </a:lnTo>
                  <a:lnTo>
                    <a:pt x="3337" y="7474"/>
                  </a:lnTo>
                  <a:lnTo>
                    <a:pt x="3848" y="7652"/>
                  </a:lnTo>
                  <a:lnTo>
                    <a:pt x="4315" y="7830"/>
                  </a:lnTo>
                  <a:lnTo>
                    <a:pt x="4671" y="7986"/>
                  </a:lnTo>
                  <a:lnTo>
                    <a:pt x="4671" y="7986"/>
                  </a:lnTo>
                  <a:lnTo>
                    <a:pt x="4960" y="8142"/>
                  </a:lnTo>
                  <a:lnTo>
                    <a:pt x="5183" y="8320"/>
                  </a:lnTo>
                  <a:lnTo>
                    <a:pt x="5183" y="8320"/>
                  </a:lnTo>
                  <a:lnTo>
                    <a:pt x="5494" y="8253"/>
                  </a:lnTo>
                  <a:lnTo>
                    <a:pt x="5494" y="8253"/>
                  </a:lnTo>
                  <a:lnTo>
                    <a:pt x="5316" y="7764"/>
                  </a:lnTo>
                  <a:lnTo>
                    <a:pt x="5116" y="7274"/>
                  </a:lnTo>
                  <a:lnTo>
                    <a:pt x="5116" y="7274"/>
                  </a:lnTo>
                  <a:lnTo>
                    <a:pt x="4916" y="6829"/>
                  </a:lnTo>
                  <a:lnTo>
                    <a:pt x="4760" y="6518"/>
                  </a:lnTo>
                  <a:lnTo>
                    <a:pt x="4760" y="6518"/>
                  </a:lnTo>
                  <a:lnTo>
                    <a:pt x="4604" y="6273"/>
                  </a:lnTo>
                  <a:lnTo>
                    <a:pt x="4604" y="6273"/>
                  </a:lnTo>
                  <a:lnTo>
                    <a:pt x="4449" y="6296"/>
                  </a:lnTo>
                  <a:lnTo>
                    <a:pt x="4271" y="6318"/>
                  </a:lnTo>
                  <a:lnTo>
                    <a:pt x="4271" y="6318"/>
                  </a:lnTo>
                  <a:lnTo>
                    <a:pt x="4093" y="6296"/>
                  </a:lnTo>
                  <a:lnTo>
                    <a:pt x="3937" y="6251"/>
                  </a:lnTo>
                  <a:lnTo>
                    <a:pt x="3826" y="6162"/>
                  </a:lnTo>
                  <a:lnTo>
                    <a:pt x="3737" y="6073"/>
                  </a:lnTo>
                  <a:lnTo>
                    <a:pt x="3737" y="6073"/>
                  </a:lnTo>
                  <a:lnTo>
                    <a:pt x="3670" y="5940"/>
                  </a:lnTo>
                  <a:lnTo>
                    <a:pt x="3648" y="5806"/>
                  </a:lnTo>
                  <a:lnTo>
                    <a:pt x="3648" y="5806"/>
                  </a:lnTo>
                  <a:lnTo>
                    <a:pt x="3648" y="5717"/>
                  </a:lnTo>
                  <a:lnTo>
                    <a:pt x="3648" y="5651"/>
                  </a:lnTo>
                  <a:lnTo>
                    <a:pt x="3670" y="5606"/>
                  </a:lnTo>
                  <a:lnTo>
                    <a:pt x="3715" y="5562"/>
                  </a:lnTo>
                  <a:lnTo>
                    <a:pt x="3715" y="5562"/>
                  </a:lnTo>
                  <a:lnTo>
                    <a:pt x="3782" y="5562"/>
                  </a:lnTo>
                  <a:lnTo>
                    <a:pt x="3848" y="5562"/>
                  </a:lnTo>
                  <a:lnTo>
                    <a:pt x="3937" y="5606"/>
                  </a:lnTo>
                  <a:lnTo>
                    <a:pt x="4071" y="5673"/>
                  </a:lnTo>
                  <a:lnTo>
                    <a:pt x="4071" y="5673"/>
                  </a:lnTo>
                  <a:lnTo>
                    <a:pt x="4204" y="5784"/>
                  </a:lnTo>
                  <a:lnTo>
                    <a:pt x="4360" y="5917"/>
                  </a:lnTo>
                  <a:lnTo>
                    <a:pt x="4493" y="6073"/>
                  </a:lnTo>
                  <a:lnTo>
                    <a:pt x="4604" y="6273"/>
                  </a:lnTo>
                  <a:lnTo>
                    <a:pt x="4604" y="6273"/>
                  </a:lnTo>
                  <a:lnTo>
                    <a:pt x="4738" y="6229"/>
                  </a:lnTo>
                  <a:lnTo>
                    <a:pt x="4894" y="6162"/>
                  </a:lnTo>
                  <a:lnTo>
                    <a:pt x="4894" y="6162"/>
                  </a:lnTo>
                  <a:lnTo>
                    <a:pt x="5161" y="5984"/>
                  </a:lnTo>
                  <a:lnTo>
                    <a:pt x="5405" y="5762"/>
                  </a:lnTo>
                  <a:lnTo>
                    <a:pt x="5405" y="5762"/>
                  </a:lnTo>
                  <a:lnTo>
                    <a:pt x="5316" y="5673"/>
                  </a:lnTo>
                  <a:lnTo>
                    <a:pt x="5272" y="5584"/>
                  </a:lnTo>
                  <a:lnTo>
                    <a:pt x="5272" y="5584"/>
                  </a:lnTo>
                  <a:lnTo>
                    <a:pt x="5183" y="5406"/>
                  </a:lnTo>
                  <a:lnTo>
                    <a:pt x="5116" y="5250"/>
                  </a:lnTo>
                  <a:lnTo>
                    <a:pt x="5049" y="5094"/>
                  </a:lnTo>
                  <a:lnTo>
                    <a:pt x="5027" y="4961"/>
                  </a:lnTo>
                  <a:lnTo>
                    <a:pt x="5027" y="4961"/>
                  </a:lnTo>
                  <a:lnTo>
                    <a:pt x="5027" y="4828"/>
                  </a:lnTo>
                  <a:lnTo>
                    <a:pt x="5027" y="4716"/>
                  </a:lnTo>
                  <a:lnTo>
                    <a:pt x="5049" y="4627"/>
                  </a:lnTo>
                  <a:lnTo>
                    <a:pt x="5094" y="4561"/>
                  </a:lnTo>
                  <a:lnTo>
                    <a:pt x="5094" y="4561"/>
                  </a:lnTo>
                  <a:lnTo>
                    <a:pt x="5161" y="4516"/>
                  </a:lnTo>
                  <a:lnTo>
                    <a:pt x="5205" y="4472"/>
                  </a:lnTo>
                  <a:lnTo>
                    <a:pt x="5272" y="4449"/>
                  </a:lnTo>
                  <a:lnTo>
                    <a:pt x="5361" y="4427"/>
                  </a:lnTo>
                  <a:lnTo>
                    <a:pt x="5361" y="4427"/>
                  </a:lnTo>
                  <a:lnTo>
                    <a:pt x="5450" y="4427"/>
                  </a:lnTo>
                  <a:lnTo>
                    <a:pt x="5539" y="4449"/>
                  </a:lnTo>
                  <a:lnTo>
                    <a:pt x="5605" y="4516"/>
                  </a:lnTo>
                  <a:lnTo>
                    <a:pt x="5694" y="4627"/>
                  </a:lnTo>
                  <a:lnTo>
                    <a:pt x="5694" y="4627"/>
                  </a:lnTo>
                  <a:lnTo>
                    <a:pt x="5739" y="4739"/>
                  </a:lnTo>
                  <a:lnTo>
                    <a:pt x="5761" y="4894"/>
                  </a:lnTo>
                  <a:lnTo>
                    <a:pt x="5761" y="5028"/>
                  </a:lnTo>
                  <a:lnTo>
                    <a:pt x="5739" y="5206"/>
                  </a:lnTo>
                  <a:lnTo>
                    <a:pt x="5739" y="5206"/>
                  </a:lnTo>
                  <a:lnTo>
                    <a:pt x="5672" y="5361"/>
                  </a:lnTo>
                  <a:lnTo>
                    <a:pt x="5583" y="5517"/>
                  </a:lnTo>
                  <a:lnTo>
                    <a:pt x="5494" y="5651"/>
                  </a:lnTo>
                  <a:lnTo>
                    <a:pt x="5405" y="5762"/>
                  </a:lnTo>
                  <a:lnTo>
                    <a:pt x="6651" y="7586"/>
                  </a:lnTo>
                  <a:lnTo>
                    <a:pt x="6651" y="7586"/>
                  </a:lnTo>
                  <a:lnTo>
                    <a:pt x="6895" y="7385"/>
                  </a:lnTo>
                  <a:lnTo>
                    <a:pt x="6895" y="7385"/>
                  </a:lnTo>
                  <a:lnTo>
                    <a:pt x="6873" y="7230"/>
                  </a:lnTo>
                  <a:lnTo>
                    <a:pt x="6851" y="7096"/>
                  </a:lnTo>
                  <a:lnTo>
                    <a:pt x="6851" y="6941"/>
                  </a:lnTo>
                  <a:lnTo>
                    <a:pt x="6873" y="6785"/>
                  </a:lnTo>
                  <a:lnTo>
                    <a:pt x="6873" y="6785"/>
                  </a:lnTo>
                  <a:lnTo>
                    <a:pt x="6918" y="6385"/>
                  </a:lnTo>
                  <a:lnTo>
                    <a:pt x="7007" y="5895"/>
                  </a:lnTo>
                  <a:lnTo>
                    <a:pt x="7118" y="5361"/>
                  </a:lnTo>
                  <a:lnTo>
                    <a:pt x="7274" y="4761"/>
                  </a:lnTo>
                  <a:lnTo>
                    <a:pt x="7274" y="4761"/>
                  </a:lnTo>
                  <a:lnTo>
                    <a:pt x="7296" y="4672"/>
                  </a:lnTo>
                  <a:lnTo>
                    <a:pt x="7296" y="4672"/>
                  </a:lnTo>
                  <a:lnTo>
                    <a:pt x="7385" y="4294"/>
                  </a:lnTo>
                  <a:lnTo>
                    <a:pt x="7452" y="3938"/>
                  </a:lnTo>
                  <a:lnTo>
                    <a:pt x="7452" y="3582"/>
                  </a:lnTo>
                  <a:lnTo>
                    <a:pt x="7429" y="3248"/>
                  </a:lnTo>
                  <a:lnTo>
                    <a:pt x="7385" y="2892"/>
                  </a:lnTo>
                  <a:lnTo>
                    <a:pt x="7296" y="2559"/>
                  </a:lnTo>
                  <a:lnTo>
                    <a:pt x="7162" y="2225"/>
                  </a:lnTo>
                  <a:lnTo>
                    <a:pt x="6984" y="1891"/>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0" name="Google Shape;2066;p75"/>
            <p:cNvSpPr/>
            <p:nvPr/>
          </p:nvSpPr>
          <p:spPr>
            <a:xfrm rot="2192941">
              <a:off x="6944075" y="1737077"/>
              <a:ext cx="214820" cy="152103"/>
            </a:xfrm>
            <a:custGeom>
              <a:avLst/>
              <a:gdLst/>
              <a:ahLst/>
              <a:cxnLst/>
              <a:rect l="l" t="t" r="r" b="b"/>
              <a:pathLst>
                <a:path w="1603" h="1135" fill="none" extrusionOk="0">
                  <a:moveTo>
                    <a:pt x="1424" y="1135"/>
                  </a:moveTo>
                  <a:lnTo>
                    <a:pt x="1424" y="1135"/>
                  </a:lnTo>
                  <a:lnTo>
                    <a:pt x="1335" y="1090"/>
                  </a:lnTo>
                  <a:lnTo>
                    <a:pt x="1068" y="979"/>
                  </a:lnTo>
                  <a:lnTo>
                    <a:pt x="90" y="534"/>
                  </a:lnTo>
                  <a:lnTo>
                    <a:pt x="90" y="534"/>
                  </a:lnTo>
                  <a:lnTo>
                    <a:pt x="23" y="401"/>
                  </a:lnTo>
                  <a:lnTo>
                    <a:pt x="1" y="290"/>
                  </a:lnTo>
                  <a:lnTo>
                    <a:pt x="1" y="178"/>
                  </a:lnTo>
                  <a:lnTo>
                    <a:pt x="45" y="112"/>
                  </a:lnTo>
                  <a:lnTo>
                    <a:pt x="112" y="45"/>
                  </a:lnTo>
                  <a:lnTo>
                    <a:pt x="201" y="23"/>
                  </a:lnTo>
                  <a:lnTo>
                    <a:pt x="357" y="0"/>
                  </a:lnTo>
                  <a:lnTo>
                    <a:pt x="512" y="0"/>
                  </a:lnTo>
                  <a:lnTo>
                    <a:pt x="512" y="0"/>
                  </a:lnTo>
                  <a:lnTo>
                    <a:pt x="690" y="23"/>
                  </a:lnTo>
                  <a:lnTo>
                    <a:pt x="846" y="45"/>
                  </a:lnTo>
                  <a:lnTo>
                    <a:pt x="1002" y="89"/>
                  </a:lnTo>
                  <a:lnTo>
                    <a:pt x="1135" y="156"/>
                  </a:lnTo>
                  <a:lnTo>
                    <a:pt x="1246" y="245"/>
                  </a:lnTo>
                  <a:lnTo>
                    <a:pt x="1358" y="334"/>
                  </a:lnTo>
                  <a:lnTo>
                    <a:pt x="1447" y="423"/>
                  </a:lnTo>
                  <a:lnTo>
                    <a:pt x="1535" y="556"/>
                  </a:lnTo>
                  <a:lnTo>
                    <a:pt x="1535" y="556"/>
                  </a:lnTo>
                  <a:lnTo>
                    <a:pt x="1580" y="712"/>
                  </a:lnTo>
                  <a:lnTo>
                    <a:pt x="1602" y="868"/>
                  </a:lnTo>
                  <a:lnTo>
                    <a:pt x="1602" y="868"/>
                  </a:lnTo>
                  <a:lnTo>
                    <a:pt x="1580" y="935"/>
                  </a:lnTo>
                  <a:lnTo>
                    <a:pt x="1558" y="1024"/>
                  </a:lnTo>
                  <a:lnTo>
                    <a:pt x="1491" y="1068"/>
                  </a:lnTo>
                  <a:lnTo>
                    <a:pt x="1424" y="113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1" name="Google Shape;2067;p75"/>
            <p:cNvSpPr/>
            <p:nvPr/>
          </p:nvSpPr>
          <p:spPr>
            <a:xfrm rot="2192941">
              <a:off x="7088866" y="1958388"/>
              <a:ext cx="77592" cy="74644"/>
            </a:xfrm>
            <a:custGeom>
              <a:avLst/>
              <a:gdLst/>
              <a:ahLst/>
              <a:cxnLst/>
              <a:rect l="l" t="t" r="r" b="b"/>
              <a:pathLst>
                <a:path w="579" h="557" fill="none" extrusionOk="0">
                  <a:moveTo>
                    <a:pt x="45" y="423"/>
                  </a:moveTo>
                  <a:lnTo>
                    <a:pt x="45" y="423"/>
                  </a:lnTo>
                  <a:lnTo>
                    <a:pt x="0" y="312"/>
                  </a:lnTo>
                  <a:lnTo>
                    <a:pt x="22" y="201"/>
                  </a:lnTo>
                  <a:lnTo>
                    <a:pt x="67" y="112"/>
                  </a:lnTo>
                  <a:lnTo>
                    <a:pt x="178" y="45"/>
                  </a:lnTo>
                  <a:lnTo>
                    <a:pt x="178" y="45"/>
                  </a:lnTo>
                  <a:lnTo>
                    <a:pt x="289" y="1"/>
                  </a:lnTo>
                  <a:lnTo>
                    <a:pt x="401" y="1"/>
                  </a:lnTo>
                  <a:lnTo>
                    <a:pt x="467" y="45"/>
                  </a:lnTo>
                  <a:lnTo>
                    <a:pt x="556" y="157"/>
                  </a:lnTo>
                  <a:lnTo>
                    <a:pt x="556" y="157"/>
                  </a:lnTo>
                  <a:lnTo>
                    <a:pt x="578" y="223"/>
                  </a:lnTo>
                  <a:lnTo>
                    <a:pt x="556" y="312"/>
                  </a:lnTo>
                  <a:lnTo>
                    <a:pt x="556" y="312"/>
                  </a:lnTo>
                  <a:lnTo>
                    <a:pt x="534" y="379"/>
                  </a:lnTo>
                  <a:lnTo>
                    <a:pt x="512" y="423"/>
                  </a:lnTo>
                  <a:lnTo>
                    <a:pt x="423" y="512"/>
                  </a:lnTo>
                  <a:lnTo>
                    <a:pt x="423" y="512"/>
                  </a:lnTo>
                  <a:lnTo>
                    <a:pt x="289" y="557"/>
                  </a:lnTo>
                  <a:lnTo>
                    <a:pt x="200" y="557"/>
                  </a:lnTo>
                  <a:lnTo>
                    <a:pt x="111" y="512"/>
                  </a:lnTo>
                  <a:lnTo>
                    <a:pt x="45" y="423"/>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2" name="Google Shape;2068;p75"/>
            <p:cNvSpPr/>
            <p:nvPr/>
          </p:nvSpPr>
          <p:spPr>
            <a:xfrm rot="2192941">
              <a:off x="6309444" y="2127775"/>
              <a:ext cx="116322" cy="89519"/>
            </a:xfrm>
            <a:custGeom>
              <a:avLst/>
              <a:gdLst/>
              <a:ahLst/>
              <a:cxnLst/>
              <a:rect l="l" t="t" r="r" b="b"/>
              <a:pathLst>
                <a:path w="868" h="668" fill="none" extrusionOk="0">
                  <a:moveTo>
                    <a:pt x="712" y="601"/>
                  </a:moveTo>
                  <a:lnTo>
                    <a:pt x="712" y="601"/>
                  </a:lnTo>
                  <a:lnTo>
                    <a:pt x="601" y="646"/>
                  </a:lnTo>
                  <a:lnTo>
                    <a:pt x="490" y="668"/>
                  </a:lnTo>
                  <a:lnTo>
                    <a:pt x="379" y="646"/>
                  </a:lnTo>
                  <a:lnTo>
                    <a:pt x="267" y="601"/>
                  </a:lnTo>
                  <a:lnTo>
                    <a:pt x="267" y="601"/>
                  </a:lnTo>
                  <a:lnTo>
                    <a:pt x="156" y="512"/>
                  </a:lnTo>
                  <a:lnTo>
                    <a:pt x="89" y="401"/>
                  </a:lnTo>
                  <a:lnTo>
                    <a:pt x="89" y="401"/>
                  </a:lnTo>
                  <a:lnTo>
                    <a:pt x="45" y="312"/>
                  </a:lnTo>
                  <a:lnTo>
                    <a:pt x="23" y="223"/>
                  </a:lnTo>
                  <a:lnTo>
                    <a:pt x="0" y="134"/>
                  </a:lnTo>
                  <a:lnTo>
                    <a:pt x="23" y="90"/>
                  </a:lnTo>
                  <a:lnTo>
                    <a:pt x="45" y="45"/>
                  </a:lnTo>
                  <a:lnTo>
                    <a:pt x="112" y="1"/>
                  </a:lnTo>
                  <a:lnTo>
                    <a:pt x="178" y="1"/>
                  </a:lnTo>
                  <a:lnTo>
                    <a:pt x="290" y="1"/>
                  </a:lnTo>
                  <a:lnTo>
                    <a:pt x="290" y="1"/>
                  </a:lnTo>
                  <a:lnTo>
                    <a:pt x="490" y="23"/>
                  </a:lnTo>
                  <a:lnTo>
                    <a:pt x="645" y="67"/>
                  </a:lnTo>
                  <a:lnTo>
                    <a:pt x="757" y="134"/>
                  </a:lnTo>
                  <a:lnTo>
                    <a:pt x="823" y="223"/>
                  </a:lnTo>
                  <a:lnTo>
                    <a:pt x="823" y="223"/>
                  </a:lnTo>
                  <a:lnTo>
                    <a:pt x="868" y="312"/>
                  </a:lnTo>
                  <a:lnTo>
                    <a:pt x="868" y="401"/>
                  </a:lnTo>
                  <a:lnTo>
                    <a:pt x="868" y="401"/>
                  </a:lnTo>
                  <a:lnTo>
                    <a:pt x="846" y="468"/>
                  </a:lnTo>
                  <a:lnTo>
                    <a:pt x="823" y="512"/>
                  </a:lnTo>
                  <a:lnTo>
                    <a:pt x="779" y="557"/>
                  </a:lnTo>
                  <a:lnTo>
                    <a:pt x="712" y="601"/>
                  </a:lnTo>
                  <a:lnTo>
                    <a:pt x="712" y="601"/>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3" name="Google Shape;2069;p75"/>
            <p:cNvSpPr/>
            <p:nvPr/>
          </p:nvSpPr>
          <p:spPr>
            <a:xfrm rot="2192941">
              <a:off x="6495592" y="2596528"/>
              <a:ext cx="328059" cy="301257"/>
            </a:xfrm>
            <a:custGeom>
              <a:avLst/>
              <a:gdLst/>
              <a:ahLst/>
              <a:cxnLst/>
              <a:rect l="l" t="t" r="r" b="b"/>
              <a:pathLst>
                <a:path w="2448" h="2248" extrusionOk="0">
                  <a:moveTo>
                    <a:pt x="1713" y="0"/>
                  </a:moveTo>
                  <a:lnTo>
                    <a:pt x="1469" y="201"/>
                  </a:lnTo>
                  <a:lnTo>
                    <a:pt x="1202" y="401"/>
                  </a:lnTo>
                  <a:lnTo>
                    <a:pt x="913" y="579"/>
                  </a:lnTo>
                  <a:lnTo>
                    <a:pt x="624" y="734"/>
                  </a:lnTo>
                  <a:lnTo>
                    <a:pt x="312" y="868"/>
                  </a:lnTo>
                  <a:lnTo>
                    <a:pt x="1" y="935"/>
                  </a:lnTo>
                  <a:lnTo>
                    <a:pt x="1" y="1090"/>
                  </a:lnTo>
                  <a:lnTo>
                    <a:pt x="45" y="1202"/>
                  </a:lnTo>
                  <a:lnTo>
                    <a:pt x="112" y="1313"/>
                  </a:lnTo>
                  <a:lnTo>
                    <a:pt x="223" y="1402"/>
                  </a:lnTo>
                  <a:lnTo>
                    <a:pt x="245" y="1557"/>
                  </a:lnTo>
                  <a:lnTo>
                    <a:pt x="290" y="1691"/>
                  </a:lnTo>
                  <a:lnTo>
                    <a:pt x="379" y="1802"/>
                  </a:lnTo>
                  <a:lnTo>
                    <a:pt x="490" y="1891"/>
                  </a:lnTo>
                  <a:lnTo>
                    <a:pt x="512" y="2025"/>
                  </a:lnTo>
                  <a:lnTo>
                    <a:pt x="557" y="2114"/>
                  </a:lnTo>
                  <a:lnTo>
                    <a:pt x="646" y="2203"/>
                  </a:lnTo>
                  <a:lnTo>
                    <a:pt x="735" y="2247"/>
                  </a:lnTo>
                  <a:lnTo>
                    <a:pt x="1046" y="2158"/>
                  </a:lnTo>
                  <a:lnTo>
                    <a:pt x="1335" y="2047"/>
                  </a:lnTo>
                  <a:lnTo>
                    <a:pt x="1625" y="1913"/>
                  </a:lnTo>
                  <a:lnTo>
                    <a:pt x="1914" y="1735"/>
                  </a:lnTo>
                  <a:lnTo>
                    <a:pt x="2181" y="1535"/>
                  </a:lnTo>
                  <a:lnTo>
                    <a:pt x="2425" y="1313"/>
                  </a:lnTo>
                  <a:lnTo>
                    <a:pt x="2447" y="1179"/>
                  </a:lnTo>
                  <a:lnTo>
                    <a:pt x="2425" y="1068"/>
                  </a:lnTo>
                  <a:lnTo>
                    <a:pt x="2359" y="979"/>
                  </a:lnTo>
                  <a:lnTo>
                    <a:pt x="2247" y="935"/>
                  </a:lnTo>
                  <a:lnTo>
                    <a:pt x="2247" y="779"/>
                  </a:lnTo>
                  <a:lnTo>
                    <a:pt x="2203" y="646"/>
                  </a:lnTo>
                  <a:lnTo>
                    <a:pt x="2114" y="534"/>
                  </a:lnTo>
                  <a:lnTo>
                    <a:pt x="2003" y="445"/>
                  </a:lnTo>
                  <a:lnTo>
                    <a:pt x="1980" y="290"/>
                  </a:lnTo>
                  <a:lnTo>
                    <a:pt x="1914" y="178"/>
                  </a:lnTo>
                  <a:lnTo>
                    <a:pt x="1825" y="89"/>
                  </a:lnTo>
                  <a:lnTo>
                    <a:pt x="1713" y="0"/>
                  </a:lnTo>
                  <a:close/>
                </a:path>
              </a:pathLst>
            </a:custGeom>
            <a:solidFill>
              <a:srgbClr val="DBC7C7"/>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4" name="Google Shape;2070;p75"/>
            <p:cNvSpPr/>
            <p:nvPr/>
          </p:nvSpPr>
          <p:spPr>
            <a:xfrm rot="2192941">
              <a:off x="6495592" y="2596528"/>
              <a:ext cx="328059" cy="301257"/>
            </a:xfrm>
            <a:custGeom>
              <a:avLst/>
              <a:gdLst/>
              <a:ahLst/>
              <a:cxnLst/>
              <a:rect l="l" t="t" r="r" b="b"/>
              <a:pathLst>
                <a:path w="2448" h="2248" fill="none" extrusionOk="0">
                  <a:moveTo>
                    <a:pt x="1713" y="0"/>
                  </a:moveTo>
                  <a:lnTo>
                    <a:pt x="1713" y="0"/>
                  </a:lnTo>
                  <a:lnTo>
                    <a:pt x="1469" y="201"/>
                  </a:lnTo>
                  <a:lnTo>
                    <a:pt x="1469" y="201"/>
                  </a:lnTo>
                  <a:lnTo>
                    <a:pt x="1202" y="401"/>
                  </a:lnTo>
                  <a:lnTo>
                    <a:pt x="913" y="579"/>
                  </a:lnTo>
                  <a:lnTo>
                    <a:pt x="624" y="734"/>
                  </a:lnTo>
                  <a:lnTo>
                    <a:pt x="312" y="868"/>
                  </a:lnTo>
                  <a:lnTo>
                    <a:pt x="312" y="868"/>
                  </a:lnTo>
                  <a:lnTo>
                    <a:pt x="1" y="935"/>
                  </a:lnTo>
                  <a:lnTo>
                    <a:pt x="1" y="935"/>
                  </a:lnTo>
                  <a:lnTo>
                    <a:pt x="1" y="1090"/>
                  </a:lnTo>
                  <a:lnTo>
                    <a:pt x="45" y="1202"/>
                  </a:lnTo>
                  <a:lnTo>
                    <a:pt x="112" y="1313"/>
                  </a:lnTo>
                  <a:lnTo>
                    <a:pt x="223" y="1402"/>
                  </a:lnTo>
                  <a:lnTo>
                    <a:pt x="223" y="1402"/>
                  </a:lnTo>
                  <a:lnTo>
                    <a:pt x="646" y="1246"/>
                  </a:lnTo>
                  <a:lnTo>
                    <a:pt x="646" y="1246"/>
                  </a:lnTo>
                  <a:lnTo>
                    <a:pt x="223" y="1402"/>
                  </a:lnTo>
                  <a:lnTo>
                    <a:pt x="223" y="1402"/>
                  </a:lnTo>
                  <a:lnTo>
                    <a:pt x="245" y="1557"/>
                  </a:lnTo>
                  <a:lnTo>
                    <a:pt x="290" y="1691"/>
                  </a:lnTo>
                  <a:lnTo>
                    <a:pt x="379" y="1802"/>
                  </a:lnTo>
                  <a:lnTo>
                    <a:pt x="490" y="1891"/>
                  </a:lnTo>
                  <a:lnTo>
                    <a:pt x="490" y="1891"/>
                  </a:lnTo>
                  <a:lnTo>
                    <a:pt x="824" y="1758"/>
                  </a:lnTo>
                  <a:lnTo>
                    <a:pt x="1224" y="1557"/>
                  </a:lnTo>
                  <a:lnTo>
                    <a:pt x="1224" y="1557"/>
                  </a:lnTo>
                  <a:lnTo>
                    <a:pt x="824" y="1758"/>
                  </a:lnTo>
                  <a:lnTo>
                    <a:pt x="490" y="1891"/>
                  </a:lnTo>
                  <a:lnTo>
                    <a:pt x="490" y="1891"/>
                  </a:lnTo>
                  <a:lnTo>
                    <a:pt x="512" y="2025"/>
                  </a:lnTo>
                  <a:lnTo>
                    <a:pt x="557" y="2114"/>
                  </a:lnTo>
                  <a:lnTo>
                    <a:pt x="646" y="2203"/>
                  </a:lnTo>
                  <a:lnTo>
                    <a:pt x="735" y="2247"/>
                  </a:lnTo>
                  <a:lnTo>
                    <a:pt x="735" y="2247"/>
                  </a:lnTo>
                  <a:lnTo>
                    <a:pt x="1046" y="2158"/>
                  </a:lnTo>
                  <a:lnTo>
                    <a:pt x="1335" y="2047"/>
                  </a:lnTo>
                  <a:lnTo>
                    <a:pt x="1335" y="2047"/>
                  </a:lnTo>
                  <a:lnTo>
                    <a:pt x="1625" y="1913"/>
                  </a:lnTo>
                  <a:lnTo>
                    <a:pt x="1914" y="1735"/>
                  </a:lnTo>
                  <a:lnTo>
                    <a:pt x="1914" y="1735"/>
                  </a:lnTo>
                  <a:lnTo>
                    <a:pt x="2181" y="1535"/>
                  </a:lnTo>
                  <a:lnTo>
                    <a:pt x="2425" y="1313"/>
                  </a:lnTo>
                  <a:lnTo>
                    <a:pt x="2425" y="1313"/>
                  </a:lnTo>
                  <a:lnTo>
                    <a:pt x="2447" y="1179"/>
                  </a:lnTo>
                  <a:lnTo>
                    <a:pt x="2425" y="1068"/>
                  </a:lnTo>
                  <a:lnTo>
                    <a:pt x="2359" y="979"/>
                  </a:lnTo>
                  <a:lnTo>
                    <a:pt x="2247" y="935"/>
                  </a:lnTo>
                  <a:lnTo>
                    <a:pt x="2247" y="935"/>
                  </a:lnTo>
                  <a:lnTo>
                    <a:pt x="1980" y="1090"/>
                  </a:lnTo>
                  <a:lnTo>
                    <a:pt x="1980" y="1090"/>
                  </a:lnTo>
                  <a:lnTo>
                    <a:pt x="2247" y="935"/>
                  </a:lnTo>
                  <a:lnTo>
                    <a:pt x="2247" y="935"/>
                  </a:lnTo>
                  <a:lnTo>
                    <a:pt x="2247" y="779"/>
                  </a:lnTo>
                  <a:lnTo>
                    <a:pt x="2203" y="646"/>
                  </a:lnTo>
                  <a:lnTo>
                    <a:pt x="2114" y="534"/>
                  </a:lnTo>
                  <a:lnTo>
                    <a:pt x="2003" y="445"/>
                  </a:lnTo>
                  <a:lnTo>
                    <a:pt x="2003" y="445"/>
                  </a:lnTo>
                  <a:lnTo>
                    <a:pt x="1558" y="734"/>
                  </a:lnTo>
                  <a:lnTo>
                    <a:pt x="1157" y="979"/>
                  </a:lnTo>
                  <a:lnTo>
                    <a:pt x="1157" y="979"/>
                  </a:lnTo>
                  <a:lnTo>
                    <a:pt x="1558" y="734"/>
                  </a:lnTo>
                  <a:lnTo>
                    <a:pt x="2003" y="445"/>
                  </a:lnTo>
                  <a:lnTo>
                    <a:pt x="2003" y="445"/>
                  </a:lnTo>
                  <a:lnTo>
                    <a:pt x="1980" y="290"/>
                  </a:lnTo>
                  <a:lnTo>
                    <a:pt x="1914" y="178"/>
                  </a:lnTo>
                  <a:lnTo>
                    <a:pt x="1825" y="89"/>
                  </a:lnTo>
                  <a:lnTo>
                    <a:pt x="1713" y="0"/>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5" name="Google Shape;2071;p75"/>
            <p:cNvSpPr/>
            <p:nvPr/>
          </p:nvSpPr>
          <p:spPr>
            <a:xfrm rot="2192941">
              <a:off x="6680511" y="2797011"/>
              <a:ext cx="15009" cy="9113"/>
            </a:xfrm>
            <a:custGeom>
              <a:avLst/>
              <a:gdLst/>
              <a:ahLst/>
              <a:cxnLst/>
              <a:rect l="l" t="t" r="r" b="b"/>
              <a:pathLst>
                <a:path w="112" h="68" fill="none" extrusionOk="0">
                  <a:moveTo>
                    <a:pt x="0" y="67"/>
                  </a:moveTo>
                  <a:lnTo>
                    <a:pt x="0" y="67"/>
                  </a:lnTo>
                  <a:lnTo>
                    <a:pt x="111" y="1"/>
                  </a:lnTo>
                  <a:lnTo>
                    <a:pt x="111" y="1"/>
                  </a:lnTo>
                  <a:lnTo>
                    <a:pt x="0" y="67"/>
                  </a:lnTo>
                  <a:lnTo>
                    <a:pt x="0" y="67"/>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6" name="Google Shape;2072;p75"/>
            <p:cNvSpPr/>
            <p:nvPr/>
          </p:nvSpPr>
          <p:spPr>
            <a:xfrm rot="2192941">
              <a:off x="6478216" y="1616694"/>
              <a:ext cx="602246" cy="816798"/>
            </a:xfrm>
            <a:custGeom>
              <a:avLst/>
              <a:gdLst/>
              <a:ahLst/>
              <a:cxnLst/>
              <a:rect l="l" t="t" r="r" b="b"/>
              <a:pathLst>
                <a:path w="4494" h="6095" extrusionOk="0">
                  <a:moveTo>
                    <a:pt x="2492" y="0"/>
                  </a:moveTo>
                  <a:lnTo>
                    <a:pt x="2336" y="23"/>
                  </a:lnTo>
                  <a:lnTo>
                    <a:pt x="2247" y="45"/>
                  </a:lnTo>
                  <a:lnTo>
                    <a:pt x="2180" y="112"/>
                  </a:lnTo>
                  <a:lnTo>
                    <a:pt x="2136" y="178"/>
                  </a:lnTo>
                  <a:lnTo>
                    <a:pt x="2136" y="290"/>
                  </a:lnTo>
                  <a:lnTo>
                    <a:pt x="2158" y="401"/>
                  </a:lnTo>
                  <a:lnTo>
                    <a:pt x="2225" y="534"/>
                  </a:lnTo>
                  <a:lnTo>
                    <a:pt x="3203" y="979"/>
                  </a:lnTo>
                  <a:lnTo>
                    <a:pt x="3470" y="1090"/>
                  </a:lnTo>
                  <a:lnTo>
                    <a:pt x="3559" y="1135"/>
                  </a:lnTo>
                  <a:lnTo>
                    <a:pt x="3626" y="1068"/>
                  </a:lnTo>
                  <a:lnTo>
                    <a:pt x="3693" y="1024"/>
                  </a:lnTo>
                  <a:lnTo>
                    <a:pt x="3715" y="935"/>
                  </a:lnTo>
                  <a:lnTo>
                    <a:pt x="3737" y="868"/>
                  </a:lnTo>
                  <a:lnTo>
                    <a:pt x="3715" y="712"/>
                  </a:lnTo>
                  <a:lnTo>
                    <a:pt x="3670" y="556"/>
                  </a:lnTo>
                  <a:lnTo>
                    <a:pt x="3582" y="423"/>
                  </a:lnTo>
                  <a:lnTo>
                    <a:pt x="3493" y="334"/>
                  </a:lnTo>
                  <a:lnTo>
                    <a:pt x="3381" y="245"/>
                  </a:lnTo>
                  <a:lnTo>
                    <a:pt x="3270" y="156"/>
                  </a:lnTo>
                  <a:lnTo>
                    <a:pt x="3137" y="89"/>
                  </a:lnTo>
                  <a:lnTo>
                    <a:pt x="2981" y="45"/>
                  </a:lnTo>
                  <a:lnTo>
                    <a:pt x="2825" y="23"/>
                  </a:lnTo>
                  <a:lnTo>
                    <a:pt x="2647" y="0"/>
                  </a:lnTo>
                  <a:close/>
                  <a:moveTo>
                    <a:pt x="4204" y="1046"/>
                  </a:moveTo>
                  <a:lnTo>
                    <a:pt x="4093" y="1090"/>
                  </a:lnTo>
                  <a:lnTo>
                    <a:pt x="3982" y="1157"/>
                  </a:lnTo>
                  <a:lnTo>
                    <a:pt x="3937" y="1246"/>
                  </a:lnTo>
                  <a:lnTo>
                    <a:pt x="3915" y="1357"/>
                  </a:lnTo>
                  <a:lnTo>
                    <a:pt x="3960" y="1468"/>
                  </a:lnTo>
                  <a:lnTo>
                    <a:pt x="4026" y="1557"/>
                  </a:lnTo>
                  <a:lnTo>
                    <a:pt x="4115" y="1602"/>
                  </a:lnTo>
                  <a:lnTo>
                    <a:pt x="4204" y="1602"/>
                  </a:lnTo>
                  <a:lnTo>
                    <a:pt x="4338" y="1557"/>
                  </a:lnTo>
                  <a:lnTo>
                    <a:pt x="4427" y="1468"/>
                  </a:lnTo>
                  <a:lnTo>
                    <a:pt x="4449" y="1424"/>
                  </a:lnTo>
                  <a:lnTo>
                    <a:pt x="4471" y="1357"/>
                  </a:lnTo>
                  <a:lnTo>
                    <a:pt x="4493" y="1268"/>
                  </a:lnTo>
                  <a:lnTo>
                    <a:pt x="4471" y="1202"/>
                  </a:lnTo>
                  <a:lnTo>
                    <a:pt x="4382" y="1090"/>
                  </a:lnTo>
                  <a:lnTo>
                    <a:pt x="4316" y="1046"/>
                  </a:lnTo>
                  <a:close/>
                  <a:moveTo>
                    <a:pt x="112" y="5428"/>
                  </a:moveTo>
                  <a:lnTo>
                    <a:pt x="45" y="5472"/>
                  </a:lnTo>
                  <a:lnTo>
                    <a:pt x="23" y="5517"/>
                  </a:lnTo>
                  <a:lnTo>
                    <a:pt x="0" y="5561"/>
                  </a:lnTo>
                  <a:lnTo>
                    <a:pt x="23" y="5650"/>
                  </a:lnTo>
                  <a:lnTo>
                    <a:pt x="45" y="5739"/>
                  </a:lnTo>
                  <a:lnTo>
                    <a:pt x="89" y="5828"/>
                  </a:lnTo>
                  <a:lnTo>
                    <a:pt x="156" y="5939"/>
                  </a:lnTo>
                  <a:lnTo>
                    <a:pt x="267" y="6028"/>
                  </a:lnTo>
                  <a:lnTo>
                    <a:pt x="379" y="6073"/>
                  </a:lnTo>
                  <a:lnTo>
                    <a:pt x="490" y="6095"/>
                  </a:lnTo>
                  <a:lnTo>
                    <a:pt x="601" y="6073"/>
                  </a:lnTo>
                  <a:lnTo>
                    <a:pt x="712" y="6028"/>
                  </a:lnTo>
                  <a:lnTo>
                    <a:pt x="779" y="5984"/>
                  </a:lnTo>
                  <a:lnTo>
                    <a:pt x="823" y="5939"/>
                  </a:lnTo>
                  <a:lnTo>
                    <a:pt x="846" y="5895"/>
                  </a:lnTo>
                  <a:lnTo>
                    <a:pt x="868" y="5828"/>
                  </a:lnTo>
                  <a:lnTo>
                    <a:pt x="868" y="5739"/>
                  </a:lnTo>
                  <a:lnTo>
                    <a:pt x="823" y="5650"/>
                  </a:lnTo>
                  <a:lnTo>
                    <a:pt x="757" y="5561"/>
                  </a:lnTo>
                  <a:lnTo>
                    <a:pt x="645" y="5494"/>
                  </a:lnTo>
                  <a:lnTo>
                    <a:pt x="490" y="5450"/>
                  </a:lnTo>
                  <a:lnTo>
                    <a:pt x="290" y="5428"/>
                  </a:ln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7" name="Google Shape;2073;p75"/>
            <p:cNvSpPr/>
            <p:nvPr/>
          </p:nvSpPr>
          <p:spPr>
            <a:xfrm rot="2192941">
              <a:off x="6309444" y="2127775"/>
              <a:ext cx="116322" cy="89519"/>
            </a:xfrm>
            <a:custGeom>
              <a:avLst/>
              <a:gdLst/>
              <a:ahLst/>
              <a:cxnLst/>
              <a:rect l="l" t="t" r="r" b="b"/>
              <a:pathLst>
                <a:path w="868" h="668" fill="none" extrusionOk="0">
                  <a:moveTo>
                    <a:pt x="267" y="601"/>
                  </a:moveTo>
                  <a:lnTo>
                    <a:pt x="267" y="601"/>
                  </a:lnTo>
                  <a:lnTo>
                    <a:pt x="379" y="646"/>
                  </a:lnTo>
                  <a:lnTo>
                    <a:pt x="490" y="668"/>
                  </a:lnTo>
                  <a:lnTo>
                    <a:pt x="601" y="646"/>
                  </a:lnTo>
                  <a:lnTo>
                    <a:pt x="712" y="601"/>
                  </a:lnTo>
                  <a:lnTo>
                    <a:pt x="712" y="601"/>
                  </a:lnTo>
                  <a:lnTo>
                    <a:pt x="779" y="557"/>
                  </a:lnTo>
                  <a:lnTo>
                    <a:pt x="823" y="512"/>
                  </a:lnTo>
                  <a:lnTo>
                    <a:pt x="846" y="468"/>
                  </a:lnTo>
                  <a:lnTo>
                    <a:pt x="868" y="401"/>
                  </a:lnTo>
                  <a:lnTo>
                    <a:pt x="868" y="401"/>
                  </a:lnTo>
                  <a:lnTo>
                    <a:pt x="868" y="312"/>
                  </a:lnTo>
                  <a:lnTo>
                    <a:pt x="823" y="223"/>
                  </a:lnTo>
                  <a:lnTo>
                    <a:pt x="823" y="223"/>
                  </a:lnTo>
                  <a:lnTo>
                    <a:pt x="757" y="134"/>
                  </a:lnTo>
                  <a:lnTo>
                    <a:pt x="645" y="67"/>
                  </a:lnTo>
                  <a:lnTo>
                    <a:pt x="490" y="23"/>
                  </a:lnTo>
                  <a:lnTo>
                    <a:pt x="290" y="1"/>
                  </a:lnTo>
                  <a:lnTo>
                    <a:pt x="290" y="1"/>
                  </a:lnTo>
                  <a:lnTo>
                    <a:pt x="178" y="1"/>
                  </a:lnTo>
                  <a:lnTo>
                    <a:pt x="112" y="1"/>
                  </a:lnTo>
                  <a:lnTo>
                    <a:pt x="45" y="45"/>
                  </a:lnTo>
                  <a:lnTo>
                    <a:pt x="23" y="90"/>
                  </a:lnTo>
                  <a:lnTo>
                    <a:pt x="0" y="134"/>
                  </a:lnTo>
                  <a:lnTo>
                    <a:pt x="23" y="223"/>
                  </a:lnTo>
                  <a:lnTo>
                    <a:pt x="45" y="312"/>
                  </a:lnTo>
                  <a:lnTo>
                    <a:pt x="89" y="401"/>
                  </a:lnTo>
                  <a:lnTo>
                    <a:pt x="89" y="401"/>
                  </a:lnTo>
                  <a:lnTo>
                    <a:pt x="156" y="512"/>
                  </a:lnTo>
                  <a:lnTo>
                    <a:pt x="267" y="601"/>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8" name="Google Shape;2074;p75"/>
            <p:cNvSpPr/>
            <p:nvPr/>
          </p:nvSpPr>
          <p:spPr>
            <a:xfrm rot="2192941">
              <a:off x="7088866" y="1958388"/>
              <a:ext cx="77592" cy="74644"/>
            </a:xfrm>
            <a:custGeom>
              <a:avLst/>
              <a:gdLst/>
              <a:ahLst/>
              <a:cxnLst/>
              <a:rect l="l" t="t" r="r" b="b"/>
              <a:pathLst>
                <a:path w="579" h="557" fill="none" extrusionOk="0">
                  <a:moveTo>
                    <a:pt x="178" y="45"/>
                  </a:moveTo>
                  <a:lnTo>
                    <a:pt x="178" y="45"/>
                  </a:lnTo>
                  <a:lnTo>
                    <a:pt x="67" y="112"/>
                  </a:lnTo>
                  <a:lnTo>
                    <a:pt x="22" y="201"/>
                  </a:lnTo>
                  <a:lnTo>
                    <a:pt x="0" y="312"/>
                  </a:lnTo>
                  <a:lnTo>
                    <a:pt x="45" y="423"/>
                  </a:lnTo>
                  <a:lnTo>
                    <a:pt x="45" y="423"/>
                  </a:lnTo>
                  <a:lnTo>
                    <a:pt x="111" y="512"/>
                  </a:lnTo>
                  <a:lnTo>
                    <a:pt x="200" y="557"/>
                  </a:lnTo>
                  <a:lnTo>
                    <a:pt x="289" y="557"/>
                  </a:lnTo>
                  <a:lnTo>
                    <a:pt x="423" y="512"/>
                  </a:lnTo>
                  <a:lnTo>
                    <a:pt x="423" y="512"/>
                  </a:lnTo>
                  <a:lnTo>
                    <a:pt x="512" y="423"/>
                  </a:lnTo>
                  <a:lnTo>
                    <a:pt x="534" y="379"/>
                  </a:lnTo>
                  <a:lnTo>
                    <a:pt x="556" y="312"/>
                  </a:lnTo>
                  <a:lnTo>
                    <a:pt x="556" y="312"/>
                  </a:lnTo>
                  <a:lnTo>
                    <a:pt x="578" y="223"/>
                  </a:lnTo>
                  <a:lnTo>
                    <a:pt x="556" y="157"/>
                  </a:lnTo>
                  <a:lnTo>
                    <a:pt x="556" y="157"/>
                  </a:lnTo>
                  <a:lnTo>
                    <a:pt x="467" y="45"/>
                  </a:lnTo>
                  <a:lnTo>
                    <a:pt x="401" y="1"/>
                  </a:lnTo>
                  <a:lnTo>
                    <a:pt x="289" y="1"/>
                  </a:lnTo>
                  <a:lnTo>
                    <a:pt x="178" y="4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9" name="Google Shape;2075;p75"/>
            <p:cNvSpPr/>
            <p:nvPr/>
          </p:nvSpPr>
          <p:spPr>
            <a:xfrm rot="2192941">
              <a:off x="6944075" y="1737077"/>
              <a:ext cx="214820" cy="152103"/>
            </a:xfrm>
            <a:custGeom>
              <a:avLst/>
              <a:gdLst/>
              <a:ahLst/>
              <a:cxnLst/>
              <a:rect l="l" t="t" r="r" b="b"/>
              <a:pathLst>
                <a:path w="1603" h="1135" fill="none" extrusionOk="0">
                  <a:moveTo>
                    <a:pt x="90" y="534"/>
                  </a:moveTo>
                  <a:lnTo>
                    <a:pt x="90" y="534"/>
                  </a:lnTo>
                  <a:lnTo>
                    <a:pt x="1068" y="979"/>
                  </a:lnTo>
                  <a:lnTo>
                    <a:pt x="1335" y="1090"/>
                  </a:lnTo>
                  <a:lnTo>
                    <a:pt x="1424" y="1135"/>
                  </a:lnTo>
                  <a:lnTo>
                    <a:pt x="1424" y="1135"/>
                  </a:lnTo>
                  <a:lnTo>
                    <a:pt x="1491" y="1068"/>
                  </a:lnTo>
                  <a:lnTo>
                    <a:pt x="1558" y="1024"/>
                  </a:lnTo>
                  <a:lnTo>
                    <a:pt x="1580" y="935"/>
                  </a:lnTo>
                  <a:lnTo>
                    <a:pt x="1602" y="868"/>
                  </a:lnTo>
                  <a:lnTo>
                    <a:pt x="1602" y="868"/>
                  </a:lnTo>
                  <a:lnTo>
                    <a:pt x="1580" y="712"/>
                  </a:lnTo>
                  <a:lnTo>
                    <a:pt x="1535" y="556"/>
                  </a:lnTo>
                  <a:lnTo>
                    <a:pt x="1535" y="556"/>
                  </a:lnTo>
                  <a:lnTo>
                    <a:pt x="1447" y="423"/>
                  </a:lnTo>
                  <a:lnTo>
                    <a:pt x="1358" y="334"/>
                  </a:lnTo>
                  <a:lnTo>
                    <a:pt x="1246" y="245"/>
                  </a:lnTo>
                  <a:lnTo>
                    <a:pt x="1135" y="156"/>
                  </a:lnTo>
                  <a:lnTo>
                    <a:pt x="1002" y="89"/>
                  </a:lnTo>
                  <a:lnTo>
                    <a:pt x="846" y="45"/>
                  </a:lnTo>
                  <a:lnTo>
                    <a:pt x="690" y="23"/>
                  </a:lnTo>
                  <a:lnTo>
                    <a:pt x="512" y="0"/>
                  </a:lnTo>
                  <a:lnTo>
                    <a:pt x="512" y="0"/>
                  </a:lnTo>
                  <a:lnTo>
                    <a:pt x="357" y="0"/>
                  </a:lnTo>
                  <a:lnTo>
                    <a:pt x="201" y="23"/>
                  </a:lnTo>
                  <a:lnTo>
                    <a:pt x="112" y="45"/>
                  </a:lnTo>
                  <a:lnTo>
                    <a:pt x="45" y="112"/>
                  </a:lnTo>
                  <a:lnTo>
                    <a:pt x="1" y="178"/>
                  </a:lnTo>
                  <a:lnTo>
                    <a:pt x="1" y="290"/>
                  </a:lnTo>
                  <a:lnTo>
                    <a:pt x="23" y="401"/>
                  </a:lnTo>
                  <a:lnTo>
                    <a:pt x="90" y="534"/>
                  </a:lnTo>
                  <a:lnTo>
                    <a:pt x="90" y="534"/>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0" name="Google Shape;2076;p75"/>
            <p:cNvSpPr/>
            <p:nvPr/>
          </p:nvSpPr>
          <p:spPr>
            <a:xfrm rot="2192941">
              <a:off x="7240189" y="1540964"/>
              <a:ext cx="32967" cy="65665"/>
            </a:xfrm>
            <a:custGeom>
              <a:avLst/>
              <a:gdLst/>
              <a:ahLst/>
              <a:cxnLst/>
              <a:rect l="l" t="t" r="r" b="b"/>
              <a:pathLst>
                <a:path w="246" h="490" extrusionOk="0">
                  <a:moveTo>
                    <a:pt x="179" y="0"/>
                  </a:moveTo>
                  <a:lnTo>
                    <a:pt x="112" y="23"/>
                  </a:lnTo>
                  <a:lnTo>
                    <a:pt x="68" y="45"/>
                  </a:lnTo>
                  <a:lnTo>
                    <a:pt x="68" y="89"/>
                  </a:lnTo>
                  <a:lnTo>
                    <a:pt x="23" y="245"/>
                  </a:lnTo>
                  <a:lnTo>
                    <a:pt x="1" y="423"/>
                  </a:lnTo>
                  <a:lnTo>
                    <a:pt x="23" y="445"/>
                  </a:lnTo>
                  <a:lnTo>
                    <a:pt x="45" y="490"/>
                  </a:lnTo>
                  <a:lnTo>
                    <a:pt x="90" y="490"/>
                  </a:lnTo>
                  <a:lnTo>
                    <a:pt x="157" y="467"/>
                  </a:lnTo>
                  <a:lnTo>
                    <a:pt x="179" y="445"/>
                  </a:lnTo>
                  <a:lnTo>
                    <a:pt x="201" y="401"/>
                  </a:lnTo>
                  <a:lnTo>
                    <a:pt x="223" y="267"/>
                  </a:lnTo>
                  <a:lnTo>
                    <a:pt x="246" y="112"/>
                  </a:lnTo>
                  <a:lnTo>
                    <a:pt x="246" y="67"/>
                  </a:lnTo>
                  <a:lnTo>
                    <a:pt x="223" y="45"/>
                  </a:lnTo>
                  <a:lnTo>
                    <a:pt x="201" y="23"/>
                  </a:lnTo>
                  <a:lnTo>
                    <a:pt x="179"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1" name="Google Shape;2077;p75"/>
            <p:cNvSpPr/>
            <p:nvPr/>
          </p:nvSpPr>
          <p:spPr>
            <a:xfrm rot="2192941">
              <a:off x="7326533" y="1447148"/>
              <a:ext cx="44894" cy="104395"/>
            </a:xfrm>
            <a:custGeom>
              <a:avLst/>
              <a:gdLst/>
              <a:ahLst/>
              <a:cxnLst/>
              <a:rect l="l" t="t" r="r" b="b"/>
              <a:pathLst>
                <a:path w="335" h="779" extrusionOk="0">
                  <a:moveTo>
                    <a:pt x="246" y="0"/>
                  </a:moveTo>
                  <a:lnTo>
                    <a:pt x="179" y="23"/>
                  </a:lnTo>
                  <a:lnTo>
                    <a:pt x="157" y="45"/>
                  </a:lnTo>
                  <a:lnTo>
                    <a:pt x="157" y="89"/>
                  </a:lnTo>
                  <a:lnTo>
                    <a:pt x="134" y="223"/>
                  </a:lnTo>
                  <a:lnTo>
                    <a:pt x="90" y="379"/>
                  </a:lnTo>
                  <a:lnTo>
                    <a:pt x="1" y="668"/>
                  </a:lnTo>
                  <a:lnTo>
                    <a:pt x="1" y="712"/>
                  </a:lnTo>
                  <a:lnTo>
                    <a:pt x="23" y="734"/>
                  </a:lnTo>
                  <a:lnTo>
                    <a:pt x="45" y="757"/>
                  </a:lnTo>
                  <a:lnTo>
                    <a:pt x="68" y="779"/>
                  </a:lnTo>
                  <a:lnTo>
                    <a:pt x="134" y="757"/>
                  </a:lnTo>
                  <a:lnTo>
                    <a:pt x="157" y="734"/>
                  </a:lnTo>
                  <a:lnTo>
                    <a:pt x="179" y="690"/>
                  </a:lnTo>
                  <a:lnTo>
                    <a:pt x="268" y="401"/>
                  </a:lnTo>
                  <a:lnTo>
                    <a:pt x="312" y="223"/>
                  </a:lnTo>
                  <a:lnTo>
                    <a:pt x="335" y="67"/>
                  </a:lnTo>
                  <a:lnTo>
                    <a:pt x="335" y="45"/>
                  </a:lnTo>
                  <a:lnTo>
                    <a:pt x="312"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2" name="Google Shape;2078;p75"/>
            <p:cNvSpPr/>
            <p:nvPr/>
          </p:nvSpPr>
          <p:spPr>
            <a:xfrm rot="2192941">
              <a:off x="6149548" y="1484595"/>
              <a:ext cx="1046359" cy="1323628"/>
            </a:xfrm>
            <a:custGeom>
              <a:avLst/>
              <a:gdLst/>
              <a:ahLst/>
              <a:cxnLst/>
              <a:rect l="l" t="t" r="r" b="b"/>
              <a:pathLst>
                <a:path w="7808" h="9877" extrusionOk="0">
                  <a:moveTo>
                    <a:pt x="3959" y="201"/>
                  </a:moveTo>
                  <a:lnTo>
                    <a:pt x="4293" y="223"/>
                  </a:lnTo>
                  <a:lnTo>
                    <a:pt x="4605" y="268"/>
                  </a:lnTo>
                  <a:lnTo>
                    <a:pt x="4916" y="357"/>
                  </a:lnTo>
                  <a:lnTo>
                    <a:pt x="5227" y="446"/>
                  </a:lnTo>
                  <a:lnTo>
                    <a:pt x="5516" y="579"/>
                  </a:lnTo>
                  <a:lnTo>
                    <a:pt x="5806" y="735"/>
                  </a:lnTo>
                  <a:lnTo>
                    <a:pt x="6050" y="913"/>
                  </a:lnTo>
                  <a:lnTo>
                    <a:pt x="6295" y="1113"/>
                  </a:lnTo>
                  <a:lnTo>
                    <a:pt x="6517" y="1335"/>
                  </a:lnTo>
                  <a:lnTo>
                    <a:pt x="6695" y="1580"/>
                  </a:lnTo>
                  <a:lnTo>
                    <a:pt x="6873" y="1847"/>
                  </a:lnTo>
                  <a:lnTo>
                    <a:pt x="7029" y="2114"/>
                  </a:lnTo>
                  <a:lnTo>
                    <a:pt x="7162" y="2403"/>
                  </a:lnTo>
                  <a:lnTo>
                    <a:pt x="7296" y="2737"/>
                  </a:lnTo>
                  <a:lnTo>
                    <a:pt x="7363" y="3070"/>
                  </a:lnTo>
                  <a:lnTo>
                    <a:pt x="7407" y="3404"/>
                  </a:lnTo>
                  <a:lnTo>
                    <a:pt x="7407" y="3738"/>
                  </a:lnTo>
                  <a:lnTo>
                    <a:pt x="7385" y="4071"/>
                  </a:lnTo>
                  <a:lnTo>
                    <a:pt x="7340" y="4405"/>
                  </a:lnTo>
                  <a:lnTo>
                    <a:pt x="7274" y="4739"/>
                  </a:lnTo>
                  <a:lnTo>
                    <a:pt x="7185" y="5094"/>
                  </a:lnTo>
                  <a:lnTo>
                    <a:pt x="7051" y="5628"/>
                  </a:lnTo>
                  <a:lnTo>
                    <a:pt x="6918" y="6207"/>
                  </a:lnTo>
                  <a:lnTo>
                    <a:pt x="6873" y="6496"/>
                  </a:lnTo>
                  <a:lnTo>
                    <a:pt x="6851" y="6785"/>
                  </a:lnTo>
                  <a:lnTo>
                    <a:pt x="6829" y="7074"/>
                  </a:lnTo>
                  <a:lnTo>
                    <a:pt x="6851" y="7341"/>
                  </a:lnTo>
                  <a:lnTo>
                    <a:pt x="6873" y="7474"/>
                  </a:lnTo>
                  <a:lnTo>
                    <a:pt x="6918" y="7563"/>
                  </a:lnTo>
                  <a:lnTo>
                    <a:pt x="7051" y="7719"/>
                  </a:lnTo>
                  <a:lnTo>
                    <a:pt x="7162" y="7897"/>
                  </a:lnTo>
                  <a:lnTo>
                    <a:pt x="7207" y="7986"/>
                  </a:lnTo>
                  <a:lnTo>
                    <a:pt x="7318" y="8208"/>
                  </a:lnTo>
                  <a:lnTo>
                    <a:pt x="7385" y="8320"/>
                  </a:lnTo>
                  <a:lnTo>
                    <a:pt x="7429" y="8453"/>
                  </a:lnTo>
                  <a:lnTo>
                    <a:pt x="7474" y="8475"/>
                  </a:lnTo>
                  <a:lnTo>
                    <a:pt x="7496" y="8609"/>
                  </a:lnTo>
                  <a:lnTo>
                    <a:pt x="7496" y="8720"/>
                  </a:lnTo>
                  <a:lnTo>
                    <a:pt x="7474" y="8787"/>
                  </a:lnTo>
                  <a:lnTo>
                    <a:pt x="7452" y="8876"/>
                  </a:lnTo>
                  <a:lnTo>
                    <a:pt x="7385" y="8943"/>
                  </a:lnTo>
                  <a:lnTo>
                    <a:pt x="7318" y="9009"/>
                  </a:lnTo>
                  <a:lnTo>
                    <a:pt x="7140" y="9143"/>
                  </a:lnTo>
                  <a:lnTo>
                    <a:pt x="7096" y="9187"/>
                  </a:lnTo>
                  <a:lnTo>
                    <a:pt x="7073" y="9209"/>
                  </a:lnTo>
                  <a:lnTo>
                    <a:pt x="7073" y="9254"/>
                  </a:lnTo>
                  <a:lnTo>
                    <a:pt x="7118" y="9321"/>
                  </a:lnTo>
                  <a:lnTo>
                    <a:pt x="7118" y="9365"/>
                  </a:lnTo>
                  <a:lnTo>
                    <a:pt x="7118" y="9410"/>
                  </a:lnTo>
                  <a:lnTo>
                    <a:pt x="7096" y="9454"/>
                  </a:lnTo>
                  <a:lnTo>
                    <a:pt x="7051" y="9476"/>
                  </a:lnTo>
                  <a:lnTo>
                    <a:pt x="6896" y="9499"/>
                  </a:lnTo>
                  <a:lnTo>
                    <a:pt x="6673" y="9476"/>
                  </a:lnTo>
                  <a:lnTo>
                    <a:pt x="6629" y="9432"/>
                  </a:lnTo>
                  <a:lnTo>
                    <a:pt x="6584" y="9432"/>
                  </a:lnTo>
                  <a:lnTo>
                    <a:pt x="6339" y="9543"/>
                  </a:lnTo>
                  <a:lnTo>
                    <a:pt x="6250" y="9565"/>
                  </a:lnTo>
                  <a:lnTo>
                    <a:pt x="6162" y="9565"/>
                  </a:lnTo>
                  <a:lnTo>
                    <a:pt x="6095" y="9543"/>
                  </a:lnTo>
                  <a:lnTo>
                    <a:pt x="6006" y="9499"/>
                  </a:lnTo>
                  <a:lnTo>
                    <a:pt x="5917" y="9410"/>
                  </a:lnTo>
                  <a:lnTo>
                    <a:pt x="5806" y="9298"/>
                  </a:lnTo>
                  <a:lnTo>
                    <a:pt x="5717" y="9143"/>
                  </a:lnTo>
                  <a:lnTo>
                    <a:pt x="5561" y="8876"/>
                  </a:lnTo>
                  <a:lnTo>
                    <a:pt x="5427" y="8587"/>
                  </a:lnTo>
                  <a:lnTo>
                    <a:pt x="5383" y="8475"/>
                  </a:lnTo>
                  <a:lnTo>
                    <a:pt x="5368" y="8431"/>
                  </a:lnTo>
                  <a:lnTo>
                    <a:pt x="5383" y="8409"/>
                  </a:lnTo>
                  <a:lnTo>
                    <a:pt x="5361" y="8364"/>
                  </a:lnTo>
                  <a:lnTo>
                    <a:pt x="5339" y="8342"/>
                  </a:lnTo>
                  <a:lnTo>
                    <a:pt x="5316" y="8320"/>
                  </a:lnTo>
                  <a:lnTo>
                    <a:pt x="5311" y="8320"/>
                  </a:lnTo>
                  <a:lnTo>
                    <a:pt x="5116" y="8164"/>
                  </a:lnTo>
                  <a:lnTo>
                    <a:pt x="4894" y="8031"/>
                  </a:lnTo>
                  <a:lnTo>
                    <a:pt x="4649" y="7897"/>
                  </a:lnTo>
                  <a:lnTo>
                    <a:pt x="4404" y="7786"/>
                  </a:lnTo>
                  <a:lnTo>
                    <a:pt x="3871" y="7586"/>
                  </a:lnTo>
                  <a:lnTo>
                    <a:pt x="3359" y="7430"/>
                  </a:lnTo>
                  <a:lnTo>
                    <a:pt x="2825" y="7252"/>
                  </a:lnTo>
                  <a:lnTo>
                    <a:pt x="2314" y="7052"/>
                  </a:lnTo>
                  <a:lnTo>
                    <a:pt x="2047" y="6941"/>
                  </a:lnTo>
                  <a:lnTo>
                    <a:pt x="1824" y="6807"/>
                  </a:lnTo>
                  <a:lnTo>
                    <a:pt x="1580" y="6651"/>
                  </a:lnTo>
                  <a:lnTo>
                    <a:pt x="1379" y="6474"/>
                  </a:lnTo>
                  <a:lnTo>
                    <a:pt x="1135" y="6229"/>
                  </a:lnTo>
                  <a:lnTo>
                    <a:pt x="912" y="5984"/>
                  </a:lnTo>
                  <a:lnTo>
                    <a:pt x="734" y="5717"/>
                  </a:lnTo>
                  <a:lnTo>
                    <a:pt x="579" y="5428"/>
                  </a:lnTo>
                  <a:lnTo>
                    <a:pt x="445" y="5117"/>
                  </a:lnTo>
                  <a:lnTo>
                    <a:pt x="334" y="4805"/>
                  </a:lnTo>
                  <a:lnTo>
                    <a:pt x="267" y="4494"/>
                  </a:lnTo>
                  <a:lnTo>
                    <a:pt x="223" y="4183"/>
                  </a:lnTo>
                  <a:lnTo>
                    <a:pt x="200" y="3849"/>
                  </a:lnTo>
                  <a:lnTo>
                    <a:pt x="200" y="3537"/>
                  </a:lnTo>
                  <a:lnTo>
                    <a:pt x="245" y="3204"/>
                  </a:lnTo>
                  <a:lnTo>
                    <a:pt x="312" y="2892"/>
                  </a:lnTo>
                  <a:lnTo>
                    <a:pt x="401" y="2581"/>
                  </a:lnTo>
                  <a:lnTo>
                    <a:pt x="534" y="2270"/>
                  </a:lnTo>
                  <a:lnTo>
                    <a:pt x="690" y="1980"/>
                  </a:lnTo>
                  <a:lnTo>
                    <a:pt x="868" y="1691"/>
                  </a:lnTo>
                  <a:lnTo>
                    <a:pt x="1090" y="1424"/>
                  </a:lnTo>
                  <a:lnTo>
                    <a:pt x="1313" y="1202"/>
                  </a:lnTo>
                  <a:lnTo>
                    <a:pt x="1557" y="1002"/>
                  </a:lnTo>
                  <a:lnTo>
                    <a:pt x="1824" y="802"/>
                  </a:lnTo>
                  <a:lnTo>
                    <a:pt x="2113" y="646"/>
                  </a:lnTo>
                  <a:lnTo>
                    <a:pt x="2402" y="512"/>
                  </a:lnTo>
                  <a:lnTo>
                    <a:pt x="2692" y="401"/>
                  </a:lnTo>
                  <a:lnTo>
                    <a:pt x="3003" y="312"/>
                  </a:lnTo>
                  <a:lnTo>
                    <a:pt x="3314" y="246"/>
                  </a:lnTo>
                  <a:lnTo>
                    <a:pt x="3648" y="201"/>
                  </a:lnTo>
                  <a:close/>
                  <a:moveTo>
                    <a:pt x="3715" y="1"/>
                  </a:moveTo>
                  <a:lnTo>
                    <a:pt x="3337" y="23"/>
                  </a:lnTo>
                  <a:lnTo>
                    <a:pt x="2959" y="112"/>
                  </a:lnTo>
                  <a:lnTo>
                    <a:pt x="2580" y="223"/>
                  </a:lnTo>
                  <a:lnTo>
                    <a:pt x="2225" y="379"/>
                  </a:lnTo>
                  <a:lnTo>
                    <a:pt x="1891" y="557"/>
                  </a:lnTo>
                  <a:lnTo>
                    <a:pt x="1557" y="779"/>
                  </a:lnTo>
                  <a:lnTo>
                    <a:pt x="1268" y="1024"/>
                  </a:lnTo>
                  <a:lnTo>
                    <a:pt x="1001" y="1291"/>
                  </a:lnTo>
                  <a:lnTo>
                    <a:pt x="757" y="1602"/>
                  </a:lnTo>
                  <a:lnTo>
                    <a:pt x="534" y="1914"/>
                  </a:lnTo>
                  <a:lnTo>
                    <a:pt x="356" y="2270"/>
                  </a:lnTo>
                  <a:lnTo>
                    <a:pt x="200" y="2626"/>
                  </a:lnTo>
                  <a:lnTo>
                    <a:pt x="89" y="2981"/>
                  </a:lnTo>
                  <a:lnTo>
                    <a:pt x="23" y="3382"/>
                  </a:lnTo>
                  <a:lnTo>
                    <a:pt x="0" y="3782"/>
                  </a:lnTo>
                  <a:lnTo>
                    <a:pt x="0" y="4005"/>
                  </a:lnTo>
                  <a:lnTo>
                    <a:pt x="0" y="4227"/>
                  </a:lnTo>
                  <a:lnTo>
                    <a:pt x="45" y="4427"/>
                  </a:lnTo>
                  <a:lnTo>
                    <a:pt x="89" y="4650"/>
                  </a:lnTo>
                  <a:lnTo>
                    <a:pt x="200" y="5094"/>
                  </a:lnTo>
                  <a:lnTo>
                    <a:pt x="378" y="5495"/>
                  </a:lnTo>
                  <a:lnTo>
                    <a:pt x="601" y="5873"/>
                  </a:lnTo>
                  <a:lnTo>
                    <a:pt x="868" y="6251"/>
                  </a:lnTo>
                  <a:lnTo>
                    <a:pt x="1023" y="6407"/>
                  </a:lnTo>
                  <a:lnTo>
                    <a:pt x="1179" y="6563"/>
                  </a:lnTo>
                  <a:lnTo>
                    <a:pt x="1335" y="6718"/>
                  </a:lnTo>
                  <a:lnTo>
                    <a:pt x="1513" y="6852"/>
                  </a:lnTo>
                  <a:lnTo>
                    <a:pt x="1735" y="6985"/>
                  </a:lnTo>
                  <a:lnTo>
                    <a:pt x="1958" y="7119"/>
                  </a:lnTo>
                  <a:lnTo>
                    <a:pt x="2180" y="7230"/>
                  </a:lnTo>
                  <a:lnTo>
                    <a:pt x="2402" y="7319"/>
                  </a:lnTo>
                  <a:lnTo>
                    <a:pt x="2892" y="7474"/>
                  </a:lnTo>
                  <a:lnTo>
                    <a:pt x="3381" y="7630"/>
                  </a:lnTo>
                  <a:lnTo>
                    <a:pt x="3871" y="7786"/>
                  </a:lnTo>
                  <a:lnTo>
                    <a:pt x="4338" y="7964"/>
                  </a:lnTo>
                  <a:lnTo>
                    <a:pt x="4560" y="8075"/>
                  </a:lnTo>
                  <a:lnTo>
                    <a:pt x="4782" y="8186"/>
                  </a:lnTo>
                  <a:lnTo>
                    <a:pt x="5005" y="8320"/>
                  </a:lnTo>
                  <a:lnTo>
                    <a:pt x="5183" y="8458"/>
                  </a:lnTo>
                  <a:lnTo>
                    <a:pt x="5183" y="8542"/>
                  </a:lnTo>
                  <a:lnTo>
                    <a:pt x="5205" y="8653"/>
                  </a:lnTo>
                  <a:lnTo>
                    <a:pt x="5294" y="8876"/>
                  </a:lnTo>
                  <a:lnTo>
                    <a:pt x="5405" y="9076"/>
                  </a:lnTo>
                  <a:lnTo>
                    <a:pt x="5516" y="9276"/>
                  </a:lnTo>
                  <a:lnTo>
                    <a:pt x="5605" y="9454"/>
                  </a:lnTo>
                  <a:lnTo>
                    <a:pt x="5717" y="9610"/>
                  </a:lnTo>
                  <a:lnTo>
                    <a:pt x="5783" y="9699"/>
                  </a:lnTo>
                  <a:lnTo>
                    <a:pt x="5850" y="9743"/>
                  </a:lnTo>
                  <a:lnTo>
                    <a:pt x="5939" y="9788"/>
                  </a:lnTo>
                  <a:lnTo>
                    <a:pt x="6028" y="9810"/>
                  </a:lnTo>
                  <a:lnTo>
                    <a:pt x="6073" y="9810"/>
                  </a:lnTo>
                  <a:lnTo>
                    <a:pt x="6139" y="9788"/>
                  </a:lnTo>
                  <a:lnTo>
                    <a:pt x="6250" y="9743"/>
                  </a:lnTo>
                  <a:lnTo>
                    <a:pt x="6362" y="9699"/>
                  </a:lnTo>
                  <a:lnTo>
                    <a:pt x="6428" y="9677"/>
                  </a:lnTo>
                  <a:lnTo>
                    <a:pt x="6473" y="9677"/>
                  </a:lnTo>
                  <a:lnTo>
                    <a:pt x="6562" y="9699"/>
                  </a:lnTo>
                  <a:lnTo>
                    <a:pt x="6562" y="9721"/>
                  </a:lnTo>
                  <a:lnTo>
                    <a:pt x="6651" y="9788"/>
                  </a:lnTo>
                  <a:lnTo>
                    <a:pt x="6807" y="9854"/>
                  </a:lnTo>
                  <a:lnTo>
                    <a:pt x="6873" y="9877"/>
                  </a:lnTo>
                  <a:lnTo>
                    <a:pt x="6984" y="9877"/>
                  </a:lnTo>
                  <a:lnTo>
                    <a:pt x="7051" y="9854"/>
                  </a:lnTo>
                  <a:lnTo>
                    <a:pt x="7140" y="9810"/>
                  </a:lnTo>
                  <a:lnTo>
                    <a:pt x="7207" y="9765"/>
                  </a:lnTo>
                  <a:lnTo>
                    <a:pt x="7274" y="9699"/>
                  </a:lnTo>
                  <a:lnTo>
                    <a:pt x="7296" y="9654"/>
                  </a:lnTo>
                  <a:lnTo>
                    <a:pt x="7318" y="9610"/>
                  </a:lnTo>
                  <a:lnTo>
                    <a:pt x="7318" y="9499"/>
                  </a:lnTo>
                  <a:lnTo>
                    <a:pt x="7296" y="9410"/>
                  </a:lnTo>
                  <a:lnTo>
                    <a:pt x="7318" y="9321"/>
                  </a:lnTo>
                  <a:lnTo>
                    <a:pt x="7385" y="9187"/>
                  </a:lnTo>
                  <a:lnTo>
                    <a:pt x="7452" y="9098"/>
                  </a:lnTo>
                  <a:lnTo>
                    <a:pt x="7652" y="8943"/>
                  </a:lnTo>
                  <a:lnTo>
                    <a:pt x="7741" y="8854"/>
                  </a:lnTo>
                  <a:lnTo>
                    <a:pt x="7785" y="8765"/>
                  </a:lnTo>
                  <a:lnTo>
                    <a:pt x="7807" y="8653"/>
                  </a:lnTo>
                  <a:lnTo>
                    <a:pt x="7763" y="8498"/>
                  </a:lnTo>
                  <a:lnTo>
                    <a:pt x="7696" y="8364"/>
                  </a:lnTo>
                  <a:lnTo>
                    <a:pt x="7607" y="8253"/>
                  </a:lnTo>
                  <a:lnTo>
                    <a:pt x="7474" y="7942"/>
                  </a:lnTo>
                  <a:lnTo>
                    <a:pt x="7318" y="7675"/>
                  </a:lnTo>
                  <a:lnTo>
                    <a:pt x="7229" y="7541"/>
                  </a:lnTo>
                  <a:lnTo>
                    <a:pt x="7140" y="7452"/>
                  </a:lnTo>
                  <a:lnTo>
                    <a:pt x="7073" y="7319"/>
                  </a:lnTo>
                  <a:lnTo>
                    <a:pt x="7029" y="7163"/>
                  </a:lnTo>
                  <a:lnTo>
                    <a:pt x="7029" y="7007"/>
                  </a:lnTo>
                  <a:lnTo>
                    <a:pt x="7051" y="6852"/>
                  </a:lnTo>
                  <a:lnTo>
                    <a:pt x="7096" y="6518"/>
                  </a:lnTo>
                  <a:lnTo>
                    <a:pt x="7185" y="5984"/>
                  </a:lnTo>
                  <a:lnTo>
                    <a:pt x="7318" y="5473"/>
                  </a:lnTo>
                  <a:lnTo>
                    <a:pt x="7429" y="4961"/>
                  </a:lnTo>
                  <a:lnTo>
                    <a:pt x="7563" y="4449"/>
                  </a:lnTo>
                  <a:lnTo>
                    <a:pt x="7607" y="4027"/>
                  </a:lnTo>
                  <a:lnTo>
                    <a:pt x="7630" y="3626"/>
                  </a:lnTo>
                  <a:lnTo>
                    <a:pt x="7585" y="3226"/>
                  </a:lnTo>
                  <a:lnTo>
                    <a:pt x="7518" y="2848"/>
                  </a:lnTo>
                  <a:lnTo>
                    <a:pt x="7407" y="2470"/>
                  </a:lnTo>
                  <a:lnTo>
                    <a:pt x="7251" y="2114"/>
                  </a:lnTo>
                  <a:lnTo>
                    <a:pt x="7051" y="1780"/>
                  </a:lnTo>
                  <a:lnTo>
                    <a:pt x="6829" y="1447"/>
                  </a:lnTo>
                  <a:lnTo>
                    <a:pt x="6584" y="1158"/>
                  </a:lnTo>
                  <a:lnTo>
                    <a:pt x="6295" y="891"/>
                  </a:lnTo>
                  <a:lnTo>
                    <a:pt x="5984" y="668"/>
                  </a:lnTo>
                  <a:lnTo>
                    <a:pt x="5650" y="446"/>
                  </a:lnTo>
                  <a:lnTo>
                    <a:pt x="5294" y="290"/>
                  </a:lnTo>
                  <a:lnTo>
                    <a:pt x="4916" y="157"/>
                  </a:lnTo>
                  <a:lnTo>
                    <a:pt x="4538" y="45"/>
                  </a:lnTo>
                  <a:lnTo>
                    <a:pt x="4115"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3" name="Google Shape;2079;p75"/>
            <p:cNvSpPr/>
            <p:nvPr/>
          </p:nvSpPr>
          <p:spPr>
            <a:xfrm rot="2192941">
              <a:off x="6479318" y="2151196"/>
              <a:ext cx="459122" cy="548641"/>
            </a:xfrm>
            <a:custGeom>
              <a:avLst/>
              <a:gdLst/>
              <a:ahLst/>
              <a:cxnLst/>
              <a:rect l="l" t="t" r="r" b="b"/>
              <a:pathLst>
                <a:path w="3426" h="4094" extrusionOk="0">
                  <a:moveTo>
                    <a:pt x="1646" y="646"/>
                  </a:moveTo>
                  <a:lnTo>
                    <a:pt x="1713" y="668"/>
                  </a:lnTo>
                  <a:lnTo>
                    <a:pt x="1802" y="713"/>
                  </a:lnTo>
                  <a:lnTo>
                    <a:pt x="2069" y="868"/>
                  </a:lnTo>
                  <a:lnTo>
                    <a:pt x="2024" y="1002"/>
                  </a:lnTo>
                  <a:lnTo>
                    <a:pt x="1957" y="1135"/>
                  </a:lnTo>
                  <a:lnTo>
                    <a:pt x="1868" y="1269"/>
                  </a:lnTo>
                  <a:lnTo>
                    <a:pt x="1846" y="1297"/>
                  </a:lnTo>
                  <a:lnTo>
                    <a:pt x="1846" y="1297"/>
                  </a:lnTo>
                  <a:lnTo>
                    <a:pt x="1824" y="1269"/>
                  </a:lnTo>
                  <a:lnTo>
                    <a:pt x="1735" y="1113"/>
                  </a:lnTo>
                  <a:lnTo>
                    <a:pt x="1646" y="980"/>
                  </a:lnTo>
                  <a:lnTo>
                    <a:pt x="1624" y="824"/>
                  </a:lnTo>
                  <a:lnTo>
                    <a:pt x="1579" y="757"/>
                  </a:lnTo>
                  <a:lnTo>
                    <a:pt x="1579" y="690"/>
                  </a:lnTo>
                  <a:lnTo>
                    <a:pt x="1602" y="668"/>
                  </a:lnTo>
                  <a:lnTo>
                    <a:pt x="1646" y="646"/>
                  </a:lnTo>
                  <a:close/>
                  <a:moveTo>
                    <a:pt x="423" y="1425"/>
                  </a:moveTo>
                  <a:lnTo>
                    <a:pt x="445" y="1447"/>
                  </a:lnTo>
                  <a:lnTo>
                    <a:pt x="489" y="1469"/>
                  </a:lnTo>
                  <a:lnTo>
                    <a:pt x="534" y="1513"/>
                  </a:lnTo>
                  <a:lnTo>
                    <a:pt x="601" y="1536"/>
                  </a:lnTo>
                  <a:lnTo>
                    <a:pt x="667" y="1602"/>
                  </a:lnTo>
                  <a:lnTo>
                    <a:pt x="779" y="1736"/>
                  </a:lnTo>
                  <a:lnTo>
                    <a:pt x="887" y="1898"/>
                  </a:lnTo>
                  <a:lnTo>
                    <a:pt x="887" y="1898"/>
                  </a:lnTo>
                  <a:lnTo>
                    <a:pt x="823" y="1914"/>
                  </a:lnTo>
                  <a:lnTo>
                    <a:pt x="712" y="1914"/>
                  </a:lnTo>
                  <a:lnTo>
                    <a:pt x="601" y="1892"/>
                  </a:lnTo>
                  <a:lnTo>
                    <a:pt x="512" y="1869"/>
                  </a:lnTo>
                  <a:lnTo>
                    <a:pt x="423" y="1825"/>
                  </a:lnTo>
                  <a:lnTo>
                    <a:pt x="334" y="1758"/>
                  </a:lnTo>
                  <a:lnTo>
                    <a:pt x="245" y="1691"/>
                  </a:lnTo>
                  <a:lnTo>
                    <a:pt x="311" y="1536"/>
                  </a:lnTo>
                  <a:lnTo>
                    <a:pt x="334" y="1491"/>
                  </a:lnTo>
                  <a:lnTo>
                    <a:pt x="378" y="1447"/>
                  </a:lnTo>
                  <a:lnTo>
                    <a:pt x="423" y="1425"/>
                  </a:lnTo>
                  <a:close/>
                  <a:moveTo>
                    <a:pt x="1868" y="1"/>
                  </a:moveTo>
                  <a:lnTo>
                    <a:pt x="1757" y="23"/>
                  </a:lnTo>
                  <a:lnTo>
                    <a:pt x="1646" y="68"/>
                  </a:lnTo>
                  <a:lnTo>
                    <a:pt x="1557" y="112"/>
                  </a:lnTo>
                  <a:lnTo>
                    <a:pt x="1468" y="179"/>
                  </a:lnTo>
                  <a:lnTo>
                    <a:pt x="1424" y="268"/>
                  </a:lnTo>
                  <a:lnTo>
                    <a:pt x="1379" y="357"/>
                  </a:lnTo>
                  <a:lnTo>
                    <a:pt x="1357" y="446"/>
                  </a:lnTo>
                  <a:lnTo>
                    <a:pt x="1357" y="557"/>
                  </a:lnTo>
                  <a:lnTo>
                    <a:pt x="1379" y="757"/>
                  </a:lnTo>
                  <a:lnTo>
                    <a:pt x="1468" y="980"/>
                  </a:lnTo>
                  <a:lnTo>
                    <a:pt x="1557" y="1202"/>
                  </a:lnTo>
                  <a:lnTo>
                    <a:pt x="1668" y="1380"/>
                  </a:lnTo>
                  <a:lnTo>
                    <a:pt x="1713" y="1447"/>
                  </a:lnTo>
                  <a:lnTo>
                    <a:pt x="1624" y="1536"/>
                  </a:lnTo>
                  <a:lnTo>
                    <a:pt x="1446" y="1669"/>
                  </a:lnTo>
                  <a:lnTo>
                    <a:pt x="1357" y="1736"/>
                  </a:lnTo>
                  <a:lnTo>
                    <a:pt x="1246" y="1780"/>
                  </a:lnTo>
                  <a:lnTo>
                    <a:pt x="1045" y="1780"/>
                  </a:lnTo>
                  <a:lnTo>
                    <a:pt x="957" y="1647"/>
                  </a:lnTo>
                  <a:lnTo>
                    <a:pt x="868" y="1536"/>
                  </a:lnTo>
                  <a:lnTo>
                    <a:pt x="734" y="1402"/>
                  </a:lnTo>
                  <a:lnTo>
                    <a:pt x="601" y="1291"/>
                  </a:lnTo>
                  <a:lnTo>
                    <a:pt x="423" y="1180"/>
                  </a:lnTo>
                  <a:lnTo>
                    <a:pt x="334" y="1158"/>
                  </a:lnTo>
                  <a:lnTo>
                    <a:pt x="156" y="1158"/>
                  </a:lnTo>
                  <a:lnTo>
                    <a:pt x="89" y="1202"/>
                  </a:lnTo>
                  <a:lnTo>
                    <a:pt x="45" y="1269"/>
                  </a:lnTo>
                  <a:lnTo>
                    <a:pt x="0" y="1336"/>
                  </a:lnTo>
                  <a:lnTo>
                    <a:pt x="0" y="1402"/>
                  </a:lnTo>
                  <a:lnTo>
                    <a:pt x="0" y="1491"/>
                  </a:lnTo>
                  <a:lnTo>
                    <a:pt x="22" y="1669"/>
                  </a:lnTo>
                  <a:lnTo>
                    <a:pt x="89" y="1803"/>
                  </a:lnTo>
                  <a:lnTo>
                    <a:pt x="156" y="1892"/>
                  </a:lnTo>
                  <a:lnTo>
                    <a:pt x="267" y="1981"/>
                  </a:lnTo>
                  <a:lnTo>
                    <a:pt x="378" y="2047"/>
                  </a:lnTo>
                  <a:lnTo>
                    <a:pt x="534" y="2092"/>
                  </a:lnTo>
                  <a:lnTo>
                    <a:pt x="801" y="2092"/>
                  </a:lnTo>
                  <a:lnTo>
                    <a:pt x="957" y="2070"/>
                  </a:lnTo>
                  <a:lnTo>
                    <a:pt x="979" y="2047"/>
                  </a:lnTo>
                  <a:lnTo>
                    <a:pt x="1045" y="2092"/>
                  </a:lnTo>
                  <a:lnTo>
                    <a:pt x="1090" y="2181"/>
                  </a:lnTo>
                  <a:lnTo>
                    <a:pt x="1223" y="2425"/>
                  </a:lnTo>
                  <a:lnTo>
                    <a:pt x="1401" y="2848"/>
                  </a:lnTo>
                  <a:lnTo>
                    <a:pt x="1602" y="3337"/>
                  </a:lnTo>
                  <a:lnTo>
                    <a:pt x="1691" y="3515"/>
                  </a:lnTo>
                  <a:lnTo>
                    <a:pt x="1757" y="3671"/>
                  </a:lnTo>
                  <a:lnTo>
                    <a:pt x="1779" y="3760"/>
                  </a:lnTo>
                  <a:lnTo>
                    <a:pt x="1757" y="3827"/>
                  </a:lnTo>
                  <a:lnTo>
                    <a:pt x="1713" y="3871"/>
                  </a:lnTo>
                  <a:lnTo>
                    <a:pt x="1602" y="3916"/>
                  </a:lnTo>
                  <a:lnTo>
                    <a:pt x="1579" y="3938"/>
                  </a:lnTo>
                  <a:lnTo>
                    <a:pt x="1557" y="3960"/>
                  </a:lnTo>
                  <a:lnTo>
                    <a:pt x="1535" y="4027"/>
                  </a:lnTo>
                  <a:lnTo>
                    <a:pt x="1557" y="4071"/>
                  </a:lnTo>
                  <a:lnTo>
                    <a:pt x="1579" y="4094"/>
                  </a:lnTo>
                  <a:lnTo>
                    <a:pt x="1646" y="4094"/>
                  </a:lnTo>
                  <a:lnTo>
                    <a:pt x="1935" y="4027"/>
                  </a:lnTo>
                  <a:lnTo>
                    <a:pt x="2002" y="3982"/>
                  </a:lnTo>
                  <a:lnTo>
                    <a:pt x="2024" y="3938"/>
                  </a:lnTo>
                  <a:lnTo>
                    <a:pt x="2024" y="3893"/>
                  </a:lnTo>
                  <a:lnTo>
                    <a:pt x="1824" y="3382"/>
                  </a:lnTo>
                  <a:lnTo>
                    <a:pt x="1624" y="2870"/>
                  </a:lnTo>
                  <a:lnTo>
                    <a:pt x="1379" y="2381"/>
                  </a:lnTo>
                  <a:lnTo>
                    <a:pt x="1183" y="1989"/>
                  </a:lnTo>
                  <a:lnTo>
                    <a:pt x="1183" y="1989"/>
                  </a:lnTo>
                  <a:lnTo>
                    <a:pt x="1290" y="1936"/>
                  </a:lnTo>
                  <a:lnTo>
                    <a:pt x="1513" y="1825"/>
                  </a:lnTo>
                  <a:lnTo>
                    <a:pt x="1713" y="1691"/>
                  </a:lnTo>
                  <a:lnTo>
                    <a:pt x="1811" y="1593"/>
                  </a:lnTo>
                  <a:lnTo>
                    <a:pt x="3003" y="3337"/>
                  </a:lnTo>
                  <a:lnTo>
                    <a:pt x="3047" y="3360"/>
                  </a:lnTo>
                  <a:lnTo>
                    <a:pt x="3114" y="3360"/>
                  </a:lnTo>
                  <a:lnTo>
                    <a:pt x="3159" y="3337"/>
                  </a:lnTo>
                  <a:lnTo>
                    <a:pt x="3381" y="3137"/>
                  </a:lnTo>
                  <a:lnTo>
                    <a:pt x="3403" y="3093"/>
                  </a:lnTo>
                  <a:lnTo>
                    <a:pt x="3425" y="3070"/>
                  </a:lnTo>
                  <a:lnTo>
                    <a:pt x="3403" y="3026"/>
                  </a:lnTo>
                  <a:lnTo>
                    <a:pt x="3403" y="3004"/>
                  </a:lnTo>
                  <a:lnTo>
                    <a:pt x="3336" y="2982"/>
                  </a:lnTo>
                  <a:lnTo>
                    <a:pt x="3292" y="2982"/>
                  </a:lnTo>
                  <a:lnTo>
                    <a:pt x="3270" y="3004"/>
                  </a:lnTo>
                  <a:lnTo>
                    <a:pt x="3115" y="3130"/>
                  </a:lnTo>
                  <a:lnTo>
                    <a:pt x="3115" y="3130"/>
                  </a:lnTo>
                  <a:lnTo>
                    <a:pt x="2469" y="2181"/>
                  </a:lnTo>
                  <a:lnTo>
                    <a:pt x="2224" y="1869"/>
                  </a:lnTo>
                  <a:lnTo>
                    <a:pt x="2113" y="1714"/>
                  </a:lnTo>
                  <a:lnTo>
                    <a:pt x="2024" y="1558"/>
                  </a:lnTo>
                  <a:lnTo>
                    <a:pt x="1980" y="1491"/>
                  </a:lnTo>
                  <a:lnTo>
                    <a:pt x="1935" y="1447"/>
                  </a:lnTo>
                  <a:lnTo>
                    <a:pt x="1935" y="1402"/>
                  </a:lnTo>
                  <a:lnTo>
                    <a:pt x="1980" y="1380"/>
                  </a:lnTo>
                  <a:lnTo>
                    <a:pt x="2069" y="1269"/>
                  </a:lnTo>
                  <a:lnTo>
                    <a:pt x="2180" y="1069"/>
                  </a:lnTo>
                  <a:lnTo>
                    <a:pt x="2247" y="913"/>
                  </a:lnTo>
                  <a:lnTo>
                    <a:pt x="2269" y="713"/>
                  </a:lnTo>
                  <a:lnTo>
                    <a:pt x="2247" y="513"/>
                  </a:lnTo>
                  <a:lnTo>
                    <a:pt x="2224" y="312"/>
                  </a:lnTo>
                  <a:lnTo>
                    <a:pt x="2180" y="246"/>
                  </a:lnTo>
                  <a:lnTo>
                    <a:pt x="2135" y="157"/>
                  </a:lnTo>
                  <a:lnTo>
                    <a:pt x="2091" y="90"/>
                  </a:lnTo>
                  <a:lnTo>
                    <a:pt x="2024" y="45"/>
                  </a:lnTo>
                  <a:lnTo>
                    <a:pt x="1957" y="23"/>
                  </a:lnTo>
                  <a:lnTo>
                    <a:pt x="1868"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4" name="Google Shape;2080;p75"/>
            <p:cNvSpPr/>
            <p:nvPr/>
          </p:nvSpPr>
          <p:spPr>
            <a:xfrm rot="2192941">
              <a:off x="7448105" y="2042316"/>
              <a:ext cx="68748" cy="65665"/>
            </a:xfrm>
            <a:custGeom>
              <a:avLst/>
              <a:gdLst/>
              <a:ahLst/>
              <a:cxnLst/>
              <a:rect l="l" t="t" r="r" b="b"/>
              <a:pathLst>
                <a:path w="513" h="490" extrusionOk="0">
                  <a:moveTo>
                    <a:pt x="379" y="0"/>
                  </a:moveTo>
                  <a:lnTo>
                    <a:pt x="356" y="22"/>
                  </a:lnTo>
                  <a:lnTo>
                    <a:pt x="201" y="178"/>
                  </a:lnTo>
                  <a:lnTo>
                    <a:pt x="23" y="312"/>
                  </a:lnTo>
                  <a:lnTo>
                    <a:pt x="1" y="356"/>
                  </a:lnTo>
                  <a:lnTo>
                    <a:pt x="1" y="401"/>
                  </a:lnTo>
                  <a:lnTo>
                    <a:pt x="23" y="445"/>
                  </a:lnTo>
                  <a:lnTo>
                    <a:pt x="90" y="490"/>
                  </a:lnTo>
                  <a:lnTo>
                    <a:pt x="134" y="467"/>
                  </a:lnTo>
                  <a:lnTo>
                    <a:pt x="156" y="445"/>
                  </a:lnTo>
                  <a:lnTo>
                    <a:pt x="312" y="312"/>
                  </a:lnTo>
                  <a:lnTo>
                    <a:pt x="468" y="156"/>
                  </a:lnTo>
                  <a:lnTo>
                    <a:pt x="490" y="111"/>
                  </a:lnTo>
                  <a:lnTo>
                    <a:pt x="512" y="67"/>
                  </a:lnTo>
                  <a:lnTo>
                    <a:pt x="468" y="22"/>
                  </a:lnTo>
                  <a:lnTo>
                    <a:pt x="445"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5" name="Google Shape;2081;p75"/>
            <p:cNvSpPr/>
            <p:nvPr/>
          </p:nvSpPr>
          <p:spPr>
            <a:xfrm rot="2192941">
              <a:off x="7315888" y="2043486"/>
              <a:ext cx="92468" cy="77726"/>
            </a:xfrm>
            <a:custGeom>
              <a:avLst/>
              <a:gdLst/>
              <a:ahLst/>
              <a:cxnLst/>
              <a:rect l="l" t="t" r="r" b="b"/>
              <a:pathLst>
                <a:path w="690" h="580" extrusionOk="0">
                  <a:moveTo>
                    <a:pt x="601" y="1"/>
                  </a:moveTo>
                  <a:lnTo>
                    <a:pt x="556" y="23"/>
                  </a:lnTo>
                  <a:lnTo>
                    <a:pt x="45" y="401"/>
                  </a:lnTo>
                  <a:lnTo>
                    <a:pt x="0" y="446"/>
                  </a:lnTo>
                  <a:lnTo>
                    <a:pt x="0" y="468"/>
                  </a:lnTo>
                  <a:lnTo>
                    <a:pt x="0" y="535"/>
                  </a:lnTo>
                  <a:lnTo>
                    <a:pt x="22" y="579"/>
                  </a:lnTo>
                  <a:lnTo>
                    <a:pt x="89" y="579"/>
                  </a:lnTo>
                  <a:lnTo>
                    <a:pt x="134" y="557"/>
                  </a:lnTo>
                  <a:lnTo>
                    <a:pt x="645" y="179"/>
                  </a:lnTo>
                  <a:lnTo>
                    <a:pt x="667" y="157"/>
                  </a:lnTo>
                  <a:lnTo>
                    <a:pt x="690" y="112"/>
                  </a:lnTo>
                  <a:lnTo>
                    <a:pt x="667" y="45"/>
                  </a:lnTo>
                  <a:lnTo>
                    <a:pt x="645" y="23"/>
                  </a:lnTo>
                  <a:lnTo>
                    <a:pt x="623"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6" name="Google Shape;2082;p75"/>
            <p:cNvSpPr/>
            <p:nvPr/>
          </p:nvSpPr>
          <p:spPr>
            <a:xfrm rot="2192941">
              <a:off x="6992895" y="2627234"/>
              <a:ext cx="92468" cy="41811"/>
            </a:xfrm>
            <a:custGeom>
              <a:avLst/>
              <a:gdLst/>
              <a:ahLst/>
              <a:cxnLst/>
              <a:rect l="l" t="t" r="r" b="b"/>
              <a:pathLst>
                <a:path w="690" h="312" extrusionOk="0">
                  <a:moveTo>
                    <a:pt x="45" y="0"/>
                  </a:moveTo>
                  <a:lnTo>
                    <a:pt x="0" y="67"/>
                  </a:lnTo>
                  <a:lnTo>
                    <a:pt x="0" y="134"/>
                  </a:lnTo>
                  <a:lnTo>
                    <a:pt x="23" y="156"/>
                  </a:lnTo>
                  <a:lnTo>
                    <a:pt x="45" y="178"/>
                  </a:lnTo>
                  <a:lnTo>
                    <a:pt x="556" y="312"/>
                  </a:lnTo>
                  <a:lnTo>
                    <a:pt x="645" y="312"/>
                  </a:lnTo>
                  <a:lnTo>
                    <a:pt x="690" y="245"/>
                  </a:lnTo>
                  <a:lnTo>
                    <a:pt x="690" y="178"/>
                  </a:lnTo>
                  <a:lnTo>
                    <a:pt x="668" y="156"/>
                  </a:lnTo>
                  <a:lnTo>
                    <a:pt x="623" y="134"/>
                  </a:lnTo>
                  <a:lnTo>
                    <a:pt x="112"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7" name="Google Shape;2083;p75"/>
            <p:cNvSpPr/>
            <p:nvPr/>
          </p:nvSpPr>
          <p:spPr>
            <a:xfrm rot="2192941">
              <a:off x="7101740" y="2749180"/>
              <a:ext cx="53872" cy="41945"/>
            </a:xfrm>
            <a:custGeom>
              <a:avLst/>
              <a:gdLst/>
              <a:ahLst/>
              <a:cxnLst/>
              <a:rect l="l" t="t" r="r" b="b"/>
              <a:pathLst>
                <a:path w="402" h="313" extrusionOk="0">
                  <a:moveTo>
                    <a:pt x="67" y="1"/>
                  </a:moveTo>
                  <a:lnTo>
                    <a:pt x="45" y="23"/>
                  </a:lnTo>
                  <a:lnTo>
                    <a:pt x="1" y="68"/>
                  </a:lnTo>
                  <a:lnTo>
                    <a:pt x="1" y="156"/>
                  </a:lnTo>
                  <a:lnTo>
                    <a:pt x="23" y="179"/>
                  </a:lnTo>
                  <a:lnTo>
                    <a:pt x="45" y="201"/>
                  </a:lnTo>
                  <a:lnTo>
                    <a:pt x="156" y="245"/>
                  </a:lnTo>
                  <a:lnTo>
                    <a:pt x="268" y="290"/>
                  </a:lnTo>
                  <a:lnTo>
                    <a:pt x="290" y="312"/>
                  </a:lnTo>
                  <a:lnTo>
                    <a:pt x="334" y="312"/>
                  </a:lnTo>
                  <a:lnTo>
                    <a:pt x="379" y="245"/>
                  </a:lnTo>
                  <a:lnTo>
                    <a:pt x="401" y="179"/>
                  </a:lnTo>
                  <a:lnTo>
                    <a:pt x="401" y="156"/>
                  </a:lnTo>
                  <a:lnTo>
                    <a:pt x="357" y="134"/>
                  </a:lnTo>
                  <a:lnTo>
                    <a:pt x="245" y="68"/>
                  </a:lnTo>
                  <a:lnTo>
                    <a:pt x="112" y="23"/>
                  </a:lnTo>
                  <a:lnTo>
                    <a:pt x="67"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8" name="Google Shape;2084;p75"/>
            <p:cNvSpPr/>
            <p:nvPr/>
          </p:nvSpPr>
          <p:spPr>
            <a:xfrm rot="2192941">
              <a:off x="6666108" y="2783249"/>
              <a:ext cx="38863" cy="32967"/>
            </a:xfrm>
            <a:custGeom>
              <a:avLst/>
              <a:gdLst/>
              <a:ahLst/>
              <a:cxnLst/>
              <a:rect l="l" t="t" r="r" b="b"/>
              <a:pathLst>
                <a:path w="290" h="246" extrusionOk="0">
                  <a:moveTo>
                    <a:pt x="157" y="1"/>
                  </a:moveTo>
                  <a:lnTo>
                    <a:pt x="45" y="90"/>
                  </a:lnTo>
                  <a:lnTo>
                    <a:pt x="23" y="112"/>
                  </a:lnTo>
                  <a:lnTo>
                    <a:pt x="1" y="156"/>
                  </a:lnTo>
                  <a:lnTo>
                    <a:pt x="23" y="179"/>
                  </a:lnTo>
                  <a:lnTo>
                    <a:pt x="23" y="223"/>
                  </a:lnTo>
                  <a:lnTo>
                    <a:pt x="90" y="245"/>
                  </a:lnTo>
                  <a:lnTo>
                    <a:pt x="134" y="245"/>
                  </a:lnTo>
                  <a:lnTo>
                    <a:pt x="179" y="223"/>
                  </a:lnTo>
                  <a:lnTo>
                    <a:pt x="245" y="156"/>
                  </a:lnTo>
                  <a:lnTo>
                    <a:pt x="290" y="134"/>
                  </a:lnTo>
                  <a:lnTo>
                    <a:pt x="290" y="112"/>
                  </a:lnTo>
                  <a:lnTo>
                    <a:pt x="290" y="45"/>
                  </a:lnTo>
                  <a:lnTo>
                    <a:pt x="245"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9" name="Google Shape;2085;p75"/>
            <p:cNvSpPr/>
            <p:nvPr/>
          </p:nvSpPr>
          <p:spPr>
            <a:xfrm rot="2192941">
              <a:off x="6659516" y="2679665"/>
              <a:ext cx="140176" cy="101446"/>
            </a:xfrm>
            <a:custGeom>
              <a:avLst/>
              <a:gdLst/>
              <a:ahLst/>
              <a:cxnLst/>
              <a:rect l="l" t="t" r="r" b="b"/>
              <a:pathLst>
                <a:path w="1046" h="757" extrusionOk="0">
                  <a:moveTo>
                    <a:pt x="957" y="0"/>
                  </a:moveTo>
                  <a:lnTo>
                    <a:pt x="912" y="22"/>
                  </a:lnTo>
                  <a:lnTo>
                    <a:pt x="490" y="312"/>
                  </a:lnTo>
                  <a:lnTo>
                    <a:pt x="45" y="578"/>
                  </a:lnTo>
                  <a:lnTo>
                    <a:pt x="22" y="601"/>
                  </a:lnTo>
                  <a:lnTo>
                    <a:pt x="0" y="623"/>
                  </a:lnTo>
                  <a:lnTo>
                    <a:pt x="22" y="690"/>
                  </a:lnTo>
                  <a:lnTo>
                    <a:pt x="22" y="734"/>
                  </a:lnTo>
                  <a:lnTo>
                    <a:pt x="67" y="734"/>
                  </a:lnTo>
                  <a:lnTo>
                    <a:pt x="89" y="756"/>
                  </a:lnTo>
                  <a:lnTo>
                    <a:pt x="134" y="734"/>
                  </a:lnTo>
                  <a:lnTo>
                    <a:pt x="579" y="467"/>
                  </a:lnTo>
                  <a:lnTo>
                    <a:pt x="1001" y="178"/>
                  </a:lnTo>
                  <a:lnTo>
                    <a:pt x="1023" y="156"/>
                  </a:lnTo>
                  <a:lnTo>
                    <a:pt x="1046" y="134"/>
                  </a:lnTo>
                  <a:lnTo>
                    <a:pt x="1023" y="45"/>
                  </a:lnTo>
                  <a:lnTo>
                    <a:pt x="1001" y="22"/>
                  </a:lnTo>
                  <a:lnTo>
                    <a:pt x="979" y="22"/>
                  </a:lnTo>
                  <a:lnTo>
                    <a:pt x="957"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0" name="Google Shape;2086;p75"/>
            <p:cNvSpPr/>
            <p:nvPr/>
          </p:nvSpPr>
          <p:spPr>
            <a:xfrm rot="2192941">
              <a:off x="6735329" y="2781074"/>
              <a:ext cx="59769" cy="47842"/>
            </a:xfrm>
            <a:custGeom>
              <a:avLst/>
              <a:gdLst/>
              <a:ahLst/>
              <a:cxnLst/>
              <a:rect l="l" t="t" r="r" b="b"/>
              <a:pathLst>
                <a:path w="446" h="357" extrusionOk="0">
                  <a:moveTo>
                    <a:pt x="356" y="0"/>
                  </a:moveTo>
                  <a:lnTo>
                    <a:pt x="312" y="23"/>
                  </a:lnTo>
                  <a:lnTo>
                    <a:pt x="45" y="178"/>
                  </a:lnTo>
                  <a:lnTo>
                    <a:pt x="23" y="223"/>
                  </a:lnTo>
                  <a:lnTo>
                    <a:pt x="0" y="245"/>
                  </a:lnTo>
                  <a:lnTo>
                    <a:pt x="0" y="312"/>
                  </a:lnTo>
                  <a:lnTo>
                    <a:pt x="23" y="334"/>
                  </a:lnTo>
                  <a:lnTo>
                    <a:pt x="67" y="356"/>
                  </a:lnTo>
                  <a:lnTo>
                    <a:pt x="134" y="356"/>
                  </a:lnTo>
                  <a:lnTo>
                    <a:pt x="401" y="178"/>
                  </a:lnTo>
                  <a:lnTo>
                    <a:pt x="423" y="156"/>
                  </a:lnTo>
                  <a:lnTo>
                    <a:pt x="445" y="112"/>
                  </a:lnTo>
                  <a:lnTo>
                    <a:pt x="445" y="45"/>
                  </a:lnTo>
                  <a:lnTo>
                    <a:pt x="423" y="23"/>
                  </a:lnTo>
                  <a:lnTo>
                    <a:pt x="401"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1" name="Google Shape;2087;p75"/>
            <p:cNvSpPr/>
            <p:nvPr/>
          </p:nvSpPr>
          <p:spPr>
            <a:xfrm rot="2192941">
              <a:off x="6711424" y="1232078"/>
              <a:ext cx="41945" cy="50790"/>
            </a:xfrm>
            <a:custGeom>
              <a:avLst/>
              <a:gdLst/>
              <a:ahLst/>
              <a:cxnLst/>
              <a:rect l="l" t="t" r="r" b="b"/>
              <a:pathLst>
                <a:path w="313" h="379" extrusionOk="0">
                  <a:moveTo>
                    <a:pt x="90" y="1"/>
                  </a:moveTo>
                  <a:lnTo>
                    <a:pt x="23" y="45"/>
                  </a:lnTo>
                  <a:lnTo>
                    <a:pt x="1" y="112"/>
                  </a:lnTo>
                  <a:lnTo>
                    <a:pt x="1" y="156"/>
                  </a:lnTo>
                  <a:lnTo>
                    <a:pt x="1" y="179"/>
                  </a:lnTo>
                  <a:lnTo>
                    <a:pt x="134" y="334"/>
                  </a:lnTo>
                  <a:lnTo>
                    <a:pt x="157" y="357"/>
                  </a:lnTo>
                  <a:lnTo>
                    <a:pt x="201" y="379"/>
                  </a:lnTo>
                  <a:lnTo>
                    <a:pt x="268" y="357"/>
                  </a:lnTo>
                  <a:lnTo>
                    <a:pt x="312" y="290"/>
                  </a:lnTo>
                  <a:lnTo>
                    <a:pt x="312" y="268"/>
                  </a:lnTo>
                  <a:lnTo>
                    <a:pt x="290" y="223"/>
                  </a:lnTo>
                  <a:lnTo>
                    <a:pt x="157" y="45"/>
                  </a:lnTo>
                  <a:lnTo>
                    <a:pt x="112" y="23"/>
                  </a:lnTo>
                  <a:lnTo>
                    <a:pt x="90"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2" name="Google Shape;2088;p75"/>
            <p:cNvSpPr/>
            <p:nvPr/>
          </p:nvSpPr>
          <p:spPr>
            <a:xfrm rot="2192941">
              <a:off x="6037870" y="1623620"/>
              <a:ext cx="50790" cy="27070"/>
            </a:xfrm>
            <a:custGeom>
              <a:avLst/>
              <a:gdLst/>
              <a:ahLst/>
              <a:cxnLst/>
              <a:rect l="l" t="t" r="r" b="b"/>
              <a:pathLst>
                <a:path w="379" h="202" extrusionOk="0">
                  <a:moveTo>
                    <a:pt x="89" y="1"/>
                  </a:moveTo>
                  <a:lnTo>
                    <a:pt x="45" y="23"/>
                  </a:lnTo>
                  <a:lnTo>
                    <a:pt x="0" y="68"/>
                  </a:lnTo>
                  <a:lnTo>
                    <a:pt x="0" y="112"/>
                  </a:lnTo>
                  <a:lnTo>
                    <a:pt x="0" y="134"/>
                  </a:lnTo>
                  <a:lnTo>
                    <a:pt x="22" y="157"/>
                  </a:lnTo>
                  <a:lnTo>
                    <a:pt x="67" y="179"/>
                  </a:lnTo>
                  <a:lnTo>
                    <a:pt x="267" y="201"/>
                  </a:lnTo>
                  <a:lnTo>
                    <a:pt x="312" y="201"/>
                  </a:lnTo>
                  <a:lnTo>
                    <a:pt x="334" y="179"/>
                  </a:lnTo>
                  <a:lnTo>
                    <a:pt x="378" y="112"/>
                  </a:lnTo>
                  <a:lnTo>
                    <a:pt x="378" y="90"/>
                  </a:lnTo>
                  <a:lnTo>
                    <a:pt x="378" y="45"/>
                  </a:lnTo>
                  <a:lnTo>
                    <a:pt x="356" y="23"/>
                  </a:lnTo>
                  <a:lnTo>
                    <a:pt x="312" y="23"/>
                  </a:lnTo>
                  <a:lnTo>
                    <a:pt x="134"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3" name="Google Shape;2089;p75"/>
            <p:cNvSpPr/>
            <p:nvPr/>
          </p:nvSpPr>
          <p:spPr>
            <a:xfrm rot="2192941">
              <a:off x="6109261" y="1705384"/>
              <a:ext cx="98498" cy="26936"/>
            </a:xfrm>
            <a:custGeom>
              <a:avLst/>
              <a:gdLst/>
              <a:ahLst/>
              <a:cxnLst/>
              <a:rect l="l" t="t" r="r" b="b"/>
              <a:pathLst>
                <a:path w="735" h="201" extrusionOk="0">
                  <a:moveTo>
                    <a:pt x="67" y="1"/>
                  </a:moveTo>
                  <a:lnTo>
                    <a:pt x="45" y="23"/>
                  </a:lnTo>
                  <a:lnTo>
                    <a:pt x="0" y="90"/>
                  </a:lnTo>
                  <a:lnTo>
                    <a:pt x="23" y="156"/>
                  </a:lnTo>
                  <a:lnTo>
                    <a:pt x="45" y="179"/>
                  </a:lnTo>
                  <a:lnTo>
                    <a:pt x="89" y="179"/>
                  </a:lnTo>
                  <a:lnTo>
                    <a:pt x="312" y="201"/>
                  </a:lnTo>
                  <a:lnTo>
                    <a:pt x="468" y="179"/>
                  </a:lnTo>
                  <a:lnTo>
                    <a:pt x="668" y="179"/>
                  </a:lnTo>
                  <a:lnTo>
                    <a:pt x="712" y="112"/>
                  </a:lnTo>
                  <a:lnTo>
                    <a:pt x="734" y="67"/>
                  </a:lnTo>
                  <a:lnTo>
                    <a:pt x="712" y="45"/>
                  </a:lnTo>
                  <a:lnTo>
                    <a:pt x="690" y="23"/>
                  </a:lnTo>
                  <a:lnTo>
                    <a:pt x="668"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4" name="Google Shape;2090;p75"/>
            <p:cNvSpPr/>
            <p:nvPr/>
          </p:nvSpPr>
          <p:spPr>
            <a:xfrm rot="2192941">
              <a:off x="6701766" y="1361710"/>
              <a:ext cx="65799" cy="65799"/>
            </a:xfrm>
            <a:custGeom>
              <a:avLst/>
              <a:gdLst/>
              <a:ahLst/>
              <a:cxnLst/>
              <a:rect l="l" t="t" r="r" b="b"/>
              <a:pathLst>
                <a:path w="491" h="491" extrusionOk="0">
                  <a:moveTo>
                    <a:pt x="112" y="1"/>
                  </a:moveTo>
                  <a:lnTo>
                    <a:pt x="45" y="23"/>
                  </a:lnTo>
                  <a:lnTo>
                    <a:pt x="1" y="68"/>
                  </a:lnTo>
                  <a:lnTo>
                    <a:pt x="1" y="112"/>
                  </a:lnTo>
                  <a:lnTo>
                    <a:pt x="23" y="134"/>
                  </a:lnTo>
                  <a:lnTo>
                    <a:pt x="156" y="312"/>
                  </a:lnTo>
                  <a:lnTo>
                    <a:pt x="312" y="468"/>
                  </a:lnTo>
                  <a:lnTo>
                    <a:pt x="357" y="490"/>
                  </a:lnTo>
                  <a:lnTo>
                    <a:pt x="379" y="490"/>
                  </a:lnTo>
                  <a:lnTo>
                    <a:pt x="446" y="468"/>
                  </a:lnTo>
                  <a:lnTo>
                    <a:pt x="490" y="401"/>
                  </a:lnTo>
                  <a:lnTo>
                    <a:pt x="490" y="357"/>
                  </a:lnTo>
                  <a:lnTo>
                    <a:pt x="468" y="335"/>
                  </a:lnTo>
                  <a:lnTo>
                    <a:pt x="312" y="201"/>
                  </a:lnTo>
                  <a:lnTo>
                    <a:pt x="179" y="23"/>
                  </a:lnTo>
                  <a:lnTo>
                    <a:pt x="156"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5" name="Google Shape;2091;p75"/>
            <p:cNvSpPr/>
            <p:nvPr/>
          </p:nvSpPr>
          <p:spPr>
            <a:xfrm rot="2192941">
              <a:off x="6301375" y="2519096"/>
              <a:ext cx="35915" cy="62717"/>
            </a:xfrm>
            <a:custGeom>
              <a:avLst/>
              <a:gdLst/>
              <a:ahLst/>
              <a:cxnLst/>
              <a:rect l="l" t="t" r="r" b="b"/>
              <a:pathLst>
                <a:path w="268" h="468" extrusionOk="0">
                  <a:moveTo>
                    <a:pt x="179" y="1"/>
                  </a:moveTo>
                  <a:lnTo>
                    <a:pt x="112" y="23"/>
                  </a:lnTo>
                  <a:lnTo>
                    <a:pt x="90" y="45"/>
                  </a:lnTo>
                  <a:lnTo>
                    <a:pt x="68" y="68"/>
                  </a:lnTo>
                  <a:lnTo>
                    <a:pt x="23" y="357"/>
                  </a:lnTo>
                  <a:lnTo>
                    <a:pt x="1" y="401"/>
                  </a:lnTo>
                  <a:lnTo>
                    <a:pt x="23" y="423"/>
                  </a:lnTo>
                  <a:lnTo>
                    <a:pt x="45" y="446"/>
                  </a:lnTo>
                  <a:lnTo>
                    <a:pt x="90" y="468"/>
                  </a:lnTo>
                  <a:lnTo>
                    <a:pt x="157" y="446"/>
                  </a:lnTo>
                  <a:lnTo>
                    <a:pt x="179" y="423"/>
                  </a:lnTo>
                  <a:lnTo>
                    <a:pt x="201" y="379"/>
                  </a:lnTo>
                  <a:lnTo>
                    <a:pt x="268" y="112"/>
                  </a:lnTo>
                  <a:lnTo>
                    <a:pt x="268" y="68"/>
                  </a:lnTo>
                  <a:lnTo>
                    <a:pt x="246" y="45"/>
                  </a:lnTo>
                  <a:lnTo>
                    <a:pt x="223" y="23"/>
                  </a:lnTo>
                  <a:lnTo>
                    <a:pt x="179"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6" name="Google Shape;2092;p75"/>
            <p:cNvSpPr/>
            <p:nvPr/>
          </p:nvSpPr>
          <p:spPr>
            <a:xfrm rot="2192941">
              <a:off x="5942464" y="2179552"/>
              <a:ext cx="62717" cy="77592"/>
            </a:xfrm>
            <a:custGeom>
              <a:avLst/>
              <a:gdLst/>
              <a:ahLst/>
              <a:cxnLst/>
              <a:rect l="l" t="t" r="r" b="b"/>
              <a:pathLst>
                <a:path w="468" h="579" extrusionOk="0">
                  <a:moveTo>
                    <a:pt x="356" y="0"/>
                  </a:moveTo>
                  <a:lnTo>
                    <a:pt x="311" y="45"/>
                  </a:lnTo>
                  <a:lnTo>
                    <a:pt x="22" y="423"/>
                  </a:lnTo>
                  <a:lnTo>
                    <a:pt x="0" y="445"/>
                  </a:lnTo>
                  <a:lnTo>
                    <a:pt x="0" y="490"/>
                  </a:lnTo>
                  <a:lnTo>
                    <a:pt x="22" y="556"/>
                  </a:lnTo>
                  <a:lnTo>
                    <a:pt x="67" y="579"/>
                  </a:lnTo>
                  <a:lnTo>
                    <a:pt x="89" y="579"/>
                  </a:lnTo>
                  <a:lnTo>
                    <a:pt x="134" y="556"/>
                  </a:lnTo>
                  <a:lnTo>
                    <a:pt x="156" y="534"/>
                  </a:lnTo>
                  <a:lnTo>
                    <a:pt x="445" y="156"/>
                  </a:lnTo>
                  <a:lnTo>
                    <a:pt x="467" y="134"/>
                  </a:lnTo>
                  <a:lnTo>
                    <a:pt x="467" y="89"/>
                  </a:lnTo>
                  <a:lnTo>
                    <a:pt x="445" y="22"/>
                  </a:lnTo>
                  <a:lnTo>
                    <a:pt x="423"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7" name="Google Shape;2093;p75"/>
            <p:cNvSpPr/>
            <p:nvPr/>
          </p:nvSpPr>
          <p:spPr>
            <a:xfrm rot="2192941">
              <a:off x="6073776" y="2151002"/>
              <a:ext cx="74644" cy="74644"/>
            </a:xfrm>
            <a:custGeom>
              <a:avLst/>
              <a:gdLst/>
              <a:ahLst/>
              <a:cxnLst/>
              <a:rect l="l" t="t" r="r" b="b"/>
              <a:pathLst>
                <a:path w="557" h="557" extrusionOk="0">
                  <a:moveTo>
                    <a:pt x="467" y="1"/>
                  </a:moveTo>
                  <a:lnTo>
                    <a:pt x="445" y="23"/>
                  </a:lnTo>
                  <a:lnTo>
                    <a:pt x="312" y="112"/>
                  </a:lnTo>
                  <a:lnTo>
                    <a:pt x="223" y="201"/>
                  </a:lnTo>
                  <a:lnTo>
                    <a:pt x="22" y="401"/>
                  </a:lnTo>
                  <a:lnTo>
                    <a:pt x="0" y="446"/>
                  </a:lnTo>
                  <a:lnTo>
                    <a:pt x="0" y="468"/>
                  </a:lnTo>
                  <a:lnTo>
                    <a:pt x="22" y="535"/>
                  </a:lnTo>
                  <a:lnTo>
                    <a:pt x="45" y="557"/>
                  </a:lnTo>
                  <a:lnTo>
                    <a:pt x="111" y="557"/>
                  </a:lnTo>
                  <a:lnTo>
                    <a:pt x="156" y="535"/>
                  </a:lnTo>
                  <a:lnTo>
                    <a:pt x="334" y="334"/>
                  </a:lnTo>
                  <a:lnTo>
                    <a:pt x="423" y="268"/>
                  </a:lnTo>
                  <a:lnTo>
                    <a:pt x="512" y="179"/>
                  </a:lnTo>
                  <a:lnTo>
                    <a:pt x="556" y="156"/>
                  </a:lnTo>
                  <a:lnTo>
                    <a:pt x="556" y="112"/>
                  </a:lnTo>
                  <a:lnTo>
                    <a:pt x="556" y="45"/>
                  </a:lnTo>
                  <a:lnTo>
                    <a:pt x="534" y="23"/>
                  </a:lnTo>
                  <a:lnTo>
                    <a:pt x="512"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8" name="Google Shape;2094;p75"/>
            <p:cNvSpPr/>
            <p:nvPr/>
          </p:nvSpPr>
          <p:spPr>
            <a:xfrm rot="2192941">
              <a:off x="6192148" y="2571583"/>
              <a:ext cx="50924" cy="137227"/>
            </a:xfrm>
            <a:custGeom>
              <a:avLst/>
              <a:gdLst/>
              <a:ahLst/>
              <a:cxnLst/>
              <a:rect l="l" t="t" r="r" b="b"/>
              <a:pathLst>
                <a:path w="380" h="1024" extrusionOk="0">
                  <a:moveTo>
                    <a:pt x="312" y="1"/>
                  </a:moveTo>
                  <a:lnTo>
                    <a:pt x="246" y="23"/>
                  </a:lnTo>
                  <a:lnTo>
                    <a:pt x="201" y="45"/>
                  </a:lnTo>
                  <a:lnTo>
                    <a:pt x="201" y="67"/>
                  </a:lnTo>
                  <a:lnTo>
                    <a:pt x="1" y="913"/>
                  </a:lnTo>
                  <a:lnTo>
                    <a:pt x="1" y="957"/>
                  </a:lnTo>
                  <a:lnTo>
                    <a:pt x="23" y="1002"/>
                  </a:lnTo>
                  <a:lnTo>
                    <a:pt x="45" y="1024"/>
                  </a:lnTo>
                  <a:lnTo>
                    <a:pt x="134" y="1024"/>
                  </a:lnTo>
                  <a:lnTo>
                    <a:pt x="157" y="1002"/>
                  </a:lnTo>
                  <a:lnTo>
                    <a:pt x="179" y="957"/>
                  </a:lnTo>
                  <a:lnTo>
                    <a:pt x="268" y="534"/>
                  </a:lnTo>
                  <a:lnTo>
                    <a:pt x="379" y="112"/>
                  </a:lnTo>
                  <a:lnTo>
                    <a:pt x="379" y="67"/>
                  </a:lnTo>
                  <a:lnTo>
                    <a:pt x="357" y="45"/>
                  </a:lnTo>
                  <a:lnTo>
                    <a:pt x="335" y="23"/>
                  </a:lnTo>
                  <a:lnTo>
                    <a:pt x="312"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9" name="Google Shape;2095;p75"/>
            <p:cNvSpPr/>
            <p:nvPr/>
          </p:nvSpPr>
          <p:spPr>
            <a:xfrm rot="2192941">
              <a:off x="6515736" y="2682424"/>
              <a:ext cx="83489" cy="44760"/>
            </a:xfrm>
            <a:custGeom>
              <a:avLst/>
              <a:gdLst/>
              <a:ahLst/>
              <a:cxnLst/>
              <a:rect l="l" t="t" r="r" b="b"/>
              <a:pathLst>
                <a:path w="623" h="334" extrusionOk="0">
                  <a:moveTo>
                    <a:pt x="512" y="0"/>
                  </a:moveTo>
                  <a:lnTo>
                    <a:pt x="89" y="156"/>
                  </a:lnTo>
                  <a:lnTo>
                    <a:pt x="44" y="178"/>
                  </a:lnTo>
                  <a:lnTo>
                    <a:pt x="22" y="200"/>
                  </a:lnTo>
                  <a:lnTo>
                    <a:pt x="0" y="267"/>
                  </a:lnTo>
                  <a:lnTo>
                    <a:pt x="22" y="289"/>
                  </a:lnTo>
                  <a:lnTo>
                    <a:pt x="44" y="312"/>
                  </a:lnTo>
                  <a:lnTo>
                    <a:pt x="89" y="334"/>
                  </a:lnTo>
                  <a:lnTo>
                    <a:pt x="111" y="334"/>
                  </a:lnTo>
                  <a:lnTo>
                    <a:pt x="556" y="178"/>
                  </a:lnTo>
                  <a:lnTo>
                    <a:pt x="578" y="156"/>
                  </a:lnTo>
                  <a:lnTo>
                    <a:pt x="601" y="134"/>
                  </a:lnTo>
                  <a:lnTo>
                    <a:pt x="623" y="45"/>
                  </a:lnTo>
                  <a:lnTo>
                    <a:pt x="601" y="22"/>
                  </a:lnTo>
                  <a:lnTo>
                    <a:pt x="578"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0" name="Google Shape;2096;p75"/>
            <p:cNvSpPr/>
            <p:nvPr/>
          </p:nvSpPr>
          <p:spPr>
            <a:xfrm rot="2192941">
              <a:off x="6589887" y="2828556"/>
              <a:ext cx="101446" cy="68748"/>
            </a:xfrm>
            <a:custGeom>
              <a:avLst/>
              <a:gdLst/>
              <a:ahLst/>
              <a:cxnLst/>
              <a:rect l="l" t="t" r="r" b="b"/>
              <a:pathLst>
                <a:path w="757" h="513" extrusionOk="0">
                  <a:moveTo>
                    <a:pt x="645" y="0"/>
                  </a:moveTo>
                  <a:lnTo>
                    <a:pt x="623" y="23"/>
                  </a:lnTo>
                  <a:lnTo>
                    <a:pt x="334" y="178"/>
                  </a:lnTo>
                  <a:lnTo>
                    <a:pt x="67" y="312"/>
                  </a:lnTo>
                  <a:lnTo>
                    <a:pt x="23" y="334"/>
                  </a:lnTo>
                  <a:lnTo>
                    <a:pt x="0" y="379"/>
                  </a:lnTo>
                  <a:lnTo>
                    <a:pt x="0" y="445"/>
                  </a:lnTo>
                  <a:lnTo>
                    <a:pt x="0" y="468"/>
                  </a:lnTo>
                  <a:lnTo>
                    <a:pt x="23" y="490"/>
                  </a:lnTo>
                  <a:lnTo>
                    <a:pt x="67" y="512"/>
                  </a:lnTo>
                  <a:lnTo>
                    <a:pt x="89" y="490"/>
                  </a:lnTo>
                  <a:lnTo>
                    <a:pt x="401" y="356"/>
                  </a:lnTo>
                  <a:lnTo>
                    <a:pt x="712" y="178"/>
                  </a:lnTo>
                  <a:lnTo>
                    <a:pt x="734" y="156"/>
                  </a:lnTo>
                  <a:lnTo>
                    <a:pt x="757" y="112"/>
                  </a:lnTo>
                  <a:lnTo>
                    <a:pt x="734" y="45"/>
                  </a:lnTo>
                  <a:lnTo>
                    <a:pt x="712" y="23"/>
                  </a:lnTo>
                  <a:lnTo>
                    <a:pt x="690"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1" name="Google Shape;2097;p75"/>
            <p:cNvSpPr/>
            <p:nvPr/>
          </p:nvSpPr>
          <p:spPr>
            <a:xfrm rot="2192941">
              <a:off x="6581351" y="2600337"/>
              <a:ext cx="178905" cy="113373"/>
            </a:xfrm>
            <a:custGeom>
              <a:avLst/>
              <a:gdLst/>
              <a:ahLst/>
              <a:cxnLst/>
              <a:rect l="l" t="t" r="r" b="b"/>
              <a:pathLst>
                <a:path w="1335" h="846" extrusionOk="0">
                  <a:moveTo>
                    <a:pt x="1246" y="1"/>
                  </a:moveTo>
                  <a:lnTo>
                    <a:pt x="1201" y="23"/>
                  </a:lnTo>
                  <a:lnTo>
                    <a:pt x="934" y="201"/>
                  </a:lnTo>
                  <a:lnTo>
                    <a:pt x="668" y="379"/>
                  </a:lnTo>
                  <a:lnTo>
                    <a:pt x="356" y="535"/>
                  </a:lnTo>
                  <a:lnTo>
                    <a:pt x="67" y="668"/>
                  </a:lnTo>
                  <a:lnTo>
                    <a:pt x="22" y="690"/>
                  </a:lnTo>
                  <a:lnTo>
                    <a:pt x="0" y="712"/>
                  </a:lnTo>
                  <a:lnTo>
                    <a:pt x="0" y="779"/>
                  </a:lnTo>
                  <a:lnTo>
                    <a:pt x="0" y="801"/>
                  </a:lnTo>
                  <a:lnTo>
                    <a:pt x="22" y="846"/>
                  </a:lnTo>
                  <a:lnTo>
                    <a:pt x="89" y="846"/>
                  </a:lnTo>
                  <a:lnTo>
                    <a:pt x="423" y="712"/>
                  </a:lnTo>
                  <a:lnTo>
                    <a:pt x="712" y="557"/>
                  </a:lnTo>
                  <a:lnTo>
                    <a:pt x="1023" y="379"/>
                  </a:lnTo>
                  <a:lnTo>
                    <a:pt x="1290" y="179"/>
                  </a:lnTo>
                  <a:lnTo>
                    <a:pt x="1313" y="134"/>
                  </a:lnTo>
                  <a:lnTo>
                    <a:pt x="1335" y="112"/>
                  </a:lnTo>
                  <a:lnTo>
                    <a:pt x="1313" y="45"/>
                  </a:lnTo>
                  <a:lnTo>
                    <a:pt x="1313"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2" name="Google Shape;2098;p75"/>
            <p:cNvSpPr/>
            <p:nvPr/>
          </p:nvSpPr>
          <p:spPr>
            <a:xfrm rot="2192941">
              <a:off x="6511944" y="2745524"/>
              <a:ext cx="122352" cy="71696"/>
            </a:xfrm>
            <a:custGeom>
              <a:avLst/>
              <a:gdLst/>
              <a:ahLst/>
              <a:cxnLst/>
              <a:rect l="l" t="t" r="r" b="b"/>
              <a:pathLst>
                <a:path w="913" h="535" extrusionOk="0">
                  <a:moveTo>
                    <a:pt x="823" y="0"/>
                  </a:moveTo>
                  <a:lnTo>
                    <a:pt x="779" y="23"/>
                  </a:lnTo>
                  <a:lnTo>
                    <a:pt x="423" y="200"/>
                  </a:lnTo>
                  <a:lnTo>
                    <a:pt x="67" y="356"/>
                  </a:lnTo>
                  <a:lnTo>
                    <a:pt x="22" y="378"/>
                  </a:lnTo>
                  <a:lnTo>
                    <a:pt x="0" y="401"/>
                  </a:lnTo>
                  <a:lnTo>
                    <a:pt x="0" y="467"/>
                  </a:lnTo>
                  <a:lnTo>
                    <a:pt x="0" y="512"/>
                  </a:lnTo>
                  <a:lnTo>
                    <a:pt x="22" y="534"/>
                  </a:lnTo>
                  <a:lnTo>
                    <a:pt x="111" y="534"/>
                  </a:lnTo>
                  <a:lnTo>
                    <a:pt x="490" y="378"/>
                  </a:lnTo>
                  <a:lnTo>
                    <a:pt x="868" y="178"/>
                  </a:lnTo>
                  <a:lnTo>
                    <a:pt x="890" y="156"/>
                  </a:lnTo>
                  <a:lnTo>
                    <a:pt x="912" y="111"/>
                  </a:lnTo>
                  <a:lnTo>
                    <a:pt x="912" y="45"/>
                  </a:lnTo>
                  <a:lnTo>
                    <a:pt x="890" y="23"/>
                  </a:lnTo>
                  <a:lnTo>
                    <a:pt x="845"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grpSp>
        <p:nvGrpSpPr>
          <p:cNvPr id="53" name="Google Shape;2058;p75"/>
          <p:cNvGrpSpPr/>
          <p:nvPr/>
        </p:nvGrpSpPr>
        <p:grpSpPr>
          <a:xfrm rot="599136">
            <a:off x="8557177" y="937240"/>
            <a:ext cx="1671368" cy="1765092"/>
            <a:chOff x="5858316" y="1224583"/>
            <a:chExt cx="1671329" cy="1765051"/>
          </a:xfrm>
        </p:grpSpPr>
        <p:sp>
          <p:nvSpPr>
            <p:cNvPr id="54" name="Google Shape;2059;p75"/>
            <p:cNvSpPr/>
            <p:nvPr/>
          </p:nvSpPr>
          <p:spPr>
            <a:xfrm rot="2192941">
              <a:off x="6585155" y="2147033"/>
              <a:ext cx="283299" cy="253415"/>
            </a:xfrm>
            <a:custGeom>
              <a:avLst/>
              <a:gdLst/>
              <a:ahLst/>
              <a:cxnLst/>
              <a:rect l="l" t="t" r="r" b="b"/>
              <a:pathLst>
                <a:path w="2114" h="1891" extrusionOk="0">
                  <a:moveTo>
                    <a:pt x="1713" y="0"/>
                  </a:moveTo>
                  <a:lnTo>
                    <a:pt x="1624" y="22"/>
                  </a:lnTo>
                  <a:lnTo>
                    <a:pt x="1557" y="45"/>
                  </a:lnTo>
                  <a:lnTo>
                    <a:pt x="1513" y="89"/>
                  </a:lnTo>
                  <a:lnTo>
                    <a:pt x="1446" y="134"/>
                  </a:lnTo>
                  <a:lnTo>
                    <a:pt x="1401" y="200"/>
                  </a:lnTo>
                  <a:lnTo>
                    <a:pt x="1379" y="289"/>
                  </a:lnTo>
                  <a:lnTo>
                    <a:pt x="1379" y="401"/>
                  </a:lnTo>
                  <a:lnTo>
                    <a:pt x="1379" y="534"/>
                  </a:lnTo>
                  <a:lnTo>
                    <a:pt x="1401" y="667"/>
                  </a:lnTo>
                  <a:lnTo>
                    <a:pt x="1468" y="823"/>
                  </a:lnTo>
                  <a:lnTo>
                    <a:pt x="1535" y="979"/>
                  </a:lnTo>
                  <a:lnTo>
                    <a:pt x="1624" y="1157"/>
                  </a:lnTo>
                  <a:lnTo>
                    <a:pt x="1668" y="1246"/>
                  </a:lnTo>
                  <a:lnTo>
                    <a:pt x="1757" y="1335"/>
                  </a:lnTo>
                  <a:lnTo>
                    <a:pt x="1846" y="1224"/>
                  </a:lnTo>
                  <a:lnTo>
                    <a:pt x="1935" y="1090"/>
                  </a:lnTo>
                  <a:lnTo>
                    <a:pt x="2024" y="934"/>
                  </a:lnTo>
                  <a:lnTo>
                    <a:pt x="2091" y="779"/>
                  </a:lnTo>
                  <a:lnTo>
                    <a:pt x="2113" y="601"/>
                  </a:lnTo>
                  <a:lnTo>
                    <a:pt x="2113" y="467"/>
                  </a:lnTo>
                  <a:lnTo>
                    <a:pt x="2091" y="312"/>
                  </a:lnTo>
                  <a:lnTo>
                    <a:pt x="2046" y="200"/>
                  </a:lnTo>
                  <a:lnTo>
                    <a:pt x="1957" y="89"/>
                  </a:lnTo>
                  <a:lnTo>
                    <a:pt x="1891" y="22"/>
                  </a:lnTo>
                  <a:lnTo>
                    <a:pt x="1802" y="0"/>
                  </a:lnTo>
                  <a:close/>
                  <a:moveTo>
                    <a:pt x="67" y="1135"/>
                  </a:moveTo>
                  <a:lnTo>
                    <a:pt x="22" y="1179"/>
                  </a:lnTo>
                  <a:lnTo>
                    <a:pt x="0" y="1224"/>
                  </a:lnTo>
                  <a:lnTo>
                    <a:pt x="0" y="1290"/>
                  </a:lnTo>
                  <a:lnTo>
                    <a:pt x="0" y="1379"/>
                  </a:lnTo>
                  <a:lnTo>
                    <a:pt x="22" y="1513"/>
                  </a:lnTo>
                  <a:lnTo>
                    <a:pt x="89" y="1646"/>
                  </a:lnTo>
                  <a:lnTo>
                    <a:pt x="178" y="1735"/>
                  </a:lnTo>
                  <a:lnTo>
                    <a:pt x="289" y="1824"/>
                  </a:lnTo>
                  <a:lnTo>
                    <a:pt x="445" y="1869"/>
                  </a:lnTo>
                  <a:lnTo>
                    <a:pt x="623" y="1891"/>
                  </a:lnTo>
                  <a:lnTo>
                    <a:pt x="801" y="1869"/>
                  </a:lnTo>
                  <a:lnTo>
                    <a:pt x="956" y="1846"/>
                  </a:lnTo>
                  <a:lnTo>
                    <a:pt x="845" y="1646"/>
                  </a:lnTo>
                  <a:lnTo>
                    <a:pt x="712" y="1490"/>
                  </a:lnTo>
                  <a:lnTo>
                    <a:pt x="556" y="1357"/>
                  </a:lnTo>
                  <a:lnTo>
                    <a:pt x="423" y="1246"/>
                  </a:lnTo>
                  <a:lnTo>
                    <a:pt x="289" y="1179"/>
                  </a:lnTo>
                  <a:lnTo>
                    <a:pt x="200" y="1135"/>
                  </a:lnTo>
                  <a:close/>
                </a:path>
              </a:pathLst>
            </a:custGeom>
            <a:solidFill>
              <a:srgbClr val="F7DE68"/>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5" name="Google Shape;2060;p75"/>
            <p:cNvSpPr/>
            <p:nvPr/>
          </p:nvSpPr>
          <p:spPr>
            <a:xfrm rot="2192941">
              <a:off x="6555151" y="2237892"/>
              <a:ext cx="128249" cy="101446"/>
            </a:xfrm>
            <a:custGeom>
              <a:avLst/>
              <a:gdLst/>
              <a:ahLst/>
              <a:cxnLst/>
              <a:rect l="l" t="t" r="r" b="b"/>
              <a:pathLst>
                <a:path w="957" h="757" fill="none" extrusionOk="0">
                  <a:moveTo>
                    <a:pt x="0" y="245"/>
                  </a:moveTo>
                  <a:lnTo>
                    <a:pt x="0" y="245"/>
                  </a:lnTo>
                  <a:lnTo>
                    <a:pt x="22" y="379"/>
                  </a:lnTo>
                  <a:lnTo>
                    <a:pt x="89" y="512"/>
                  </a:lnTo>
                  <a:lnTo>
                    <a:pt x="89" y="512"/>
                  </a:lnTo>
                  <a:lnTo>
                    <a:pt x="178" y="601"/>
                  </a:lnTo>
                  <a:lnTo>
                    <a:pt x="289" y="690"/>
                  </a:lnTo>
                  <a:lnTo>
                    <a:pt x="445" y="735"/>
                  </a:lnTo>
                  <a:lnTo>
                    <a:pt x="623" y="757"/>
                  </a:lnTo>
                  <a:lnTo>
                    <a:pt x="623" y="757"/>
                  </a:lnTo>
                  <a:lnTo>
                    <a:pt x="801" y="735"/>
                  </a:lnTo>
                  <a:lnTo>
                    <a:pt x="956" y="712"/>
                  </a:lnTo>
                  <a:lnTo>
                    <a:pt x="956" y="712"/>
                  </a:lnTo>
                  <a:lnTo>
                    <a:pt x="845" y="512"/>
                  </a:lnTo>
                  <a:lnTo>
                    <a:pt x="712" y="356"/>
                  </a:lnTo>
                  <a:lnTo>
                    <a:pt x="556" y="223"/>
                  </a:lnTo>
                  <a:lnTo>
                    <a:pt x="423" y="112"/>
                  </a:lnTo>
                  <a:lnTo>
                    <a:pt x="423" y="112"/>
                  </a:lnTo>
                  <a:lnTo>
                    <a:pt x="289" y="45"/>
                  </a:lnTo>
                  <a:lnTo>
                    <a:pt x="200" y="1"/>
                  </a:lnTo>
                  <a:lnTo>
                    <a:pt x="134" y="1"/>
                  </a:lnTo>
                  <a:lnTo>
                    <a:pt x="67" y="1"/>
                  </a:lnTo>
                  <a:lnTo>
                    <a:pt x="67" y="1"/>
                  </a:lnTo>
                  <a:lnTo>
                    <a:pt x="22" y="45"/>
                  </a:lnTo>
                  <a:lnTo>
                    <a:pt x="0" y="90"/>
                  </a:lnTo>
                  <a:lnTo>
                    <a:pt x="0" y="156"/>
                  </a:lnTo>
                  <a:lnTo>
                    <a:pt x="0" y="24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6" name="Google Shape;2061;p75"/>
            <p:cNvSpPr/>
            <p:nvPr/>
          </p:nvSpPr>
          <p:spPr>
            <a:xfrm rot="2192941">
              <a:off x="6773971" y="2209385"/>
              <a:ext cx="98498" cy="178905"/>
            </a:xfrm>
            <a:custGeom>
              <a:avLst/>
              <a:gdLst/>
              <a:ahLst/>
              <a:cxnLst/>
              <a:rect l="l" t="t" r="r" b="b"/>
              <a:pathLst>
                <a:path w="735" h="1335" fill="none" extrusionOk="0">
                  <a:moveTo>
                    <a:pt x="667" y="200"/>
                  </a:moveTo>
                  <a:lnTo>
                    <a:pt x="667" y="200"/>
                  </a:lnTo>
                  <a:lnTo>
                    <a:pt x="578" y="89"/>
                  </a:lnTo>
                  <a:lnTo>
                    <a:pt x="512" y="22"/>
                  </a:lnTo>
                  <a:lnTo>
                    <a:pt x="423" y="0"/>
                  </a:lnTo>
                  <a:lnTo>
                    <a:pt x="334" y="0"/>
                  </a:lnTo>
                  <a:lnTo>
                    <a:pt x="334" y="0"/>
                  </a:lnTo>
                  <a:lnTo>
                    <a:pt x="245" y="22"/>
                  </a:lnTo>
                  <a:lnTo>
                    <a:pt x="178" y="45"/>
                  </a:lnTo>
                  <a:lnTo>
                    <a:pt x="134" y="89"/>
                  </a:lnTo>
                  <a:lnTo>
                    <a:pt x="67" y="134"/>
                  </a:lnTo>
                  <a:lnTo>
                    <a:pt x="67" y="134"/>
                  </a:lnTo>
                  <a:lnTo>
                    <a:pt x="22" y="200"/>
                  </a:lnTo>
                  <a:lnTo>
                    <a:pt x="0" y="289"/>
                  </a:lnTo>
                  <a:lnTo>
                    <a:pt x="0" y="401"/>
                  </a:lnTo>
                  <a:lnTo>
                    <a:pt x="0" y="534"/>
                  </a:lnTo>
                  <a:lnTo>
                    <a:pt x="0" y="534"/>
                  </a:lnTo>
                  <a:lnTo>
                    <a:pt x="22" y="667"/>
                  </a:lnTo>
                  <a:lnTo>
                    <a:pt x="89" y="823"/>
                  </a:lnTo>
                  <a:lnTo>
                    <a:pt x="156" y="979"/>
                  </a:lnTo>
                  <a:lnTo>
                    <a:pt x="245" y="1157"/>
                  </a:lnTo>
                  <a:lnTo>
                    <a:pt x="245" y="1157"/>
                  </a:lnTo>
                  <a:lnTo>
                    <a:pt x="289" y="1246"/>
                  </a:lnTo>
                  <a:lnTo>
                    <a:pt x="378" y="1335"/>
                  </a:lnTo>
                  <a:lnTo>
                    <a:pt x="378" y="1335"/>
                  </a:lnTo>
                  <a:lnTo>
                    <a:pt x="467" y="1224"/>
                  </a:lnTo>
                  <a:lnTo>
                    <a:pt x="556" y="1090"/>
                  </a:lnTo>
                  <a:lnTo>
                    <a:pt x="645" y="934"/>
                  </a:lnTo>
                  <a:lnTo>
                    <a:pt x="712" y="779"/>
                  </a:lnTo>
                  <a:lnTo>
                    <a:pt x="712" y="779"/>
                  </a:lnTo>
                  <a:lnTo>
                    <a:pt x="734" y="601"/>
                  </a:lnTo>
                  <a:lnTo>
                    <a:pt x="734" y="467"/>
                  </a:lnTo>
                  <a:lnTo>
                    <a:pt x="712" y="312"/>
                  </a:lnTo>
                  <a:lnTo>
                    <a:pt x="667" y="200"/>
                  </a:lnTo>
                  <a:lnTo>
                    <a:pt x="667" y="200"/>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7" name="Google Shape;2062;p75"/>
            <p:cNvSpPr/>
            <p:nvPr/>
          </p:nvSpPr>
          <p:spPr>
            <a:xfrm rot="2192941">
              <a:off x="6591195" y="2839941"/>
              <a:ext cx="86571" cy="77592"/>
            </a:xfrm>
            <a:custGeom>
              <a:avLst/>
              <a:gdLst/>
              <a:ahLst/>
              <a:cxnLst/>
              <a:rect l="l" t="t" r="r" b="b"/>
              <a:pathLst>
                <a:path w="646" h="579" extrusionOk="0">
                  <a:moveTo>
                    <a:pt x="579" y="0"/>
                  </a:moveTo>
                  <a:lnTo>
                    <a:pt x="290" y="178"/>
                  </a:lnTo>
                  <a:lnTo>
                    <a:pt x="0" y="312"/>
                  </a:lnTo>
                  <a:lnTo>
                    <a:pt x="45" y="401"/>
                  </a:lnTo>
                  <a:lnTo>
                    <a:pt x="89" y="468"/>
                  </a:lnTo>
                  <a:lnTo>
                    <a:pt x="134" y="534"/>
                  </a:lnTo>
                  <a:lnTo>
                    <a:pt x="201" y="556"/>
                  </a:lnTo>
                  <a:lnTo>
                    <a:pt x="290" y="579"/>
                  </a:lnTo>
                  <a:lnTo>
                    <a:pt x="356" y="579"/>
                  </a:lnTo>
                  <a:lnTo>
                    <a:pt x="423" y="556"/>
                  </a:lnTo>
                  <a:lnTo>
                    <a:pt x="512" y="512"/>
                  </a:lnTo>
                  <a:lnTo>
                    <a:pt x="579" y="468"/>
                  </a:lnTo>
                  <a:lnTo>
                    <a:pt x="623" y="379"/>
                  </a:lnTo>
                  <a:lnTo>
                    <a:pt x="645" y="290"/>
                  </a:lnTo>
                  <a:lnTo>
                    <a:pt x="623" y="156"/>
                  </a:lnTo>
                  <a:lnTo>
                    <a:pt x="579" y="0"/>
                  </a:lnTo>
                  <a:close/>
                </a:path>
              </a:pathLst>
            </a:custGeom>
            <a:solidFill>
              <a:srgbClr val="958888"/>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8" name="Google Shape;2063;p75"/>
            <p:cNvSpPr/>
            <p:nvPr/>
          </p:nvSpPr>
          <p:spPr>
            <a:xfrm rot="2192941">
              <a:off x="6218846" y="1507590"/>
              <a:ext cx="998651" cy="1114972"/>
            </a:xfrm>
            <a:custGeom>
              <a:avLst/>
              <a:gdLst/>
              <a:ahLst/>
              <a:cxnLst/>
              <a:rect l="l" t="t" r="r" b="b"/>
              <a:pathLst>
                <a:path w="7452" h="8320" extrusionOk="0">
                  <a:moveTo>
                    <a:pt x="4315" y="601"/>
                  </a:moveTo>
                  <a:lnTo>
                    <a:pt x="4493" y="624"/>
                  </a:lnTo>
                  <a:lnTo>
                    <a:pt x="4649" y="646"/>
                  </a:lnTo>
                  <a:lnTo>
                    <a:pt x="4805" y="690"/>
                  </a:lnTo>
                  <a:lnTo>
                    <a:pt x="4938" y="757"/>
                  </a:lnTo>
                  <a:lnTo>
                    <a:pt x="5049" y="846"/>
                  </a:lnTo>
                  <a:lnTo>
                    <a:pt x="5161" y="935"/>
                  </a:lnTo>
                  <a:lnTo>
                    <a:pt x="5250" y="1024"/>
                  </a:lnTo>
                  <a:lnTo>
                    <a:pt x="5338" y="1157"/>
                  </a:lnTo>
                  <a:lnTo>
                    <a:pt x="5383" y="1313"/>
                  </a:lnTo>
                  <a:lnTo>
                    <a:pt x="5405" y="1469"/>
                  </a:lnTo>
                  <a:lnTo>
                    <a:pt x="5383" y="1536"/>
                  </a:lnTo>
                  <a:lnTo>
                    <a:pt x="5361" y="1625"/>
                  </a:lnTo>
                  <a:lnTo>
                    <a:pt x="5294" y="1669"/>
                  </a:lnTo>
                  <a:lnTo>
                    <a:pt x="5227" y="1736"/>
                  </a:lnTo>
                  <a:lnTo>
                    <a:pt x="5138" y="1691"/>
                  </a:lnTo>
                  <a:lnTo>
                    <a:pt x="4871" y="1580"/>
                  </a:lnTo>
                  <a:lnTo>
                    <a:pt x="3893" y="1135"/>
                  </a:lnTo>
                  <a:lnTo>
                    <a:pt x="3826" y="1002"/>
                  </a:lnTo>
                  <a:lnTo>
                    <a:pt x="3804" y="891"/>
                  </a:lnTo>
                  <a:lnTo>
                    <a:pt x="3804" y="779"/>
                  </a:lnTo>
                  <a:lnTo>
                    <a:pt x="3848" y="713"/>
                  </a:lnTo>
                  <a:lnTo>
                    <a:pt x="3915" y="646"/>
                  </a:lnTo>
                  <a:lnTo>
                    <a:pt x="4004" y="624"/>
                  </a:lnTo>
                  <a:lnTo>
                    <a:pt x="4160" y="601"/>
                  </a:lnTo>
                  <a:close/>
                  <a:moveTo>
                    <a:pt x="5984" y="1647"/>
                  </a:moveTo>
                  <a:lnTo>
                    <a:pt x="6050" y="1691"/>
                  </a:lnTo>
                  <a:lnTo>
                    <a:pt x="6139" y="1803"/>
                  </a:lnTo>
                  <a:lnTo>
                    <a:pt x="6161" y="1869"/>
                  </a:lnTo>
                  <a:lnTo>
                    <a:pt x="6139" y="1958"/>
                  </a:lnTo>
                  <a:lnTo>
                    <a:pt x="6117" y="2025"/>
                  </a:lnTo>
                  <a:lnTo>
                    <a:pt x="6095" y="2069"/>
                  </a:lnTo>
                  <a:lnTo>
                    <a:pt x="6006" y="2158"/>
                  </a:lnTo>
                  <a:lnTo>
                    <a:pt x="5872" y="2203"/>
                  </a:lnTo>
                  <a:lnTo>
                    <a:pt x="5783" y="2203"/>
                  </a:lnTo>
                  <a:lnTo>
                    <a:pt x="5694" y="2158"/>
                  </a:lnTo>
                  <a:lnTo>
                    <a:pt x="5628" y="2069"/>
                  </a:lnTo>
                  <a:lnTo>
                    <a:pt x="5583" y="1958"/>
                  </a:lnTo>
                  <a:lnTo>
                    <a:pt x="5605" y="1847"/>
                  </a:lnTo>
                  <a:lnTo>
                    <a:pt x="5650" y="1758"/>
                  </a:lnTo>
                  <a:lnTo>
                    <a:pt x="5761" y="1691"/>
                  </a:lnTo>
                  <a:lnTo>
                    <a:pt x="5872" y="1647"/>
                  </a:lnTo>
                  <a:close/>
                  <a:moveTo>
                    <a:pt x="5450" y="4427"/>
                  </a:moveTo>
                  <a:lnTo>
                    <a:pt x="5539" y="4449"/>
                  </a:lnTo>
                  <a:lnTo>
                    <a:pt x="5605" y="4516"/>
                  </a:lnTo>
                  <a:lnTo>
                    <a:pt x="5694" y="4627"/>
                  </a:lnTo>
                  <a:lnTo>
                    <a:pt x="5739" y="4739"/>
                  </a:lnTo>
                  <a:lnTo>
                    <a:pt x="5761" y="4894"/>
                  </a:lnTo>
                  <a:lnTo>
                    <a:pt x="5761" y="5028"/>
                  </a:lnTo>
                  <a:lnTo>
                    <a:pt x="5739" y="5206"/>
                  </a:lnTo>
                  <a:lnTo>
                    <a:pt x="5672" y="5361"/>
                  </a:lnTo>
                  <a:lnTo>
                    <a:pt x="5583" y="5517"/>
                  </a:lnTo>
                  <a:lnTo>
                    <a:pt x="5494" y="5651"/>
                  </a:lnTo>
                  <a:lnTo>
                    <a:pt x="5405" y="5762"/>
                  </a:lnTo>
                  <a:lnTo>
                    <a:pt x="5316" y="5673"/>
                  </a:lnTo>
                  <a:lnTo>
                    <a:pt x="5272" y="5584"/>
                  </a:lnTo>
                  <a:lnTo>
                    <a:pt x="5183" y="5406"/>
                  </a:lnTo>
                  <a:lnTo>
                    <a:pt x="5116" y="5250"/>
                  </a:lnTo>
                  <a:lnTo>
                    <a:pt x="5049" y="5094"/>
                  </a:lnTo>
                  <a:lnTo>
                    <a:pt x="5027" y="4961"/>
                  </a:lnTo>
                  <a:lnTo>
                    <a:pt x="5027" y="4828"/>
                  </a:lnTo>
                  <a:lnTo>
                    <a:pt x="5027" y="4716"/>
                  </a:lnTo>
                  <a:lnTo>
                    <a:pt x="5049" y="4627"/>
                  </a:lnTo>
                  <a:lnTo>
                    <a:pt x="5094" y="4561"/>
                  </a:lnTo>
                  <a:lnTo>
                    <a:pt x="5161" y="4516"/>
                  </a:lnTo>
                  <a:lnTo>
                    <a:pt x="5205" y="4472"/>
                  </a:lnTo>
                  <a:lnTo>
                    <a:pt x="5272" y="4449"/>
                  </a:lnTo>
                  <a:lnTo>
                    <a:pt x="5361" y="4427"/>
                  </a:lnTo>
                  <a:close/>
                  <a:moveTo>
                    <a:pt x="3848" y="5562"/>
                  </a:moveTo>
                  <a:lnTo>
                    <a:pt x="3937" y="5606"/>
                  </a:lnTo>
                  <a:lnTo>
                    <a:pt x="4071" y="5673"/>
                  </a:lnTo>
                  <a:lnTo>
                    <a:pt x="4204" y="5784"/>
                  </a:lnTo>
                  <a:lnTo>
                    <a:pt x="4360" y="5917"/>
                  </a:lnTo>
                  <a:lnTo>
                    <a:pt x="4493" y="6073"/>
                  </a:lnTo>
                  <a:lnTo>
                    <a:pt x="4604" y="6273"/>
                  </a:lnTo>
                  <a:lnTo>
                    <a:pt x="4449" y="6296"/>
                  </a:lnTo>
                  <a:lnTo>
                    <a:pt x="4271" y="6318"/>
                  </a:lnTo>
                  <a:lnTo>
                    <a:pt x="4093" y="6296"/>
                  </a:lnTo>
                  <a:lnTo>
                    <a:pt x="3937" y="6251"/>
                  </a:lnTo>
                  <a:lnTo>
                    <a:pt x="3826" y="6162"/>
                  </a:lnTo>
                  <a:lnTo>
                    <a:pt x="3737" y="6073"/>
                  </a:lnTo>
                  <a:lnTo>
                    <a:pt x="3670" y="5940"/>
                  </a:lnTo>
                  <a:lnTo>
                    <a:pt x="3648" y="5806"/>
                  </a:lnTo>
                  <a:lnTo>
                    <a:pt x="3648" y="5717"/>
                  </a:lnTo>
                  <a:lnTo>
                    <a:pt x="3648" y="5651"/>
                  </a:lnTo>
                  <a:lnTo>
                    <a:pt x="3670" y="5606"/>
                  </a:lnTo>
                  <a:lnTo>
                    <a:pt x="3715" y="5562"/>
                  </a:lnTo>
                  <a:close/>
                  <a:moveTo>
                    <a:pt x="1958" y="6029"/>
                  </a:moveTo>
                  <a:lnTo>
                    <a:pt x="2158" y="6051"/>
                  </a:lnTo>
                  <a:lnTo>
                    <a:pt x="2313" y="6095"/>
                  </a:lnTo>
                  <a:lnTo>
                    <a:pt x="2425" y="6162"/>
                  </a:lnTo>
                  <a:lnTo>
                    <a:pt x="2491" y="6251"/>
                  </a:lnTo>
                  <a:lnTo>
                    <a:pt x="2536" y="6340"/>
                  </a:lnTo>
                  <a:lnTo>
                    <a:pt x="2536" y="6429"/>
                  </a:lnTo>
                  <a:lnTo>
                    <a:pt x="2514" y="6496"/>
                  </a:lnTo>
                  <a:lnTo>
                    <a:pt x="2491" y="6540"/>
                  </a:lnTo>
                  <a:lnTo>
                    <a:pt x="2447" y="6585"/>
                  </a:lnTo>
                  <a:lnTo>
                    <a:pt x="2380" y="6629"/>
                  </a:lnTo>
                  <a:lnTo>
                    <a:pt x="2269" y="6674"/>
                  </a:lnTo>
                  <a:lnTo>
                    <a:pt x="2158" y="6696"/>
                  </a:lnTo>
                  <a:lnTo>
                    <a:pt x="2047" y="6674"/>
                  </a:lnTo>
                  <a:lnTo>
                    <a:pt x="1935" y="6629"/>
                  </a:lnTo>
                  <a:lnTo>
                    <a:pt x="1824" y="6540"/>
                  </a:lnTo>
                  <a:lnTo>
                    <a:pt x="1757" y="6429"/>
                  </a:lnTo>
                  <a:lnTo>
                    <a:pt x="1713" y="6340"/>
                  </a:lnTo>
                  <a:lnTo>
                    <a:pt x="1691" y="6251"/>
                  </a:lnTo>
                  <a:lnTo>
                    <a:pt x="1668" y="6162"/>
                  </a:lnTo>
                  <a:lnTo>
                    <a:pt x="1691" y="6118"/>
                  </a:lnTo>
                  <a:lnTo>
                    <a:pt x="1713" y="6073"/>
                  </a:lnTo>
                  <a:lnTo>
                    <a:pt x="1780" y="6029"/>
                  </a:lnTo>
                  <a:close/>
                  <a:moveTo>
                    <a:pt x="3737" y="1"/>
                  </a:moveTo>
                  <a:lnTo>
                    <a:pt x="3381" y="23"/>
                  </a:lnTo>
                  <a:lnTo>
                    <a:pt x="3047" y="90"/>
                  </a:lnTo>
                  <a:lnTo>
                    <a:pt x="2692" y="179"/>
                  </a:lnTo>
                  <a:lnTo>
                    <a:pt x="2358" y="312"/>
                  </a:lnTo>
                  <a:lnTo>
                    <a:pt x="2024" y="468"/>
                  </a:lnTo>
                  <a:lnTo>
                    <a:pt x="1958" y="512"/>
                  </a:lnTo>
                  <a:lnTo>
                    <a:pt x="1891" y="535"/>
                  </a:lnTo>
                  <a:lnTo>
                    <a:pt x="1579" y="735"/>
                  </a:lnTo>
                  <a:lnTo>
                    <a:pt x="1290" y="957"/>
                  </a:lnTo>
                  <a:lnTo>
                    <a:pt x="1023" y="1202"/>
                  </a:lnTo>
                  <a:lnTo>
                    <a:pt x="801" y="1447"/>
                  </a:lnTo>
                  <a:lnTo>
                    <a:pt x="601" y="1736"/>
                  </a:lnTo>
                  <a:lnTo>
                    <a:pt x="423" y="2047"/>
                  </a:lnTo>
                  <a:lnTo>
                    <a:pt x="267" y="2381"/>
                  </a:lnTo>
                  <a:lnTo>
                    <a:pt x="156" y="2714"/>
                  </a:lnTo>
                  <a:lnTo>
                    <a:pt x="67" y="3093"/>
                  </a:lnTo>
                  <a:lnTo>
                    <a:pt x="22" y="3448"/>
                  </a:lnTo>
                  <a:lnTo>
                    <a:pt x="0" y="3804"/>
                  </a:lnTo>
                  <a:lnTo>
                    <a:pt x="22" y="4138"/>
                  </a:lnTo>
                  <a:lnTo>
                    <a:pt x="89" y="4494"/>
                  </a:lnTo>
                  <a:lnTo>
                    <a:pt x="178" y="4828"/>
                  </a:lnTo>
                  <a:lnTo>
                    <a:pt x="312" y="5161"/>
                  </a:lnTo>
                  <a:lnTo>
                    <a:pt x="467" y="5495"/>
                  </a:lnTo>
                  <a:lnTo>
                    <a:pt x="668" y="5828"/>
                  </a:lnTo>
                  <a:lnTo>
                    <a:pt x="868" y="6095"/>
                  </a:lnTo>
                  <a:lnTo>
                    <a:pt x="1112" y="6362"/>
                  </a:lnTo>
                  <a:lnTo>
                    <a:pt x="1379" y="6585"/>
                  </a:lnTo>
                  <a:lnTo>
                    <a:pt x="1668" y="6785"/>
                  </a:lnTo>
                  <a:lnTo>
                    <a:pt x="1958" y="6963"/>
                  </a:lnTo>
                  <a:lnTo>
                    <a:pt x="2291" y="7119"/>
                  </a:lnTo>
                  <a:lnTo>
                    <a:pt x="2647" y="7230"/>
                  </a:lnTo>
                  <a:lnTo>
                    <a:pt x="2736" y="7274"/>
                  </a:lnTo>
                  <a:lnTo>
                    <a:pt x="3337" y="7474"/>
                  </a:lnTo>
                  <a:lnTo>
                    <a:pt x="3848" y="7652"/>
                  </a:lnTo>
                  <a:lnTo>
                    <a:pt x="4315" y="7830"/>
                  </a:lnTo>
                  <a:lnTo>
                    <a:pt x="4671" y="7986"/>
                  </a:lnTo>
                  <a:lnTo>
                    <a:pt x="4960" y="8142"/>
                  </a:lnTo>
                  <a:lnTo>
                    <a:pt x="5183" y="8320"/>
                  </a:lnTo>
                  <a:lnTo>
                    <a:pt x="5494" y="8253"/>
                  </a:lnTo>
                  <a:lnTo>
                    <a:pt x="5806" y="8119"/>
                  </a:lnTo>
                  <a:lnTo>
                    <a:pt x="6095" y="7964"/>
                  </a:lnTo>
                  <a:lnTo>
                    <a:pt x="6384" y="7786"/>
                  </a:lnTo>
                  <a:lnTo>
                    <a:pt x="6651" y="7586"/>
                  </a:lnTo>
                  <a:lnTo>
                    <a:pt x="6895" y="7385"/>
                  </a:lnTo>
                  <a:lnTo>
                    <a:pt x="6873" y="7230"/>
                  </a:lnTo>
                  <a:lnTo>
                    <a:pt x="6851" y="7096"/>
                  </a:lnTo>
                  <a:lnTo>
                    <a:pt x="6851" y="6941"/>
                  </a:lnTo>
                  <a:lnTo>
                    <a:pt x="6873" y="6785"/>
                  </a:lnTo>
                  <a:lnTo>
                    <a:pt x="6918" y="6385"/>
                  </a:lnTo>
                  <a:lnTo>
                    <a:pt x="7007" y="5895"/>
                  </a:lnTo>
                  <a:lnTo>
                    <a:pt x="7118" y="5361"/>
                  </a:lnTo>
                  <a:lnTo>
                    <a:pt x="7274" y="4761"/>
                  </a:lnTo>
                  <a:lnTo>
                    <a:pt x="7296" y="4672"/>
                  </a:lnTo>
                  <a:lnTo>
                    <a:pt x="7385" y="4294"/>
                  </a:lnTo>
                  <a:lnTo>
                    <a:pt x="7452" y="3938"/>
                  </a:lnTo>
                  <a:lnTo>
                    <a:pt x="7452" y="3582"/>
                  </a:lnTo>
                  <a:lnTo>
                    <a:pt x="7429" y="3248"/>
                  </a:lnTo>
                  <a:lnTo>
                    <a:pt x="7385" y="2892"/>
                  </a:lnTo>
                  <a:lnTo>
                    <a:pt x="7296" y="2559"/>
                  </a:lnTo>
                  <a:lnTo>
                    <a:pt x="7162" y="2225"/>
                  </a:lnTo>
                  <a:lnTo>
                    <a:pt x="6984" y="1891"/>
                  </a:lnTo>
                  <a:lnTo>
                    <a:pt x="6807" y="1580"/>
                  </a:lnTo>
                  <a:lnTo>
                    <a:pt x="6584" y="1291"/>
                  </a:lnTo>
                  <a:lnTo>
                    <a:pt x="6339" y="1024"/>
                  </a:lnTo>
                  <a:lnTo>
                    <a:pt x="6073" y="802"/>
                  </a:lnTo>
                  <a:lnTo>
                    <a:pt x="5806" y="601"/>
                  </a:lnTo>
                  <a:lnTo>
                    <a:pt x="5494" y="423"/>
                  </a:lnTo>
                  <a:lnTo>
                    <a:pt x="5161" y="268"/>
                  </a:lnTo>
                  <a:lnTo>
                    <a:pt x="4805" y="157"/>
                  </a:lnTo>
                  <a:lnTo>
                    <a:pt x="4449" y="68"/>
                  </a:lnTo>
                  <a:lnTo>
                    <a:pt x="4093" y="23"/>
                  </a:lnTo>
                  <a:lnTo>
                    <a:pt x="3737" y="1"/>
                  </a:lnTo>
                  <a:close/>
                </a:path>
              </a:pathLst>
            </a:custGeom>
            <a:solidFill>
              <a:schemeClr val="accent4">
                <a:lumMod val="75000"/>
              </a:schemeClr>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9" name="Google Shape;2064;p75"/>
            <p:cNvSpPr/>
            <p:nvPr/>
          </p:nvSpPr>
          <p:spPr>
            <a:xfrm rot="2192941">
              <a:off x="6558517" y="2356349"/>
              <a:ext cx="274321" cy="333956"/>
            </a:xfrm>
            <a:custGeom>
              <a:avLst/>
              <a:gdLst/>
              <a:ahLst/>
              <a:cxnLst/>
              <a:rect l="l" t="t" r="r" b="b"/>
              <a:pathLst>
                <a:path w="2047" h="2492" fill="none" extrusionOk="0">
                  <a:moveTo>
                    <a:pt x="2047" y="1825"/>
                  </a:moveTo>
                  <a:lnTo>
                    <a:pt x="801" y="1"/>
                  </a:lnTo>
                  <a:lnTo>
                    <a:pt x="801" y="1"/>
                  </a:lnTo>
                  <a:lnTo>
                    <a:pt x="557" y="223"/>
                  </a:lnTo>
                  <a:lnTo>
                    <a:pt x="290" y="401"/>
                  </a:lnTo>
                  <a:lnTo>
                    <a:pt x="290" y="401"/>
                  </a:lnTo>
                  <a:lnTo>
                    <a:pt x="134" y="468"/>
                  </a:lnTo>
                  <a:lnTo>
                    <a:pt x="0" y="512"/>
                  </a:lnTo>
                  <a:lnTo>
                    <a:pt x="0" y="512"/>
                  </a:lnTo>
                  <a:lnTo>
                    <a:pt x="156" y="757"/>
                  </a:lnTo>
                  <a:lnTo>
                    <a:pt x="156" y="757"/>
                  </a:lnTo>
                  <a:lnTo>
                    <a:pt x="312" y="1068"/>
                  </a:lnTo>
                  <a:lnTo>
                    <a:pt x="512" y="1513"/>
                  </a:lnTo>
                  <a:lnTo>
                    <a:pt x="512" y="1513"/>
                  </a:lnTo>
                  <a:lnTo>
                    <a:pt x="712" y="2003"/>
                  </a:lnTo>
                  <a:lnTo>
                    <a:pt x="890" y="2492"/>
                  </a:lnTo>
                  <a:lnTo>
                    <a:pt x="890" y="2492"/>
                  </a:lnTo>
                  <a:lnTo>
                    <a:pt x="1202" y="2358"/>
                  </a:lnTo>
                  <a:lnTo>
                    <a:pt x="1491" y="2203"/>
                  </a:lnTo>
                  <a:lnTo>
                    <a:pt x="1780" y="2025"/>
                  </a:lnTo>
                  <a:lnTo>
                    <a:pt x="2047" y="182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0" name="Google Shape;2065;p75"/>
            <p:cNvSpPr/>
            <p:nvPr/>
          </p:nvSpPr>
          <p:spPr>
            <a:xfrm rot="2192941">
              <a:off x="6218846" y="1507590"/>
              <a:ext cx="998651" cy="1114972"/>
            </a:xfrm>
            <a:custGeom>
              <a:avLst/>
              <a:gdLst/>
              <a:ahLst/>
              <a:cxnLst/>
              <a:rect l="l" t="t" r="r" b="b"/>
              <a:pathLst>
                <a:path w="7452" h="8320" fill="none" extrusionOk="0">
                  <a:moveTo>
                    <a:pt x="6984" y="1891"/>
                  </a:moveTo>
                  <a:lnTo>
                    <a:pt x="6984" y="1891"/>
                  </a:lnTo>
                  <a:lnTo>
                    <a:pt x="6807" y="1580"/>
                  </a:lnTo>
                  <a:lnTo>
                    <a:pt x="6584" y="1291"/>
                  </a:lnTo>
                  <a:lnTo>
                    <a:pt x="6339" y="1024"/>
                  </a:lnTo>
                  <a:lnTo>
                    <a:pt x="6073" y="802"/>
                  </a:lnTo>
                  <a:lnTo>
                    <a:pt x="5806" y="601"/>
                  </a:lnTo>
                  <a:lnTo>
                    <a:pt x="5494" y="423"/>
                  </a:lnTo>
                  <a:lnTo>
                    <a:pt x="5161" y="268"/>
                  </a:lnTo>
                  <a:lnTo>
                    <a:pt x="4805" y="157"/>
                  </a:lnTo>
                  <a:lnTo>
                    <a:pt x="4805" y="157"/>
                  </a:lnTo>
                  <a:lnTo>
                    <a:pt x="4449" y="68"/>
                  </a:lnTo>
                  <a:lnTo>
                    <a:pt x="4093" y="23"/>
                  </a:lnTo>
                  <a:lnTo>
                    <a:pt x="3737" y="1"/>
                  </a:lnTo>
                  <a:lnTo>
                    <a:pt x="3381" y="23"/>
                  </a:lnTo>
                  <a:lnTo>
                    <a:pt x="3047" y="90"/>
                  </a:lnTo>
                  <a:lnTo>
                    <a:pt x="2692" y="179"/>
                  </a:lnTo>
                  <a:lnTo>
                    <a:pt x="2358" y="312"/>
                  </a:lnTo>
                  <a:lnTo>
                    <a:pt x="2024" y="468"/>
                  </a:lnTo>
                  <a:lnTo>
                    <a:pt x="2024" y="468"/>
                  </a:lnTo>
                  <a:lnTo>
                    <a:pt x="1958" y="512"/>
                  </a:lnTo>
                  <a:lnTo>
                    <a:pt x="1958" y="512"/>
                  </a:lnTo>
                  <a:lnTo>
                    <a:pt x="1891" y="535"/>
                  </a:lnTo>
                  <a:lnTo>
                    <a:pt x="1891" y="535"/>
                  </a:lnTo>
                  <a:lnTo>
                    <a:pt x="1579" y="735"/>
                  </a:lnTo>
                  <a:lnTo>
                    <a:pt x="1290" y="957"/>
                  </a:lnTo>
                  <a:lnTo>
                    <a:pt x="1023" y="1202"/>
                  </a:lnTo>
                  <a:lnTo>
                    <a:pt x="801" y="1447"/>
                  </a:lnTo>
                  <a:lnTo>
                    <a:pt x="601" y="1736"/>
                  </a:lnTo>
                  <a:lnTo>
                    <a:pt x="423" y="2047"/>
                  </a:lnTo>
                  <a:lnTo>
                    <a:pt x="267" y="2381"/>
                  </a:lnTo>
                  <a:lnTo>
                    <a:pt x="156" y="2714"/>
                  </a:lnTo>
                  <a:lnTo>
                    <a:pt x="156" y="2714"/>
                  </a:lnTo>
                  <a:lnTo>
                    <a:pt x="67" y="3093"/>
                  </a:lnTo>
                  <a:lnTo>
                    <a:pt x="22" y="3448"/>
                  </a:lnTo>
                  <a:lnTo>
                    <a:pt x="0" y="3804"/>
                  </a:lnTo>
                  <a:lnTo>
                    <a:pt x="22" y="4138"/>
                  </a:lnTo>
                  <a:lnTo>
                    <a:pt x="89" y="4494"/>
                  </a:lnTo>
                  <a:lnTo>
                    <a:pt x="178" y="4828"/>
                  </a:lnTo>
                  <a:lnTo>
                    <a:pt x="312" y="5161"/>
                  </a:lnTo>
                  <a:lnTo>
                    <a:pt x="467" y="5495"/>
                  </a:lnTo>
                  <a:lnTo>
                    <a:pt x="467" y="5495"/>
                  </a:lnTo>
                  <a:lnTo>
                    <a:pt x="668" y="5828"/>
                  </a:lnTo>
                  <a:lnTo>
                    <a:pt x="868" y="6095"/>
                  </a:lnTo>
                  <a:lnTo>
                    <a:pt x="1112" y="6362"/>
                  </a:lnTo>
                  <a:lnTo>
                    <a:pt x="1379" y="6585"/>
                  </a:lnTo>
                  <a:lnTo>
                    <a:pt x="1668" y="6785"/>
                  </a:lnTo>
                  <a:lnTo>
                    <a:pt x="1958" y="6963"/>
                  </a:lnTo>
                  <a:lnTo>
                    <a:pt x="2291" y="7119"/>
                  </a:lnTo>
                  <a:lnTo>
                    <a:pt x="2647" y="7230"/>
                  </a:lnTo>
                  <a:lnTo>
                    <a:pt x="2647" y="7230"/>
                  </a:lnTo>
                  <a:lnTo>
                    <a:pt x="2736" y="7274"/>
                  </a:lnTo>
                  <a:lnTo>
                    <a:pt x="2736" y="7274"/>
                  </a:lnTo>
                  <a:lnTo>
                    <a:pt x="3337" y="7474"/>
                  </a:lnTo>
                  <a:lnTo>
                    <a:pt x="3848" y="7652"/>
                  </a:lnTo>
                  <a:lnTo>
                    <a:pt x="4315" y="7830"/>
                  </a:lnTo>
                  <a:lnTo>
                    <a:pt x="4671" y="7986"/>
                  </a:lnTo>
                  <a:lnTo>
                    <a:pt x="4671" y="7986"/>
                  </a:lnTo>
                  <a:lnTo>
                    <a:pt x="4960" y="8142"/>
                  </a:lnTo>
                  <a:lnTo>
                    <a:pt x="5183" y="8320"/>
                  </a:lnTo>
                  <a:lnTo>
                    <a:pt x="5183" y="8320"/>
                  </a:lnTo>
                  <a:lnTo>
                    <a:pt x="5494" y="8253"/>
                  </a:lnTo>
                  <a:lnTo>
                    <a:pt x="5494" y="8253"/>
                  </a:lnTo>
                  <a:lnTo>
                    <a:pt x="5316" y="7764"/>
                  </a:lnTo>
                  <a:lnTo>
                    <a:pt x="5116" y="7274"/>
                  </a:lnTo>
                  <a:lnTo>
                    <a:pt x="5116" y="7274"/>
                  </a:lnTo>
                  <a:lnTo>
                    <a:pt x="4916" y="6829"/>
                  </a:lnTo>
                  <a:lnTo>
                    <a:pt x="4760" y="6518"/>
                  </a:lnTo>
                  <a:lnTo>
                    <a:pt x="4760" y="6518"/>
                  </a:lnTo>
                  <a:lnTo>
                    <a:pt x="4604" y="6273"/>
                  </a:lnTo>
                  <a:lnTo>
                    <a:pt x="4604" y="6273"/>
                  </a:lnTo>
                  <a:lnTo>
                    <a:pt x="4449" y="6296"/>
                  </a:lnTo>
                  <a:lnTo>
                    <a:pt x="4271" y="6318"/>
                  </a:lnTo>
                  <a:lnTo>
                    <a:pt x="4271" y="6318"/>
                  </a:lnTo>
                  <a:lnTo>
                    <a:pt x="4093" y="6296"/>
                  </a:lnTo>
                  <a:lnTo>
                    <a:pt x="3937" y="6251"/>
                  </a:lnTo>
                  <a:lnTo>
                    <a:pt x="3826" y="6162"/>
                  </a:lnTo>
                  <a:lnTo>
                    <a:pt x="3737" y="6073"/>
                  </a:lnTo>
                  <a:lnTo>
                    <a:pt x="3737" y="6073"/>
                  </a:lnTo>
                  <a:lnTo>
                    <a:pt x="3670" y="5940"/>
                  </a:lnTo>
                  <a:lnTo>
                    <a:pt x="3648" y="5806"/>
                  </a:lnTo>
                  <a:lnTo>
                    <a:pt x="3648" y="5806"/>
                  </a:lnTo>
                  <a:lnTo>
                    <a:pt x="3648" y="5717"/>
                  </a:lnTo>
                  <a:lnTo>
                    <a:pt x="3648" y="5651"/>
                  </a:lnTo>
                  <a:lnTo>
                    <a:pt x="3670" y="5606"/>
                  </a:lnTo>
                  <a:lnTo>
                    <a:pt x="3715" y="5562"/>
                  </a:lnTo>
                  <a:lnTo>
                    <a:pt x="3715" y="5562"/>
                  </a:lnTo>
                  <a:lnTo>
                    <a:pt x="3782" y="5562"/>
                  </a:lnTo>
                  <a:lnTo>
                    <a:pt x="3848" y="5562"/>
                  </a:lnTo>
                  <a:lnTo>
                    <a:pt x="3937" y="5606"/>
                  </a:lnTo>
                  <a:lnTo>
                    <a:pt x="4071" y="5673"/>
                  </a:lnTo>
                  <a:lnTo>
                    <a:pt x="4071" y="5673"/>
                  </a:lnTo>
                  <a:lnTo>
                    <a:pt x="4204" y="5784"/>
                  </a:lnTo>
                  <a:lnTo>
                    <a:pt x="4360" y="5917"/>
                  </a:lnTo>
                  <a:lnTo>
                    <a:pt x="4493" y="6073"/>
                  </a:lnTo>
                  <a:lnTo>
                    <a:pt x="4604" y="6273"/>
                  </a:lnTo>
                  <a:lnTo>
                    <a:pt x="4604" y="6273"/>
                  </a:lnTo>
                  <a:lnTo>
                    <a:pt x="4738" y="6229"/>
                  </a:lnTo>
                  <a:lnTo>
                    <a:pt x="4894" y="6162"/>
                  </a:lnTo>
                  <a:lnTo>
                    <a:pt x="4894" y="6162"/>
                  </a:lnTo>
                  <a:lnTo>
                    <a:pt x="5161" y="5984"/>
                  </a:lnTo>
                  <a:lnTo>
                    <a:pt x="5405" y="5762"/>
                  </a:lnTo>
                  <a:lnTo>
                    <a:pt x="5405" y="5762"/>
                  </a:lnTo>
                  <a:lnTo>
                    <a:pt x="5316" y="5673"/>
                  </a:lnTo>
                  <a:lnTo>
                    <a:pt x="5272" y="5584"/>
                  </a:lnTo>
                  <a:lnTo>
                    <a:pt x="5272" y="5584"/>
                  </a:lnTo>
                  <a:lnTo>
                    <a:pt x="5183" y="5406"/>
                  </a:lnTo>
                  <a:lnTo>
                    <a:pt x="5116" y="5250"/>
                  </a:lnTo>
                  <a:lnTo>
                    <a:pt x="5049" y="5094"/>
                  </a:lnTo>
                  <a:lnTo>
                    <a:pt x="5027" y="4961"/>
                  </a:lnTo>
                  <a:lnTo>
                    <a:pt x="5027" y="4961"/>
                  </a:lnTo>
                  <a:lnTo>
                    <a:pt x="5027" y="4828"/>
                  </a:lnTo>
                  <a:lnTo>
                    <a:pt x="5027" y="4716"/>
                  </a:lnTo>
                  <a:lnTo>
                    <a:pt x="5049" y="4627"/>
                  </a:lnTo>
                  <a:lnTo>
                    <a:pt x="5094" y="4561"/>
                  </a:lnTo>
                  <a:lnTo>
                    <a:pt x="5094" y="4561"/>
                  </a:lnTo>
                  <a:lnTo>
                    <a:pt x="5161" y="4516"/>
                  </a:lnTo>
                  <a:lnTo>
                    <a:pt x="5205" y="4472"/>
                  </a:lnTo>
                  <a:lnTo>
                    <a:pt x="5272" y="4449"/>
                  </a:lnTo>
                  <a:lnTo>
                    <a:pt x="5361" y="4427"/>
                  </a:lnTo>
                  <a:lnTo>
                    <a:pt x="5361" y="4427"/>
                  </a:lnTo>
                  <a:lnTo>
                    <a:pt x="5450" y="4427"/>
                  </a:lnTo>
                  <a:lnTo>
                    <a:pt x="5539" y="4449"/>
                  </a:lnTo>
                  <a:lnTo>
                    <a:pt x="5605" y="4516"/>
                  </a:lnTo>
                  <a:lnTo>
                    <a:pt x="5694" y="4627"/>
                  </a:lnTo>
                  <a:lnTo>
                    <a:pt x="5694" y="4627"/>
                  </a:lnTo>
                  <a:lnTo>
                    <a:pt x="5739" y="4739"/>
                  </a:lnTo>
                  <a:lnTo>
                    <a:pt x="5761" y="4894"/>
                  </a:lnTo>
                  <a:lnTo>
                    <a:pt x="5761" y="5028"/>
                  </a:lnTo>
                  <a:lnTo>
                    <a:pt x="5739" y="5206"/>
                  </a:lnTo>
                  <a:lnTo>
                    <a:pt x="5739" y="5206"/>
                  </a:lnTo>
                  <a:lnTo>
                    <a:pt x="5672" y="5361"/>
                  </a:lnTo>
                  <a:lnTo>
                    <a:pt x="5583" y="5517"/>
                  </a:lnTo>
                  <a:lnTo>
                    <a:pt x="5494" y="5651"/>
                  </a:lnTo>
                  <a:lnTo>
                    <a:pt x="5405" y="5762"/>
                  </a:lnTo>
                  <a:lnTo>
                    <a:pt x="6651" y="7586"/>
                  </a:lnTo>
                  <a:lnTo>
                    <a:pt x="6651" y="7586"/>
                  </a:lnTo>
                  <a:lnTo>
                    <a:pt x="6895" y="7385"/>
                  </a:lnTo>
                  <a:lnTo>
                    <a:pt x="6895" y="7385"/>
                  </a:lnTo>
                  <a:lnTo>
                    <a:pt x="6873" y="7230"/>
                  </a:lnTo>
                  <a:lnTo>
                    <a:pt x="6851" y="7096"/>
                  </a:lnTo>
                  <a:lnTo>
                    <a:pt x="6851" y="6941"/>
                  </a:lnTo>
                  <a:lnTo>
                    <a:pt x="6873" y="6785"/>
                  </a:lnTo>
                  <a:lnTo>
                    <a:pt x="6873" y="6785"/>
                  </a:lnTo>
                  <a:lnTo>
                    <a:pt x="6918" y="6385"/>
                  </a:lnTo>
                  <a:lnTo>
                    <a:pt x="7007" y="5895"/>
                  </a:lnTo>
                  <a:lnTo>
                    <a:pt x="7118" y="5361"/>
                  </a:lnTo>
                  <a:lnTo>
                    <a:pt x="7274" y="4761"/>
                  </a:lnTo>
                  <a:lnTo>
                    <a:pt x="7274" y="4761"/>
                  </a:lnTo>
                  <a:lnTo>
                    <a:pt x="7296" y="4672"/>
                  </a:lnTo>
                  <a:lnTo>
                    <a:pt x="7296" y="4672"/>
                  </a:lnTo>
                  <a:lnTo>
                    <a:pt x="7385" y="4294"/>
                  </a:lnTo>
                  <a:lnTo>
                    <a:pt x="7452" y="3938"/>
                  </a:lnTo>
                  <a:lnTo>
                    <a:pt x="7452" y="3582"/>
                  </a:lnTo>
                  <a:lnTo>
                    <a:pt x="7429" y="3248"/>
                  </a:lnTo>
                  <a:lnTo>
                    <a:pt x="7385" y="2892"/>
                  </a:lnTo>
                  <a:lnTo>
                    <a:pt x="7296" y="2559"/>
                  </a:lnTo>
                  <a:lnTo>
                    <a:pt x="7162" y="2225"/>
                  </a:lnTo>
                  <a:lnTo>
                    <a:pt x="6984" y="1891"/>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1" name="Google Shape;2066;p75"/>
            <p:cNvSpPr/>
            <p:nvPr/>
          </p:nvSpPr>
          <p:spPr>
            <a:xfrm rot="2192941">
              <a:off x="6944075" y="1737077"/>
              <a:ext cx="214820" cy="152103"/>
            </a:xfrm>
            <a:custGeom>
              <a:avLst/>
              <a:gdLst/>
              <a:ahLst/>
              <a:cxnLst/>
              <a:rect l="l" t="t" r="r" b="b"/>
              <a:pathLst>
                <a:path w="1603" h="1135" fill="none" extrusionOk="0">
                  <a:moveTo>
                    <a:pt x="1424" y="1135"/>
                  </a:moveTo>
                  <a:lnTo>
                    <a:pt x="1424" y="1135"/>
                  </a:lnTo>
                  <a:lnTo>
                    <a:pt x="1335" y="1090"/>
                  </a:lnTo>
                  <a:lnTo>
                    <a:pt x="1068" y="979"/>
                  </a:lnTo>
                  <a:lnTo>
                    <a:pt x="90" y="534"/>
                  </a:lnTo>
                  <a:lnTo>
                    <a:pt x="90" y="534"/>
                  </a:lnTo>
                  <a:lnTo>
                    <a:pt x="23" y="401"/>
                  </a:lnTo>
                  <a:lnTo>
                    <a:pt x="1" y="290"/>
                  </a:lnTo>
                  <a:lnTo>
                    <a:pt x="1" y="178"/>
                  </a:lnTo>
                  <a:lnTo>
                    <a:pt x="45" y="112"/>
                  </a:lnTo>
                  <a:lnTo>
                    <a:pt x="112" y="45"/>
                  </a:lnTo>
                  <a:lnTo>
                    <a:pt x="201" y="23"/>
                  </a:lnTo>
                  <a:lnTo>
                    <a:pt x="357" y="0"/>
                  </a:lnTo>
                  <a:lnTo>
                    <a:pt x="512" y="0"/>
                  </a:lnTo>
                  <a:lnTo>
                    <a:pt x="512" y="0"/>
                  </a:lnTo>
                  <a:lnTo>
                    <a:pt x="690" y="23"/>
                  </a:lnTo>
                  <a:lnTo>
                    <a:pt x="846" y="45"/>
                  </a:lnTo>
                  <a:lnTo>
                    <a:pt x="1002" y="89"/>
                  </a:lnTo>
                  <a:lnTo>
                    <a:pt x="1135" y="156"/>
                  </a:lnTo>
                  <a:lnTo>
                    <a:pt x="1246" y="245"/>
                  </a:lnTo>
                  <a:lnTo>
                    <a:pt x="1358" y="334"/>
                  </a:lnTo>
                  <a:lnTo>
                    <a:pt x="1447" y="423"/>
                  </a:lnTo>
                  <a:lnTo>
                    <a:pt x="1535" y="556"/>
                  </a:lnTo>
                  <a:lnTo>
                    <a:pt x="1535" y="556"/>
                  </a:lnTo>
                  <a:lnTo>
                    <a:pt x="1580" y="712"/>
                  </a:lnTo>
                  <a:lnTo>
                    <a:pt x="1602" y="868"/>
                  </a:lnTo>
                  <a:lnTo>
                    <a:pt x="1602" y="868"/>
                  </a:lnTo>
                  <a:lnTo>
                    <a:pt x="1580" y="935"/>
                  </a:lnTo>
                  <a:lnTo>
                    <a:pt x="1558" y="1024"/>
                  </a:lnTo>
                  <a:lnTo>
                    <a:pt x="1491" y="1068"/>
                  </a:lnTo>
                  <a:lnTo>
                    <a:pt x="1424" y="113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2" name="Google Shape;2067;p75"/>
            <p:cNvSpPr/>
            <p:nvPr/>
          </p:nvSpPr>
          <p:spPr>
            <a:xfrm rot="2192941">
              <a:off x="7088866" y="1958388"/>
              <a:ext cx="77592" cy="74644"/>
            </a:xfrm>
            <a:custGeom>
              <a:avLst/>
              <a:gdLst/>
              <a:ahLst/>
              <a:cxnLst/>
              <a:rect l="l" t="t" r="r" b="b"/>
              <a:pathLst>
                <a:path w="579" h="557" fill="none" extrusionOk="0">
                  <a:moveTo>
                    <a:pt x="45" y="423"/>
                  </a:moveTo>
                  <a:lnTo>
                    <a:pt x="45" y="423"/>
                  </a:lnTo>
                  <a:lnTo>
                    <a:pt x="0" y="312"/>
                  </a:lnTo>
                  <a:lnTo>
                    <a:pt x="22" y="201"/>
                  </a:lnTo>
                  <a:lnTo>
                    <a:pt x="67" y="112"/>
                  </a:lnTo>
                  <a:lnTo>
                    <a:pt x="178" y="45"/>
                  </a:lnTo>
                  <a:lnTo>
                    <a:pt x="178" y="45"/>
                  </a:lnTo>
                  <a:lnTo>
                    <a:pt x="289" y="1"/>
                  </a:lnTo>
                  <a:lnTo>
                    <a:pt x="401" y="1"/>
                  </a:lnTo>
                  <a:lnTo>
                    <a:pt x="467" y="45"/>
                  </a:lnTo>
                  <a:lnTo>
                    <a:pt x="556" y="157"/>
                  </a:lnTo>
                  <a:lnTo>
                    <a:pt x="556" y="157"/>
                  </a:lnTo>
                  <a:lnTo>
                    <a:pt x="578" y="223"/>
                  </a:lnTo>
                  <a:lnTo>
                    <a:pt x="556" y="312"/>
                  </a:lnTo>
                  <a:lnTo>
                    <a:pt x="556" y="312"/>
                  </a:lnTo>
                  <a:lnTo>
                    <a:pt x="534" y="379"/>
                  </a:lnTo>
                  <a:lnTo>
                    <a:pt x="512" y="423"/>
                  </a:lnTo>
                  <a:lnTo>
                    <a:pt x="423" y="512"/>
                  </a:lnTo>
                  <a:lnTo>
                    <a:pt x="423" y="512"/>
                  </a:lnTo>
                  <a:lnTo>
                    <a:pt x="289" y="557"/>
                  </a:lnTo>
                  <a:lnTo>
                    <a:pt x="200" y="557"/>
                  </a:lnTo>
                  <a:lnTo>
                    <a:pt x="111" y="512"/>
                  </a:lnTo>
                  <a:lnTo>
                    <a:pt x="45" y="423"/>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3" name="Google Shape;2068;p75"/>
            <p:cNvSpPr/>
            <p:nvPr/>
          </p:nvSpPr>
          <p:spPr>
            <a:xfrm rot="2192941">
              <a:off x="6309444" y="2127775"/>
              <a:ext cx="116322" cy="89519"/>
            </a:xfrm>
            <a:custGeom>
              <a:avLst/>
              <a:gdLst/>
              <a:ahLst/>
              <a:cxnLst/>
              <a:rect l="l" t="t" r="r" b="b"/>
              <a:pathLst>
                <a:path w="868" h="668" fill="none" extrusionOk="0">
                  <a:moveTo>
                    <a:pt x="712" y="601"/>
                  </a:moveTo>
                  <a:lnTo>
                    <a:pt x="712" y="601"/>
                  </a:lnTo>
                  <a:lnTo>
                    <a:pt x="601" y="646"/>
                  </a:lnTo>
                  <a:lnTo>
                    <a:pt x="490" y="668"/>
                  </a:lnTo>
                  <a:lnTo>
                    <a:pt x="379" y="646"/>
                  </a:lnTo>
                  <a:lnTo>
                    <a:pt x="267" y="601"/>
                  </a:lnTo>
                  <a:lnTo>
                    <a:pt x="267" y="601"/>
                  </a:lnTo>
                  <a:lnTo>
                    <a:pt x="156" y="512"/>
                  </a:lnTo>
                  <a:lnTo>
                    <a:pt x="89" y="401"/>
                  </a:lnTo>
                  <a:lnTo>
                    <a:pt x="89" y="401"/>
                  </a:lnTo>
                  <a:lnTo>
                    <a:pt x="45" y="312"/>
                  </a:lnTo>
                  <a:lnTo>
                    <a:pt x="23" y="223"/>
                  </a:lnTo>
                  <a:lnTo>
                    <a:pt x="0" y="134"/>
                  </a:lnTo>
                  <a:lnTo>
                    <a:pt x="23" y="90"/>
                  </a:lnTo>
                  <a:lnTo>
                    <a:pt x="45" y="45"/>
                  </a:lnTo>
                  <a:lnTo>
                    <a:pt x="112" y="1"/>
                  </a:lnTo>
                  <a:lnTo>
                    <a:pt x="178" y="1"/>
                  </a:lnTo>
                  <a:lnTo>
                    <a:pt x="290" y="1"/>
                  </a:lnTo>
                  <a:lnTo>
                    <a:pt x="290" y="1"/>
                  </a:lnTo>
                  <a:lnTo>
                    <a:pt x="490" y="23"/>
                  </a:lnTo>
                  <a:lnTo>
                    <a:pt x="645" y="67"/>
                  </a:lnTo>
                  <a:lnTo>
                    <a:pt x="757" y="134"/>
                  </a:lnTo>
                  <a:lnTo>
                    <a:pt x="823" y="223"/>
                  </a:lnTo>
                  <a:lnTo>
                    <a:pt x="823" y="223"/>
                  </a:lnTo>
                  <a:lnTo>
                    <a:pt x="868" y="312"/>
                  </a:lnTo>
                  <a:lnTo>
                    <a:pt x="868" y="401"/>
                  </a:lnTo>
                  <a:lnTo>
                    <a:pt x="868" y="401"/>
                  </a:lnTo>
                  <a:lnTo>
                    <a:pt x="846" y="468"/>
                  </a:lnTo>
                  <a:lnTo>
                    <a:pt x="823" y="512"/>
                  </a:lnTo>
                  <a:lnTo>
                    <a:pt x="779" y="557"/>
                  </a:lnTo>
                  <a:lnTo>
                    <a:pt x="712" y="601"/>
                  </a:lnTo>
                  <a:lnTo>
                    <a:pt x="712" y="601"/>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4" name="Google Shape;2069;p75"/>
            <p:cNvSpPr/>
            <p:nvPr/>
          </p:nvSpPr>
          <p:spPr>
            <a:xfrm rot="2192941">
              <a:off x="6495592" y="2596528"/>
              <a:ext cx="328059" cy="301257"/>
            </a:xfrm>
            <a:custGeom>
              <a:avLst/>
              <a:gdLst/>
              <a:ahLst/>
              <a:cxnLst/>
              <a:rect l="l" t="t" r="r" b="b"/>
              <a:pathLst>
                <a:path w="2448" h="2248" extrusionOk="0">
                  <a:moveTo>
                    <a:pt x="1713" y="0"/>
                  </a:moveTo>
                  <a:lnTo>
                    <a:pt x="1469" y="201"/>
                  </a:lnTo>
                  <a:lnTo>
                    <a:pt x="1202" y="401"/>
                  </a:lnTo>
                  <a:lnTo>
                    <a:pt x="913" y="579"/>
                  </a:lnTo>
                  <a:lnTo>
                    <a:pt x="624" y="734"/>
                  </a:lnTo>
                  <a:lnTo>
                    <a:pt x="312" y="868"/>
                  </a:lnTo>
                  <a:lnTo>
                    <a:pt x="1" y="935"/>
                  </a:lnTo>
                  <a:lnTo>
                    <a:pt x="1" y="1090"/>
                  </a:lnTo>
                  <a:lnTo>
                    <a:pt x="45" y="1202"/>
                  </a:lnTo>
                  <a:lnTo>
                    <a:pt x="112" y="1313"/>
                  </a:lnTo>
                  <a:lnTo>
                    <a:pt x="223" y="1402"/>
                  </a:lnTo>
                  <a:lnTo>
                    <a:pt x="245" y="1557"/>
                  </a:lnTo>
                  <a:lnTo>
                    <a:pt x="290" y="1691"/>
                  </a:lnTo>
                  <a:lnTo>
                    <a:pt x="379" y="1802"/>
                  </a:lnTo>
                  <a:lnTo>
                    <a:pt x="490" y="1891"/>
                  </a:lnTo>
                  <a:lnTo>
                    <a:pt x="512" y="2025"/>
                  </a:lnTo>
                  <a:lnTo>
                    <a:pt x="557" y="2114"/>
                  </a:lnTo>
                  <a:lnTo>
                    <a:pt x="646" y="2203"/>
                  </a:lnTo>
                  <a:lnTo>
                    <a:pt x="735" y="2247"/>
                  </a:lnTo>
                  <a:lnTo>
                    <a:pt x="1046" y="2158"/>
                  </a:lnTo>
                  <a:lnTo>
                    <a:pt x="1335" y="2047"/>
                  </a:lnTo>
                  <a:lnTo>
                    <a:pt x="1625" y="1913"/>
                  </a:lnTo>
                  <a:lnTo>
                    <a:pt x="1914" y="1735"/>
                  </a:lnTo>
                  <a:lnTo>
                    <a:pt x="2181" y="1535"/>
                  </a:lnTo>
                  <a:lnTo>
                    <a:pt x="2425" y="1313"/>
                  </a:lnTo>
                  <a:lnTo>
                    <a:pt x="2447" y="1179"/>
                  </a:lnTo>
                  <a:lnTo>
                    <a:pt x="2425" y="1068"/>
                  </a:lnTo>
                  <a:lnTo>
                    <a:pt x="2359" y="979"/>
                  </a:lnTo>
                  <a:lnTo>
                    <a:pt x="2247" y="935"/>
                  </a:lnTo>
                  <a:lnTo>
                    <a:pt x="2247" y="779"/>
                  </a:lnTo>
                  <a:lnTo>
                    <a:pt x="2203" y="646"/>
                  </a:lnTo>
                  <a:lnTo>
                    <a:pt x="2114" y="534"/>
                  </a:lnTo>
                  <a:lnTo>
                    <a:pt x="2003" y="445"/>
                  </a:lnTo>
                  <a:lnTo>
                    <a:pt x="1980" y="290"/>
                  </a:lnTo>
                  <a:lnTo>
                    <a:pt x="1914" y="178"/>
                  </a:lnTo>
                  <a:lnTo>
                    <a:pt x="1825" y="89"/>
                  </a:lnTo>
                  <a:lnTo>
                    <a:pt x="1713" y="0"/>
                  </a:lnTo>
                  <a:close/>
                </a:path>
              </a:pathLst>
            </a:custGeom>
            <a:solidFill>
              <a:srgbClr val="DBC7C7"/>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5" name="Google Shape;2070;p75"/>
            <p:cNvSpPr/>
            <p:nvPr/>
          </p:nvSpPr>
          <p:spPr>
            <a:xfrm rot="2192941">
              <a:off x="6495592" y="2596528"/>
              <a:ext cx="328059" cy="301257"/>
            </a:xfrm>
            <a:custGeom>
              <a:avLst/>
              <a:gdLst/>
              <a:ahLst/>
              <a:cxnLst/>
              <a:rect l="l" t="t" r="r" b="b"/>
              <a:pathLst>
                <a:path w="2448" h="2248" fill="none" extrusionOk="0">
                  <a:moveTo>
                    <a:pt x="1713" y="0"/>
                  </a:moveTo>
                  <a:lnTo>
                    <a:pt x="1713" y="0"/>
                  </a:lnTo>
                  <a:lnTo>
                    <a:pt x="1469" y="201"/>
                  </a:lnTo>
                  <a:lnTo>
                    <a:pt x="1469" y="201"/>
                  </a:lnTo>
                  <a:lnTo>
                    <a:pt x="1202" y="401"/>
                  </a:lnTo>
                  <a:lnTo>
                    <a:pt x="913" y="579"/>
                  </a:lnTo>
                  <a:lnTo>
                    <a:pt x="624" y="734"/>
                  </a:lnTo>
                  <a:lnTo>
                    <a:pt x="312" y="868"/>
                  </a:lnTo>
                  <a:lnTo>
                    <a:pt x="312" y="868"/>
                  </a:lnTo>
                  <a:lnTo>
                    <a:pt x="1" y="935"/>
                  </a:lnTo>
                  <a:lnTo>
                    <a:pt x="1" y="935"/>
                  </a:lnTo>
                  <a:lnTo>
                    <a:pt x="1" y="1090"/>
                  </a:lnTo>
                  <a:lnTo>
                    <a:pt x="45" y="1202"/>
                  </a:lnTo>
                  <a:lnTo>
                    <a:pt x="112" y="1313"/>
                  </a:lnTo>
                  <a:lnTo>
                    <a:pt x="223" y="1402"/>
                  </a:lnTo>
                  <a:lnTo>
                    <a:pt x="223" y="1402"/>
                  </a:lnTo>
                  <a:lnTo>
                    <a:pt x="646" y="1246"/>
                  </a:lnTo>
                  <a:lnTo>
                    <a:pt x="646" y="1246"/>
                  </a:lnTo>
                  <a:lnTo>
                    <a:pt x="223" y="1402"/>
                  </a:lnTo>
                  <a:lnTo>
                    <a:pt x="223" y="1402"/>
                  </a:lnTo>
                  <a:lnTo>
                    <a:pt x="245" y="1557"/>
                  </a:lnTo>
                  <a:lnTo>
                    <a:pt x="290" y="1691"/>
                  </a:lnTo>
                  <a:lnTo>
                    <a:pt x="379" y="1802"/>
                  </a:lnTo>
                  <a:lnTo>
                    <a:pt x="490" y="1891"/>
                  </a:lnTo>
                  <a:lnTo>
                    <a:pt x="490" y="1891"/>
                  </a:lnTo>
                  <a:lnTo>
                    <a:pt x="824" y="1758"/>
                  </a:lnTo>
                  <a:lnTo>
                    <a:pt x="1224" y="1557"/>
                  </a:lnTo>
                  <a:lnTo>
                    <a:pt x="1224" y="1557"/>
                  </a:lnTo>
                  <a:lnTo>
                    <a:pt x="824" y="1758"/>
                  </a:lnTo>
                  <a:lnTo>
                    <a:pt x="490" y="1891"/>
                  </a:lnTo>
                  <a:lnTo>
                    <a:pt x="490" y="1891"/>
                  </a:lnTo>
                  <a:lnTo>
                    <a:pt x="512" y="2025"/>
                  </a:lnTo>
                  <a:lnTo>
                    <a:pt x="557" y="2114"/>
                  </a:lnTo>
                  <a:lnTo>
                    <a:pt x="646" y="2203"/>
                  </a:lnTo>
                  <a:lnTo>
                    <a:pt x="735" y="2247"/>
                  </a:lnTo>
                  <a:lnTo>
                    <a:pt x="735" y="2247"/>
                  </a:lnTo>
                  <a:lnTo>
                    <a:pt x="1046" y="2158"/>
                  </a:lnTo>
                  <a:lnTo>
                    <a:pt x="1335" y="2047"/>
                  </a:lnTo>
                  <a:lnTo>
                    <a:pt x="1335" y="2047"/>
                  </a:lnTo>
                  <a:lnTo>
                    <a:pt x="1625" y="1913"/>
                  </a:lnTo>
                  <a:lnTo>
                    <a:pt x="1914" y="1735"/>
                  </a:lnTo>
                  <a:lnTo>
                    <a:pt x="1914" y="1735"/>
                  </a:lnTo>
                  <a:lnTo>
                    <a:pt x="2181" y="1535"/>
                  </a:lnTo>
                  <a:lnTo>
                    <a:pt x="2425" y="1313"/>
                  </a:lnTo>
                  <a:lnTo>
                    <a:pt x="2425" y="1313"/>
                  </a:lnTo>
                  <a:lnTo>
                    <a:pt x="2447" y="1179"/>
                  </a:lnTo>
                  <a:lnTo>
                    <a:pt x="2425" y="1068"/>
                  </a:lnTo>
                  <a:lnTo>
                    <a:pt x="2359" y="979"/>
                  </a:lnTo>
                  <a:lnTo>
                    <a:pt x="2247" y="935"/>
                  </a:lnTo>
                  <a:lnTo>
                    <a:pt x="2247" y="935"/>
                  </a:lnTo>
                  <a:lnTo>
                    <a:pt x="1980" y="1090"/>
                  </a:lnTo>
                  <a:lnTo>
                    <a:pt x="1980" y="1090"/>
                  </a:lnTo>
                  <a:lnTo>
                    <a:pt x="2247" y="935"/>
                  </a:lnTo>
                  <a:lnTo>
                    <a:pt x="2247" y="935"/>
                  </a:lnTo>
                  <a:lnTo>
                    <a:pt x="2247" y="779"/>
                  </a:lnTo>
                  <a:lnTo>
                    <a:pt x="2203" y="646"/>
                  </a:lnTo>
                  <a:lnTo>
                    <a:pt x="2114" y="534"/>
                  </a:lnTo>
                  <a:lnTo>
                    <a:pt x="2003" y="445"/>
                  </a:lnTo>
                  <a:lnTo>
                    <a:pt x="2003" y="445"/>
                  </a:lnTo>
                  <a:lnTo>
                    <a:pt x="1558" y="734"/>
                  </a:lnTo>
                  <a:lnTo>
                    <a:pt x="1157" y="979"/>
                  </a:lnTo>
                  <a:lnTo>
                    <a:pt x="1157" y="979"/>
                  </a:lnTo>
                  <a:lnTo>
                    <a:pt x="1558" y="734"/>
                  </a:lnTo>
                  <a:lnTo>
                    <a:pt x="2003" y="445"/>
                  </a:lnTo>
                  <a:lnTo>
                    <a:pt x="2003" y="445"/>
                  </a:lnTo>
                  <a:lnTo>
                    <a:pt x="1980" y="290"/>
                  </a:lnTo>
                  <a:lnTo>
                    <a:pt x="1914" y="178"/>
                  </a:lnTo>
                  <a:lnTo>
                    <a:pt x="1825" y="89"/>
                  </a:lnTo>
                  <a:lnTo>
                    <a:pt x="1713" y="0"/>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6" name="Google Shape;2071;p75"/>
            <p:cNvSpPr/>
            <p:nvPr/>
          </p:nvSpPr>
          <p:spPr>
            <a:xfrm rot="2192941">
              <a:off x="6680511" y="2797011"/>
              <a:ext cx="15009" cy="9113"/>
            </a:xfrm>
            <a:custGeom>
              <a:avLst/>
              <a:gdLst/>
              <a:ahLst/>
              <a:cxnLst/>
              <a:rect l="l" t="t" r="r" b="b"/>
              <a:pathLst>
                <a:path w="112" h="68" fill="none" extrusionOk="0">
                  <a:moveTo>
                    <a:pt x="0" y="67"/>
                  </a:moveTo>
                  <a:lnTo>
                    <a:pt x="0" y="67"/>
                  </a:lnTo>
                  <a:lnTo>
                    <a:pt x="111" y="1"/>
                  </a:lnTo>
                  <a:lnTo>
                    <a:pt x="111" y="1"/>
                  </a:lnTo>
                  <a:lnTo>
                    <a:pt x="0" y="67"/>
                  </a:lnTo>
                  <a:lnTo>
                    <a:pt x="0" y="67"/>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7" name="Google Shape;2072;p75"/>
            <p:cNvSpPr/>
            <p:nvPr/>
          </p:nvSpPr>
          <p:spPr>
            <a:xfrm rot="2192941">
              <a:off x="6478216" y="1616694"/>
              <a:ext cx="602246" cy="816798"/>
            </a:xfrm>
            <a:custGeom>
              <a:avLst/>
              <a:gdLst/>
              <a:ahLst/>
              <a:cxnLst/>
              <a:rect l="l" t="t" r="r" b="b"/>
              <a:pathLst>
                <a:path w="4494" h="6095" extrusionOk="0">
                  <a:moveTo>
                    <a:pt x="2492" y="0"/>
                  </a:moveTo>
                  <a:lnTo>
                    <a:pt x="2336" y="23"/>
                  </a:lnTo>
                  <a:lnTo>
                    <a:pt x="2247" y="45"/>
                  </a:lnTo>
                  <a:lnTo>
                    <a:pt x="2180" y="112"/>
                  </a:lnTo>
                  <a:lnTo>
                    <a:pt x="2136" y="178"/>
                  </a:lnTo>
                  <a:lnTo>
                    <a:pt x="2136" y="290"/>
                  </a:lnTo>
                  <a:lnTo>
                    <a:pt x="2158" y="401"/>
                  </a:lnTo>
                  <a:lnTo>
                    <a:pt x="2225" y="534"/>
                  </a:lnTo>
                  <a:lnTo>
                    <a:pt x="3203" y="979"/>
                  </a:lnTo>
                  <a:lnTo>
                    <a:pt x="3470" y="1090"/>
                  </a:lnTo>
                  <a:lnTo>
                    <a:pt x="3559" y="1135"/>
                  </a:lnTo>
                  <a:lnTo>
                    <a:pt x="3626" y="1068"/>
                  </a:lnTo>
                  <a:lnTo>
                    <a:pt x="3693" y="1024"/>
                  </a:lnTo>
                  <a:lnTo>
                    <a:pt x="3715" y="935"/>
                  </a:lnTo>
                  <a:lnTo>
                    <a:pt x="3737" y="868"/>
                  </a:lnTo>
                  <a:lnTo>
                    <a:pt x="3715" y="712"/>
                  </a:lnTo>
                  <a:lnTo>
                    <a:pt x="3670" y="556"/>
                  </a:lnTo>
                  <a:lnTo>
                    <a:pt x="3582" y="423"/>
                  </a:lnTo>
                  <a:lnTo>
                    <a:pt x="3493" y="334"/>
                  </a:lnTo>
                  <a:lnTo>
                    <a:pt x="3381" y="245"/>
                  </a:lnTo>
                  <a:lnTo>
                    <a:pt x="3270" y="156"/>
                  </a:lnTo>
                  <a:lnTo>
                    <a:pt x="3137" y="89"/>
                  </a:lnTo>
                  <a:lnTo>
                    <a:pt x="2981" y="45"/>
                  </a:lnTo>
                  <a:lnTo>
                    <a:pt x="2825" y="23"/>
                  </a:lnTo>
                  <a:lnTo>
                    <a:pt x="2647" y="0"/>
                  </a:lnTo>
                  <a:close/>
                  <a:moveTo>
                    <a:pt x="4204" y="1046"/>
                  </a:moveTo>
                  <a:lnTo>
                    <a:pt x="4093" y="1090"/>
                  </a:lnTo>
                  <a:lnTo>
                    <a:pt x="3982" y="1157"/>
                  </a:lnTo>
                  <a:lnTo>
                    <a:pt x="3937" y="1246"/>
                  </a:lnTo>
                  <a:lnTo>
                    <a:pt x="3915" y="1357"/>
                  </a:lnTo>
                  <a:lnTo>
                    <a:pt x="3960" y="1468"/>
                  </a:lnTo>
                  <a:lnTo>
                    <a:pt x="4026" y="1557"/>
                  </a:lnTo>
                  <a:lnTo>
                    <a:pt x="4115" y="1602"/>
                  </a:lnTo>
                  <a:lnTo>
                    <a:pt x="4204" y="1602"/>
                  </a:lnTo>
                  <a:lnTo>
                    <a:pt x="4338" y="1557"/>
                  </a:lnTo>
                  <a:lnTo>
                    <a:pt x="4427" y="1468"/>
                  </a:lnTo>
                  <a:lnTo>
                    <a:pt x="4449" y="1424"/>
                  </a:lnTo>
                  <a:lnTo>
                    <a:pt x="4471" y="1357"/>
                  </a:lnTo>
                  <a:lnTo>
                    <a:pt x="4493" y="1268"/>
                  </a:lnTo>
                  <a:lnTo>
                    <a:pt x="4471" y="1202"/>
                  </a:lnTo>
                  <a:lnTo>
                    <a:pt x="4382" y="1090"/>
                  </a:lnTo>
                  <a:lnTo>
                    <a:pt x="4316" y="1046"/>
                  </a:lnTo>
                  <a:close/>
                  <a:moveTo>
                    <a:pt x="112" y="5428"/>
                  </a:moveTo>
                  <a:lnTo>
                    <a:pt x="45" y="5472"/>
                  </a:lnTo>
                  <a:lnTo>
                    <a:pt x="23" y="5517"/>
                  </a:lnTo>
                  <a:lnTo>
                    <a:pt x="0" y="5561"/>
                  </a:lnTo>
                  <a:lnTo>
                    <a:pt x="23" y="5650"/>
                  </a:lnTo>
                  <a:lnTo>
                    <a:pt x="45" y="5739"/>
                  </a:lnTo>
                  <a:lnTo>
                    <a:pt x="89" y="5828"/>
                  </a:lnTo>
                  <a:lnTo>
                    <a:pt x="156" y="5939"/>
                  </a:lnTo>
                  <a:lnTo>
                    <a:pt x="267" y="6028"/>
                  </a:lnTo>
                  <a:lnTo>
                    <a:pt x="379" y="6073"/>
                  </a:lnTo>
                  <a:lnTo>
                    <a:pt x="490" y="6095"/>
                  </a:lnTo>
                  <a:lnTo>
                    <a:pt x="601" y="6073"/>
                  </a:lnTo>
                  <a:lnTo>
                    <a:pt x="712" y="6028"/>
                  </a:lnTo>
                  <a:lnTo>
                    <a:pt x="779" y="5984"/>
                  </a:lnTo>
                  <a:lnTo>
                    <a:pt x="823" y="5939"/>
                  </a:lnTo>
                  <a:lnTo>
                    <a:pt x="846" y="5895"/>
                  </a:lnTo>
                  <a:lnTo>
                    <a:pt x="868" y="5828"/>
                  </a:lnTo>
                  <a:lnTo>
                    <a:pt x="868" y="5739"/>
                  </a:lnTo>
                  <a:lnTo>
                    <a:pt x="823" y="5650"/>
                  </a:lnTo>
                  <a:lnTo>
                    <a:pt x="757" y="5561"/>
                  </a:lnTo>
                  <a:lnTo>
                    <a:pt x="645" y="5494"/>
                  </a:lnTo>
                  <a:lnTo>
                    <a:pt x="490" y="5450"/>
                  </a:lnTo>
                  <a:lnTo>
                    <a:pt x="290" y="5428"/>
                  </a:ln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8" name="Google Shape;2073;p75"/>
            <p:cNvSpPr/>
            <p:nvPr/>
          </p:nvSpPr>
          <p:spPr>
            <a:xfrm rot="2192941">
              <a:off x="6309444" y="2127775"/>
              <a:ext cx="116322" cy="89519"/>
            </a:xfrm>
            <a:custGeom>
              <a:avLst/>
              <a:gdLst/>
              <a:ahLst/>
              <a:cxnLst/>
              <a:rect l="l" t="t" r="r" b="b"/>
              <a:pathLst>
                <a:path w="868" h="668" fill="none" extrusionOk="0">
                  <a:moveTo>
                    <a:pt x="267" y="601"/>
                  </a:moveTo>
                  <a:lnTo>
                    <a:pt x="267" y="601"/>
                  </a:lnTo>
                  <a:lnTo>
                    <a:pt x="379" y="646"/>
                  </a:lnTo>
                  <a:lnTo>
                    <a:pt x="490" y="668"/>
                  </a:lnTo>
                  <a:lnTo>
                    <a:pt x="601" y="646"/>
                  </a:lnTo>
                  <a:lnTo>
                    <a:pt x="712" y="601"/>
                  </a:lnTo>
                  <a:lnTo>
                    <a:pt x="712" y="601"/>
                  </a:lnTo>
                  <a:lnTo>
                    <a:pt x="779" y="557"/>
                  </a:lnTo>
                  <a:lnTo>
                    <a:pt x="823" y="512"/>
                  </a:lnTo>
                  <a:lnTo>
                    <a:pt x="846" y="468"/>
                  </a:lnTo>
                  <a:lnTo>
                    <a:pt x="868" y="401"/>
                  </a:lnTo>
                  <a:lnTo>
                    <a:pt x="868" y="401"/>
                  </a:lnTo>
                  <a:lnTo>
                    <a:pt x="868" y="312"/>
                  </a:lnTo>
                  <a:lnTo>
                    <a:pt x="823" y="223"/>
                  </a:lnTo>
                  <a:lnTo>
                    <a:pt x="823" y="223"/>
                  </a:lnTo>
                  <a:lnTo>
                    <a:pt x="757" y="134"/>
                  </a:lnTo>
                  <a:lnTo>
                    <a:pt x="645" y="67"/>
                  </a:lnTo>
                  <a:lnTo>
                    <a:pt x="490" y="23"/>
                  </a:lnTo>
                  <a:lnTo>
                    <a:pt x="290" y="1"/>
                  </a:lnTo>
                  <a:lnTo>
                    <a:pt x="290" y="1"/>
                  </a:lnTo>
                  <a:lnTo>
                    <a:pt x="178" y="1"/>
                  </a:lnTo>
                  <a:lnTo>
                    <a:pt x="112" y="1"/>
                  </a:lnTo>
                  <a:lnTo>
                    <a:pt x="45" y="45"/>
                  </a:lnTo>
                  <a:lnTo>
                    <a:pt x="23" y="90"/>
                  </a:lnTo>
                  <a:lnTo>
                    <a:pt x="0" y="134"/>
                  </a:lnTo>
                  <a:lnTo>
                    <a:pt x="23" y="223"/>
                  </a:lnTo>
                  <a:lnTo>
                    <a:pt x="45" y="312"/>
                  </a:lnTo>
                  <a:lnTo>
                    <a:pt x="89" y="401"/>
                  </a:lnTo>
                  <a:lnTo>
                    <a:pt x="89" y="401"/>
                  </a:lnTo>
                  <a:lnTo>
                    <a:pt x="156" y="512"/>
                  </a:lnTo>
                  <a:lnTo>
                    <a:pt x="267" y="601"/>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9" name="Google Shape;2074;p75"/>
            <p:cNvSpPr/>
            <p:nvPr/>
          </p:nvSpPr>
          <p:spPr>
            <a:xfrm rot="2192941">
              <a:off x="7088866" y="1958388"/>
              <a:ext cx="77592" cy="74644"/>
            </a:xfrm>
            <a:custGeom>
              <a:avLst/>
              <a:gdLst/>
              <a:ahLst/>
              <a:cxnLst/>
              <a:rect l="l" t="t" r="r" b="b"/>
              <a:pathLst>
                <a:path w="579" h="557" fill="none" extrusionOk="0">
                  <a:moveTo>
                    <a:pt x="178" y="45"/>
                  </a:moveTo>
                  <a:lnTo>
                    <a:pt x="178" y="45"/>
                  </a:lnTo>
                  <a:lnTo>
                    <a:pt x="67" y="112"/>
                  </a:lnTo>
                  <a:lnTo>
                    <a:pt x="22" y="201"/>
                  </a:lnTo>
                  <a:lnTo>
                    <a:pt x="0" y="312"/>
                  </a:lnTo>
                  <a:lnTo>
                    <a:pt x="45" y="423"/>
                  </a:lnTo>
                  <a:lnTo>
                    <a:pt x="45" y="423"/>
                  </a:lnTo>
                  <a:lnTo>
                    <a:pt x="111" y="512"/>
                  </a:lnTo>
                  <a:lnTo>
                    <a:pt x="200" y="557"/>
                  </a:lnTo>
                  <a:lnTo>
                    <a:pt x="289" y="557"/>
                  </a:lnTo>
                  <a:lnTo>
                    <a:pt x="423" y="512"/>
                  </a:lnTo>
                  <a:lnTo>
                    <a:pt x="423" y="512"/>
                  </a:lnTo>
                  <a:lnTo>
                    <a:pt x="512" y="423"/>
                  </a:lnTo>
                  <a:lnTo>
                    <a:pt x="534" y="379"/>
                  </a:lnTo>
                  <a:lnTo>
                    <a:pt x="556" y="312"/>
                  </a:lnTo>
                  <a:lnTo>
                    <a:pt x="556" y="312"/>
                  </a:lnTo>
                  <a:lnTo>
                    <a:pt x="578" y="223"/>
                  </a:lnTo>
                  <a:lnTo>
                    <a:pt x="556" y="157"/>
                  </a:lnTo>
                  <a:lnTo>
                    <a:pt x="556" y="157"/>
                  </a:lnTo>
                  <a:lnTo>
                    <a:pt x="467" y="45"/>
                  </a:lnTo>
                  <a:lnTo>
                    <a:pt x="401" y="1"/>
                  </a:lnTo>
                  <a:lnTo>
                    <a:pt x="289" y="1"/>
                  </a:lnTo>
                  <a:lnTo>
                    <a:pt x="178" y="4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0" name="Google Shape;2075;p75"/>
            <p:cNvSpPr/>
            <p:nvPr/>
          </p:nvSpPr>
          <p:spPr>
            <a:xfrm rot="2192941">
              <a:off x="6944075" y="1737077"/>
              <a:ext cx="214820" cy="152103"/>
            </a:xfrm>
            <a:custGeom>
              <a:avLst/>
              <a:gdLst/>
              <a:ahLst/>
              <a:cxnLst/>
              <a:rect l="l" t="t" r="r" b="b"/>
              <a:pathLst>
                <a:path w="1603" h="1135" fill="none" extrusionOk="0">
                  <a:moveTo>
                    <a:pt x="90" y="534"/>
                  </a:moveTo>
                  <a:lnTo>
                    <a:pt x="90" y="534"/>
                  </a:lnTo>
                  <a:lnTo>
                    <a:pt x="1068" y="979"/>
                  </a:lnTo>
                  <a:lnTo>
                    <a:pt x="1335" y="1090"/>
                  </a:lnTo>
                  <a:lnTo>
                    <a:pt x="1424" y="1135"/>
                  </a:lnTo>
                  <a:lnTo>
                    <a:pt x="1424" y="1135"/>
                  </a:lnTo>
                  <a:lnTo>
                    <a:pt x="1491" y="1068"/>
                  </a:lnTo>
                  <a:lnTo>
                    <a:pt x="1558" y="1024"/>
                  </a:lnTo>
                  <a:lnTo>
                    <a:pt x="1580" y="935"/>
                  </a:lnTo>
                  <a:lnTo>
                    <a:pt x="1602" y="868"/>
                  </a:lnTo>
                  <a:lnTo>
                    <a:pt x="1602" y="868"/>
                  </a:lnTo>
                  <a:lnTo>
                    <a:pt x="1580" y="712"/>
                  </a:lnTo>
                  <a:lnTo>
                    <a:pt x="1535" y="556"/>
                  </a:lnTo>
                  <a:lnTo>
                    <a:pt x="1535" y="556"/>
                  </a:lnTo>
                  <a:lnTo>
                    <a:pt x="1447" y="423"/>
                  </a:lnTo>
                  <a:lnTo>
                    <a:pt x="1358" y="334"/>
                  </a:lnTo>
                  <a:lnTo>
                    <a:pt x="1246" y="245"/>
                  </a:lnTo>
                  <a:lnTo>
                    <a:pt x="1135" y="156"/>
                  </a:lnTo>
                  <a:lnTo>
                    <a:pt x="1002" y="89"/>
                  </a:lnTo>
                  <a:lnTo>
                    <a:pt x="846" y="45"/>
                  </a:lnTo>
                  <a:lnTo>
                    <a:pt x="690" y="23"/>
                  </a:lnTo>
                  <a:lnTo>
                    <a:pt x="512" y="0"/>
                  </a:lnTo>
                  <a:lnTo>
                    <a:pt x="512" y="0"/>
                  </a:lnTo>
                  <a:lnTo>
                    <a:pt x="357" y="0"/>
                  </a:lnTo>
                  <a:lnTo>
                    <a:pt x="201" y="23"/>
                  </a:lnTo>
                  <a:lnTo>
                    <a:pt x="112" y="45"/>
                  </a:lnTo>
                  <a:lnTo>
                    <a:pt x="45" y="112"/>
                  </a:lnTo>
                  <a:lnTo>
                    <a:pt x="1" y="178"/>
                  </a:lnTo>
                  <a:lnTo>
                    <a:pt x="1" y="290"/>
                  </a:lnTo>
                  <a:lnTo>
                    <a:pt x="23" y="401"/>
                  </a:lnTo>
                  <a:lnTo>
                    <a:pt x="90" y="534"/>
                  </a:lnTo>
                  <a:lnTo>
                    <a:pt x="90" y="534"/>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1" name="Google Shape;2076;p75"/>
            <p:cNvSpPr/>
            <p:nvPr/>
          </p:nvSpPr>
          <p:spPr>
            <a:xfrm rot="2192941">
              <a:off x="7240189" y="1540964"/>
              <a:ext cx="32967" cy="65665"/>
            </a:xfrm>
            <a:custGeom>
              <a:avLst/>
              <a:gdLst/>
              <a:ahLst/>
              <a:cxnLst/>
              <a:rect l="l" t="t" r="r" b="b"/>
              <a:pathLst>
                <a:path w="246" h="490" extrusionOk="0">
                  <a:moveTo>
                    <a:pt x="179" y="0"/>
                  </a:moveTo>
                  <a:lnTo>
                    <a:pt x="112" y="23"/>
                  </a:lnTo>
                  <a:lnTo>
                    <a:pt x="68" y="45"/>
                  </a:lnTo>
                  <a:lnTo>
                    <a:pt x="68" y="89"/>
                  </a:lnTo>
                  <a:lnTo>
                    <a:pt x="23" y="245"/>
                  </a:lnTo>
                  <a:lnTo>
                    <a:pt x="1" y="423"/>
                  </a:lnTo>
                  <a:lnTo>
                    <a:pt x="23" y="445"/>
                  </a:lnTo>
                  <a:lnTo>
                    <a:pt x="45" y="490"/>
                  </a:lnTo>
                  <a:lnTo>
                    <a:pt x="90" y="490"/>
                  </a:lnTo>
                  <a:lnTo>
                    <a:pt x="157" y="467"/>
                  </a:lnTo>
                  <a:lnTo>
                    <a:pt x="179" y="445"/>
                  </a:lnTo>
                  <a:lnTo>
                    <a:pt x="201" y="401"/>
                  </a:lnTo>
                  <a:lnTo>
                    <a:pt x="223" y="267"/>
                  </a:lnTo>
                  <a:lnTo>
                    <a:pt x="246" y="112"/>
                  </a:lnTo>
                  <a:lnTo>
                    <a:pt x="246" y="67"/>
                  </a:lnTo>
                  <a:lnTo>
                    <a:pt x="223" y="45"/>
                  </a:lnTo>
                  <a:lnTo>
                    <a:pt x="201" y="23"/>
                  </a:lnTo>
                  <a:lnTo>
                    <a:pt x="179"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2" name="Google Shape;2077;p75"/>
            <p:cNvSpPr/>
            <p:nvPr/>
          </p:nvSpPr>
          <p:spPr>
            <a:xfrm rot="2192941">
              <a:off x="7326533" y="1447148"/>
              <a:ext cx="44894" cy="104395"/>
            </a:xfrm>
            <a:custGeom>
              <a:avLst/>
              <a:gdLst/>
              <a:ahLst/>
              <a:cxnLst/>
              <a:rect l="l" t="t" r="r" b="b"/>
              <a:pathLst>
                <a:path w="335" h="779" extrusionOk="0">
                  <a:moveTo>
                    <a:pt x="246" y="0"/>
                  </a:moveTo>
                  <a:lnTo>
                    <a:pt x="179" y="23"/>
                  </a:lnTo>
                  <a:lnTo>
                    <a:pt x="157" y="45"/>
                  </a:lnTo>
                  <a:lnTo>
                    <a:pt x="157" y="89"/>
                  </a:lnTo>
                  <a:lnTo>
                    <a:pt x="134" y="223"/>
                  </a:lnTo>
                  <a:lnTo>
                    <a:pt x="90" y="379"/>
                  </a:lnTo>
                  <a:lnTo>
                    <a:pt x="1" y="668"/>
                  </a:lnTo>
                  <a:lnTo>
                    <a:pt x="1" y="712"/>
                  </a:lnTo>
                  <a:lnTo>
                    <a:pt x="23" y="734"/>
                  </a:lnTo>
                  <a:lnTo>
                    <a:pt x="45" y="757"/>
                  </a:lnTo>
                  <a:lnTo>
                    <a:pt x="68" y="779"/>
                  </a:lnTo>
                  <a:lnTo>
                    <a:pt x="134" y="757"/>
                  </a:lnTo>
                  <a:lnTo>
                    <a:pt x="157" y="734"/>
                  </a:lnTo>
                  <a:lnTo>
                    <a:pt x="179" y="690"/>
                  </a:lnTo>
                  <a:lnTo>
                    <a:pt x="268" y="401"/>
                  </a:lnTo>
                  <a:lnTo>
                    <a:pt x="312" y="223"/>
                  </a:lnTo>
                  <a:lnTo>
                    <a:pt x="335" y="67"/>
                  </a:lnTo>
                  <a:lnTo>
                    <a:pt x="335" y="45"/>
                  </a:lnTo>
                  <a:lnTo>
                    <a:pt x="312"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3" name="Google Shape;2078;p75"/>
            <p:cNvSpPr/>
            <p:nvPr/>
          </p:nvSpPr>
          <p:spPr>
            <a:xfrm rot="2192941">
              <a:off x="6149548" y="1484595"/>
              <a:ext cx="1046359" cy="1323628"/>
            </a:xfrm>
            <a:custGeom>
              <a:avLst/>
              <a:gdLst/>
              <a:ahLst/>
              <a:cxnLst/>
              <a:rect l="l" t="t" r="r" b="b"/>
              <a:pathLst>
                <a:path w="7808" h="9877" extrusionOk="0">
                  <a:moveTo>
                    <a:pt x="3959" y="201"/>
                  </a:moveTo>
                  <a:lnTo>
                    <a:pt x="4293" y="223"/>
                  </a:lnTo>
                  <a:lnTo>
                    <a:pt x="4605" y="268"/>
                  </a:lnTo>
                  <a:lnTo>
                    <a:pt x="4916" y="357"/>
                  </a:lnTo>
                  <a:lnTo>
                    <a:pt x="5227" y="446"/>
                  </a:lnTo>
                  <a:lnTo>
                    <a:pt x="5516" y="579"/>
                  </a:lnTo>
                  <a:lnTo>
                    <a:pt x="5806" y="735"/>
                  </a:lnTo>
                  <a:lnTo>
                    <a:pt x="6050" y="913"/>
                  </a:lnTo>
                  <a:lnTo>
                    <a:pt x="6295" y="1113"/>
                  </a:lnTo>
                  <a:lnTo>
                    <a:pt x="6517" y="1335"/>
                  </a:lnTo>
                  <a:lnTo>
                    <a:pt x="6695" y="1580"/>
                  </a:lnTo>
                  <a:lnTo>
                    <a:pt x="6873" y="1847"/>
                  </a:lnTo>
                  <a:lnTo>
                    <a:pt x="7029" y="2114"/>
                  </a:lnTo>
                  <a:lnTo>
                    <a:pt x="7162" y="2403"/>
                  </a:lnTo>
                  <a:lnTo>
                    <a:pt x="7296" y="2737"/>
                  </a:lnTo>
                  <a:lnTo>
                    <a:pt x="7363" y="3070"/>
                  </a:lnTo>
                  <a:lnTo>
                    <a:pt x="7407" y="3404"/>
                  </a:lnTo>
                  <a:lnTo>
                    <a:pt x="7407" y="3738"/>
                  </a:lnTo>
                  <a:lnTo>
                    <a:pt x="7385" y="4071"/>
                  </a:lnTo>
                  <a:lnTo>
                    <a:pt x="7340" y="4405"/>
                  </a:lnTo>
                  <a:lnTo>
                    <a:pt x="7274" y="4739"/>
                  </a:lnTo>
                  <a:lnTo>
                    <a:pt x="7185" y="5094"/>
                  </a:lnTo>
                  <a:lnTo>
                    <a:pt x="7051" y="5628"/>
                  </a:lnTo>
                  <a:lnTo>
                    <a:pt x="6918" y="6207"/>
                  </a:lnTo>
                  <a:lnTo>
                    <a:pt x="6873" y="6496"/>
                  </a:lnTo>
                  <a:lnTo>
                    <a:pt x="6851" y="6785"/>
                  </a:lnTo>
                  <a:lnTo>
                    <a:pt x="6829" y="7074"/>
                  </a:lnTo>
                  <a:lnTo>
                    <a:pt x="6851" y="7341"/>
                  </a:lnTo>
                  <a:lnTo>
                    <a:pt x="6873" y="7474"/>
                  </a:lnTo>
                  <a:lnTo>
                    <a:pt x="6918" y="7563"/>
                  </a:lnTo>
                  <a:lnTo>
                    <a:pt x="7051" y="7719"/>
                  </a:lnTo>
                  <a:lnTo>
                    <a:pt x="7162" y="7897"/>
                  </a:lnTo>
                  <a:lnTo>
                    <a:pt x="7207" y="7986"/>
                  </a:lnTo>
                  <a:lnTo>
                    <a:pt x="7318" y="8208"/>
                  </a:lnTo>
                  <a:lnTo>
                    <a:pt x="7385" y="8320"/>
                  </a:lnTo>
                  <a:lnTo>
                    <a:pt x="7429" y="8453"/>
                  </a:lnTo>
                  <a:lnTo>
                    <a:pt x="7474" y="8475"/>
                  </a:lnTo>
                  <a:lnTo>
                    <a:pt x="7496" y="8609"/>
                  </a:lnTo>
                  <a:lnTo>
                    <a:pt x="7496" y="8720"/>
                  </a:lnTo>
                  <a:lnTo>
                    <a:pt x="7474" y="8787"/>
                  </a:lnTo>
                  <a:lnTo>
                    <a:pt x="7452" y="8876"/>
                  </a:lnTo>
                  <a:lnTo>
                    <a:pt x="7385" y="8943"/>
                  </a:lnTo>
                  <a:lnTo>
                    <a:pt x="7318" y="9009"/>
                  </a:lnTo>
                  <a:lnTo>
                    <a:pt x="7140" y="9143"/>
                  </a:lnTo>
                  <a:lnTo>
                    <a:pt x="7096" y="9187"/>
                  </a:lnTo>
                  <a:lnTo>
                    <a:pt x="7073" y="9209"/>
                  </a:lnTo>
                  <a:lnTo>
                    <a:pt x="7073" y="9254"/>
                  </a:lnTo>
                  <a:lnTo>
                    <a:pt x="7118" y="9321"/>
                  </a:lnTo>
                  <a:lnTo>
                    <a:pt x="7118" y="9365"/>
                  </a:lnTo>
                  <a:lnTo>
                    <a:pt x="7118" y="9410"/>
                  </a:lnTo>
                  <a:lnTo>
                    <a:pt x="7096" y="9454"/>
                  </a:lnTo>
                  <a:lnTo>
                    <a:pt x="7051" y="9476"/>
                  </a:lnTo>
                  <a:lnTo>
                    <a:pt x="6896" y="9499"/>
                  </a:lnTo>
                  <a:lnTo>
                    <a:pt x="6673" y="9476"/>
                  </a:lnTo>
                  <a:lnTo>
                    <a:pt x="6629" y="9432"/>
                  </a:lnTo>
                  <a:lnTo>
                    <a:pt x="6584" y="9432"/>
                  </a:lnTo>
                  <a:lnTo>
                    <a:pt x="6339" y="9543"/>
                  </a:lnTo>
                  <a:lnTo>
                    <a:pt x="6250" y="9565"/>
                  </a:lnTo>
                  <a:lnTo>
                    <a:pt x="6162" y="9565"/>
                  </a:lnTo>
                  <a:lnTo>
                    <a:pt x="6095" y="9543"/>
                  </a:lnTo>
                  <a:lnTo>
                    <a:pt x="6006" y="9499"/>
                  </a:lnTo>
                  <a:lnTo>
                    <a:pt x="5917" y="9410"/>
                  </a:lnTo>
                  <a:lnTo>
                    <a:pt x="5806" y="9298"/>
                  </a:lnTo>
                  <a:lnTo>
                    <a:pt x="5717" y="9143"/>
                  </a:lnTo>
                  <a:lnTo>
                    <a:pt x="5561" y="8876"/>
                  </a:lnTo>
                  <a:lnTo>
                    <a:pt x="5427" y="8587"/>
                  </a:lnTo>
                  <a:lnTo>
                    <a:pt x="5383" y="8475"/>
                  </a:lnTo>
                  <a:lnTo>
                    <a:pt x="5368" y="8431"/>
                  </a:lnTo>
                  <a:lnTo>
                    <a:pt x="5383" y="8409"/>
                  </a:lnTo>
                  <a:lnTo>
                    <a:pt x="5361" y="8364"/>
                  </a:lnTo>
                  <a:lnTo>
                    <a:pt x="5339" y="8342"/>
                  </a:lnTo>
                  <a:lnTo>
                    <a:pt x="5316" y="8320"/>
                  </a:lnTo>
                  <a:lnTo>
                    <a:pt x="5311" y="8320"/>
                  </a:lnTo>
                  <a:lnTo>
                    <a:pt x="5116" y="8164"/>
                  </a:lnTo>
                  <a:lnTo>
                    <a:pt x="4894" y="8031"/>
                  </a:lnTo>
                  <a:lnTo>
                    <a:pt x="4649" y="7897"/>
                  </a:lnTo>
                  <a:lnTo>
                    <a:pt x="4404" y="7786"/>
                  </a:lnTo>
                  <a:lnTo>
                    <a:pt x="3871" y="7586"/>
                  </a:lnTo>
                  <a:lnTo>
                    <a:pt x="3359" y="7430"/>
                  </a:lnTo>
                  <a:lnTo>
                    <a:pt x="2825" y="7252"/>
                  </a:lnTo>
                  <a:lnTo>
                    <a:pt x="2314" y="7052"/>
                  </a:lnTo>
                  <a:lnTo>
                    <a:pt x="2047" y="6941"/>
                  </a:lnTo>
                  <a:lnTo>
                    <a:pt x="1824" y="6807"/>
                  </a:lnTo>
                  <a:lnTo>
                    <a:pt x="1580" y="6651"/>
                  </a:lnTo>
                  <a:lnTo>
                    <a:pt x="1379" y="6474"/>
                  </a:lnTo>
                  <a:lnTo>
                    <a:pt x="1135" y="6229"/>
                  </a:lnTo>
                  <a:lnTo>
                    <a:pt x="912" y="5984"/>
                  </a:lnTo>
                  <a:lnTo>
                    <a:pt x="734" y="5717"/>
                  </a:lnTo>
                  <a:lnTo>
                    <a:pt x="579" y="5428"/>
                  </a:lnTo>
                  <a:lnTo>
                    <a:pt x="445" y="5117"/>
                  </a:lnTo>
                  <a:lnTo>
                    <a:pt x="334" y="4805"/>
                  </a:lnTo>
                  <a:lnTo>
                    <a:pt x="267" y="4494"/>
                  </a:lnTo>
                  <a:lnTo>
                    <a:pt x="223" y="4183"/>
                  </a:lnTo>
                  <a:lnTo>
                    <a:pt x="200" y="3849"/>
                  </a:lnTo>
                  <a:lnTo>
                    <a:pt x="200" y="3537"/>
                  </a:lnTo>
                  <a:lnTo>
                    <a:pt x="245" y="3204"/>
                  </a:lnTo>
                  <a:lnTo>
                    <a:pt x="312" y="2892"/>
                  </a:lnTo>
                  <a:lnTo>
                    <a:pt x="401" y="2581"/>
                  </a:lnTo>
                  <a:lnTo>
                    <a:pt x="534" y="2270"/>
                  </a:lnTo>
                  <a:lnTo>
                    <a:pt x="690" y="1980"/>
                  </a:lnTo>
                  <a:lnTo>
                    <a:pt x="868" y="1691"/>
                  </a:lnTo>
                  <a:lnTo>
                    <a:pt x="1090" y="1424"/>
                  </a:lnTo>
                  <a:lnTo>
                    <a:pt x="1313" y="1202"/>
                  </a:lnTo>
                  <a:lnTo>
                    <a:pt x="1557" y="1002"/>
                  </a:lnTo>
                  <a:lnTo>
                    <a:pt x="1824" y="802"/>
                  </a:lnTo>
                  <a:lnTo>
                    <a:pt x="2113" y="646"/>
                  </a:lnTo>
                  <a:lnTo>
                    <a:pt x="2402" y="512"/>
                  </a:lnTo>
                  <a:lnTo>
                    <a:pt x="2692" y="401"/>
                  </a:lnTo>
                  <a:lnTo>
                    <a:pt x="3003" y="312"/>
                  </a:lnTo>
                  <a:lnTo>
                    <a:pt x="3314" y="246"/>
                  </a:lnTo>
                  <a:lnTo>
                    <a:pt x="3648" y="201"/>
                  </a:lnTo>
                  <a:close/>
                  <a:moveTo>
                    <a:pt x="3715" y="1"/>
                  </a:moveTo>
                  <a:lnTo>
                    <a:pt x="3337" y="23"/>
                  </a:lnTo>
                  <a:lnTo>
                    <a:pt x="2959" y="112"/>
                  </a:lnTo>
                  <a:lnTo>
                    <a:pt x="2580" y="223"/>
                  </a:lnTo>
                  <a:lnTo>
                    <a:pt x="2225" y="379"/>
                  </a:lnTo>
                  <a:lnTo>
                    <a:pt x="1891" y="557"/>
                  </a:lnTo>
                  <a:lnTo>
                    <a:pt x="1557" y="779"/>
                  </a:lnTo>
                  <a:lnTo>
                    <a:pt x="1268" y="1024"/>
                  </a:lnTo>
                  <a:lnTo>
                    <a:pt x="1001" y="1291"/>
                  </a:lnTo>
                  <a:lnTo>
                    <a:pt x="757" y="1602"/>
                  </a:lnTo>
                  <a:lnTo>
                    <a:pt x="534" y="1914"/>
                  </a:lnTo>
                  <a:lnTo>
                    <a:pt x="356" y="2270"/>
                  </a:lnTo>
                  <a:lnTo>
                    <a:pt x="200" y="2626"/>
                  </a:lnTo>
                  <a:lnTo>
                    <a:pt x="89" y="2981"/>
                  </a:lnTo>
                  <a:lnTo>
                    <a:pt x="23" y="3382"/>
                  </a:lnTo>
                  <a:lnTo>
                    <a:pt x="0" y="3782"/>
                  </a:lnTo>
                  <a:lnTo>
                    <a:pt x="0" y="4005"/>
                  </a:lnTo>
                  <a:lnTo>
                    <a:pt x="0" y="4227"/>
                  </a:lnTo>
                  <a:lnTo>
                    <a:pt x="45" y="4427"/>
                  </a:lnTo>
                  <a:lnTo>
                    <a:pt x="89" y="4650"/>
                  </a:lnTo>
                  <a:lnTo>
                    <a:pt x="200" y="5094"/>
                  </a:lnTo>
                  <a:lnTo>
                    <a:pt x="378" y="5495"/>
                  </a:lnTo>
                  <a:lnTo>
                    <a:pt x="601" y="5873"/>
                  </a:lnTo>
                  <a:lnTo>
                    <a:pt x="868" y="6251"/>
                  </a:lnTo>
                  <a:lnTo>
                    <a:pt x="1023" y="6407"/>
                  </a:lnTo>
                  <a:lnTo>
                    <a:pt x="1179" y="6563"/>
                  </a:lnTo>
                  <a:lnTo>
                    <a:pt x="1335" y="6718"/>
                  </a:lnTo>
                  <a:lnTo>
                    <a:pt x="1513" y="6852"/>
                  </a:lnTo>
                  <a:lnTo>
                    <a:pt x="1735" y="6985"/>
                  </a:lnTo>
                  <a:lnTo>
                    <a:pt x="1958" y="7119"/>
                  </a:lnTo>
                  <a:lnTo>
                    <a:pt x="2180" y="7230"/>
                  </a:lnTo>
                  <a:lnTo>
                    <a:pt x="2402" y="7319"/>
                  </a:lnTo>
                  <a:lnTo>
                    <a:pt x="2892" y="7474"/>
                  </a:lnTo>
                  <a:lnTo>
                    <a:pt x="3381" y="7630"/>
                  </a:lnTo>
                  <a:lnTo>
                    <a:pt x="3871" y="7786"/>
                  </a:lnTo>
                  <a:lnTo>
                    <a:pt x="4338" y="7964"/>
                  </a:lnTo>
                  <a:lnTo>
                    <a:pt x="4560" y="8075"/>
                  </a:lnTo>
                  <a:lnTo>
                    <a:pt x="4782" y="8186"/>
                  </a:lnTo>
                  <a:lnTo>
                    <a:pt x="5005" y="8320"/>
                  </a:lnTo>
                  <a:lnTo>
                    <a:pt x="5183" y="8458"/>
                  </a:lnTo>
                  <a:lnTo>
                    <a:pt x="5183" y="8542"/>
                  </a:lnTo>
                  <a:lnTo>
                    <a:pt x="5205" y="8653"/>
                  </a:lnTo>
                  <a:lnTo>
                    <a:pt x="5294" y="8876"/>
                  </a:lnTo>
                  <a:lnTo>
                    <a:pt x="5405" y="9076"/>
                  </a:lnTo>
                  <a:lnTo>
                    <a:pt x="5516" y="9276"/>
                  </a:lnTo>
                  <a:lnTo>
                    <a:pt x="5605" y="9454"/>
                  </a:lnTo>
                  <a:lnTo>
                    <a:pt x="5717" y="9610"/>
                  </a:lnTo>
                  <a:lnTo>
                    <a:pt x="5783" y="9699"/>
                  </a:lnTo>
                  <a:lnTo>
                    <a:pt x="5850" y="9743"/>
                  </a:lnTo>
                  <a:lnTo>
                    <a:pt x="5939" y="9788"/>
                  </a:lnTo>
                  <a:lnTo>
                    <a:pt x="6028" y="9810"/>
                  </a:lnTo>
                  <a:lnTo>
                    <a:pt x="6073" y="9810"/>
                  </a:lnTo>
                  <a:lnTo>
                    <a:pt x="6139" y="9788"/>
                  </a:lnTo>
                  <a:lnTo>
                    <a:pt x="6250" y="9743"/>
                  </a:lnTo>
                  <a:lnTo>
                    <a:pt x="6362" y="9699"/>
                  </a:lnTo>
                  <a:lnTo>
                    <a:pt x="6428" y="9677"/>
                  </a:lnTo>
                  <a:lnTo>
                    <a:pt x="6473" y="9677"/>
                  </a:lnTo>
                  <a:lnTo>
                    <a:pt x="6562" y="9699"/>
                  </a:lnTo>
                  <a:lnTo>
                    <a:pt x="6562" y="9721"/>
                  </a:lnTo>
                  <a:lnTo>
                    <a:pt x="6651" y="9788"/>
                  </a:lnTo>
                  <a:lnTo>
                    <a:pt x="6807" y="9854"/>
                  </a:lnTo>
                  <a:lnTo>
                    <a:pt x="6873" y="9877"/>
                  </a:lnTo>
                  <a:lnTo>
                    <a:pt x="6984" y="9877"/>
                  </a:lnTo>
                  <a:lnTo>
                    <a:pt x="7051" y="9854"/>
                  </a:lnTo>
                  <a:lnTo>
                    <a:pt x="7140" y="9810"/>
                  </a:lnTo>
                  <a:lnTo>
                    <a:pt x="7207" y="9765"/>
                  </a:lnTo>
                  <a:lnTo>
                    <a:pt x="7274" y="9699"/>
                  </a:lnTo>
                  <a:lnTo>
                    <a:pt x="7296" y="9654"/>
                  </a:lnTo>
                  <a:lnTo>
                    <a:pt x="7318" y="9610"/>
                  </a:lnTo>
                  <a:lnTo>
                    <a:pt x="7318" y="9499"/>
                  </a:lnTo>
                  <a:lnTo>
                    <a:pt x="7296" y="9410"/>
                  </a:lnTo>
                  <a:lnTo>
                    <a:pt x="7318" y="9321"/>
                  </a:lnTo>
                  <a:lnTo>
                    <a:pt x="7385" y="9187"/>
                  </a:lnTo>
                  <a:lnTo>
                    <a:pt x="7452" y="9098"/>
                  </a:lnTo>
                  <a:lnTo>
                    <a:pt x="7652" y="8943"/>
                  </a:lnTo>
                  <a:lnTo>
                    <a:pt x="7741" y="8854"/>
                  </a:lnTo>
                  <a:lnTo>
                    <a:pt x="7785" y="8765"/>
                  </a:lnTo>
                  <a:lnTo>
                    <a:pt x="7807" y="8653"/>
                  </a:lnTo>
                  <a:lnTo>
                    <a:pt x="7763" y="8498"/>
                  </a:lnTo>
                  <a:lnTo>
                    <a:pt x="7696" y="8364"/>
                  </a:lnTo>
                  <a:lnTo>
                    <a:pt x="7607" y="8253"/>
                  </a:lnTo>
                  <a:lnTo>
                    <a:pt x="7474" y="7942"/>
                  </a:lnTo>
                  <a:lnTo>
                    <a:pt x="7318" y="7675"/>
                  </a:lnTo>
                  <a:lnTo>
                    <a:pt x="7229" y="7541"/>
                  </a:lnTo>
                  <a:lnTo>
                    <a:pt x="7140" y="7452"/>
                  </a:lnTo>
                  <a:lnTo>
                    <a:pt x="7073" y="7319"/>
                  </a:lnTo>
                  <a:lnTo>
                    <a:pt x="7029" y="7163"/>
                  </a:lnTo>
                  <a:lnTo>
                    <a:pt x="7029" y="7007"/>
                  </a:lnTo>
                  <a:lnTo>
                    <a:pt x="7051" y="6852"/>
                  </a:lnTo>
                  <a:lnTo>
                    <a:pt x="7096" y="6518"/>
                  </a:lnTo>
                  <a:lnTo>
                    <a:pt x="7185" y="5984"/>
                  </a:lnTo>
                  <a:lnTo>
                    <a:pt x="7318" y="5473"/>
                  </a:lnTo>
                  <a:lnTo>
                    <a:pt x="7429" y="4961"/>
                  </a:lnTo>
                  <a:lnTo>
                    <a:pt x="7563" y="4449"/>
                  </a:lnTo>
                  <a:lnTo>
                    <a:pt x="7607" y="4027"/>
                  </a:lnTo>
                  <a:lnTo>
                    <a:pt x="7630" y="3626"/>
                  </a:lnTo>
                  <a:lnTo>
                    <a:pt x="7585" y="3226"/>
                  </a:lnTo>
                  <a:lnTo>
                    <a:pt x="7518" y="2848"/>
                  </a:lnTo>
                  <a:lnTo>
                    <a:pt x="7407" y="2470"/>
                  </a:lnTo>
                  <a:lnTo>
                    <a:pt x="7251" y="2114"/>
                  </a:lnTo>
                  <a:lnTo>
                    <a:pt x="7051" y="1780"/>
                  </a:lnTo>
                  <a:lnTo>
                    <a:pt x="6829" y="1447"/>
                  </a:lnTo>
                  <a:lnTo>
                    <a:pt x="6584" y="1158"/>
                  </a:lnTo>
                  <a:lnTo>
                    <a:pt x="6295" y="891"/>
                  </a:lnTo>
                  <a:lnTo>
                    <a:pt x="5984" y="668"/>
                  </a:lnTo>
                  <a:lnTo>
                    <a:pt x="5650" y="446"/>
                  </a:lnTo>
                  <a:lnTo>
                    <a:pt x="5294" y="290"/>
                  </a:lnTo>
                  <a:lnTo>
                    <a:pt x="4916" y="157"/>
                  </a:lnTo>
                  <a:lnTo>
                    <a:pt x="4538" y="45"/>
                  </a:lnTo>
                  <a:lnTo>
                    <a:pt x="4115"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4" name="Google Shape;2079;p75"/>
            <p:cNvSpPr/>
            <p:nvPr/>
          </p:nvSpPr>
          <p:spPr>
            <a:xfrm rot="2192941">
              <a:off x="6479318" y="2151196"/>
              <a:ext cx="459122" cy="548641"/>
            </a:xfrm>
            <a:custGeom>
              <a:avLst/>
              <a:gdLst/>
              <a:ahLst/>
              <a:cxnLst/>
              <a:rect l="l" t="t" r="r" b="b"/>
              <a:pathLst>
                <a:path w="3426" h="4094" extrusionOk="0">
                  <a:moveTo>
                    <a:pt x="1646" y="646"/>
                  </a:moveTo>
                  <a:lnTo>
                    <a:pt x="1713" y="668"/>
                  </a:lnTo>
                  <a:lnTo>
                    <a:pt x="1802" y="713"/>
                  </a:lnTo>
                  <a:lnTo>
                    <a:pt x="2069" y="868"/>
                  </a:lnTo>
                  <a:lnTo>
                    <a:pt x="2024" y="1002"/>
                  </a:lnTo>
                  <a:lnTo>
                    <a:pt x="1957" y="1135"/>
                  </a:lnTo>
                  <a:lnTo>
                    <a:pt x="1868" y="1269"/>
                  </a:lnTo>
                  <a:lnTo>
                    <a:pt x="1846" y="1297"/>
                  </a:lnTo>
                  <a:lnTo>
                    <a:pt x="1846" y="1297"/>
                  </a:lnTo>
                  <a:lnTo>
                    <a:pt x="1824" y="1269"/>
                  </a:lnTo>
                  <a:lnTo>
                    <a:pt x="1735" y="1113"/>
                  </a:lnTo>
                  <a:lnTo>
                    <a:pt x="1646" y="980"/>
                  </a:lnTo>
                  <a:lnTo>
                    <a:pt x="1624" y="824"/>
                  </a:lnTo>
                  <a:lnTo>
                    <a:pt x="1579" y="757"/>
                  </a:lnTo>
                  <a:lnTo>
                    <a:pt x="1579" y="690"/>
                  </a:lnTo>
                  <a:lnTo>
                    <a:pt x="1602" y="668"/>
                  </a:lnTo>
                  <a:lnTo>
                    <a:pt x="1646" y="646"/>
                  </a:lnTo>
                  <a:close/>
                  <a:moveTo>
                    <a:pt x="423" y="1425"/>
                  </a:moveTo>
                  <a:lnTo>
                    <a:pt x="445" y="1447"/>
                  </a:lnTo>
                  <a:lnTo>
                    <a:pt x="489" y="1469"/>
                  </a:lnTo>
                  <a:lnTo>
                    <a:pt x="534" y="1513"/>
                  </a:lnTo>
                  <a:lnTo>
                    <a:pt x="601" y="1536"/>
                  </a:lnTo>
                  <a:lnTo>
                    <a:pt x="667" y="1602"/>
                  </a:lnTo>
                  <a:lnTo>
                    <a:pt x="779" y="1736"/>
                  </a:lnTo>
                  <a:lnTo>
                    <a:pt x="887" y="1898"/>
                  </a:lnTo>
                  <a:lnTo>
                    <a:pt x="887" y="1898"/>
                  </a:lnTo>
                  <a:lnTo>
                    <a:pt x="823" y="1914"/>
                  </a:lnTo>
                  <a:lnTo>
                    <a:pt x="712" y="1914"/>
                  </a:lnTo>
                  <a:lnTo>
                    <a:pt x="601" y="1892"/>
                  </a:lnTo>
                  <a:lnTo>
                    <a:pt x="512" y="1869"/>
                  </a:lnTo>
                  <a:lnTo>
                    <a:pt x="423" y="1825"/>
                  </a:lnTo>
                  <a:lnTo>
                    <a:pt x="334" y="1758"/>
                  </a:lnTo>
                  <a:lnTo>
                    <a:pt x="245" y="1691"/>
                  </a:lnTo>
                  <a:lnTo>
                    <a:pt x="311" y="1536"/>
                  </a:lnTo>
                  <a:lnTo>
                    <a:pt x="334" y="1491"/>
                  </a:lnTo>
                  <a:lnTo>
                    <a:pt x="378" y="1447"/>
                  </a:lnTo>
                  <a:lnTo>
                    <a:pt x="423" y="1425"/>
                  </a:lnTo>
                  <a:close/>
                  <a:moveTo>
                    <a:pt x="1868" y="1"/>
                  </a:moveTo>
                  <a:lnTo>
                    <a:pt x="1757" y="23"/>
                  </a:lnTo>
                  <a:lnTo>
                    <a:pt x="1646" y="68"/>
                  </a:lnTo>
                  <a:lnTo>
                    <a:pt x="1557" y="112"/>
                  </a:lnTo>
                  <a:lnTo>
                    <a:pt x="1468" y="179"/>
                  </a:lnTo>
                  <a:lnTo>
                    <a:pt x="1424" y="268"/>
                  </a:lnTo>
                  <a:lnTo>
                    <a:pt x="1379" y="357"/>
                  </a:lnTo>
                  <a:lnTo>
                    <a:pt x="1357" y="446"/>
                  </a:lnTo>
                  <a:lnTo>
                    <a:pt x="1357" y="557"/>
                  </a:lnTo>
                  <a:lnTo>
                    <a:pt x="1379" y="757"/>
                  </a:lnTo>
                  <a:lnTo>
                    <a:pt x="1468" y="980"/>
                  </a:lnTo>
                  <a:lnTo>
                    <a:pt x="1557" y="1202"/>
                  </a:lnTo>
                  <a:lnTo>
                    <a:pt x="1668" y="1380"/>
                  </a:lnTo>
                  <a:lnTo>
                    <a:pt x="1713" y="1447"/>
                  </a:lnTo>
                  <a:lnTo>
                    <a:pt x="1624" y="1536"/>
                  </a:lnTo>
                  <a:lnTo>
                    <a:pt x="1446" y="1669"/>
                  </a:lnTo>
                  <a:lnTo>
                    <a:pt x="1357" y="1736"/>
                  </a:lnTo>
                  <a:lnTo>
                    <a:pt x="1246" y="1780"/>
                  </a:lnTo>
                  <a:lnTo>
                    <a:pt x="1045" y="1780"/>
                  </a:lnTo>
                  <a:lnTo>
                    <a:pt x="957" y="1647"/>
                  </a:lnTo>
                  <a:lnTo>
                    <a:pt x="868" y="1536"/>
                  </a:lnTo>
                  <a:lnTo>
                    <a:pt x="734" y="1402"/>
                  </a:lnTo>
                  <a:lnTo>
                    <a:pt x="601" y="1291"/>
                  </a:lnTo>
                  <a:lnTo>
                    <a:pt x="423" y="1180"/>
                  </a:lnTo>
                  <a:lnTo>
                    <a:pt x="334" y="1158"/>
                  </a:lnTo>
                  <a:lnTo>
                    <a:pt x="156" y="1158"/>
                  </a:lnTo>
                  <a:lnTo>
                    <a:pt x="89" y="1202"/>
                  </a:lnTo>
                  <a:lnTo>
                    <a:pt x="45" y="1269"/>
                  </a:lnTo>
                  <a:lnTo>
                    <a:pt x="0" y="1336"/>
                  </a:lnTo>
                  <a:lnTo>
                    <a:pt x="0" y="1402"/>
                  </a:lnTo>
                  <a:lnTo>
                    <a:pt x="0" y="1491"/>
                  </a:lnTo>
                  <a:lnTo>
                    <a:pt x="22" y="1669"/>
                  </a:lnTo>
                  <a:lnTo>
                    <a:pt x="89" y="1803"/>
                  </a:lnTo>
                  <a:lnTo>
                    <a:pt x="156" y="1892"/>
                  </a:lnTo>
                  <a:lnTo>
                    <a:pt x="267" y="1981"/>
                  </a:lnTo>
                  <a:lnTo>
                    <a:pt x="378" y="2047"/>
                  </a:lnTo>
                  <a:lnTo>
                    <a:pt x="534" y="2092"/>
                  </a:lnTo>
                  <a:lnTo>
                    <a:pt x="801" y="2092"/>
                  </a:lnTo>
                  <a:lnTo>
                    <a:pt x="957" y="2070"/>
                  </a:lnTo>
                  <a:lnTo>
                    <a:pt x="979" y="2047"/>
                  </a:lnTo>
                  <a:lnTo>
                    <a:pt x="1045" y="2092"/>
                  </a:lnTo>
                  <a:lnTo>
                    <a:pt x="1090" y="2181"/>
                  </a:lnTo>
                  <a:lnTo>
                    <a:pt x="1223" y="2425"/>
                  </a:lnTo>
                  <a:lnTo>
                    <a:pt x="1401" y="2848"/>
                  </a:lnTo>
                  <a:lnTo>
                    <a:pt x="1602" y="3337"/>
                  </a:lnTo>
                  <a:lnTo>
                    <a:pt x="1691" y="3515"/>
                  </a:lnTo>
                  <a:lnTo>
                    <a:pt x="1757" y="3671"/>
                  </a:lnTo>
                  <a:lnTo>
                    <a:pt x="1779" y="3760"/>
                  </a:lnTo>
                  <a:lnTo>
                    <a:pt x="1757" y="3827"/>
                  </a:lnTo>
                  <a:lnTo>
                    <a:pt x="1713" y="3871"/>
                  </a:lnTo>
                  <a:lnTo>
                    <a:pt x="1602" y="3916"/>
                  </a:lnTo>
                  <a:lnTo>
                    <a:pt x="1579" y="3938"/>
                  </a:lnTo>
                  <a:lnTo>
                    <a:pt x="1557" y="3960"/>
                  </a:lnTo>
                  <a:lnTo>
                    <a:pt x="1535" y="4027"/>
                  </a:lnTo>
                  <a:lnTo>
                    <a:pt x="1557" y="4071"/>
                  </a:lnTo>
                  <a:lnTo>
                    <a:pt x="1579" y="4094"/>
                  </a:lnTo>
                  <a:lnTo>
                    <a:pt x="1646" y="4094"/>
                  </a:lnTo>
                  <a:lnTo>
                    <a:pt x="1935" y="4027"/>
                  </a:lnTo>
                  <a:lnTo>
                    <a:pt x="2002" y="3982"/>
                  </a:lnTo>
                  <a:lnTo>
                    <a:pt x="2024" y="3938"/>
                  </a:lnTo>
                  <a:lnTo>
                    <a:pt x="2024" y="3893"/>
                  </a:lnTo>
                  <a:lnTo>
                    <a:pt x="1824" y="3382"/>
                  </a:lnTo>
                  <a:lnTo>
                    <a:pt x="1624" y="2870"/>
                  </a:lnTo>
                  <a:lnTo>
                    <a:pt x="1379" y="2381"/>
                  </a:lnTo>
                  <a:lnTo>
                    <a:pt x="1183" y="1989"/>
                  </a:lnTo>
                  <a:lnTo>
                    <a:pt x="1183" y="1989"/>
                  </a:lnTo>
                  <a:lnTo>
                    <a:pt x="1290" y="1936"/>
                  </a:lnTo>
                  <a:lnTo>
                    <a:pt x="1513" y="1825"/>
                  </a:lnTo>
                  <a:lnTo>
                    <a:pt x="1713" y="1691"/>
                  </a:lnTo>
                  <a:lnTo>
                    <a:pt x="1811" y="1593"/>
                  </a:lnTo>
                  <a:lnTo>
                    <a:pt x="3003" y="3337"/>
                  </a:lnTo>
                  <a:lnTo>
                    <a:pt x="3047" y="3360"/>
                  </a:lnTo>
                  <a:lnTo>
                    <a:pt x="3114" y="3360"/>
                  </a:lnTo>
                  <a:lnTo>
                    <a:pt x="3159" y="3337"/>
                  </a:lnTo>
                  <a:lnTo>
                    <a:pt x="3381" y="3137"/>
                  </a:lnTo>
                  <a:lnTo>
                    <a:pt x="3403" y="3093"/>
                  </a:lnTo>
                  <a:lnTo>
                    <a:pt x="3425" y="3070"/>
                  </a:lnTo>
                  <a:lnTo>
                    <a:pt x="3403" y="3026"/>
                  </a:lnTo>
                  <a:lnTo>
                    <a:pt x="3403" y="3004"/>
                  </a:lnTo>
                  <a:lnTo>
                    <a:pt x="3336" y="2982"/>
                  </a:lnTo>
                  <a:lnTo>
                    <a:pt x="3292" y="2982"/>
                  </a:lnTo>
                  <a:lnTo>
                    <a:pt x="3270" y="3004"/>
                  </a:lnTo>
                  <a:lnTo>
                    <a:pt x="3115" y="3130"/>
                  </a:lnTo>
                  <a:lnTo>
                    <a:pt x="3115" y="3130"/>
                  </a:lnTo>
                  <a:lnTo>
                    <a:pt x="2469" y="2181"/>
                  </a:lnTo>
                  <a:lnTo>
                    <a:pt x="2224" y="1869"/>
                  </a:lnTo>
                  <a:lnTo>
                    <a:pt x="2113" y="1714"/>
                  </a:lnTo>
                  <a:lnTo>
                    <a:pt x="2024" y="1558"/>
                  </a:lnTo>
                  <a:lnTo>
                    <a:pt x="1980" y="1491"/>
                  </a:lnTo>
                  <a:lnTo>
                    <a:pt x="1935" y="1447"/>
                  </a:lnTo>
                  <a:lnTo>
                    <a:pt x="1935" y="1402"/>
                  </a:lnTo>
                  <a:lnTo>
                    <a:pt x="1980" y="1380"/>
                  </a:lnTo>
                  <a:lnTo>
                    <a:pt x="2069" y="1269"/>
                  </a:lnTo>
                  <a:lnTo>
                    <a:pt x="2180" y="1069"/>
                  </a:lnTo>
                  <a:lnTo>
                    <a:pt x="2247" y="913"/>
                  </a:lnTo>
                  <a:lnTo>
                    <a:pt x="2269" y="713"/>
                  </a:lnTo>
                  <a:lnTo>
                    <a:pt x="2247" y="513"/>
                  </a:lnTo>
                  <a:lnTo>
                    <a:pt x="2224" y="312"/>
                  </a:lnTo>
                  <a:lnTo>
                    <a:pt x="2180" y="246"/>
                  </a:lnTo>
                  <a:lnTo>
                    <a:pt x="2135" y="157"/>
                  </a:lnTo>
                  <a:lnTo>
                    <a:pt x="2091" y="90"/>
                  </a:lnTo>
                  <a:lnTo>
                    <a:pt x="2024" y="45"/>
                  </a:lnTo>
                  <a:lnTo>
                    <a:pt x="1957" y="23"/>
                  </a:lnTo>
                  <a:lnTo>
                    <a:pt x="1868"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5" name="Google Shape;2080;p75"/>
            <p:cNvSpPr/>
            <p:nvPr/>
          </p:nvSpPr>
          <p:spPr>
            <a:xfrm rot="2192941">
              <a:off x="7448105" y="2042316"/>
              <a:ext cx="68748" cy="65665"/>
            </a:xfrm>
            <a:custGeom>
              <a:avLst/>
              <a:gdLst/>
              <a:ahLst/>
              <a:cxnLst/>
              <a:rect l="l" t="t" r="r" b="b"/>
              <a:pathLst>
                <a:path w="513" h="490" extrusionOk="0">
                  <a:moveTo>
                    <a:pt x="379" y="0"/>
                  </a:moveTo>
                  <a:lnTo>
                    <a:pt x="356" y="22"/>
                  </a:lnTo>
                  <a:lnTo>
                    <a:pt x="201" y="178"/>
                  </a:lnTo>
                  <a:lnTo>
                    <a:pt x="23" y="312"/>
                  </a:lnTo>
                  <a:lnTo>
                    <a:pt x="1" y="356"/>
                  </a:lnTo>
                  <a:lnTo>
                    <a:pt x="1" y="401"/>
                  </a:lnTo>
                  <a:lnTo>
                    <a:pt x="23" y="445"/>
                  </a:lnTo>
                  <a:lnTo>
                    <a:pt x="90" y="490"/>
                  </a:lnTo>
                  <a:lnTo>
                    <a:pt x="134" y="467"/>
                  </a:lnTo>
                  <a:lnTo>
                    <a:pt x="156" y="445"/>
                  </a:lnTo>
                  <a:lnTo>
                    <a:pt x="312" y="312"/>
                  </a:lnTo>
                  <a:lnTo>
                    <a:pt x="468" y="156"/>
                  </a:lnTo>
                  <a:lnTo>
                    <a:pt x="490" y="111"/>
                  </a:lnTo>
                  <a:lnTo>
                    <a:pt x="512" y="67"/>
                  </a:lnTo>
                  <a:lnTo>
                    <a:pt x="468" y="22"/>
                  </a:lnTo>
                  <a:lnTo>
                    <a:pt x="445"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6" name="Google Shape;2081;p75"/>
            <p:cNvSpPr/>
            <p:nvPr/>
          </p:nvSpPr>
          <p:spPr>
            <a:xfrm rot="2192941">
              <a:off x="7315888" y="2043486"/>
              <a:ext cx="92468" cy="77726"/>
            </a:xfrm>
            <a:custGeom>
              <a:avLst/>
              <a:gdLst/>
              <a:ahLst/>
              <a:cxnLst/>
              <a:rect l="l" t="t" r="r" b="b"/>
              <a:pathLst>
                <a:path w="690" h="580" extrusionOk="0">
                  <a:moveTo>
                    <a:pt x="601" y="1"/>
                  </a:moveTo>
                  <a:lnTo>
                    <a:pt x="556" y="23"/>
                  </a:lnTo>
                  <a:lnTo>
                    <a:pt x="45" y="401"/>
                  </a:lnTo>
                  <a:lnTo>
                    <a:pt x="0" y="446"/>
                  </a:lnTo>
                  <a:lnTo>
                    <a:pt x="0" y="468"/>
                  </a:lnTo>
                  <a:lnTo>
                    <a:pt x="0" y="535"/>
                  </a:lnTo>
                  <a:lnTo>
                    <a:pt x="22" y="579"/>
                  </a:lnTo>
                  <a:lnTo>
                    <a:pt x="89" y="579"/>
                  </a:lnTo>
                  <a:lnTo>
                    <a:pt x="134" y="557"/>
                  </a:lnTo>
                  <a:lnTo>
                    <a:pt x="645" y="179"/>
                  </a:lnTo>
                  <a:lnTo>
                    <a:pt x="667" y="157"/>
                  </a:lnTo>
                  <a:lnTo>
                    <a:pt x="690" y="112"/>
                  </a:lnTo>
                  <a:lnTo>
                    <a:pt x="667" y="45"/>
                  </a:lnTo>
                  <a:lnTo>
                    <a:pt x="645" y="23"/>
                  </a:lnTo>
                  <a:lnTo>
                    <a:pt x="623"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7" name="Google Shape;2082;p75"/>
            <p:cNvSpPr/>
            <p:nvPr/>
          </p:nvSpPr>
          <p:spPr>
            <a:xfrm rot="2192941">
              <a:off x="6992895" y="2627234"/>
              <a:ext cx="92468" cy="41811"/>
            </a:xfrm>
            <a:custGeom>
              <a:avLst/>
              <a:gdLst/>
              <a:ahLst/>
              <a:cxnLst/>
              <a:rect l="l" t="t" r="r" b="b"/>
              <a:pathLst>
                <a:path w="690" h="312" extrusionOk="0">
                  <a:moveTo>
                    <a:pt x="45" y="0"/>
                  </a:moveTo>
                  <a:lnTo>
                    <a:pt x="0" y="67"/>
                  </a:lnTo>
                  <a:lnTo>
                    <a:pt x="0" y="134"/>
                  </a:lnTo>
                  <a:lnTo>
                    <a:pt x="23" y="156"/>
                  </a:lnTo>
                  <a:lnTo>
                    <a:pt x="45" y="178"/>
                  </a:lnTo>
                  <a:lnTo>
                    <a:pt x="556" y="312"/>
                  </a:lnTo>
                  <a:lnTo>
                    <a:pt x="645" y="312"/>
                  </a:lnTo>
                  <a:lnTo>
                    <a:pt x="690" y="245"/>
                  </a:lnTo>
                  <a:lnTo>
                    <a:pt x="690" y="178"/>
                  </a:lnTo>
                  <a:lnTo>
                    <a:pt x="668" y="156"/>
                  </a:lnTo>
                  <a:lnTo>
                    <a:pt x="623" y="134"/>
                  </a:lnTo>
                  <a:lnTo>
                    <a:pt x="112"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8" name="Google Shape;2083;p75"/>
            <p:cNvSpPr/>
            <p:nvPr/>
          </p:nvSpPr>
          <p:spPr>
            <a:xfrm rot="2192941">
              <a:off x="7101740" y="2749180"/>
              <a:ext cx="53872" cy="41945"/>
            </a:xfrm>
            <a:custGeom>
              <a:avLst/>
              <a:gdLst/>
              <a:ahLst/>
              <a:cxnLst/>
              <a:rect l="l" t="t" r="r" b="b"/>
              <a:pathLst>
                <a:path w="402" h="313" extrusionOk="0">
                  <a:moveTo>
                    <a:pt x="67" y="1"/>
                  </a:moveTo>
                  <a:lnTo>
                    <a:pt x="45" y="23"/>
                  </a:lnTo>
                  <a:lnTo>
                    <a:pt x="1" y="68"/>
                  </a:lnTo>
                  <a:lnTo>
                    <a:pt x="1" y="156"/>
                  </a:lnTo>
                  <a:lnTo>
                    <a:pt x="23" y="179"/>
                  </a:lnTo>
                  <a:lnTo>
                    <a:pt x="45" y="201"/>
                  </a:lnTo>
                  <a:lnTo>
                    <a:pt x="156" y="245"/>
                  </a:lnTo>
                  <a:lnTo>
                    <a:pt x="268" y="290"/>
                  </a:lnTo>
                  <a:lnTo>
                    <a:pt x="290" y="312"/>
                  </a:lnTo>
                  <a:lnTo>
                    <a:pt x="334" y="312"/>
                  </a:lnTo>
                  <a:lnTo>
                    <a:pt x="379" y="245"/>
                  </a:lnTo>
                  <a:lnTo>
                    <a:pt x="401" y="179"/>
                  </a:lnTo>
                  <a:lnTo>
                    <a:pt x="401" y="156"/>
                  </a:lnTo>
                  <a:lnTo>
                    <a:pt x="357" y="134"/>
                  </a:lnTo>
                  <a:lnTo>
                    <a:pt x="245" y="68"/>
                  </a:lnTo>
                  <a:lnTo>
                    <a:pt x="112" y="23"/>
                  </a:lnTo>
                  <a:lnTo>
                    <a:pt x="67"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9" name="Google Shape;2084;p75"/>
            <p:cNvSpPr/>
            <p:nvPr/>
          </p:nvSpPr>
          <p:spPr>
            <a:xfrm rot="2192941">
              <a:off x="6666108" y="2783249"/>
              <a:ext cx="38863" cy="32967"/>
            </a:xfrm>
            <a:custGeom>
              <a:avLst/>
              <a:gdLst/>
              <a:ahLst/>
              <a:cxnLst/>
              <a:rect l="l" t="t" r="r" b="b"/>
              <a:pathLst>
                <a:path w="290" h="246" extrusionOk="0">
                  <a:moveTo>
                    <a:pt x="157" y="1"/>
                  </a:moveTo>
                  <a:lnTo>
                    <a:pt x="45" y="90"/>
                  </a:lnTo>
                  <a:lnTo>
                    <a:pt x="23" y="112"/>
                  </a:lnTo>
                  <a:lnTo>
                    <a:pt x="1" y="156"/>
                  </a:lnTo>
                  <a:lnTo>
                    <a:pt x="23" y="179"/>
                  </a:lnTo>
                  <a:lnTo>
                    <a:pt x="23" y="223"/>
                  </a:lnTo>
                  <a:lnTo>
                    <a:pt x="90" y="245"/>
                  </a:lnTo>
                  <a:lnTo>
                    <a:pt x="134" y="245"/>
                  </a:lnTo>
                  <a:lnTo>
                    <a:pt x="179" y="223"/>
                  </a:lnTo>
                  <a:lnTo>
                    <a:pt x="245" y="156"/>
                  </a:lnTo>
                  <a:lnTo>
                    <a:pt x="290" y="134"/>
                  </a:lnTo>
                  <a:lnTo>
                    <a:pt x="290" y="112"/>
                  </a:lnTo>
                  <a:lnTo>
                    <a:pt x="290" y="45"/>
                  </a:lnTo>
                  <a:lnTo>
                    <a:pt x="245"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0" name="Google Shape;2085;p75"/>
            <p:cNvSpPr/>
            <p:nvPr/>
          </p:nvSpPr>
          <p:spPr>
            <a:xfrm rot="2192941">
              <a:off x="6659516" y="2679665"/>
              <a:ext cx="140176" cy="101446"/>
            </a:xfrm>
            <a:custGeom>
              <a:avLst/>
              <a:gdLst/>
              <a:ahLst/>
              <a:cxnLst/>
              <a:rect l="l" t="t" r="r" b="b"/>
              <a:pathLst>
                <a:path w="1046" h="757" extrusionOk="0">
                  <a:moveTo>
                    <a:pt x="957" y="0"/>
                  </a:moveTo>
                  <a:lnTo>
                    <a:pt x="912" y="22"/>
                  </a:lnTo>
                  <a:lnTo>
                    <a:pt x="490" y="312"/>
                  </a:lnTo>
                  <a:lnTo>
                    <a:pt x="45" y="578"/>
                  </a:lnTo>
                  <a:lnTo>
                    <a:pt x="22" y="601"/>
                  </a:lnTo>
                  <a:lnTo>
                    <a:pt x="0" y="623"/>
                  </a:lnTo>
                  <a:lnTo>
                    <a:pt x="22" y="690"/>
                  </a:lnTo>
                  <a:lnTo>
                    <a:pt x="22" y="734"/>
                  </a:lnTo>
                  <a:lnTo>
                    <a:pt x="67" y="734"/>
                  </a:lnTo>
                  <a:lnTo>
                    <a:pt x="89" y="756"/>
                  </a:lnTo>
                  <a:lnTo>
                    <a:pt x="134" y="734"/>
                  </a:lnTo>
                  <a:lnTo>
                    <a:pt x="579" y="467"/>
                  </a:lnTo>
                  <a:lnTo>
                    <a:pt x="1001" y="178"/>
                  </a:lnTo>
                  <a:lnTo>
                    <a:pt x="1023" y="156"/>
                  </a:lnTo>
                  <a:lnTo>
                    <a:pt x="1046" y="134"/>
                  </a:lnTo>
                  <a:lnTo>
                    <a:pt x="1023" y="45"/>
                  </a:lnTo>
                  <a:lnTo>
                    <a:pt x="1001" y="22"/>
                  </a:lnTo>
                  <a:lnTo>
                    <a:pt x="979" y="22"/>
                  </a:lnTo>
                  <a:lnTo>
                    <a:pt x="957"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1" name="Google Shape;2086;p75"/>
            <p:cNvSpPr/>
            <p:nvPr/>
          </p:nvSpPr>
          <p:spPr>
            <a:xfrm rot="2192941">
              <a:off x="6735329" y="2781074"/>
              <a:ext cx="59769" cy="47842"/>
            </a:xfrm>
            <a:custGeom>
              <a:avLst/>
              <a:gdLst/>
              <a:ahLst/>
              <a:cxnLst/>
              <a:rect l="l" t="t" r="r" b="b"/>
              <a:pathLst>
                <a:path w="446" h="357" extrusionOk="0">
                  <a:moveTo>
                    <a:pt x="356" y="0"/>
                  </a:moveTo>
                  <a:lnTo>
                    <a:pt x="312" y="23"/>
                  </a:lnTo>
                  <a:lnTo>
                    <a:pt x="45" y="178"/>
                  </a:lnTo>
                  <a:lnTo>
                    <a:pt x="23" y="223"/>
                  </a:lnTo>
                  <a:lnTo>
                    <a:pt x="0" y="245"/>
                  </a:lnTo>
                  <a:lnTo>
                    <a:pt x="0" y="312"/>
                  </a:lnTo>
                  <a:lnTo>
                    <a:pt x="23" y="334"/>
                  </a:lnTo>
                  <a:lnTo>
                    <a:pt x="67" y="356"/>
                  </a:lnTo>
                  <a:lnTo>
                    <a:pt x="134" y="356"/>
                  </a:lnTo>
                  <a:lnTo>
                    <a:pt x="401" y="178"/>
                  </a:lnTo>
                  <a:lnTo>
                    <a:pt x="423" y="156"/>
                  </a:lnTo>
                  <a:lnTo>
                    <a:pt x="445" y="112"/>
                  </a:lnTo>
                  <a:lnTo>
                    <a:pt x="445" y="45"/>
                  </a:lnTo>
                  <a:lnTo>
                    <a:pt x="423" y="23"/>
                  </a:lnTo>
                  <a:lnTo>
                    <a:pt x="401"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2" name="Google Shape;2087;p75"/>
            <p:cNvSpPr/>
            <p:nvPr/>
          </p:nvSpPr>
          <p:spPr>
            <a:xfrm rot="2192941">
              <a:off x="6711424" y="1232078"/>
              <a:ext cx="41945" cy="50790"/>
            </a:xfrm>
            <a:custGeom>
              <a:avLst/>
              <a:gdLst/>
              <a:ahLst/>
              <a:cxnLst/>
              <a:rect l="l" t="t" r="r" b="b"/>
              <a:pathLst>
                <a:path w="313" h="379" extrusionOk="0">
                  <a:moveTo>
                    <a:pt x="90" y="1"/>
                  </a:moveTo>
                  <a:lnTo>
                    <a:pt x="23" y="45"/>
                  </a:lnTo>
                  <a:lnTo>
                    <a:pt x="1" y="112"/>
                  </a:lnTo>
                  <a:lnTo>
                    <a:pt x="1" y="156"/>
                  </a:lnTo>
                  <a:lnTo>
                    <a:pt x="1" y="179"/>
                  </a:lnTo>
                  <a:lnTo>
                    <a:pt x="134" y="334"/>
                  </a:lnTo>
                  <a:lnTo>
                    <a:pt x="157" y="357"/>
                  </a:lnTo>
                  <a:lnTo>
                    <a:pt x="201" y="379"/>
                  </a:lnTo>
                  <a:lnTo>
                    <a:pt x="268" y="357"/>
                  </a:lnTo>
                  <a:lnTo>
                    <a:pt x="312" y="290"/>
                  </a:lnTo>
                  <a:lnTo>
                    <a:pt x="312" y="268"/>
                  </a:lnTo>
                  <a:lnTo>
                    <a:pt x="290" y="223"/>
                  </a:lnTo>
                  <a:lnTo>
                    <a:pt x="157" y="45"/>
                  </a:lnTo>
                  <a:lnTo>
                    <a:pt x="112" y="23"/>
                  </a:lnTo>
                  <a:lnTo>
                    <a:pt x="90"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3" name="Google Shape;2088;p75"/>
            <p:cNvSpPr/>
            <p:nvPr/>
          </p:nvSpPr>
          <p:spPr>
            <a:xfrm rot="2192941">
              <a:off x="6037870" y="1623620"/>
              <a:ext cx="50790" cy="27070"/>
            </a:xfrm>
            <a:custGeom>
              <a:avLst/>
              <a:gdLst/>
              <a:ahLst/>
              <a:cxnLst/>
              <a:rect l="l" t="t" r="r" b="b"/>
              <a:pathLst>
                <a:path w="379" h="202" extrusionOk="0">
                  <a:moveTo>
                    <a:pt x="89" y="1"/>
                  </a:moveTo>
                  <a:lnTo>
                    <a:pt x="45" y="23"/>
                  </a:lnTo>
                  <a:lnTo>
                    <a:pt x="0" y="68"/>
                  </a:lnTo>
                  <a:lnTo>
                    <a:pt x="0" y="112"/>
                  </a:lnTo>
                  <a:lnTo>
                    <a:pt x="0" y="134"/>
                  </a:lnTo>
                  <a:lnTo>
                    <a:pt x="22" y="157"/>
                  </a:lnTo>
                  <a:lnTo>
                    <a:pt x="67" y="179"/>
                  </a:lnTo>
                  <a:lnTo>
                    <a:pt x="267" y="201"/>
                  </a:lnTo>
                  <a:lnTo>
                    <a:pt x="312" y="201"/>
                  </a:lnTo>
                  <a:lnTo>
                    <a:pt x="334" y="179"/>
                  </a:lnTo>
                  <a:lnTo>
                    <a:pt x="378" y="112"/>
                  </a:lnTo>
                  <a:lnTo>
                    <a:pt x="378" y="90"/>
                  </a:lnTo>
                  <a:lnTo>
                    <a:pt x="378" y="45"/>
                  </a:lnTo>
                  <a:lnTo>
                    <a:pt x="356" y="23"/>
                  </a:lnTo>
                  <a:lnTo>
                    <a:pt x="312" y="23"/>
                  </a:lnTo>
                  <a:lnTo>
                    <a:pt x="134"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4" name="Google Shape;2089;p75"/>
            <p:cNvSpPr/>
            <p:nvPr/>
          </p:nvSpPr>
          <p:spPr>
            <a:xfrm rot="2192941">
              <a:off x="6109261" y="1705384"/>
              <a:ext cx="98498" cy="26936"/>
            </a:xfrm>
            <a:custGeom>
              <a:avLst/>
              <a:gdLst/>
              <a:ahLst/>
              <a:cxnLst/>
              <a:rect l="l" t="t" r="r" b="b"/>
              <a:pathLst>
                <a:path w="735" h="201" extrusionOk="0">
                  <a:moveTo>
                    <a:pt x="67" y="1"/>
                  </a:moveTo>
                  <a:lnTo>
                    <a:pt x="45" y="23"/>
                  </a:lnTo>
                  <a:lnTo>
                    <a:pt x="0" y="90"/>
                  </a:lnTo>
                  <a:lnTo>
                    <a:pt x="23" y="156"/>
                  </a:lnTo>
                  <a:lnTo>
                    <a:pt x="45" y="179"/>
                  </a:lnTo>
                  <a:lnTo>
                    <a:pt x="89" y="179"/>
                  </a:lnTo>
                  <a:lnTo>
                    <a:pt x="312" y="201"/>
                  </a:lnTo>
                  <a:lnTo>
                    <a:pt x="468" y="179"/>
                  </a:lnTo>
                  <a:lnTo>
                    <a:pt x="668" y="179"/>
                  </a:lnTo>
                  <a:lnTo>
                    <a:pt x="712" y="112"/>
                  </a:lnTo>
                  <a:lnTo>
                    <a:pt x="734" y="67"/>
                  </a:lnTo>
                  <a:lnTo>
                    <a:pt x="712" y="45"/>
                  </a:lnTo>
                  <a:lnTo>
                    <a:pt x="690" y="23"/>
                  </a:lnTo>
                  <a:lnTo>
                    <a:pt x="668"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5" name="Google Shape;2090;p75"/>
            <p:cNvSpPr/>
            <p:nvPr/>
          </p:nvSpPr>
          <p:spPr>
            <a:xfrm rot="2192941">
              <a:off x="6701766" y="1361710"/>
              <a:ext cx="65799" cy="65799"/>
            </a:xfrm>
            <a:custGeom>
              <a:avLst/>
              <a:gdLst/>
              <a:ahLst/>
              <a:cxnLst/>
              <a:rect l="l" t="t" r="r" b="b"/>
              <a:pathLst>
                <a:path w="491" h="491" extrusionOk="0">
                  <a:moveTo>
                    <a:pt x="112" y="1"/>
                  </a:moveTo>
                  <a:lnTo>
                    <a:pt x="45" y="23"/>
                  </a:lnTo>
                  <a:lnTo>
                    <a:pt x="1" y="68"/>
                  </a:lnTo>
                  <a:lnTo>
                    <a:pt x="1" y="112"/>
                  </a:lnTo>
                  <a:lnTo>
                    <a:pt x="23" y="134"/>
                  </a:lnTo>
                  <a:lnTo>
                    <a:pt x="156" y="312"/>
                  </a:lnTo>
                  <a:lnTo>
                    <a:pt x="312" y="468"/>
                  </a:lnTo>
                  <a:lnTo>
                    <a:pt x="357" y="490"/>
                  </a:lnTo>
                  <a:lnTo>
                    <a:pt x="379" y="490"/>
                  </a:lnTo>
                  <a:lnTo>
                    <a:pt x="446" y="468"/>
                  </a:lnTo>
                  <a:lnTo>
                    <a:pt x="490" y="401"/>
                  </a:lnTo>
                  <a:lnTo>
                    <a:pt x="490" y="357"/>
                  </a:lnTo>
                  <a:lnTo>
                    <a:pt x="468" y="335"/>
                  </a:lnTo>
                  <a:lnTo>
                    <a:pt x="312" y="201"/>
                  </a:lnTo>
                  <a:lnTo>
                    <a:pt x="179" y="23"/>
                  </a:lnTo>
                  <a:lnTo>
                    <a:pt x="156"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6" name="Google Shape;2091;p75"/>
            <p:cNvSpPr/>
            <p:nvPr/>
          </p:nvSpPr>
          <p:spPr>
            <a:xfrm rot="2192941">
              <a:off x="6301375" y="2519096"/>
              <a:ext cx="35915" cy="62717"/>
            </a:xfrm>
            <a:custGeom>
              <a:avLst/>
              <a:gdLst/>
              <a:ahLst/>
              <a:cxnLst/>
              <a:rect l="l" t="t" r="r" b="b"/>
              <a:pathLst>
                <a:path w="268" h="468" extrusionOk="0">
                  <a:moveTo>
                    <a:pt x="179" y="1"/>
                  </a:moveTo>
                  <a:lnTo>
                    <a:pt x="112" y="23"/>
                  </a:lnTo>
                  <a:lnTo>
                    <a:pt x="90" y="45"/>
                  </a:lnTo>
                  <a:lnTo>
                    <a:pt x="68" y="68"/>
                  </a:lnTo>
                  <a:lnTo>
                    <a:pt x="23" y="357"/>
                  </a:lnTo>
                  <a:lnTo>
                    <a:pt x="1" y="401"/>
                  </a:lnTo>
                  <a:lnTo>
                    <a:pt x="23" y="423"/>
                  </a:lnTo>
                  <a:lnTo>
                    <a:pt x="45" y="446"/>
                  </a:lnTo>
                  <a:lnTo>
                    <a:pt x="90" y="468"/>
                  </a:lnTo>
                  <a:lnTo>
                    <a:pt x="157" y="446"/>
                  </a:lnTo>
                  <a:lnTo>
                    <a:pt x="179" y="423"/>
                  </a:lnTo>
                  <a:lnTo>
                    <a:pt x="201" y="379"/>
                  </a:lnTo>
                  <a:lnTo>
                    <a:pt x="268" y="112"/>
                  </a:lnTo>
                  <a:lnTo>
                    <a:pt x="268" y="68"/>
                  </a:lnTo>
                  <a:lnTo>
                    <a:pt x="246" y="45"/>
                  </a:lnTo>
                  <a:lnTo>
                    <a:pt x="223" y="23"/>
                  </a:lnTo>
                  <a:lnTo>
                    <a:pt x="179"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7" name="Google Shape;2092;p75"/>
            <p:cNvSpPr/>
            <p:nvPr/>
          </p:nvSpPr>
          <p:spPr>
            <a:xfrm rot="2192941">
              <a:off x="5942464" y="2179552"/>
              <a:ext cx="62717" cy="77592"/>
            </a:xfrm>
            <a:custGeom>
              <a:avLst/>
              <a:gdLst/>
              <a:ahLst/>
              <a:cxnLst/>
              <a:rect l="l" t="t" r="r" b="b"/>
              <a:pathLst>
                <a:path w="468" h="579" extrusionOk="0">
                  <a:moveTo>
                    <a:pt x="356" y="0"/>
                  </a:moveTo>
                  <a:lnTo>
                    <a:pt x="311" y="45"/>
                  </a:lnTo>
                  <a:lnTo>
                    <a:pt x="22" y="423"/>
                  </a:lnTo>
                  <a:lnTo>
                    <a:pt x="0" y="445"/>
                  </a:lnTo>
                  <a:lnTo>
                    <a:pt x="0" y="490"/>
                  </a:lnTo>
                  <a:lnTo>
                    <a:pt x="22" y="556"/>
                  </a:lnTo>
                  <a:lnTo>
                    <a:pt x="67" y="579"/>
                  </a:lnTo>
                  <a:lnTo>
                    <a:pt x="89" y="579"/>
                  </a:lnTo>
                  <a:lnTo>
                    <a:pt x="134" y="556"/>
                  </a:lnTo>
                  <a:lnTo>
                    <a:pt x="156" y="534"/>
                  </a:lnTo>
                  <a:lnTo>
                    <a:pt x="445" y="156"/>
                  </a:lnTo>
                  <a:lnTo>
                    <a:pt x="467" y="134"/>
                  </a:lnTo>
                  <a:lnTo>
                    <a:pt x="467" y="89"/>
                  </a:lnTo>
                  <a:lnTo>
                    <a:pt x="445" y="22"/>
                  </a:lnTo>
                  <a:lnTo>
                    <a:pt x="423"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8" name="Google Shape;2093;p75"/>
            <p:cNvSpPr/>
            <p:nvPr/>
          </p:nvSpPr>
          <p:spPr>
            <a:xfrm rot="2192941">
              <a:off x="6073776" y="2151002"/>
              <a:ext cx="74644" cy="74644"/>
            </a:xfrm>
            <a:custGeom>
              <a:avLst/>
              <a:gdLst/>
              <a:ahLst/>
              <a:cxnLst/>
              <a:rect l="l" t="t" r="r" b="b"/>
              <a:pathLst>
                <a:path w="557" h="557" extrusionOk="0">
                  <a:moveTo>
                    <a:pt x="467" y="1"/>
                  </a:moveTo>
                  <a:lnTo>
                    <a:pt x="445" y="23"/>
                  </a:lnTo>
                  <a:lnTo>
                    <a:pt x="312" y="112"/>
                  </a:lnTo>
                  <a:lnTo>
                    <a:pt x="223" y="201"/>
                  </a:lnTo>
                  <a:lnTo>
                    <a:pt x="22" y="401"/>
                  </a:lnTo>
                  <a:lnTo>
                    <a:pt x="0" y="446"/>
                  </a:lnTo>
                  <a:lnTo>
                    <a:pt x="0" y="468"/>
                  </a:lnTo>
                  <a:lnTo>
                    <a:pt x="22" y="535"/>
                  </a:lnTo>
                  <a:lnTo>
                    <a:pt x="45" y="557"/>
                  </a:lnTo>
                  <a:lnTo>
                    <a:pt x="111" y="557"/>
                  </a:lnTo>
                  <a:lnTo>
                    <a:pt x="156" y="535"/>
                  </a:lnTo>
                  <a:lnTo>
                    <a:pt x="334" y="334"/>
                  </a:lnTo>
                  <a:lnTo>
                    <a:pt x="423" y="268"/>
                  </a:lnTo>
                  <a:lnTo>
                    <a:pt x="512" y="179"/>
                  </a:lnTo>
                  <a:lnTo>
                    <a:pt x="556" y="156"/>
                  </a:lnTo>
                  <a:lnTo>
                    <a:pt x="556" y="112"/>
                  </a:lnTo>
                  <a:lnTo>
                    <a:pt x="556" y="45"/>
                  </a:lnTo>
                  <a:lnTo>
                    <a:pt x="534" y="23"/>
                  </a:lnTo>
                  <a:lnTo>
                    <a:pt x="512"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9" name="Google Shape;2094;p75"/>
            <p:cNvSpPr/>
            <p:nvPr/>
          </p:nvSpPr>
          <p:spPr>
            <a:xfrm rot="2192941">
              <a:off x="6192148" y="2571583"/>
              <a:ext cx="50924" cy="137227"/>
            </a:xfrm>
            <a:custGeom>
              <a:avLst/>
              <a:gdLst/>
              <a:ahLst/>
              <a:cxnLst/>
              <a:rect l="l" t="t" r="r" b="b"/>
              <a:pathLst>
                <a:path w="380" h="1024" extrusionOk="0">
                  <a:moveTo>
                    <a:pt x="312" y="1"/>
                  </a:moveTo>
                  <a:lnTo>
                    <a:pt x="246" y="23"/>
                  </a:lnTo>
                  <a:lnTo>
                    <a:pt x="201" y="45"/>
                  </a:lnTo>
                  <a:lnTo>
                    <a:pt x="201" y="67"/>
                  </a:lnTo>
                  <a:lnTo>
                    <a:pt x="1" y="913"/>
                  </a:lnTo>
                  <a:lnTo>
                    <a:pt x="1" y="957"/>
                  </a:lnTo>
                  <a:lnTo>
                    <a:pt x="23" y="1002"/>
                  </a:lnTo>
                  <a:lnTo>
                    <a:pt x="45" y="1024"/>
                  </a:lnTo>
                  <a:lnTo>
                    <a:pt x="134" y="1024"/>
                  </a:lnTo>
                  <a:lnTo>
                    <a:pt x="157" y="1002"/>
                  </a:lnTo>
                  <a:lnTo>
                    <a:pt x="179" y="957"/>
                  </a:lnTo>
                  <a:lnTo>
                    <a:pt x="268" y="534"/>
                  </a:lnTo>
                  <a:lnTo>
                    <a:pt x="379" y="112"/>
                  </a:lnTo>
                  <a:lnTo>
                    <a:pt x="379" y="67"/>
                  </a:lnTo>
                  <a:lnTo>
                    <a:pt x="357" y="45"/>
                  </a:lnTo>
                  <a:lnTo>
                    <a:pt x="335" y="23"/>
                  </a:lnTo>
                  <a:lnTo>
                    <a:pt x="312"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0" name="Google Shape;2095;p75"/>
            <p:cNvSpPr/>
            <p:nvPr/>
          </p:nvSpPr>
          <p:spPr>
            <a:xfrm rot="2192941">
              <a:off x="6515736" y="2682424"/>
              <a:ext cx="83489" cy="44760"/>
            </a:xfrm>
            <a:custGeom>
              <a:avLst/>
              <a:gdLst/>
              <a:ahLst/>
              <a:cxnLst/>
              <a:rect l="l" t="t" r="r" b="b"/>
              <a:pathLst>
                <a:path w="623" h="334" extrusionOk="0">
                  <a:moveTo>
                    <a:pt x="512" y="0"/>
                  </a:moveTo>
                  <a:lnTo>
                    <a:pt x="89" y="156"/>
                  </a:lnTo>
                  <a:lnTo>
                    <a:pt x="44" y="178"/>
                  </a:lnTo>
                  <a:lnTo>
                    <a:pt x="22" y="200"/>
                  </a:lnTo>
                  <a:lnTo>
                    <a:pt x="0" y="267"/>
                  </a:lnTo>
                  <a:lnTo>
                    <a:pt x="22" y="289"/>
                  </a:lnTo>
                  <a:lnTo>
                    <a:pt x="44" y="312"/>
                  </a:lnTo>
                  <a:lnTo>
                    <a:pt x="89" y="334"/>
                  </a:lnTo>
                  <a:lnTo>
                    <a:pt x="111" y="334"/>
                  </a:lnTo>
                  <a:lnTo>
                    <a:pt x="556" y="178"/>
                  </a:lnTo>
                  <a:lnTo>
                    <a:pt x="578" y="156"/>
                  </a:lnTo>
                  <a:lnTo>
                    <a:pt x="601" y="134"/>
                  </a:lnTo>
                  <a:lnTo>
                    <a:pt x="623" y="45"/>
                  </a:lnTo>
                  <a:lnTo>
                    <a:pt x="601" y="22"/>
                  </a:lnTo>
                  <a:lnTo>
                    <a:pt x="578"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1" name="Google Shape;2096;p75"/>
            <p:cNvSpPr/>
            <p:nvPr/>
          </p:nvSpPr>
          <p:spPr>
            <a:xfrm rot="2192941">
              <a:off x="6589887" y="2828556"/>
              <a:ext cx="101446" cy="68748"/>
            </a:xfrm>
            <a:custGeom>
              <a:avLst/>
              <a:gdLst/>
              <a:ahLst/>
              <a:cxnLst/>
              <a:rect l="l" t="t" r="r" b="b"/>
              <a:pathLst>
                <a:path w="757" h="513" extrusionOk="0">
                  <a:moveTo>
                    <a:pt x="645" y="0"/>
                  </a:moveTo>
                  <a:lnTo>
                    <a:pt x="623" y="23"/>
                  </a:lnTo>
                  <a:lnTo>
                    <a:pt x="334" y="178"/>
                  </a:lnTo>
                  <a:lnTo>
                    <a:pt x="67" y="312"/>
                  </a:lnTo>
                  <a:lnTo>
                    <a:pt x="23" y="334"/>
                  </a:lnTo>
                  <a:lnTo>
                    <a:pt x="0" y="379"/>
                  </a:lnTo>
                  <a:lnTo>
                    <a:pt x="0" y="445"/>
                  </a:lnTo>
                  <a:lnTo>
                    <a:pt x="0" y="468"/>
                  </a:lnTo>
                  <a:lnTo>
                    <a:pt x="23" y="490"/>
                  </a:lnTo>
                  <a:lnTo>
                    <a:pt x="67" y="512"/>
                  </a:lnTo>
                  <a:lnTo>
                    <a:pt x="89" y="490"/>
                  </a:lnTo>
                  <a:lnTo>
                    <a:pt x="401" y="356"/>
                  </a:lnTo>
                  <a:lnTo>
                    <a:pt x="712" y="178"/>
                  </a:lnTo>
                  <a:lnTo>
                    <a:pt x="734" y="156"/>
                  </a:lnTo>
                  <a:lnTo>
                    <a:pt x="757" y="112"/>
                  </a:lnTo>
                  <a:lnTo>
                    <a:pt x="734" y="45"/>
                  </a:lnTo>
                  <a:lnTo>
                    <a:pt x="712" y="23"/>
                  </a:lnTo>
                  <a:lnTo>
                    <a:pt x="690"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2" name="Google Shape;2097;p75"/>
            <p:cNvSpPr/>
            <p:nvPr/>
          </p:nvSpPr>
          <p:spPr>
            <a:xfrm rot="2192941">
              <a:off x="6581351" y="2600337"/>
              <a:ext cx="178905" cy="113373"/>
            </a:xfrm>
            <a:custGeom>
              <a:avLst/>
              <a:gdLst/>
              <a:ahLst/>
              <a:cxnLst/>
              <a:rect l="l" t="t" r="r" b="b"/>
              <a:pathLst>
                <a:path w="1335" h="846" extrusionOk="0">
                  <a:moveTo>
                    <a:pt x="1246" y="1"/>
                  </a:moveTo>
                  <a:lnTo>
                    <a:pt x="1201" y="23"/>
                  </a:lnTo>
                  <a:lnTo>
                    <a:pt x="934" y="201"/>
                  </a:lnTo>
                  <a:lnTo>
                    <a:pt x="668" y="379"/>
                  </a:lnTo>
                  <a:lnTo>
                    <a:pt x="356" y="535"/>
                  </a:lnTo>
                  <a:lnTo>
                    <a:pt x="67" y="668"/>
                  </a:lnTo>
                  <a:lnTo>
                    <a:pt x="22" y="690"/>
                  </a:lnTo>
                  <a:lnTo>
                    <a:pt x="0" y="712"/>
                  </a:lnTo>
                  <a:lnTo>
                    <a:pt x="0" y="779"/>
                  </a:lnTo>
                  <a:lnTo>
                    <a:pt x="0" y="801"/>
                  </a:lnTo>
                  <a:lnTo>
                    <a:pt x="22" y="846"/>
                  </a:lnTo>
                  <a:lnTo>
                    <a:pt x="89" y="846"/>
                  </a:lnTo>
                  <a:lnTo>
                    <a:pt x="423" y="712"/>
                  </a:lnTo>
                  <a:lnTo>
                    <a:pt x="712" y="557"/>
                  </a:lnTo>
                  <a:lnTo>
                    <a:pt x="1023" y="379"/>
                  </a:lnTo>
                  <a:lnTo>
                    <a:pt x="1290" y="179"/>
                  </a:lnTo>
                  <a:lnTo>
                    <a:pt x="1313" y="134"/>
                  </a:lnTo>
                  <a:lnTo>
                    <a:pt x="1335" y="112"/>
                  </a:lnTo>
                  <a:lnTo>
                    <a:pt x="1313" y="45"/>
                  </a:lnTo>
                  <a:lnTo>
                    <a:pt x="1313"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3" name="Google Shape;2098;p75"/>
            <p:cNvSpPr/>
            <p:nvPr/>
          </p:nvSpPr>
          <p:spPr>
            <a:xfrm rot="2192941">
              <a:off x="6511944" y="2745524"/>
              <a:ext cx="122352" cy="71696"/>
            </a:xfrm>
            <a:custGeom>
              <a:avLst/>
              <a:gdLst/>
              <a:ahLst/>
              <a:cxnLst/>
              <a:rect l="l" t="t" r="r" b="b"/>
              <a:pathLst>
                <a:path w="913" h="535" extrusionOk="0">
                  <a:moveTo>
                    <a:pt x="823" y="0"/>
                  </a:moveTo>
                  <a:lnTo>
                    <a:pt x="779" y="23"/>
                  </a:lnTo>
                  <a:lnTo>
                    <a:pt x="423" y="200"/>
                  </a:lnTo>
                  <a:lnTo>
                    <a:pt x="67" y="356"/>
                  </a:lnTo>
                  <a:lnTo>
                    <a:pt x="22" y="378"/>
                  </a:lnTo>
                  <a:lnTo>
                    <a:pt x="0" y="401"/>
                  </a:lnTo>
                  <a:lnTo>
                    <a:pt x="0" y="467"/>
                  </a:lnTo>
                  <a:lnTo>
                    <a:pt x="0" y="512"/>
                  </a:lnTo>
                  <a:lnTo>
                    <a:pt x="22" y="534"/>
                  </a:lnTo>
                  <a:lnTo>
                    <a:pt x="111" y="534"/>
                  </a:lnTo>
                  <a:lnTo>
                    <a:pt x="490" y="378"/>
                  </a:lnTo>
                  <a:lnTo>
                    <a:pt x="868" y="178"/>
                  </a:lnTo>
                  <a:lnTo>
                    <a:pt x="890" y="156"/>
                  </a:lnTo>
                  <a:lnTo>
                    <a:pt x="912" y="111"/>
                  </a:lnTo>
                  <a:lnTo>
                    <a:pt x="912" y="45"/>
                  </a:lnTo>
                  <a:lnTo>
                    <a:pt x="890" y="23"/>
                  </a:lnTo>
                  <a:lnTo>
                    <a:pt x="845"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grpSp>
        <p:nvGrpSpPr>
          <p:cNvPr id="94" name="Google Shape;2058;p75"/>
          <p:cNvGrpSpPr/>
          <p:nvPr/>
        </p:nvGrpSpPr>
        <p:grpSpPr>
          <a:xfrm rot="2170544">
            <a:off x="3320763" y="994957"/>
            <a:ext cx="1671368" cy="1765092"/>
            <a:chOff x="5858316" y="1224583"/>
            <a:chExt cx="1671329" cy="1765051"/>
          </a:xfrm>
        </p:grpSpPr>
        <p:sp>
          <p:nvSpPr>
            <p:cNvPr id="95" name="Google Shape;2059;p75"/>
            <p:cNvSpPr/>
            <p:nvPr/>
          </p:nvSpPr>
          <p:spPr>
            <a:xfrm rot="2192941">
              <a:off x="6585155" y="2147033"/>
              <a:ext cx="283299" cy="253415"/>
            </a:xfrm>
            <a:custGeom>
              <a:avLst/>
              <a:gdLst/>
              <a:ahLst/>
              <a:cxnLst/>
              <a:rect l="l" t="t" r="r" b="b"/>
              <a:pathLst>
                <a:path w="2114" h="1891" extrusionOk="0">
                  <a:moveTo>
                    <a:pt x="1713" y="0"/>
                  </a:moveTo>
                  <a:lnTo>
                    <a:pt x="1624" y="22"/>
                  </a:lnTo>
                  <a:lnTo>
                    <a:pt x="1557" y="45"/>
                  </a:lnTo>
                  <a:lnTo>
                    <a:pt x="1513" y="89"/>
                  </a:lnTo>
                  <a:lnTo>
                    <a:pt x="1446" y="134"/>
                  </a:lnTo>
                  <a:lnTo>
                    <a:pt x="1401" y="200"/>
                  </a:lnTo>
                  <a:lnTo>
                    <a:pt x="1379" y="289"/>
                  </a:lnTo>
                  <a:lnTo>
                    <a:pt x="1379" y="401"/>
                  </a:lnTo>
                  <a:lnTo>
                    <a:pt x="1379" y="534"/>
                  </a:lnTo>
                  <a:lnTo>
                    <a:pt x="1401" y="667"/>
                  </a:lnTo>
                  <a:lnTo>
                    <a:pt x="1468" y="823"/>
                  </a:lnTo>
                  <a:lnTo>
                    <a:pt x="1535" y="979"/>
                  </a:lnTo>
                  <a:lnTo>
                    <a:pt x="1624" y="1157"/>
                  </a:lnTo>
                  <a:lnTo>
                    <a:pt x="1668" y="1246"/>
                  </a:lnTo>
                  <a:lnTo>
                    <a:pt x="1757" y="1335"/>
                  </a:lnTo>
                  <a:lnTo>
                    <a:pt x="1846" y="1224"/>
                  </a:lnTo>
                  <a:lnTo>
                    <a:pt x="1935" y="1090"/>
                  </a:lnTo>
                  <a:lnTo>
                    <a:pt x="2024" y="934"/>
                  </a:lnTo>
                  <a:lnTo>
                    <a:pt x="2091" y="779"/>
                  </a:lnTo>
                  <a:lnTo>
                    <a:pt x="2113" y="601"/>
                  </a:lnTo>
                  <a:lnTo>
                    <a:pt x="2113" y="467"/>
                  </a:lnTo>
                  <a:lnTo>
                    <a:pt x="2091" y="312"/>
                  </a:lnTo>
                  <a:lnTo>
                    <a:pt x="2046" y="200"/>
                  </a:lnTo>
                  <a:lnTo>
                    <a:pt x="1957" y="89"/>
                  </a:lnTo>
                  <a:lnTo>
                    <a:pt x="1891" y="22"/>
                  </a:lnTo>
                  <a:lnTo>
                    <a:pt x="1802" y="0"/>
                  </a:lnTo>
                  <a:close/>
                  <a:moveTo>
                    <a:pt x="67" y="1135"/>
                  </a:moveTo>
                  <a:lnTo>
                    <a:pt x="22" y="1179"/>
                  </a:lnTo>
                  <a:lnTo>
                    <a:pt x="0" y="1224"/>
                  </a:lnTo>
                  <a:lnTo>
                    <a:pt x="0" y="1290"/>
                  </a:lnTo>
                  <a:lnTo>
                    <a:pt x="0" y="1379"/>
                  </a:lnTo>
                  <a:lnTo>
                    <a:pt x="22" y="1513"/>
                  </a:lnTo>
                  <a:lnTo>
                    <a:pt x="89" y="1646"/>
                  </a:lnTo>
                  <a:lnTo>
                    <a:pt x="178" y="1735"/>
                  </a:lnTo>
                  <a:lnTo>
                    <a:pt x="289" y="1824"/>
                  </a:lnTo>
                  <a:lnTo>
                    <a:pt x="445" y="1869"/>
                  </a:lnTo>
                  <a:lnTo>
                    <a:pt x="623" y="1891"/>
                  </a:lnTo>
                  <a:lnTo>
                    <a:pt x="801" y="1869"/>
                  </a:lnTo>
                  <a:lnTo>
                    <a:pt x="956" y="1846"/>
                  </a:lnTo>
                  <a:lnTo>
                    <a:pt x="845" y="1646"/>
                  </a:lnTo>
                  <a:lnTo>
                    <a:pt x="712" y="1490"/>
                  </a:lnTo>
                  <a:lnTo>
                    <a:pt x="556" y="1357"/>
                  </a:lnTo>
                  <a:lnTo>
                    <a:pt x="423" y="1246"/>
                  </a:lnTo>
                  <a:lnTo>
                    <a:pt x="289" y="1179"/>
                  </a:lnTo>
                  <a:lnTo>
                    <a:pt x="200" y="1135"/>
                  </a:lnTo>
                  <a:close/>
                </a:path>
              </a:pathLst>
            </a:custGeom>
            <a:solidFill>
              <a:srgbClr val="F7DE68"/>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6" name="Google Shape;2060;p75"/>
            <p:cNvSpPr/>
            <p:nvPr/>
          </p:nvSpPr>
          <p:spPr>
            <a:xfrm rot="2192941">
              <a:off x="6555151" y="2237892"/>
              <a:ext cx="128249" cy="101446"/>
            </a:xfrm>
            <a:custGeom>
              <a:avLst/>
              <a:gdLst/>
              <a:ahLst/>
              <a:cxnLst/>
              <a:rect l="l" t="t" r="r" b="b"/>
              <a:pathLst>
                <a:path w="957" h="757" fill="none" extrusionOk="0">
                  <a:moveTo>
                    <a:pt x="0" y="245"/>
                  </a:moveTo>
                  <a:lnTo>
                    <a:pt x="0" y="245"/>
                  </a:lnTo>
                  <a:lnTo>
                    <a:pt x="22" y="379"/>
                  </a:lnTo>
                  <a:lnTo>
                    <a:pt x="89" y="512"/>
                  </a:lnTo>
                  <a:lnTo>
                    <a:pt x="89" y="512"/>
                  </a:lnTo>
                  <a:lnTo>
                    <a:pt x="178" y="601"/>
                  </a:lnTo>
                  <a:lnTo>
                    <a:pt x="289" y="690"/>
                  </a:lnTo>
                  <a:lnTo>
                    <a:pt x="445" y="735"/>
                  </a:lnTo>
                  <a:lnTo>
                    <a:pt x="623" y="757"/>
                  </a:lnTo>
                  <a:lnTo>
                    <a:pt x="623" y="757"/>
                  </a:lnTo>
                  <a:lnTo>
                    <a:pt x="801" y="735"/>
                  </a:lnTo>
                  <a:lnTo>
                    <a:pt x="956" y="712"/>
                  </a:lnTo>
                  <a:lnTo>
                    <a:pt x="956" y="712"/>
                  </a:lnTo>
                  <a:lnTo>
                    <a:pt x="845" y="512"/>
                  </a:lnTo>
                  <a:lnTo>
                    <a:pt x="712" y="356"/>
                  </a:lnTo>
                  <a:lnTo>
                    <a:pt x="556" y="223"/>
                  </a:lnTo>
                  <a:lnTo>
                    <a:pt x="423" y="112"/>
                  </a:lnTo>
                  <a:lnTo>
                    <a:pt x="423" y="112"/>
                  </a:lnTo>
                  <a:lnTo>
                    <a:pt x="289" y="45"/>
                  </a:lnTo>
                  <a:lnTo>
                    <a:pt x="200" y="1"/>
                  </a:lnTo>
                  <a:lnTo>
                    <a:pt x="134" y="1"/>
                  </a:lnTo>
                  <a:lnTo>
                    <a:pt x="67" y="1"/>
                  </a:lnTo>
                  <a:lnTo>
                    <a:pt x="67" y="1"/>
                  </a:lnTo>
                  <a:lnTo>
                    <a:pt x="22" y="45"/>
                  </a:lnTo>
                  <a:lnTo>
                    <a:pt x="0" y="90"/>
                  </a:lnTo>
                  <a:lnTo>
                    <a:pt x="0" y="156"/>
                  </a:lnTo>
                  <a:lnTo>
                    <a:pt x="0" y="24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7" name="Google Shape;2061;p75"/>
            <p:cNvSpPr/>
            <p:nvPr/>
          </p:nvSpPr>
          <p:spPr>
            <a:xfrm rot="2192941">
              <a:off x="6773971" y="2209385"/>
              <a:ext cx="98498" cy="178905"/>
            </a:xfrm>
            <a:custGeom>
              <a:avLst/>
              <a:gdLst/>
              <a:ahLst/>
              <a:cxnLst/>
              <a:rect l="l" t="t" r="r" b="b"/>
              <a:pathLst>
                <a:path w="735" h="1335" fill="none" extrusionOk="0">
                  <a:moveTo>
                    <a:pt x="667" y="200"/>
                  </a:moveTo>
                  <a:lnTo>
                    <a:pt x="667" y="200"/>
                  </a:lnTo>
                  <a:lnTo>
                    <a:pt x="578" y="89"/>
                  </a:lnTo>
                  <a:lnTo>
                    <a:pt x="512" y="22"/>
                  </a:lnTo>
                  <a:lnTo>
                    <a:pt x="423" y="0"/>
                  </a:lnTo>
                  <a:lnTo>
                    <a:pt x="334" y="0"/>
                  </a:lnTo>
                  <a:lnTo>
                    <a:pt x="334" y="0"/>
                  </a:lnTo>
                  <a:lnTo>
                    <a:pt x="245" y="22"/>
                  </a:lnTo>
                  <a:lnTo>
                    <a:pt x="178" y="45"/>
                  </a:lnTo>
                  <a:lnTo>
                    <a:pt x="134" y="89"/>
                  </a:lnTo>
                  <a:lnTo>
                    <a:pt x="67" y="134"/>
                  </a:lnTo>
                  <a:lnTo>
                    <a:pt x="67" y="134"/>
                  </a:lnTo>
                  <a:lnTo>
                    <a:pt x="22" y="200"/>
                  </a:lnTo>
                  <a:lnTo>
                    <a:pt x="0" y="289"/>
                  </a:lnTo>
                  <a:lnTo>
                    <a:pt x="0" y="401"/>
                  </a:lnTo>
                  <a:lnTo>
                    <a:pt x="0" y="534"/>
                  </a:lnTo>
                  <a:lnTo>
                    <a:pt x="0" y="534"/>
                  </a:lnTo>
                  <a:lnTo>
                    <a:pt x="22" y="667"/>
                  </a:lnTo>
                  <a:lnTo>
                    <a:pt x="89" y="823"/>
                  </a:lnTo>
                  <a:lnTo>
                    <a:pt x="156" y="979"/>
                  </a:lnTo>
                  <a:lnTo>
                    <a:pt x="245" y="1157"/>
                  </a:lnTo>
                  <a:lnTo>
                    <a:pt x="245" y="1157"/>
                  </a:lnTo>
                  <a:lnTo>
                    <a:pt x="289" y="1246"/>
                  </a:lnTo>
                  <a:lnTo>
                    <a:pt x="378" y="1335"/>
                  </a:lnTo>
                  <a:lnTo>
                    <a:pt x="378" y="1335"/>
                  </a:lnTo>
                  <a:lnTo>
                    <a:pt x="467" y="1224"/>
                  </a:lnTo>
                  <a:lnTo>
                    <a:pt x="556" y="1090"/>
                  </a:lnTo>
                  <a:lnTo>
                    <a:pt x="645" y="934"/>
                  </a:lnTo>
                  <a:lnTo>
                    <a:pt x="712" y="779"/>
                  </a:lnTo>
                  <a:lnTo>
                    <a:pt x="712" y="779"/>
                  </a:lnTo>
                  <a:lnTo>
                    <a:pt x="734" y="601"/>
                  </a:lnTo>
                  <a:lnTo>
                    <a:pt x="734" y="467"/>
                  </a:lnTo>
                  <a:lnTo>
                    <a:pt x="712" y="312"/>
                  </a:lnTo>
                  <a:lnTo>
                    <a:pt x="667" y="200"/>
                  </a:lnTo>
                  <a:lnTo>
                    <a:pt x="667" y="200"/>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8" name="Google Shape;2062;p75"/>
            <p:cNvSpPr/>
            <p:nvPr/>
          </p:nvSpPr>
          <p:spPr>
            <a:xfrm rot="2192941">
              <a:off x="6591195" y="2839941"/>
              <a:ext cx="86571" cy="77592"/>
            </a:xfrm>
            <a:custGeom>
              <a:avLst/>
              <a:gdLst/>
              <a:ahLst/>
              <a:cxnLst/>
              <a:rect l="l" t="t" r="r" b="b"/>
              <a:pathLst>
                <a:path w="646" h="579" extrusionOk="0">
                  <a:moveTo>
                    <a:pt x="579" y="0"/>
                  </a:moveTo>
                  <a:lnTo>
                    <a:pt x="290" y="178"/>
                  </a:lnTo>
                  <a:lnTo>
                    <a:pt x="0" y="312"/>
                  </a:lnTo>
                  <a:lnTo>
                    <a:pt x="45" y="401"/>
                  </a:lnTo>
                  <a:lnTo>
                    <a:pt x="89" y="468"/>
                  </a:lnTo>
                  <a:lnTo>
                    <a:pt x="134" y="534"/>
                  </a:lnTo>
                  <a:lnTo>
                    <a:pt x="201" y="556"/>
                  </a:lnTo>
                  <a:lnTo>
                    <a:pt x="290" y="579"/>
                  </a:lnTo>
                  <a:lnTo>
                    <a:pt x="356" y="579"/>
                  </a:lnTo>
                  <a:lnTo>
                    <a:pt x="423" y="556"/>
                  </a:lnTo>
                  <a:lnTo>
                    <a:pt x="512" y="512"/>
                  </a:lnTo>
                  <a:lnTo>
                    <a:pt x="579" y="468"/>
                  </a:lnTo>
                  <a:lnTo>
                    <a:pt x="623" y="379"/>
                  </a:lnTo>
                  <a:lnTo>
                    <a:pt x="645" y="290"/>
                  </a:lnTo>
                  <a:lnTo>
                    <a:pt x="623" y="156"/>
                  </a:lnTo>
                  <a:lnTo>
                    <a:pt x="579" y="0"/>
                  </a:lnTo>
                  <a:close/>
                </a:path>
              </a:pathLst>
            </a:custGeom>
            <a:solidFill>
              <a:srgbClr val="958888"/>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9" name="Google Shape;2063;p75"/>
            <p:cNvSpPr/>
            <p:nvPr/>
          </p:nvSpPr>
          <p:spPr>
            <a:xfrm rot="2192941">
              <a:off x="6218846" y="1507590"/>
              <a:ext cx="998651" cy="1114972"/>
            </a:xfrm>
            <a:custGeom>
              <a:avLst/>
              <a:gdLst/>
              <a:ahLst/>
              <a:cxnLst/>
              <a:rect l="l" t="t" r="r" b="b"/>
              <a:pathLst>
                <a:path w="7452" h="8320" extrusionOk="0">
                  <a:moveTo>
                    <a:pt x="4315" y="601"/>
                  </a:moveTo>
                  <a:lnTo>
                    <a:pt x="4493" y="624"/>
                  </a:lnTo>
                  <a:lnTo>
                    <a:pt x="4649" y="646"/>
                  </a:lnTo>
                  <a:lnTo>
                    <a:pt x="4805" y="690"/>
                  </a:lnTo>
                  <a:lnTo>
                    <a:pt x="4938" y="757"/>
                  </a:lnTo>
                  <a:lnTo>
                    <a:pt x="5049" y="846"/>
                  </a:lnTo>
                  <a:lnTo>
                    <a:pt x="5161" y="935"/>
                  </a:lnTo>
                  <a:lnTo>
                    <a:pt x="5250" y="1024"/>
                  </a:lnTo>
                  <a:lnTo>
                    <a:pt x="5338" y="1157"/>
                  </a:lnTo>
                  <a:lnTo>
                    <a:pt x="5383" y="1313"/>
                  </a:lnTo>
                  <a:lnTo>
                    <a:pt x="5405" y="1469"/>
                  </a:lnTo>
                  <a:lnTo>
                    <a:pt x="5383" y="1536"/>
                  </a:lnTo>
                  <a:lnTo>
                    <a:pt x="5361" y="1625"/>
                  </a:lnTo>
                  <a:lnTo>
                    <a:pt x="5294" y="1669"/>
                  </a:lnTo>
                  <a:lnTo>
                    <a:pt x="5227" y="1736"/>
                  </a:lnTo>
                  <a:lnTo>
                    <a:pt x="5138" y="1691"/>
                  </a:lnTo>
                  <a:lnTo>
                    <a:pt x="4871" y="1580"/>
                  </a:lnTo>
                  <a:lnTo>
                    <a:pt x="3893" y="1135"/>
                  </a:lnTo>
                  <a:lnTo>
                    <a:pt x="3826" y="1002"/>
                  </a:lnTo>
                  <a:lnTo>
                    <a:pt x="3804" y="891"/>
                  </a:lnTo>
                  <a:lnTo>
                    <a:pt x="3804" y="779"/>
                  </a:lnTo>
                  <a:lnTo>
                    <a:pt x="3848" y="713"/>
                  </a:lnTo>
                  <a:lnTo>
                    <a:pt x="3915" y="646"/>
                  </a:lnTo>
                  <a:lnTo>
                    <a:pt x="4004" y="624"/>
                  </a:lnTo>
                  <a:lnTo>
                    <a:pt x="4160" y="601"/>
                  </a:lnTo>
                  <a:close/>
                  <a:moveTo>
                    <a:pt x="5984" y="1647"/>
                  </a:moveTo>
                  <a:lnTo>
                    <a:pt x="6050" y="1691"/>
                  </a:lnTo>
                  <a:lnTo>
                    <a:pt x="6139" y="1803"/>
                  </a:lnTo>
                  <a:lnTo>
                    <a:pt x="6161" y="1869"/>
                  </a:lnTo>
                  <a:lnTo>
                    <a:pt x="6139" y="1958"/>
                  </a:lnTo>
                  <a:lnTo>
                    <a:pt x="6117" y="2025"/>
                  </a:lnTo>
                  <a:lnTo>
                    <a:pt x="6095" y="2069"/>
                  </a:lnTo>
                  <a:lnTo>
                    <a:pt x="6006" y="2158"/>
                  </a:lnTo>
                  <a:lnTo>
                    <a:pt x="5872" y="2203"/>
                  </a:lnTo>
                  <a:lnTo>
                    <a:pt x="5783" y="2203"/>
                  </a:lnTo>
                  <a:lnTo>
                    <a:pt x="5694" y="2158"/>
                  </a:lnTo>
                  <a:lnTo>
                    <a:pt x="5628" y="2069"/>
                  </a:lnTo>
                  <a:lnTo>
                    <a:pt x="5583" y="1958"/>
                  </a:lnTo>
                  <a:lnTo>
                    <a:pt x="5605" y="1847"/>
                  </a:lnTo>
                  <a:lnTo>
                    <a:pt x="5650" y="1758"/>
                  </a:lnTo>
                  <a:lnTo>
                    <a:pt x="5761" y="1691"/>
                  </a:lnTo>
                  <a:lnTo>
                    <a:pt x="5872" y="1647"/>
                  </a:lnTo>
                  <a:close/>
                  <a:moveTo>
                    <a:pt x="5450" y="4427"/>
                  </a:moveTo>
                  <a:lnTo>
                    <a:pt x="5539" y="4449"/>
                  </a:lnTo>
                  <a:lnTo>
                    <a:pt x="5605" y="4516"/>
                  </a:lnTo>
                  <a:lnTo>
                    <a:pt x="5694" y="4627"/>
                  </a:lnTo>
                  <a:lnTo>
                    <a:pt x="5739" y="4739"/>
                  </a:lnTo>
                  <a:lnTo>
                    <a:pt x="5761" y="4894"/>
                  </a:lnTo>
                  <a:lnTo>
                    <a:pt x="5761" y="5028"/>
                  </a:lnTo>
                  <a:lnTo>
                    <a:pt x="5739" y="5206"/>
                  </a:lnTo>
                  <a:lnTo>
                    <a:pt x="5672" y="5361"/>
                  </a:lnTo>
                  <a:lnTo>
                    <a:pt x="5583" y="5517"/>
                  </a:lnTo>
                  <a:lnTo>
                    <a:pt x="5494" y="5651"/>
                  </a:lnTo>
                  <a:lnTo>
                    <a:pt x="5405" y="5762"/>
                  </a:lnTo>
                  <a:lnTo>
                    <a:pt x="5316" y="5673"/>
                  </a:lnTo>
                  <a:lnTo>
                    <a:pt x="5272" y="5584"/>
                  </a:lnTo>
                  <a:lnTo>
                    <a:pt x="5183" y="5406"/>
                  </a:lnTo>
                  <a:lnTo>
                    <a:pt x="5116" y="5250"/>
                  </a:lnTo>
                  <a:lnTo>
                    <a:pt x="5049" y="5094"/>
                  </a:lnTo>
                  <a:lnTo>
                    <a:pt x="5027" y="4961"/>
                  </a:lnTo>
                  <a:lnTo>
                    <a:pt x="5027" y="4828"/>
                  </a:lnTo>
                  <a:lnTo>
                    <a:pt x="5027" y="4716"/>
                  </a:lnTo>
                  <a:lnTo>
                    <a:pt x="5049" y="4627"/>
                  </a:lnTo>
                  <a:lnTo>
                    <a:pt x="5094" y="4561"/>
                  </a:lnTo>
                  <a:lnTo>
                    <a:pt x="5161" y="4516"/>
                  </a:lnTo>
                  <a:lnTo>
                    <a:pt x="5205" y="4472"/>
                  </a:lnTo>
                  <a:lnTo>
                    <a:pt x="5272" y="4449"/>
                  </a:lnTo>
                  <a:lnTo>
                    <a:pt x="5361" y="4427"/>
                  </a:lnTo>
                  <a:close/>
                  <a:moveTo>
                    <a:pt x="3848" y="5562"/>
                  </a:moveTo>
                  <a:lnTo>
                    <a:pt x="3937" y="5606"/>
                  </a:lnTo>
                  <a:lnTo>
                    <a:pt x="4071" y="5673"/>
                  </a:lnTo>
                  <a:lnTo>
                    <a:pt x="4204" y="5784"/>
                  </a:lnTo>
                  <a:lnTo>
                    <a:pt x="4360" y="5917"/>
                  </a:lnTo>
                  <a:lnTo>
                    <a:pt x="4493" y="6073"/>
                  </a:lnTo>
                  <a:lnTo>
                    <a:pt x="4604" y="6273"/>
                  </a:lnTo>
                  <a:lnTo>
                    <a:pt x="4449" y="6296"/>
                  </a:lnTo>
                  <a:lnTo>
                    <a:pt x="4271" y="6318"/>
                  </a:lnTo>
                  <a:lnTo>
                    <a:pt x="4093" y="6296"/>
                  </a:lnTo>
                  <a:lnTo>
                    <a:pt x="3937" y="6251"/>
                  </a:lnTo>
                  <a:lnTo>
                    <a:pt x="3826" y="6162"/>
                  </a:lnTo>
                  <a:lnTo>
                    <a:pt x="3737" y="6073"/>
                  </a:lnTo>
                  <a:lnTo>
                    <a:pt x="3670" y="5940"/>
                  </a:lnTo>
                  <a:lnTo>
                    <a:pt x="3648" y="5806"/>
                  </a:lnTo>
                  <a:lnTo>
                    <a:pt x="3648" y="5717"/>
                  </a:lnTo>
                  <a:lnTo>
                    <a:pt x="3648" y="5651"/>
                  </a:lnTo>
                  <a:lnTo>
                    <a:pt x="3670" y="5606"/>
                  </a:lnTo>
                  <a:lnTo>
                    <a:pt x="3715" y="5562"/>
                  </a:lnTo>
                  <a:close/>
                  <a:moveTo>
                    <a:pt x="1958" y="6029"/>
                  </a:moveTo>
                  <a:lnTo>
                    <a:pt x="2158" y="6051"/>
                  </a:lnTo>
                  <a:lnTo>
                    <a:pt x="2313" y="6095"/>
                  </a:lnTo>
                  <a:lnTo>
                    <a:pt x="2425" y="6162"/>
                  </a:lnTo>
                  <a:lnTo>
                    <a:pt x="2491" y="6251"/>
                  </a:lnTo>
                  <a:lnTo>
                    <a:pt x="2536" y="6340"/>
                  </a:lnTo>
                  <a:lnTo>
                    <a:pt x="2536" y="6429"/>
                  </a:lnTo>
                  <a:lnTo>
                    <a:pt x="2514" y="6496"/>
                  </a:lnTo>
                  <a:lnTo>
                    <a:pt x="2491" y="6540"/>
                  </a:lnTo>
                  <a:lnTo>
                    <a:pt x="2447" y="6585"/>
                  </a:lnTo>
                  <a:lnTo>
                    <a:pt x="2380" y="6629"/>
                  </a:lnTo>
                  <a:lnTo>
                    <a:pt x="2269" y="6674"/>
                  </a:lnTo>
                  <a:lnTo>
                    <a:pt x="2158" y="6696"/>
                  </a:lnTo>
                  <a:lnTo>
                    <a:pt x="2047" y="6674"/>
                  </a:lnTo>
                  <a:lnTo>
                    <a:pt x="1935" y="6629"/>
                  </a:lnTo>
                  <a:lnTo>
                    <a:pt x="1824" y="6540"/>
                  </a:lnTo>
                  <a:lnTo>
                    <a:pt x="1757" y="6429"/>
                  </a:lnTo>
                  <a:lnTo>
                    <a:pt x="1713" y="6340"/>
                  </a:lnTo>
                  <a:lnTo>
                    <a:pt x="1691" y="6251"/>
                  </a:lnTo>
                  <a:lnTo>
                    <a:pt x="1668" y="6162"/>
                  </a:lnTo>
                  <a:lnTo>
                    <a:pt x="1691" y="6118"/>
                  </a:lnTo>
                  <a:lnTo>
                    <a:pt x="1713" y="6073"/>
                  </a:lnTo>
                  <a:lnTo>
                    <a:pt x="1780" y="6029"/>
                  </a:lnTo>
                  <a:close/>
                  <a:moveTo>
                    <a:pt x="3737" y="1"/>
                  </a:moveTo>
                  <a:lnTo>
                    <a:pt x="3381" y="23"/>
                  </a:lnTo>
                  <a:lnTo>
                    <a:pt x="3047" y="90"/>
                  </a:lnTo>
                  <a:lnTo>
                    <a:pt x="2692" y="179"/>
                  </a:lnTo>
                  <a:lnTo>
                    <a:pt x="2358" y="312"/>
                  </a:lnTo>
                  <a:lnTo>
                    <a:pt x="2024" y="468"/>
                  </a:lnTo>
                  <a:lnTo>
                    <a:pt x="1958" y="512"/>
                  </a:lnTo>
                  <a:lnTo>
                    <a:pt x="1891" y="535"/>
                  </a:lnTo>
                  <a:lnTo>
                    <a:pt x="1579" y="735"/>
                  </a:lnTo>
                  <a:lnTo>
                    <a:pt x="1290" y="957"/>
                  </a:lnTo>
                  <a:lnTo>
                    <a:pt x="1023" y="1202"/>
                  </a:lnTo>
                  <a:lnTo>
                    <a:pt x="801" y="1447"/>
                  </a:lnTo>
                  <a:lnTo>
                    <a:pt x="601" y="1736"/>
                  </a:lnTo>
                  <a:lnTo>
                    <a:pt x="423" y="2047"/>
                  </a:lnTo>
                  <a:lnTo>
                    <a:pt x="267" y="2381"/>
                  </a:lnTo>
                  <a:lnTo>
                    <a:pt x="156" y="2714"/>
                  </a:lnTo>
                  <a:lnTo>
                    <a:pt x="67" y="3093"/>
                  </a:lnTo>
                  <a:lnTo>
                    <a:pt x="22" y="3448"/>
                  </a:lnTo>
                  <a:lnTo>
                    <a:pt x="0" y="3804"/>
                  </a:lnTo>
                  <a:lnTo>
                    <a:pt x="22" y="4138"/>
                  </a:lnTo>
                  <a:lnTo>
                    <a:pt x="89" y="4494"/>
                  </a:lnTo>
                  <a:lnTo>
                    <a:pt x="178" y="4828"/>
                  </a:lnTo>
                  <a:lnTo>
                    <a:pt x="312" y="5161"/>
                  </a:lnTo>
                  <a:lnTo>
                    <a:pt x="467" y="5495"/>
                  </a:lnTo>
                  <a:lnTo>
                    <a:pt x="668" y="5828"/>
                  </a:lnTo>
                  <a:lnTo>
                    <a:pt x="868" y="6095"/>
                  </a:lnTo>
                  <a:lnTo>
                    <a:pt x="1112" y="6362"/>
                  </a:lnTo>
                  <a:lnTo>
                    <a:pt x="1379" y="6585"/>
                  </a:lnTo>
                  <a:lnTo>
                    <a:pt x="1668" y="6785"/>
                  </a:lnTo>
                  <a:lnTo>
                    <a:pt x="1958" y="6963"/>
                  </a:lnTo>
                  <a:lnTo>
                    <a:pt x="2291" y="7119"/>
                  </a:lnTo>
                  <a:lnTo>
                    <a:pt x="2647" y="7230"/>
                  </a:lnTo>
                  <a:lnTo>
                    <a:pt x="2736" y="7274"/>
                  </a:lnTo>
                  <a:lnTo>
                    <a:pt x="3337" y="7474"/>
                  </a:lnTo>
                  <a:lnTo>
                    <a:pt x="3848" y="7652"/>
                  </a:lnTo>
                  <a:lnTo>
                    <a:pt x="4315" y="7830"/>
                  </a:lnTo>
                  <a:lnTo>
                    <a:pt x="4671" y="7986"/>
                  </a:lnTo>
                  <a:lnTo>
                    <a:pt x="4960" y="8142"/>
                  </a:lnTo>
                  <a:lnTo>
                    <a:pt x="5183" y="8320"/>
                  </a:lnTo>
                  <a:lnTo>
                    <a:pt x="5494" y="8253"/>
                  </a:lnTo>
                  <a:lnTo>
                    <a:pt x="5806" y="8119"/>
                  </a:lnTo>
                  <a:lnTo>
                    <a:pt x="6095" y="7964"/>
                  </a:lnTo>
                  <a:lnTo>
                    <a:pt x="6384" y="7786"/>
                  </a:lnTo>
                  <a:lnTo>
                    <a:pt x="6651" y="7586"/>
                  </a:lnTo>
                  <a:lnTo>
                    <a:pt x="6895" y="7385"/>
                  </a:lnTo>
                  <a:lnTo>
                    <a:pt x="6873" y="7230"/>
                  </a:lnTo>
                  <a:lnTo>
                    <a:pt x="6851" y="7096"/>
                  </a:lnTo>
                  <a:lnTo>
                    <a:pt x="6851" y="6941"/>
                  </a:lnTo>
                  <a:lnTo>
                    <a:pt x="6873" y="6785"/>
                  </a:lnTo>
                  <a:lnTo>
                    <a:pt x="6918" y="6385"/>
                  </a:lnTo>
                  <a:lnTo>
                    <a:pt x="7007" y="5895"/>
                  </a:lnTo>
                  <a:lnTo>
                    <a:pt x="7118" y="5361"/>
                  </a:lnTo>
                  <a:lnTo>
                    <a:pt x="7274" y="4761"/>
                  </a:lnTo>
                  <a:lnTo>
                    <a:pt x="7296" y="4672"/>
                  </a:lnTo>
                  <a:lnTo>
                    <a:pt x="7385" y="4294"/>
                  </a:lnTo>
                  <a:lnTo>
                    <a:pt x="7452" y="3938"/>
                  </a:lnTo>
                  <a:lnTo>
                    <a:pt x="7452" y="3582"/>
                  </a:lnTo>
                  <a:lnTo>
                    <a:pt x="7429" y="3248"/>
                  </a:lnTo>
                  <a:lnTo>
                    <a:pt x="7385" y="2892"/>
                  </a:lnTo>
                  <a:lnTo>
                    <a:pt x="7296" y="2559"/>
                  </a:lnTo>
                  <a:lnTo>
                    <a:pt x="7162" y="2225"/>
                  </a:lnTo>
                  <a:lnTo>
                    <a:pt x="6984" y="1891"/>
                  </a:lnTo>
                  <a:lnTo>
                    <a:pt x="6807" y="1580"/>
                  </a:lnTo>
                  <a:lnTo>
                    <a:pt x="6584" y="1291"/>
                  </a:lnTo>
                  <a:lnTo>
                    <a:pt x="6339" y="1024"/>
                  </a:lnTo>
                  <a:lnTo>
                    <a:pt x="6073" y="802"/>
                  </a:lnTo>
                  <a:lnTo>
                    <a:pt x="5806" y="601"/>
                  </a:lnTo>
                  <a:lnTo>
                    <a:pt x="5494" y="423"/>
                  </a:lnTo>
                  <a:lnTo>
                    <a:pt x="5161" y="268"/>
                  </a:lnTo>
                  <a:lnTo>
                    <a:pt x="4805" y="157"/>
                  </a:lnTo>
                  <a:lnTo>
                    <a:pt x="4449" y="68"/>
                  </a:lnTo>
                  <a:lnTo>
                    <a:pt x="4093" y="23"/>
                  </a:lnTo>
                  <a:lnTo>
                    <a:pt x="3737" y="1"/>
                  </a:lnTo>
                  <a:close/>
                </a:path>
              </a:pathLst>
            </a:custGeom>
            <a:solidFill>
              <a:schemeClr val="accent4">
                <a:lumMod val="75000"/>
              </a:schemeClr>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0" name="Google Shape;2064;p75"/>
            <p:cNvSpPr/>
            <p:nvPr/>
          </p:nvSpPr>
          <p:spPr>
            <a:xfrm rot="2192941">
              <a:off x="6558517" y="2356349"/>
              <a:ext cx="274321" cy="333956"/>
            </a:xfrm>
            <a:custGeom>
              <a:avLst/>
              <a:gdLst/>
              <a:ahLst/>
              <a:cxnLst/>
              <a:rect l="l" t="t" r="r" b="b"/>
              <a:pathLst>
                <a:path w="2047" h="2492" fill="none" extrusionOk="0">
                  <a:moveTo>
                    <a:pt x="2047" y="1825"/>
                  </a:moveTo>
                  <a:lnTo>
                    <a:pt x="801" y="1"/>
                  </a:lnTo>
                  <a:lnTo>
                    <a:pt x="801" y="1"/>
                  </a:lnTo>
                  <a:lnTo>
                    <a:pt x="557" y="223"/>
                  </a:lnTo>
                  <a:lnTo>
                    <a:pt x="290" y="401"/>
                  </a:lnTo>
                  <a:lnTo>
                    <a:pt x="290" y="401"/>
                  </a:lnTo>
                  <a:lnTo>
                    <a:pt x="134" y="468"/>
                  </a:lnTo>
                  <a:lnTo>
                    <a:pt x="0" y="512"/>
                  </a:lnTo>
                  <a:lnTo>
                    <a:pt x="0" y="512"/>
                  </a:lnTo>
                  <a:lnTo>
                    <a:pt x="156" y="757"/>
                  </a:lnTo>
                  <a:lnTo>
                    <a:pt x="156" y="757"/>
                  </a:lnTo>
                  <a:lnTo>
                    <a:pt x="312" y="1068"/>
                  </a:lnTo>
                  <a:lnTo>
                    <a:pt x="512" y="1513"/>
                  </a:lnTo>
                  <a:lnTo>
                    <a:pt x="512" y="1513"/>
                  </a:lnTo>
                  <a:lnTo>
                    <a:pt x="712" y="2003"/>
                  </a:lnTo>
                  <a:lnTo>
                    <a:pt x="890" y="2492"/>
                  </a:lnTo>
                  <a:lnTo>
                    <a:pt x="890" y="2492"/>
                  </a:lnTo>
                  <a:lnTo>
                    <a:pt x="1202" y="2358"/>
                  </a:lnTo>
                  <a:lnTo>
                    <a:pt x="1491" y="2203"/>
                  </a:lnTo>
                  <a:lnTo>
                    <a:pt x="1780" y="2025"/>
                  </a:lnTo>
                  <a:lnTo>
                    <a:pt x="2047" y="182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1" name="Google Shape;2065;p75"/>
            <p:cNvSpPr/>
            <p:nvPr/>
          </p:nvSpPr>
          <p:spPr>
            <a:xfrm rot="2192941">
              <a:off x="6218846" y="1507590"/>
              <a:ext cx="998651" cy="1114972"/>
            </a:xfrm>
            <a:custGeom>
              <a:avLst/>
              <a:gdLst/>
              <a:ahLst/>
              <a:cxnLst/>
              <a:rect l="l" t="t" r="r" b="b"/>
              <a:pathLst>
                <a:path w="7452" h="8320" fill="none" extrusionOk="0">
                  <a:moveTo>
                    <a:pt x="6984" y="1891"/>
                  </a:moveTo>
                  <a:lnTo>
                    <a:pt x="6984" y="1891"/>
                  </a:lnTo>
                  <a:lnTo>
                    <a:pt x="6807" y="1580"/>
                  </a:lnTo>
                  <a:lnTo>
                    <a:pt x="6584" y="1291"/>
                  </a:lnTo>
                  <a:lnTo>
                    <a:pt x="6339" y="1024"/>
                  </a:lnTo>
                  <a:lnTo>
                    <a:pt x="6073" y="802"/>
                  </a:lnTo>
                  <a:lnTo>
                    <a:pt x="5806" y="601"/>
                  </a:lnTo>
                  <a:lnTo>
                    <a:pt x="5494" y="423"/>
                  </a:lnTo>
                  <a:lnTo>
                    <a:pt x="5161" y="268"/>
                  </a:lnTo>
                  <a:lnTo>
                    <a:pt x="4805" y="157"/>
                  </a:lnTo>
                  <a:lnTo>
                    <a:pt x="4805" y="157"/>
                  </a:lnTo>
                  <a:lnTo>
                    <a:pt x="4449" y="68"/>
                  </a:lnTo>
                  <a:lnTo>
                    <a:pt x="4093" y="23"/>
                  </a:lnTo>
                  <a:lnTo>
                    <a:pt x="3737" y="1"/>
                  </a:lnTo>
                  <a:lnTo>
                    <a:pt x="3381" y="23"/>
                  </a:lnTo>
                  <a:lnTo>
                    <a:pt x="3047" y="90"/>
                  </a:lnTo>
                  <a:lnTo>
                    <a:pt x="2692" y="179"/>
                  </a:lnTo>
                  <a:lnTo>
                    <a:pt x="2358" y="312"/>
                  </a:lnTo>
                  <a:lnTo>
                    <a:pt x="2024" y="468"/>
                  </a:lnTo>
                  <a:lnTo>
                    <a:pt x="2024" y="468"/>
                  </a:lnTo>
                  <a:lnTo>
                    <a:pt x="1958" y="512"/>
                  </a:lnTo>
                  <a:lnTo>
                    <a:pt x="1958" y="512"/>
                  </a:lnTo>
                  <a:lnTo>
                    <a:pt x="1891" y="535"/>
                  </a:lnTo>
                  <a:lnTo>
                    <a:pt x="1891" y="535"/>
                  </a:lnTo>
                  <a:lnTo>
                    <a:pt x="1579" y="735"/>
                  </a:lnTo>
                  <a:lnTo>
                    <a:pt x="1290" y="957"/>
                  </a:lnTo>
                  <a:lnTo>
                    <a:pt x="1023" y="1202"/>
                  </a:lnTo>
                  <a:lnTo>
                    <a:pt x="801" y="1447"/>
                  </a:lnTo>
                  <a:lnTo>
                    <a:pt x="601" y="1736"/>
                  </a:lnTo>
                  <a:lnTo>
                    <a:pt x="423" y="2047"/>
                  </a:lnTo>
                  <a:lnTo>
                    <a:pt x="267" y="2381"/>
                  </a:lnTo>
                  <a:lnTo>
                    <a:pt x="156" y="2714"/>
                  </a:lnTo>
                  <a:lnTo>
                    <a:pt x="156" y="2714"/>
                  </a:lnTo>
                  <a:lnTo>
                    <a:pt x="67" y="3093"/>
                  </a:lnTo>
                  <a:lnTo>
                    <a:pt x="22" y="3448"/>
                  </a:lnTo>
                  <a:lnTo>
                    <a:pt x="0" y="3804"/>
                  </a:lnTo>
                  <a:lnTo>
                    <a:pt x="22" y="4138"/>
                  </a:lnTo>
                  <a:lnTo>
                    <a:pt x="89" y="4494"/>
                  </a:lnTo>
                  <a:lnTo>
                    <a:pt x="178" y="4828"/>
                  </a:lnTo>
                  <a:lnTo>
                    <a:pt x="312" y="5161"/>
                  </a:lnTo>
                  <a:lnTo>
                    <a:pt x="467" y="5495"/>
                  </a:lnTo>
                  <a:lnTo>
                    <a:pt x="467" y="5495"/>
                  </a:lnTo>
                  <a:lnTo>
                    <a:pt x="668" y="5828"/>
                  </a:lnTo>
                  <a:lnTo>
                    <a:pt x="868" y="6095"/>
                  </a:lnTo>
                  <a:lnTo>
                    <a:pt x="1112" y="6362"/>
                  </a:lnTo>
                  <a:lnTo>
                    <a:pt x="1379" y="6585"/>
                  </a:lnTo>
                  <a:lnTo>
                    <a:pt x="1668" y="6785"/>
                  </a:lnTo>
                  <a:lnTo>
                    <a:pt x="1958" y="6963"/>
                  </a:lnTo>
                  <a:lnTo>
                    <a:pt x="2291" y="7119"/>
                  </a:lnTo>
                  <a:lnTo>
                    <a:pt x="2647" y="7230"/>
                  </a:lnTo>
                  <a:lnTo>
                    <a:pt x="2647" y="7230"/>
                  </a:lnTo>
                  <a:lnTo>
                    <a:pt x="2736" y="7274"/>
                  </a:lnTo>
                  <a:lnTo>
                    <a:pt x="2736" y="7274"/>
                  </a:lnTo>
                  <a:lnTo>
                    <a:pt x="3337" y="7474"/>
                  </a:lnTo>
                  <a:lnTo>
                    <a:pt x="3848" y="7652"/>
                  </a:lnTo>
                  <a:lnTo>
                    <a:pt x="4315" y="7830"/>
                  </a:lnTo>
                  <a:lnTo>
                    <a:pt x="4671" y="7986"/>
                  </a:lnTo>
                  <a:lnTo>
                    <a:pt x="4671" y="7986"/>
                  </a:lnTo>
                  <a:lnTo>
                    <a:pt x="4960" y="8142"/>
                  </a:lnTo>
                  <a:lnTo>
                    <a:pt x="5183" y="8320"/>
                  </a:lnTo>
                  <a:lnTo>
                    <a:pt x="5183" y="8320"/>
                  </a:lnTo>
                  <a:lnTo>
                    <a:pt x="5494" y="8253"/>
                  </a:lnTo>
                  <a:lnTo>
                    <a:pt x="5494" y="8253"/>
                  </a:lnTo>
                  <a:lnTo>
                    <a:pt x="5316" y="7764"/>
                  </a:lnTo>
                  <a:lnTo>
                    <a:pt x="5116" y="7274"/>
                  </a:lnTo>
                  <a:lnTo>
                    <a:pt x="5116" y="7274"/>
                  </a:lnTo>
                  <a:lnTo>
                    <a:pt x="4916" y="6829"/>
                  </a:lnTo>
                  <a:lnTo>
                    <a:pt x="4760" y="6518"/>
                  </a:lnTo>
                  <a:lnTo>
                    <a:pt x="4760" y="6518"/>
                  </a:lnTo>
                  <a:lnTo>
                    <a:pt x="4604" y="6273"/>
                  </a:lnTo>
                  <a:lnTo>
                    <a:pt x="4604" y="6273"/>
                  </a:lnTo>
                  <a:lnTo>
                    <a:pt x="4449" y="6296"/>
                  </a:lnTo>
                  <a:lnTo>
                    <a:pt x="4271" y="6318"/>
                  </a:lnTo>
                  <a:lnTo>
                    <a:pt x="4271" y="6318"/>
                  </a:lnTo>
                  <a:lnTo>
                    <a:pt x="4093" y="6296"/>
                  </a:lnTo>
                  <a:lnTo>
                    <a:pt x="3937" y="6251"/>
                  </a:lnTo>
                  <a:lnTo>
                    <a:pt x="3826" y="6162"/>
                  </a:lnTo>
                  <a:lnTo>
                    <a:pt x="3737" y="6073"/>
                  </a:lnTo>
                  <a:lnTo>
                    <a:pt x="3737" y="6073"/>
                  </a:lnTo>
                  <a:lnTo>
                    <a:pt x="3670" y="5940"/>
                  </a:lnTo>
                  <a:lnTo>
                    <a:pt x="3648" y="5806"/>
                  </a:lnTo>
                  <a:lnTo>
                    <a:pt x="3648" y="5806"/>
                  </a:lnTo>
                  <a:lnTo>
                    <a:pt x="3648" y="5717"/>
                  </a:lnTo>
                  <a:lnTo>
                    <a:pt x="3648" y="5651"/>
                  </a:lnTo>
                  <a:lnTo>
                    <a:pt x="3670" y="5606"/>
                  </a:lnTo>
                  <a:lnTo>
                    <a:pt x="3715" y="5562"/>
                  </a:lnTo>
                  <a:lnTo>
                    <a:pt x="3715" y="5562"/>
                  </a:lnTo>
                  <a:lnTo>
                    <a:pt x="3782" y="5562"/>
                  </a:lnTo>
                  <a:lnTo>
                    <a:pt x="3848" y="5562"/>
                  </a:lnTo>
                  <a:lnTo>
                    <a:pt x="3937" y="5606"/>
                  </a:lnTo>
                  <a:lnTo>
                    <a:pt x="4071" y="5673"/>
                  </a:lnTo>
                  <a:lnTo>
                    <a:pt x="4071" y="5673"/>
                  </a:lnTo>
                  <a:lnTo>
                    <a:pt x="4204" y="5784"/>
                  </a:lnTo>
                  <a:lnTo>
                    <a:pt x="4360" y="5917"/>
                  </a:lnTo>
                  <a:lnTo>
                    <a:pt x="4493" y="6073"/>
                  </a:lnTo>
                  <a:lnTo>
                    <a:pt x="4604" y="6273"/>
                  </a:lnTo>
                  <a:lnTo>
                    <a:pt x="4604" y="6273"/>
                  </a:lnTo>
                  <a:lnTo>
                    <a:pt x="4738" y="6229"/>
                  </a:lnTo>
                  <a:lnTo>
                    <a:pt x="4894" y="6162"/>
                  </a:lnTo>
                  <a:lnTo>
                    <a:pt x="4894" y="6162"/>
                  </a:lnTo>
                  <a:lnTo>
                    <a:pt x="5161" y="5984"/>
                  </a:lnTo>
                  <a:lnTo>
                    <a:pt x="5405" y="5762"/>
                  </a:lnTo>
                  <a:lnTo>
                    <a:pt x="5405" y="5762"/>
                  </a:lnTo>
                  <a:lnTo>
                    <a:pt x="5316" y="5673"/>
                  </a:lnTo>
                  <a:lnTo>
                    <a:pt x="5272" y="5584"/>
                  </a:lnTo>
                  <a:lnTo>
                    <a:pt x="5272" y="5584"/>
                  </a:lnTo>
                  <a:lnTo>
                    <a:pt x="5183" y="5406"/>
                  </a:lnTo>
                  <a:lnTo>
                    <a:pt x="5116" y="5250"/>
                  </a:lnTo>
                  <a:lnTo>
                    <a:pt x="5049" y="5094"/>
                  </a:lnTo>
                  <a:lnTo>
                    <a:pt x="5027" y="4961"/>
                  </a:lnTo>
                  <a:lnTo>
                    <a:pt x="5027" y="4961"/>
                  </a:lnTo>
                  <a:lnTo>
                    <a:pt x="5027" y="4828"/>
                  </a:lnTo>
                  <a:lnTo>
                    <a:pt x="5027" y="4716"/>
                  </a:lnTo>
                  <a:lnTo>
                    <a:pt x="5049" y="4627"/>
                  </a:lnTo>
                  <a:lnTo>
                    <a:pt x="5094" y="4561"/>
                  </a:lnTo>
                  <a:lnTo>
                    <a:pt x="5094" y="4561"/>
                  </a:lnTo>
                  <a:lnTo>
                    <a:pt x="5161" y="4516"/>
                  </a:lnTo>
                  <a:lnTo>
                    <a:pt x="5205" y="4472"/>
                  </a:lnTo>
                  <a:lnTo>
                    <a:pt x="5272" y="4449"/>
                  </a:lnTo>
                  <a:lnTo>
                    <a:pt x="5361" y="4427"/>
                  </a:lnTo>
                  <a:lnTo>
                    <a:pt x="5361" y="4427"/>
                  </a:lnTo>
                  <a:lnTo>
                    <a:pt x="5450" y="4427"/>
                  </a:lnTo>
                  <a:lnTo>
                    <a:pt x="5539" y="4449"/>
                  </a:lnTo>
                  <a:lnTo>
                    <a:pt x="5605" y="4516"/>
                  </a:lnTo>
                  <a:lnTo>
                    <a:pt x="5694" y="4627"/>
                  </a:lnTo>
                  <a:lnTo>
                    <a:pt x="5694" y="4627"/>
                  </a:lnTo>
                  <a:lnTo>
                    <a:pt x="5739" y="4739"/>
                  </a:lnTo>
                  <a:lnTo>
                    <a:pt x="5761" y="4894"/>
                  </a:lnTo>
                  <a:lnTo>
                    <a:pt x="5761" y="5028"/>
                  </a:lnTo>
                  <a:lnTo>
                    <a:pt x="5739" y="5206"/>
                  </a:lnTo>
                  <a:lnTo>
                    <a:pt x="5739" y="5206"/>
                  </a:lnTo>
                  <a:lnTo>
                    <a:pt x="5672" y="5361"/>
                  </a:lnTo>
                  <a:lnTo>
                    <a:pt x="5583" y="5517"/>
                  </a:lnTo>
                  <a:lnTo>
                    <a:pt x="5494" y="5651"/>
                  </a:lnTo>
                  <a:lnTo>
                    <a:pt x="5405" y="5762"/>
                  </a:lnTo>
                  <a:lnTo>
                    <a:pt x="6651" y="7586"/>
                  </a:lnTo>
                  <a:lnTo>
                    <a:pt x="6651" y="7586"/>
                  </a:lnTo>
                  <a:lnTo>
                    <a:pt x="6895" y="7385"/>
                  </a:lnTo>
                  <a:lnTo>
                    <a:pt x="6895" y="7385"/>
                  </a:lnTo>
                  <a:lnTo>
                    <a:pt x="6873" y="7230"/>
                  </a:lnTo>
                  <a:lnTo>
                    <a:pt x="6851" y="7096"/>
                  </a:lnTo>
                  <a:lnTo>
                    <a:pt x="6851" y="6941"/>
                  </a:lnTo>
                  <a:lnTo>
                    <a:pt x="6873" y="6785"/>
                  </a:lnTo>
                  <a:lnTo>
                    <a:pt x="6873" y="6785"/>
                  </a:lnTo>
                  <a:lnTo>
                    <a:pt x="6918" y="6385"/>
                  </a:lnTo>
                  <a:lnTo>
                    <a:pt x="7007" y="5895"/>
                  </a:lnTo>
                  <a:lnTo>
                    <a:pt x="7118" y="5361"/>
                  </a:lnTo>
                  <a:lnTo>
                    <a:pt x="7274" y="4761"/>
                  </a:lnTo>
                  <a:lnTo>
                    <a:pt x="7274" y="4761"/>
                  </a:lnTo>
                  <a:lnTo>
                    <a:pt x="7296" y="4672"/>
                  </a:lnTo>
                  <a:lnTo>
                    <a:pt x="7296" y="4672"/>
                  </a:lnTo>
                  <a:lnTo>
                    <a:pt x="7385" y="4294"/>
                  </a:lnTo>
                  <a:lnTo>
                    <a:pt x="7452" y="3938"/>
                  </a:lnTo>
                  <a:lnTo>
                    <a:pt x="7452" y="3582"/>
                  </a:lnTo>
                  <a:lnTo>
                    <a:pt x="7429" y="3248"/>
                  </a:lnTo>
                  <a:lnTo>
                    <a:pt x="7385" y="2892"/>
                  </a:lnTo>
                  <a:lnTo>
                    <a:pt x="7296" y="2559"/>
                  </a:lnTo>
                  <a:lnTo>
                    <a:pt x="7162" y="2225"/>
                  </a:lnTo>
                  <a:lnTo>
                    <a:pt x="6984" y="1891"/>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2" name="Google Shape;2066;p75"/>
            <p:cNvSpPr/>
            <p:nvPr/>
          </p:nvSpPr>
          <p:spPr>
            <a:xfrm rot="2192941">
              <a:off x="6944075" y="1737077"/>
              <a:ext cx="214820" cy="152103"/>
            </a:xfrm>
            <a:custGeom>
              <a:avLst/>
              <a:gdLst/>
              <a:ahLst/>
              <a:cxnLst/>
              <a:rect l="l" t="t" r="r" b="b"/>
              <a:pathLst>
                <a:path w="1603" h="1135" fill="none" extrusionOk="0">
                  <a:moveTo>
                    <a:pt x="1424" y="1135"/>
                  </a:moveTo>
                  <a:lnTo>
                    <a:pt x="1424" y="1135"/>
                  </a:lnTo>
                  <a:lnTo>
                    <a:pt x="1335" y="1090"/>
                  </a:lnTo>
                  <a:lnTo>
                    <a:pt x="1068" y="979"/>
                  </a:lnTo>
                  <a:lnTo>
                    <a:pt x="90" y="534"/>
                  </a:lnTo>
                  <a:lnTo>
                    <a:pt x="90" y="534"/>
                  </a:lnTo>
                  <a:lnTo>
                    <a:pt x="23" y="401"/>
                  </a:lnTo>
                  <a:lnTo>
                    <a:pt x="1" y="290"/>
                  </a:lnTo>
                  <a:lnTo>
                    <a:pt x="1" y="178"/>
                  </a:lnTo>
                  <a:lnTo>
                    <a:pt x="45" y="112"/>
                  </a:lnTo>
                  <a:lnTo>
                    <a:pt x="112" y="45"/>
                  </a:lnTo>
                  <a:lnTo>
                    <a:pt x="201" y="23"/>
                  </a:lnTo>
                  <a:lnTo>
                    <a:pt x="357" y="0"/>
                  </a:lnTo>
                  <a:lnTo>
                    <a:pt x="512" y="0"/>
                  </a:lnTo>
                  <a:lnTo>
                    <a:pt x="512" y="0"/>
                  </a:lnTo>
                  <a:lnTo>
                    <a:pt x="690" y="23"/>
                  </a:lnTo>
                  <a:lnTo>
                    <a:pt x="846" y="45"/>
                  </a:lnTo>
                  <a:lnTo>
                    <a:pt x="1002" y="89"/>
                  </a:lnTo>
                  <a:lnTo>
                    <a:pt x="1135" y="156"/>
                  </a:lnTo>
                  <a:lnTo>
                    <a:pt x="1246" y="245"/>
                  </a:lnTo>
                  <a:lnTo>
                    <a:pt x="1358" y="334"/>
                  </a:lnTo>
                  <a:lnTo>
                    <a:pt x="1447" y="423"/>
                  </a:lnTo>
                  <a:lnTo>
                    <a:pt x="1535" y="556"/>
                  </a:lnTo>
                  <a:lnTo>
                    <a:pt x="1535" y="556"/>
                  </a:lnTo>
                  <a:lnTo>
                    <a:pt x="1580" y="712"/>
                  </a:lnTo>
                  <a:lnTo>
                    <a:pt x="1602" y="868"/>
                  </a:lnTo>
                  <a:lnTo>
                    <a:pt x="1602" y="868"/>
                  </a:lnTo>
                  <a:lnTo>
                    <a:pt x="1580" y="935"/>
                  </a:lnTo>
                  <a:lnTo>
                    <a:pt x="1558" y="1024"/>
                  </a:lnTo>
                  <a:lnTo>
                    <a:pt x="1491" y="1068"/>
                  </a:lnTo>
                  <a:lnTo>
                    <a:pt x="1424" y="113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3" name="Google Shape;2067;p75"/>
            <p:cNvSpPr/>
            <p:nvPr/>
          </p:nvSpPr>
          <p:spPr>
            <a:xfrm rot="2192941">
              <a:off x="7088866" y="1958388"/>
              <a:ext cx="77592" cy="74644"/>
            </a:xfrm>
            <a:custGeom>
              <a:avLst/>
              <a:gdLst/>
              <a:ahLst/>
              <a:cxnLst/>
              <a:rect l="l" t="t" r="r" b="b"/>
              <a:pathLst>
                <a:path w="579" h="557" fill="none" extrusionOk="0">
                  <a:moveTo>
                    <a:pt x="45" y="423"/>
                  </a:moveTo>
                  <a:lnTo>
                    <a:pt x="45" y="423"/>
                  </a:lnTo>
                  <a:lnTo>
                    <a:pt x="0" y="312"/>
                  </a:lnTo>
                  <a:lnTo>
                    <a:pt x="22" y="201"/>
                  </a:lnTo>
                  <a:lnTo>
                    <a:pt x="67" y="112"/>
                  </a:lnTo>
                  <a:lnTo>
                    <a:pt x="178" y="45"/>
                  </a:lnTo>
                  <a:lnTo>
                    <a:pt x="178" y="45"/>
                  </a:lnTo>
                  <a:lnTo>
                    <a:pt x="289" y="1"/>
                  </a:lnTo>
                  <a:lnTo>
                    <a:pt x="401" y="1"/>
                  </a:lnTo>
                  <a:lnTo>
                    <a:pt x="467" y="45"/>
                  </a:lnTo>
                  <a:lnTo>
                    <a:pt x="556" y="157"/>
                  </a:lnTo>
                  <a:lnTo>
                    <a:pt x="556" y="157"/>
                  </a:lnTo>
                  <a:lnTo>
                    <a:pt x="578" y="223"/>
                  </a:lnTo>
                  <a:lnTo>
                    <a:pt x="556" y="312"/>
                  </a:lnTo>
                  <a:lnTo>
                    <a:pt x="556" y="312"/>
                  </a:lnTo>
                  <a:lnTo>
                    <a:pt x="534" y="379"/>
                  </a:lnTo>
                  <a:lnTo>
                    <a:pt x="512" y="423"/>
                  </a:lnTo>
                  <a:lnTo>
                    <a:pt x="423" y="512"/>
                  </a:lnTo>
                  <a:lnTo>
                    <a:pt x="423" y="512"/>
                  </a:lnTo>
                  <a:lnTo>
                    <a:pt x="289" y="557"/>
                  </a:lnTo>
                  <a:lnTo>
                    <a:pt x="200" y="557"/>
                  </a:lnTo>
                  <a:lnTo>
                    <a:pt x="111" y="512"/>
                  </a:lnTo>
                  <a:lnTo>
                    <a:pt x="45" y="423"/>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4" name="Google Shape;2068;p75"/>
            <p:cNvSpPr/>
            <p:nvPr/>
          </p:nvSpPr>
          <p:spPr>
            <a:xfrm rot="2192941">
              <a:off x="6309444" y="2127775"/>
              <a:ext cx="116322" cy="89519"/>
            </a:xfrm>
            <a:custGeom>
              <a:avLst/>
              <a:gdLst/>
              <a:ahLst/>
              <a:cxnLst/>
              <a:rect l="l" t="t" r="r" b="b"/>
              <a:pathLst>
                <a:path w="868" h="668" fill="none" extrusionOk="0">
                  <a:moveTo>
                    <a:pt x="712" y="601"/>
                  </a:moveTo>
                  <a:lnTo>
                    <a:pt x="712" y="601"/>
                  </a:lnTo>
                  <a:lnTo>
                    <a:pt x="601" y="646"/>
                  </a:lnTo>
                  <a:lnTo>
                    <a:pt x="490" y="668"/>
                  </a:lnTo>
                  <a:lnTo>
                    <a:pt x="379" y="646"/>
                  </a:lnTo>
                  <a:lnTo>
                    <a:pt x="267" y="601"/>
                  </a:lnTo>
                  <a:lnTo>
                    <a:pt x="267" y="601"/>
                  </a:lnTo>
                  <a:lnTo>
                    <a:pt x="156" y="512"/>
                  </a:lnTo>
                  <a:lnTo>
                    <a:pt x="89" y="401"/>
                  </a:lnTo>
                  <a:lnTo>
                    <a:pt x="89" y="401"/>
                  </a:lnTo>
                  <a:lnTo>
                    <a:pt x="45" y="312"/>
                  </a:lnTo>
                  <a:lnTo>
                    <a:pt x="23" y="223"/>
                  </a:lnTo>
                  <a:lnTo>
                    <a:pt x="0" y="134"/>
                  </a:lnTo>
                  <a:lnTo>
                    <a:pt x="23" y="90"/>
                  </a:lnTo>
                  <a:lnTo>
                    <a:pt x="45" y="45"/>
                  </a:lnTo>
                  <a:lnTo>
                    <a:pt x="112" y="1"/>
                  </a:lnTo>
                  <a:lnTo>
                    <a:pt x="178" y="1"/>
                  </a:lnTo>
                  <a:lnTo>
                    <a:pt x="290" y="1"/>
                  </a:lnTo>
                  <a:lnTo>
                    <a:pt x="290" y="1"/>
                  </a:lnTo>
                  <a:lnTo>
                    <a:pt x="490" y="23"/>
                  </a:lnTo>
                  <a:lnTo>
                    <a:pt x="645" y="67"/>
                  </a:lnTo>
                  <a:lnTo>
                    <a:pt x="757" y="134"/>
                  </a:lnTo>
                  <a:lnTo>
                    <a:pt x="823" y="223"/>
                  </a:lnTo>
                  <a:lnTo>
                    <a:pt x="823" y="223"/>
                  </a:lnTo>
                  <a:lnTo>
                    <a:pt x="868" y="312"/>
                  </a:lnTo>
                  <a:lnTo>
                    <a:pt x="868" y="401"/>
                  </a:lnTo>
                  <a:lnTo>
                    <a:pt x="868" y="401"/>
                  </a:lnTo>
                  <a:lnTo>
                    <a:pt x="846" y="468"/>
                  </a:lnTo>
                  <a:lnTo>
                    <a:pt x="823" y="512"/>
                  </a:lnTo>
                  <a:lnTo>
                    <a:pt x="779" y="557"/>
                  </a:lnTo>
                  <a:lnTo>
                    <a:pt x="712" y="601"/>
                  </a:lnTo>
                  <a:lnTo>
                    <a:pt x="712" y="601"/>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5" name="Google Shape;2069;p75"/>
            <p:cNvSpPr/>
            <p:nvPr/>
          </p:nvSpPr>
          <p:spPr>
            <a:xfrm rot="2192941">
              <a:off x="6495592" y="2596528"/>
              <a:ext cx="328059" cy="301257"/>
            </a:xfrm>
            <a:custGeom>
              <a:avLst/>
              <a:gdLst/>
              <a:ahLst/>
              <a:cxnLst/>
              <a:rect l="l" t="t" r="r" b="b"/>
              <a:pathLst>
                <a:path w="2448" h="2248" extrusionOk="0">
                  <a:moveTo>
                    <a:pt x="1713" y="0"/>
                  </a:moveTo>
                  <a:lnTo>
                    <a:pt x="1469" y="201"/>
                  </a:lnTo>
                  <a:lnTo>
                    <a:pt x="1202" y="401"/>
                  </a:lnTo>
                  <a:lnTo>
                    <a:pt x="913" y="579"/>
                  </a:lnTo>
                  <a:lnTo>
                    <a:pt x="624" y="734"/>
                  </a:lnTo>
                  <a:lnTo>
                    <a:pt x="312" y="868"/>
                  </a:lnTo>
                  <a:lnTo>
                    <a:pt x="1" y="935"/>
                  </a:lnTo>
                  <a:lnTo>
                    <a:pt x="1" y="1090"/>
                  </a:lnTo>
                  <a:lnTo>
                    <a:pt x="45" y="1202"/>
                  </a:lnTo>
                  <a:lnTo>
                    <a:pt x="112" y="1313"/>
                  </a:lnTo>
                  <a:lnTo>
                    <a:pt x="223" y="1402"/>
                  </a:lnTo>
                  <a:lnTo>
                    <a:pt x="245" y="1557"/>
                  </a:lnTo>
                  <a:lnTo>
                    <a:pt x="290" y="1691"/>
                  </a:lnTo>
                  <a:lnTo>
                    <a:pt x="379" y="1802"/>
                  </a:lnTo>
                  <a:lnTo>
                    <a:pt x="490" y="1891"/>
                  </a:lnTo>
                  <a:lnTo>
                    <a:pt x="512" y="2025"/>
                  </a:lnTo>
                  <a:lnTo>
                    <a:pt x="557" y="2114"/>
                  </a:lnTo>
                  <a:lnTo>
                    <a:pt x="646" y="2203"/>
                  </a:lnTo>
                  <a:lnTo>
                    <a:pt x="735" y="2247"/>
                  </a:lnTo>
                  <a:lnTo>
                    <a:pt x="1046" y="2158"/>
                  </a:lnTo>
                  <a:lnTo>
                    <a:pt x="1335" y="2047"/>
                  </a:lnTo>
                  <a:lnTo>
                    <a:pt x="1625" y="1913"/>
                  </a:lnTo>
                  <a:lnTo>
                    <a:pt x="1914" y="1735"/>
                  </a:lnTo>
                  <a:lnTo>
                    <a:pt x="2181" y="1535"/>
                  </a:lnTo>
                  <a:lnTo>
                    <a:pt x="2425" y="1313"/>
                  </a:lnTo>
                  <a:lnTo>
                    <a:pt x="2447" y="1179"/>
                  </a:lnTo>
                  <a:lnTo>
                    <a:pt x="2425" y="1068"/>
                  </a:lnTo>
                  <a:lnTo>
                    <a:pt x="2359" y="979"/>
                  </a:lnTo>
                  <a:lnTo>
                    <a:pt x="2247" y="935"/>
                  </a:lnTo>
                  <a:lnTo>
                    <a:pt x="2247" y="779"/>
                  </a:lnTo>
                  <a:lnTo>
                    <a:pt x="2203" y="646"/>
                  </a:lnTo>
                  <a:lnTo>
                    <a:pt x="2114" y="534"/>
                  </a:lnTo>
                  <a:lnTo>
                    <a:pt x="2003" y="445"/>
                  </a:lnTo>
                  <a:lnTo>
                    <a:pt x="1980" y="290"/>
                  </a:lnTo>
                  <a:lnTo>
                    <a:pt x="1914" y="178"/>
                  </a:lnTo>
                  <a:lnTo>
                    <a:pt x="1825" y="89"/>
                  </a:lnTo>
                  <a:lnTo>
                    <a:pt x="1713" y="0"/>
                  </a:lnTo>
                  <a:close/>
                </a:path>
              </a:pathLst>
            </a:custGeom>
            <a:solidFill>
              <a:srgbClr val="DBC7C7"/>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6" name="Google Shape;2070;p75"/>
            <p:cNvSpPr/>
            <p:nvPr/>
          </p:nvSpPr>
          <p:spPr>
            <a:xfrm rot="2192941">
              <a:off x="6495592" y="2596528"/>
              <a:ext cx="328059" cy="301257"/>
            </a:xfrm>
            <a:custGeom>
              <a:avLst/>
              <a:gdLst/>
              <a:ahLst/>
              <a:cxnLst/>
              <a:rect l="l" t="t" r="r" b="b"/>
              <a:pathLst>
                <a:path w="2448" h="2248" fill="none" extrusionOk="0">
                  <a:moveTo>
                    <a:pt x="1713" y="0"/>
                  </a:moveTo>
                  <a:lnTo>
                    <a:pt x="1713" y="0"/>
                  </a:lnTo>
                  <a:lnTo>
                    <a:pt x="1469" y="201"/>
                  </a:lnTo>
                  <a:lnTo>
                    <a:pt x="1469" y="201"/>
                  </a:lnTo>
                  <a:lnTo>
                    <a:pt x="1202" y="401"/>
                  </a:lnTo>
                  <a:lnTo>
                    <a:pt x="913" y="579"/>
                  </a:lnTo>
                  <a:lnTo>
                    <a:pt x="624" y="734"/>
                  </a:lnTo>
                  <a:lnTo>
                    <a:pt x="312" y="868"/>
                  </a:lnTo>
                  <a:lnTo>
                    <a:pt x="312" y="868"/>
                  </a:lnTo>
                  <a:lnTo>
                    <a:pt x="1" y="935"/>
                  </a:lnTo>
                  <a:lnTo>
                    <a:pt x="1" y="935"/>
                  </a:lnTo>
                  <a:lnTo>
                    <a:pt x="1" y="1090"/>
                  </a:lnTo>
                  <a:lnTo>
                    <a:pt x="45" y="1202"/>
                  </a:lnTo>
                  <a:lnTo>
                    <a:pt x="112" y="1313"/>
                  </a:lnTo>
                  <a:lnTo>
                    <a:pt x="223" y="1402"/>
                  </a:lnTo>
                  <a:lnTo>
                    <a:pt x="223" y="1402"/>
                  </a:lnTo>
                  <a:lnTo>
                    <a:pt x="646" y="1246"/>
                  </a:lnTo>
                  <a:lnTo>
                    <a:pt x="646" y="1246"/>
                  </a:lnTo>
                  <a:lnTo>
                    <a:pt x="223" y="1402"/>
                  </a:lnTo>
                  <a:lnTo>
                    <a:pt x="223" y="1402"/>
                  </a:lnTo>
                  <a:lnTo>
                    <a:pt x="245" y="1557"/>
                  </a:lnTo>
                  <a:lnTo>
                    <a:pt x="290" y="1691"/>
                  </a:lnTo>
                  <a:lnTo>
                    <a:pt x="379" y="1802"/>
                  </a:lnTo>
                  <a:lnTo>
                    <a:pt x="490" y="1891"/>
                  </a:lnTo>
                  <a:lnTo>
                    <a:pt x="490" y="1891"/>
                  </a:lnTo>
                  <a:lnTo>
                    <a:pt x="824" y="1758"/>
                  </a:lnTo>
                  <a:lnTo>
                    <a:pt x="1224" y="1557"/>
                  </a:lnTo>
                  <a:lnTo>
                    <a:pt x="1224" y="1557"/>
                  </a:lnTo>
                  <a:lnTo>
                    <a:pt x="824" y="1758"/>
                  </a:lnTo>
                  <a:lnTo>
                    <a:pt x="490" y="1891"/>
                  </a:lnTo>
                  <a:lnTo>
                    <a:pt x="490" y="1891"/>
                  </a:lnTo>
                  <a:lnTo>
                    <a:pt x="512" y="2025"/>
                  </a:lnTo>
                  <a:lnTo>
                    <a:pt x="557" y="2114"/>
                  </a:lnTo>
                  <a:lnTo>
                    <a:pt x="646" y="2203"/>
                  </a:lnTo>
                  <a:lnTo>
                    <a:pt x="735" y="2247"/>
                  </a:lnTo>
                  <a:lnTo>
                    <a:pt x="735" y="2247"/>
                  </a:lnTo>
                  <a:lnTo>
                    <a:pt x="1046" y="2158"/>
                  </a:lnTo>
                  <a:lnTo>
                    <a:pt x="1335" y="2047"/>
                  </a:lnTo>
                  <a:lnTo>
                    <a:pt x="1335" y="2047"/>
                  </a:lnTo>
                  <a:lnTo>
                    <a:pt x="1625" y="1913"/>
                  </a:lnTo>
                  <a:lnTo>
                    <a:pt x="1914" y="1735"/>
                  </a:lnTo>
                  <a:lnTo>
                    <a:pt x="1914" y="1735"/>
                  </a:lnTo>
                  <a:lnTo>
                    <a:pt x="2181" y="1535"/>
                  </a:lnTo>
                  <a:lnTo>
                    <a:pt x="2425" y="1313"/>
                  </a:lnTo>
                  <a:lnTo>
                    <a:pt x="2425" y="1313"/>
                  </a:lnTo>
                  <a:lnTo>
                    <a:pt x="2447" y="1179"/>
                  </a:lnTo>
                  <a:lnTo>
                    <a:pt x="2425" y="1068"/>
                  </a:lnTo>
                  <a:lnTo>
                    <a:pt x="2359" y="979"/>
                  </a:lnTo>
                  <a:lnTo>
                    <a:pt x="2247" y="935"/>
                  </a:lnTo>
                  <a:lnTo>
                    <a:pt x="2247" y="935"/>
                  </a:lnTo>
                  <a:lnTo>
                    <a:pt x="1980" y="1090"/>
                  </a:lnTo>
                  <a:lnTo>
                    <a:pt x="1980" y="1090"/>
                  </a:lnTo>
                  <a:lnTo>
                    <a:pt x="2247" y="935"/>
                  </a:lnTo>
                  <a:lnTo>
                    <a:pt x="2247" y="935"/>
                  </a:lnTo>
                  <a:lnTo>
                    <a:pt x="2247" y="779"/>
                  </a:lnTo>
                  <a:lnTo>
                    <a:pt x="2203" y="646"/>
                  </a:lnTo>
                  <a:lnTo>
                    <a:pt x="2114" y="534"/>
                  </a:lnTo>
                  <a:lnTo>
                    <a:pt x="2003" y="445"/>
                  </a:lnTo>
                  <a:lnTo>
                    <a:pt x="2003" y="445"/>
                  </a:lnTo>
                  <a:lnTo>
                    <a:pt x="1558" y="734"/>
                  </a:lnTo>
                  <a:lnTo>
                    <a:pt x="1157" y="979"/>
                  </a:lnTo>
                  <a:lnTo>
                    <a:pt x="1157" y="979"/>
                  </a:lnTo>
                  <a:lnTo>
                    <a:pt x="1558" y="734"/>
                  </a:lnTo>
                  <a:lnTo>
                    <a:pt x="2003" y="445"/>
                  </a:lnTo>
                  <a:lnTo>
                    <a:pt x="2003" y="445"/>
                  </a:lnTo>
                  <a:lnTo>
                    <a:pt x="1980" y="290"/>
                  </a:lnTo>
                  <a:lnTo>
                    <a:pt x="1914" y="178"/>
                  </a:lnTo>
                  <a:lnTo>
                    <a:pt x="1825" y="89"/>
                  </a:lnTo>
                  <a:lnTo>
                    <a:pt x="1713" y="0"/>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7" name="Google Shape;2071;p75"/>
            <p:cNvSpPr/>
            <p:nvPr/>
          </p:nvSpPr>
          <p:spPr>
            <a:xfrm rot="2192941">
              <a:off x="6680511" y="2797011"/>
              <a:ext cx="15009" cy="9113"/>
            </a:xfrm>
            <a:custGeom>
              <a:avLst/>
              <a:gdLst/>
              <a:ahLst/>
              <a:cxnLst/>
              <a:rect l="l" t="t" r="r" b="b"/>
              <a:pathLst>
                <a:path w="112" h="68" fill="none" extrusionOk="0">
                  <a:moveTo>
                    <a:pt x="0" y="67"/>
                  </a:moveTo>
                  <a:lnTo>
                    <a:pt x="0" y="67"/>
                  </a:lnTo>
                  <a:lnTo>
                    <a:pt x="111" y="1"/>
                  </a:lnTo>
                  <a:lnTo>
                    <a:pt x="111" y="1"/>
                  </a:lnTo>
                  <a:lnTo>
                    <a:pt x="0" y="67"/>
                  </a:lnTo>
                  <a:lnTo>
                    <a:pt x="0" y="67"/>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8" name="Google Shape;2072;p75"/>
            <p:cNvSpPr/>
            <p:nvPr/>
          </p:nvSpPr>
          <p:spPr>
            <a:xfrm rot="2192941">
              <a:off x="6478216" y="1616694"/>
              <a:ext cx="602246" cy="816798"/>
            </a:xfrm>
            <a:custGeom>
              <a:avLst/>
              <a:gdLst/>
              <a:ahLst/>
              <a:cxnLst/>
              <a:rect l="l" t="t" r="r" b="b"/>
              <a:pathLst>
                <a:path w="4494" h="6095" extrusionOk="0">
                  <a:moveTo>
                    <a:pt x="2492" y="0"/>
                  </a:moveTo>
                  <a:lnTo>
                    <a:pt x="2336" y="23"/>
                  </a:lnTo>
                  <a:lnTo>
                    <a:pt x="2247" y="45"/>
                  </a:lnTo>
                  <a:lnTo>
                    <a:pt x="2180" y="112"/>
                  </a:lnTo>
                  <a:lnTo>
                    <a:pt x="2136" y="178"/>
                  </a:lnTo>
                  <a:lnTo>
                    <a:pt x="2136" y="290"/>
                  </a:lnTo>
                  <a:lnTo>
                    <a:pt x="2158" y="401"/>
                  </a:lnTo>
                  <a:lnTo>
                    <a:pt x="2225" y="534"/>
                  </a:lnTo>
                  <a:lnTo>
                    <a:pt x="3203" y="979"/>
                  </a:lnTo>
                  <a:lnTo>
                    <a:pt x="3470" y="1090"/>
                  </a:lnTo>
                  <a:lnTo>
                    <a:pt x="3559" y="1135"/>
                  </a:lnTo>
                  <a:lnTo>
                    <a:pt x="3626" y="1068"/>
                  </a:lnTo>
                  <a:lnTo>
                    <a:pt x="3693" y="1024"/>
                  </a:lnTo>
                  <a:lnTo>
                    <a:pt x="3715" y="935"/>
                  </a:lnTo>
                  <a:lnTo>
                    <a:pt x="3737" y="868"/>
                  </a:lnTo>
                  <a:lnTo>
                    <a:pt x="3715" y="712"/>
                  </a:lnTo>
                  <a:lnTo>
                    <a:pt x="3670" y="556"/>
                  </a:lnTo>
                  <a:lnTo>
                    <a:pt x="3582" y="423"/>
                  </a:lnTo>
                  <a:lnTo>
                    <a:pt x="3493" y="334"/>
                  </a:lnTo>
                  <a:lnTo>
                    <a:pt x="3381" y="245"/>
                  </a:lnTo>
                  <a:lnTo>
                    <a:pt x="3270" y="156"/>
                  </a:lnTo>
                  <a:lnTo>
                    <a:pt x="3137" y="89"/>
                  </a:lnTo>
                  <a:lnTo>
                    <a:pt x="2981" y="45"/>
                  </a:lnTo>
                  <a:lnTo>
                    <a:pt x="2825" y="23"/>
                  </a:lnTo>
                  <a:lnTo>
                    <a:pt x="2647" y="0"/>
                  </a:lnTo>
                  <a:close/>
                  <a:moveTo>
                    <a:pt x="4204" y="1046"/>
                  </a:moveTo>
                  <a:lnTo>
                    <a:pt x="4093" y="1090"/>
                  </a:lnTo>
                  <a:lnTo>
                    <a:pt x="3982" y="1157"/>
                  </a:lnTo>
                  <a:lnTo>
                    <a:pt x="3937" y="1246"/>
                  </a:lnTo>
                  <a:lnTo>
                    <a:pt x="3915" y="1357"/>
                  </a:lnTo>
                  <a:lnTo>
                    <a:pt x="3960" y="1468"/>
                  </a:lnTo>
                  <a:lnTo>
                    <a:pt x="4026" y="1557"/>
                  </a:lnTo>
                  <a:lnTo>
                    <a:pt x="4115" y="1602"/>
                  </a:lnTo>
                  <a:lnTo>
                    <a:pt x="4204" y="1602"/>
                  </a:lnTo>
                  <a:lnTo>
                    <a:pt x="4338" y="1557"/>
                  </a:lnTo>
                  <a:lnTo>
                    <a:pt x="4427" y="1468"/>
                  </a:lnTo>
                  <a:lnTo>
                    <a:pt x="4449" y="1424"/>
                  </a:lnTo>
                  <a:lnTo>
                    <a:pt x="4471" y="1357"/>
                  </a:lnTo>
                  <a:lnTo>
                    <a:pt x="4493" y="1268"/>
                  </a:lnTo>
                  <a:lnTo>
                    <a:pt x="4471" y="1202"/>
                  </a:lnTo>
                  <a:lnTo>
                    <a:pt x="4382" y="1090"/>
                  </a:lnTo>
                  <a:lnTo>
                    <a:pt x="4316" y="1046"/>
                  </a:lnTo>
                  <a:close/>
                  <a:moveTo>
                    <a:pt x="112" y="5428"/>
                  </a:moveTo>
                  <a:lnTo>
                    <a:pt x="45" y="5472"/>
                  </a:lnTo>
                  <a:lnTo>
                    <a:pt x="23" y="5517"/>
                  </a:lnTo>
                  <a:lnTo>
                    <a:pt x="0" y="5561"/>
                  </a:lnTo>
                  <a:lnTo>
                    <a:pt x="23" y="5650"/>
                  </a:lnTo>
                  <a:lnTo>
                    <a:pt x="45" y="5739"/>
                  </a:lnTo>
                  <a:lnTo>
                    <a:pt x="89" y="5828"/>
                  </a:lnTo>
                  <a:lnTo>
                    <a:pt x="156" y="5939"/>
                  </a:lnTo>
                  <a:lnTo>
                    <a:pt x="267" y="6028"/>
                  </a:lnTo>
                  <a:lnTo>
                    <a:pt x="379" y="6073"/>
                  </a:lnTo>
                  <a:lnTo>
                    <a:pt x="490" y="6095"/>
                  </a:lnTo>
                  <a:lnTo>
                    <a:pt x="601" y="6073"/>
                  </a:lnTo>
                  <a:lnTo>
                    <a:pt x="712" y="6028"/>
                  </a:lnTo>
                  <a:lnTo>
                    <a:pt x="779" y="5984"/>
                  </a:lnTo>
                  <a:lnTo>
                    <a:pt x="823" y="5939"/>
                  </a:lnTo>
                  <a:lnTo>
                    <a:pt x="846" y="5895"/>
                  </a:lnTo>
                  <a:lnTo>
                    <a:pt x="868" y="5828"/>
                  </a:lnTo>
                  <a:lnTo>
                    <a:pt x="868" y="5739"/>
                  </a:lnTo>
                  <a:lnTo>
                    <a:pt x="823" y="5650"/>
                  </a:lnTo>
                  <a:lnTo>
                    <a:pt x="757" y="5561"/>
                  </a:lnTo>
                  <a:lnTo>
                    <a:pt x="645" y="5494"/>
                  </a:lnTo>
                  <a:lnTo>
                    <a:pt x="490" y="5450"/>
                  </a:lnTo>
                  <a:lnTo>
                    <a:pt x="290" y="5428"/>
                  </a:ln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9" name="Google Shape;2073;p75"/>
            <p:cNvSpPr/>
            <p:nvPr/>
          </p:nvSpPr>
          <p:spPr>
            <a:xfrm rot="2192941">
              <a:off x="6309444" y="2127775"/>
              <a:ext cx="116322" cy="89519"/>
            </a:xfrm>
            <a:custGeom>
              <a:avLst/>
              <a:gdLst/>
              <a:ahLst/>
              <a:cxnLst/>
              <a:rect l="l" t="t" r="r" b="b"/>
              <a:pathLst>
                <a:path w="868" h="668" fill="none" extrusionOk="0">
                  <a:moveTo>
                    <a:pt x="267" y="601"/>
                  </a:moveTo>
                  <a:lnTo>
                    <a:pt x="267" y="601"/>
                  </a:lnTo>
                  <a:lnTo>
                    <a:pt x="379" y="646"/>
                  </a:lnTo>
                  <a:lnTo>
                    <a:pt x="490" y="668"/>
                  </a:lnTo>
                  <a:lnTo>
                    <a:pt x="601" y="646"/>
                  </a:lnTo>
                  <a:lnTo>
                    <a:pt x="712" y="601"/>
                  </a:lnTo>
                  <a:lnTo>
                    <a:pt x="712" y="601"/>
                  </a:lnTo>
                  <a:lnTo>
                    <a:pt x="779" y="557"/>
                  </a:lnTo>
                  <a:lnTo>
                    <a:pt x="823" y="512"/>
                  </a:lnTo>
                  <a:lnTo>
                    <a:pt x="846" y="468"/>
                  </a:lnTo>
                  <a:lnTo>
                    <a:pt x="868" y="401"/>
                  </a:lnTo>
                  <a:lnTo>
                    <a:pt x="868" y="401"/>
                  </a:lnTo>
                  <a:lnTo>
                    <a:pt x="868" y="312"/>
                  </a:lnTo>
                  <a:lnTo>
                    <a:pt x="823" y="223"/>
                  </a:lnTo>
                  <a:lnTo>
                    <a:pt x="823" y="223"/>
                  </a:lnTo>
                  <a:lnTo>
                    <a:pt x="757" y="134"/>
                  </a:lnTo>
                  <a:lnTo>
                    <a:pt x="645" y="67"/>
                  </a:lnTo>
                  <a:lnTo>
                    <a:pt x="490" y="23"/>
                  </a:lnTo>
                  <a:lnTo>
                    <a:pt x="290" y="1"/>
                  </a:lnTo>
                  <a:lnTo>
                    <a:pt x="290" y="1"/>
                  </a:lnTo>
                  <a:lnTo>
                    <a:pt x="178" y="1"/>
                  </a:lnTo>
                  <a:lnTo>
                    <a:pt x="112" y="1"/>
                  </a:lnTo>
                  <a:lnTo>
                    <a:pt x="45" y="45"/>
                  </a:lnTo>
                  <a:lnTo>
                    <a:pt x="23" y="90"/>
                  </a:lnTo>
                  <a:lnTo>
                    <a:pt x="0" y="134"/>
                  </a:lnTo>
                  <a:lnTo>
                    <a:pt x="23" y="223"/>
                  </a:lnTo>
                  <a:lnTo>
                    <a:pt x="45" y="312"/>
                  </a:lnTo>
                  <a:lnTo>
                    <a:pt x="89" y="401"/>
                  </a:lnTo>
                  <a:lnTo>
                    <a:pt x="89" y="401"/>
                  </a:lnTo>
                  <a:lnTo>
                    <a:pt x="156" y="512"/>
                  </a:lnTo>
                  <a:lnTo>
                    <a:pt x="267" y="601"/>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0" name="Google Shape;2074;p75"/>
            <p:cNvSpPr/>
            <p:nvPr/>
          </p:nvSpPr>
          <p:spPr>
            <a:xfrm rot="2192941">
              <a:off x="7088866" y="1958388"/>
              <a:ext cx="77592" cy="74644"/>
            </a:xfrm>
            <a:custGeom>
              <a:avLst/>
              <a:gdLst/>
              <a:ahLst/>
              <a:cxnLst/>
              <a:rect l="l" t="t" r="r" b="b"/>
              <a:pathLst>
                <a:path w="579" h="557" fill="none" extrusionOk="0">
                  <a:moveTo>
                    <a:pt x="178" y="45"/>
                  </a:moveTo>
                  <a:lnTo>
                    <a:pt x="178" y="45"/>
                  </a:lnTo>
                  <a:lnTo>
                    <a:pt x="67" y="112"/>
                  </a:lnTo>
                  <a:lnTo>
                    <a:pt x="22" y="201"/>
                  </a:lnTo>
                  <a:lnTo>
                    <a:pt x="0" y="312"/>
                  </a:lnTo>
                  <a:lnTo>
                    <a:pt x="45" y="423"/>
                  </a:lnTo>
                  <a:lnTo>
                    <a:pt x="45" y="423"/>
                  </a:lnTo>
                  <a:lnTo>
                    <a:pt x="111" y="512"/>
                  </a:lnTo>
                  <a:lnTo>
                    <a:pt x="200" y="557"/>
                  </a:lnTo>
                  <a:lnTo>
                    <a:pt x="289" y="557"/>
                  </a:lnTo>
                  <a:lnTo>
                    <a:pt x="423" y="512"/>
                  </a:lnTo>
                  <a:lnTo>
                    <a:pt x="423" y="512"/>
                  </a:lnTo>
                  <a:lnTo>
                    <a:pt x="512" y="423"/>
                  </a:lnTo>
                  <a:lnTo>
                    <a:pt x="534" y="379"/>
                  </a:lnTo>
                  <a:lnTo>
                    <a:pt x="556" y="312"/>
                  </a:lnTo>
                  <a:lnTo>
                    <a:pt x="556" y="312"/>
                  </a:lnTo>
                  <a:lnTo>
                    <a:pt x="578" y="223"/>
                  </a:lnTo>
                  <a:lnTo>
                    <a:pt x="556" y="157"/>
                  </a:lnTo>
                  <a:lnTo>
                    <a:pt x="556" y="157"/>
                  </a:lnTo>
                  <a:lnTo>
                    <a:pt x="467" y="45"/>
                  </a:lnTo>
                  <a:lnTo>
                    <a:pt x="401" y="1"/>
                  </a:lnTo>
                  <a:lnTo>
                    <a:pt x="289" y="1"/>
                  </a:lnTo>
                  <a:lnTo>
                    <a:pt x="178" y="45"/>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1" name="Google Shape;2075;p75"/>
            <p:cNvSpPr/>
            <p:nvPr/>
          </p:nvSpPr>
          <p:spPr>
            <a:xfrm rot="2192941">
              <a:off x="6944075" y="1737077"/>
              <a:ext cx="214820" cy="152103"/>
            </a:xfrm>
            <a:custGeom>
              <a:avLst/>
              <a:gdLst/>
              <a:ahLst/>
              <a:cxnLst/>
              <a:rect l="l" t="t" r="r" b="b"/>
              <a:pathLst>
                <a:path w="1603" h="1135" fill="none" extrusionOk="0">
                  <a:moveTo>
                    <a:pt x="90" y="534"/>
                  </a:moveTo>
                  <a:lnTo>
                    <a:pt x="90" y="534"/>
                  </a:lnTo>
                  <a:lnTo>
                    <a:pt x="1068" y="979"/>
                  </a:lnTo>
                  <a:lnTo>
                    <a:pt x="1335" y="1090"/>
                  </a:lnTo>
                  <a:lnTo>
                    <a:pt x="1424" y="1135"/>
                  </a:lnTo>
                  <a:lnTo>
                    <a:pt x="1424" y="1135"/>
                  </a:lnTo>
                  <a:lnTo>
                    <a:pt x="1491" y="1068"/>
                  </a:lnTo>
                  <a:lnTo>
                    <a:pt x="1558" y="1024"/>
                  </a:lnTo>
                  <a:lnTo>
                    <a:pt x="1580" y="935"/>
                  </a:lnTo>
                  <a:lnTo>
                    <a:pt x="1602" y="868"/>
                  </a:lnTo>
                  <a:lnTo>
                    <a:pt x="1602" y="868"/>
                  </a:lnTo>
                  <a:lnTo>
                    <a:pt x="1580" y="712"/>
                  </a:lnTo>
                  <a:lnTo>
                    <a:pt x="1535" y="556"/>
                  </a:lnTo>
                  <a:lnTo>
                    <a:pt x="1535" y="556"/>
                  </a:lnTo>
                  <a:lnTo>
                    <a:pt x="1447" y="423"/>
                  </a:lnTo>
                  <a:lnTo>
                    <a:pt x="1358" y="334"/>
                  </a:lnTo>
                  <a:lnTo>
                    <a:pt x="1246" y="245"/>
                  </a:lnTo>
                  <a:lnTo>
                    <a:pt x="1135" y="156"/>
                  </a:lnTo>
                  <a:lnTo>
                    <a:pt x="1002" y="89"/>
                  </a:lnTo>
                  <a:lnTo>
                    <a:pt x="846" y="45"/>
                  </a:lnTo>
                  <a:lnTo>
                    <a:pt x="690" y="23"/>
                  </a:lnTo>
                  <a:lnTo>
                    <a:pt x="512" y="0"/>
                  </a:lnTo>
                  <a:lnTo>
                    <a:pt x="512" y="0"/>
                  </a:lnTo>
                  <a:lnTo>
                    <a:pt x="357" y="0"/>
                  </a:lnTo>
                  <a:lnTo>
                    <a:pt x="201" y="23"/>
                  </a:lnTo>
                  <a:lnTo>
                    <a:pt x="112" y="45"/>
                  </a:lnTo>
                  <a:lnTo>
                    <a:pt x="45" y="112"/>
                  </a:lnTo>
                  <a:lnTo>
                    <a:pt x="1" y="178"/>
                  </a:lnTo>
                  <a:lnTo>
                    <a:pt x="1" y="290"/>
                  </a:lnTo>
                  <a:lnTo>
                    <a:pt x="23" y="401"/>
                  </a:lnTo>
                  <a:lnTo>
                    <a:pt x="90" y="534"/>
                  </a:lnTo>
                  <a:lnTo>
                    <a:pt x="90" y="534"/>
                  </a:lnTo>
                </a:path>
              </a:pathLst>
            </a:custGeom>
            <a:no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2" name="Google Shape;2076;p75"/>
            <p:cNvSpPr/>
            <p:nvPr/>
          </p:nvSpPr>
          <p:spPr>
            <a:xfrm rot="2192941">
              <a:off x="7240189" y="1540964"/>
              <a:ext cx="32967" cy="65665"/>
            </a:xfrm>
            <a:custGeom>
              <a:avLst/>
              <a:gdLst/>
              <a:ahLst/>
              <a:cxnLst/>
              <a:rect l="l" t="t" r="r" b="b"/>
              <a:pathLst>
                <a:path w="246" h="490" extrusionOk="0">
                  <a:moveTo>
                    <a:pt x="179" y="0"/>
                  </a:moveTo>
                  <a:lnTo>
                    <a:pt x="112" y="23"/>
                  </a:lnTo>
                  <a:lnTo>
                    <a:pt x="68" y="45"/>
                  </a:lnTo>
                  <a:lnTo>
                    <a:pt x="68" y="89"/>
                  </a:lnTo>
                  <a:lnTo>
                    <a:pt x="23" y="245"/>
                  </a:lnTo>
                  <a:lnTo>
                    <a:pt x="1" y="423"/>
                  </a:lnTo>
                  <a:lnTo>
                    <a:pt x="23" y="445"/>
                  </a:lnTo>
                  <a:lnTo>
                    <a:pt x="45" y="490"/>
                  </a:lnTo>
                  <a:lnTo>
                    <a:pt x="90" y="490"/>
                  </a:lnTo>
                  <a:lnTo>
                    <a:pt x="157" y="467"/>
                  </a:lnTo>
                  <a:lnTo>
                    <a:pt x="179" y="445"/>
                  </a:lnTo>
                  <a:lnTo>
                    <a:pt x="201" y="401"/>
                  </a:lnTo>
                  <a:lnTo>
                    <a:pt x="223" y="267"/>
                  </a:lnTo>
                  <a:lnTo>
                    <a:pt x="246" y="112"/>
                  </a:lnTo>
                  <a:lnTo>
                    <a:pt x="246" y="67"/>
                  </a:lnTo>
                  <a:lnTo>
                    <a:pt x="223" y="45"/>
                  </a:lnTo>
                  <a:lnTo>
                    <a:pt x="201" y="23"/>
                  </a:lnTo>
                  <a:lnTo>
                    <a:pt x="179"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3" name="Google Shape;2077;p75"/>
            <p:cNvSpPr/>
            <p:nvPr/>
          </p:nvSpPr>
          <p:spPr>
            <a:xfrm rot="2192941">
              <a:off x="7326533" y="1447148"/>
              <a:ext cx="44894" cy="104395"/>
            </a:xfrm>
            <a:custGeom>
              <a:avLst/>
              <a:gdLst/>
              <a:ahLst/>
              <a:cxnLst/>
              <a:rect l="l" t="t" r="r" b="b"/>
              <a:pathLst>
                <a:path w="335" h="779" extrusionOk="0">
                  <a:moveTo>
                    <a:pt x="246" y="0"/>
                  </a:moveTo>
                  <a:lnTo>
                    <a:pt x="179" y="23"/>
                  </a:lnTo>
                  <a:lnTo>
                    <a:pt x="157" y="45"/>
                  </a:lnTo>
                  <a:lnTo>
                    <a:pt x="157" y="89"/>
                  </a:lnTo>
                  <a:lnTo>
                    <a:pt x="134" y="223"/>
                  </a:lnTo>
                  <a:lnTo>
                    <a:pt x="90" y="379"/>
                  </a:lnTo>
                  <a:lnTo>
                    <a:pt x="1" y="668"/>
                  </a:lnTo>
                  <a:lnTo>
                    <a:pt x="1" y="712"/>
                  </a:lnTo>
                  <a:lnTo>
                    <a:pt x="23" y="734"/>
                  </a:lnTo>
                  <a:lnTo>
                    <a:pt x="45" y="757"/>
                  </a:lnTo>
                  <a:lnTo>
                    <a:pt x="68" y="779"/>
                  </a:lnTo>
                  <a:lnTo>
                    <a:pt x="134" y="757"/>
                  </a:lnTo>
                  <a:lnTo>
                    <a:pt x="157" y="734"/>
                  </a:lnTo>
                  <a:lnTo>
                    <a:pt x="179" y="690"/>
                  </a:lnTo>
                  <a:lnTo>
                    <a:pt x="268" y="401"/>
                  </a:lnTo>
                  <a:lnTo>
                    <a:pt x="312" y="223"/>
                  </a:lnTo>
                  <a:lnTo>
                    <a:pt x="335" y="67"/>
                  </a:lnTo>
                  <a:lnTo>
                    <a:pt x="335" y="45"/>
                  </a:lnTo>
                  <a:lnTo>
                    <a:pt x="312"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4" name="Google Shape;2078;p75"/>
            <p:cNvSpPr/>
            <p:nvPr/>
          </p:nvSpPr>
          <p:spPr>
            <a:xfrm rot="2192941">
              <a:off x="6149548" y="1484595"/>
              <a:ext cx="1046359" cy="1323628"/>
            </a:xfrm>
            <a:custGeom>
              <a:avLst/>
              <a:gdLst/>
              <a:ahLst/>
              <a:cxnLst/>
              <a:rect l="l" t="t" r="r" b="b"/>
              <a:pathLst>
                <a:path w="7808" h="9877" extrusionOk="0">
                  <a:moveTo>
                    <a:pt x="3959" y="201"/>
                  </a:moveTo>
                  <a:lnTo>
                    <a:pt x="4293" y="223"/>
                  </a:lnTo>
                  <a:lnTo>
                    <a:pt x="4605" y="268"/>
                  </a:lnTo>
                  <a:lnTo>
                    <a:pt x="4916" y="357"/>
                  </a:lnTo>
                  <a:lnTo>
                    <a:pt x="5227" y="446"/>
                  </a:lnTo>
                  <a:lnTo>
                    <a:pt x="5516" y="579"/>
                  </a:lnTo>
                  <a:lnTo>
                    <a:pt x="5806" y="735"/>
                  </a:lnTo>
                  <a:lnTo>
                    <a:pt x="6050" y="913"/>
                  </a:lnTo>
                  <a:lnTo>
                    <a:pt x="6295" y="1113"/>
                  </a:lnTo>
                  <a:lnTo>
                    <a:pt x="6517" y="1335"/>
                  </a:lnTo>
                  <a:lnTo>
                    <a:pt x="6695" y="1580"/>
                  </a:lnTo>
                  <a:lnTo>
                    <a:pt x="6873" y="1847"/>
                  </a:lnTo>
                  <a:lnTo>
                    <a:pt x="7029" y="2114"/>
                  </a:lnTo>
                  <a:lnTo>
                    <a:pt x="7162" y="2403"/>
                  </a:lnTo>
                  <a:lnTo>
                    <a:pt x="7296" y="2737"/>
                  </a:lnTo>
                  <a:lnTo>
                    <a:pt x="7363" y="3070"/>
                  </a:lnTo>
                  <a:lnTo>
                    <a:pt x="7407" y="3404"/>
                  </a:lnTo>
                  <a:lnTo>
                    <a:pt x="7407" y="3738"/>
                  </a:lnTo>
                  <a:lnTo>
                    <a:pt x="7385" y="4071"/>
                  </a:lnTo>
                  <a:lnTo>
                    <a:pt x="7340" y="4405"/>
                  </a:lnTo>
                  <a:lnTo>
                    <a:pt x="7274" y="4739"/>
                  </a:lnTo>
                  <a:lnTo>
                    <a:pt x="7185" y="5094"/>
                  </a:lnTo>
                  <a:lnTo>
                    <a:pt x="7051" y="5628"/>
                  </a:lnTo>
                  <a:lnTo>
                    <a:pt x="6918" y="6207"/>
                  </a:lnTo>
                  <a:lnTo>
                    <a:pt x="6873" y="6496"/>
                  </a:lnTo>
                  <a:lnTo>
                    <a:pt x="6851" y="6785"/>
                  </a:lnTo>
                  <a:lnTo>
                    <a:pt x="6829" y="7074"/>
                  </a:lnTo>
                  <a:lnTo>
                    <a:pt x="6851" y="7341"/>
                  </a:lnTo>
                  <a:lnTo>
                    <a:pt x="6873" y="7474"/>
                  </a:lnTo>
                  <a:lnTo>
                    <a:pt x="6918" y="7563"/>
                  </a:lnTo>
                  <a:lnTo>
                    <a:pt x="7051" y="7719"/>
                  </a:lnTo>
                  <a:lnTo>
                    <a:pt x="7162" y="7897"/>
                  </a:lnTo>
                  <a:lnTo>
                    <a:pt x="7207" y="7986"/>
                  </a:lnTo>
                  <a:lnTo>
                    <a:pt x="7318" y="8208"/>
                  </a:lnTo>
                  <a:lnTo>
                    <a:pt x="7385" y="8320"/>
                  </a:lnTo>
                  <a:lnTo>
                    <a:pt x="7429" y="8453"/>
                  </a:lnTo>
                  <a:lnTo>
                    <a:pt x="7474" y="8475"/>
                  </a:lnTo>
                  <a:lnTo>
                    <a:pt x="7496" y="8609"/>
                  </a:lnTo>
                  <a:lnTo>
                    <a:pt x="7496" y="8720"/>
                  </a:lnTo>
                  <a:lnTo>
                    <a:pt x="7474" y="8787"/>
                  </a:lnTo>
                  <a:lnTo>
                    <a:pt x="7452" y="8876"/>
                  </a:lnTo>
                  <a:lnTo>
                    <a:pt x="7385" y="8943"/>
                  </a:lnTo>
                  <a:lnTo>
                    <a:pt x="7318" y="9009"/>
                  </a:lnTo>
                  <a:lnTo>
                    <a:pt x="7140" y="9143"/>
                  </a:lnTo>
                  <a:lnTo>
                    <a:pt x="7096" y="9187"/>
                  </a:lnTo>
                  <a:lnTo>
                    <a:pt x="7073" y="9209"/>
                  </a:lnTo>
                  <a:lnTo>
                    <a:pt x="7073" y="9254"/>
                  </a:lnTo>
                  <a:lnTo>
                    <a:pt x="7118" y="9321"/>
                  </a:lnTo>
                  <a:lnTo>
                    <a:pt x="7118" y="9365"/>
                  </a:lnTo>
                  <a:lnTo>
                    <a:pt x="7118" y="9410"/>
                  </a:lnTo>
                  <a:lnTo>
                    <a:pt x="7096" y="9454"/>
                  </a:lnTo>
                  <a:lnTo>
                    <a:pt x="7051" y="9476"/>
                  </a:lnTo>
                  <a:lnTo>
                    <a:pt x="6896" y="9499"/>
                  </a:lnTo>
                  <a:lnTo>
                    <a:pt x="6673" y="9476"/>
                  </a:lnTo>
                  <a:lnTo>
                    <a:pt x="6629" y="9432"/>
                  </a:lnTo>
                  <a:lnTo>
                    <a:pt x="6584" y="9432"/>
                  </a:lnTo>
                  <a:lnTo>
                    <a:pt x="6339" y="9543"/>
                  </a:lnTo>
                  <a:lnTo>
                    <a:pt x="6250" y="9565"/>
                  </a:lnTo>
                  <a:lnTo>
                    <a:pt x="6162" y="9565"/>
                  </a:lnTo>
                  <a:lnTo>
                    <a:pt x="6095" y="9543"/>
                  </a:lnTo>
                  <a:lnTo>
                    <a:pt x="6006" y="9499"/>
                  </a:lnTo>
                  <a:lnTo>
                    <a:pt x="5917" y="9410"/>
                  </a:lnTo>
                  <a:lnTo>
                    <a:pt x="5806" y="9298"/>
                  </a:lnTo>
                  <a:lnTo>
                    <a:pt x="5717" y="9143"/>
                  </a:lnTo>
                  <a:lnTo>
                    <a:pt x="5561" y="8876"/>
                  </a:lnTo>
                  <a:lnTo>
                    <a:pt x="5427" y="8587"/>
                  </a:lnTo>
                  <a:lnTo>
                    <a:pt x="5383" y="8475"/>
                  </a:lnTo>
                  <a:lnTo>
                    <a:pt x="5368" y="8431"/>
                  </a:lnTo>
                  <a:lnTo>
                    <a:pt x="5383" y="8409"/>
                  </a:lnTo>
                  <a:lnTo>
                    <a:pt x="5361" y="8364"/>
                  </a:lnTo>
                  <a:lnTo>
                    <a:pt x="5339" y="8342"/>
                  </a:lnTo>
                  <a:lnTo>
                    <a:pt x="5316" y="8320"/>
                  </a:lnTo>
                  <a:lnTo>
                    <a:pt x="5311" y="8320"/>
                  </a:lnTo>
                  <a:lnTo>
                    <a:pt x="5116" y="8164"/>
                  </a:lnTo>
                  <a:lnTo>
                    <a:pt x="4894" y="8031"/>
                  </a:lnTo>
                  <a:lnTo>
                    <a:pt x="4649" y="7897"/>
                  </a:lnTo>
                  <a:lnTo>
                    <a:pt x="4404" y="7786"/>
                  </a:lnTo>
                  <a:lnTo>
                    <a:pt x="3871" y="7586"/>
                  </a:lnTo>
                  <a:lnTo>
                    <a:pt x="3359" y="7430"/>
                  </a:lnTo>
                  <a:lnTo>
                    <a:pt x="2825" y="7252"/>
                  </a:lnTo>
                  <a:lnTo>
                    <a:pt x="2314" y="7052"/>
                  </a:lnTo>
                  <a:lnTo>
                    <a:pt x="2047" y="6941"/>
                  </a:lnTo>
                  <a:lnTo>
                    <a:pt x="1824" y="6807"/>
                  </a:lnTo>
                  <a:lnTo>
                    <a:pt x="1580" y="6651"/>
                  </a:lnTo>
                  <a:lnTo>
                    <a:pt x="1379" y="6474"/>
                  </a:lnTo>
                  <a:lnTo>
                    <a:pt x="1135" y="6229"/>
                  </a:lnTo>
                  <a:lnTo>
                    <a:pt x="912" y="5984"/>
                  </a:lnTo>
                  <a:lnTo>
                    <a:pt x="734" y="5717"/>
                  </a:lnTo>
                  <a:lnTo>
                    <a:pt x="579" y="5428"/>
                  </a:lnTo>
                  <a:lnTo>
                    <a:pt x="445" y="5117"/>
                  </a:lnTo>
                  <a:lnTo>
                    <a:pt x="334" y="4805"/>
                  </a:lnTo>
                  <a:lnTo>
                    <a:pt x="267" y="4494"/>
                  </a:lnTo>
                  <a:lnTo>
                    <a:pt x="223" y="4183"/>
                  </a:lnTo>
                  <a:lnTo>
                    <a:pt x="200" y="3849"/>
                  </a:lnTo>
                  <a:lnTo>
                    <a:pt x="200" y="3537"/>
                  </a:lnTo>
                  <a:lnTo>
                    <a:pt x="245" y="3204"/>
                  </a:lnTo>
                  <a:lnTo>
                    <a:pt x="312" y="2892"/>
                  </a:lnTo>
                  <a:lnTo>
                    <a:pt x="401" y="2581"/>
                  </a:lnTo>
                  <a:lnTo>
                    <a:pt x="534" y="2270"/>
                  </a:lnTo>
                  <a:lnTo>
                    <a:pt x="690" y="1980"/>
                  </a:lnTo>
                  <a:lnTo>
                    <a:pt x="868" y="1691"/>
                  </a:lnTo>
                  <a:lnTo>
                    <a:pt x="1090" y="1424"/>
                  </a:lnTo>
                  <a:lnTo>
                    <a:pt x="1313" y="1202"/>
                  </a:lnTo>
                  <a:lnTo>
                    <a:pt x="1557" y="1002"/>
                  </a:lnTo>
                  <a:lnTo>
                    <a:pt x="1824" y="802"/>
                  </a:lnTo>
                  <a:lnTo>
                    <a:pt x="2113" y="646"/>
                  </a:lnTo>
                  <a:lnTo>
                    <a:pt x="2402" y="512"/>
                  </a:lnTo>
                  <a:lnTo>
                    <a:pt x="2692" y="401"/>
                  </a:lnTo>
                  <a:lnTo>
                    <a:pt x="3003" y="312"/>
                  </a:lnTo>
                  <a:lnTo>
                    <a:pt x="3314" y="246"/>
                  </a:lnTo>
                  <a:lnTo>
                    <a:pt x="3648" y="201"/>
                  </a:lnTo>
                  <a:close/>
                  <a:moveTo>
                    <a:pt x="3715" y="1"/>
                  </a:moveTo>
                  <a:lnTo>
                    <a:pt x="3337" y="23"/>
                  </a:lnTo>
                  <a:lnTo>
                    <a:pt x="2959" y="112"/>
                  </a:lnTo>
                  <a:lnTo>
                    <a:pt x="2580" y="223"/>
                  </a:lnTo>
                  <a:lnTo>
                    <a:pt x="2225" y="379"/>
                  </a:lnTo>
                  <a:lnTo>
                    <a:pt x="1891" y="557"/>
                  </a:lnTo>
                  <a:lnTo>
                    <a:pt x="1557" y="779"/>
                  </a:lnTo>
                  <a:lnTo>
                    <a:pt x="1268" y="1024"/>
                  </a:lnTo>
                  <a:lnTo>
                    <a:pt x="1001" y="1291"/>
                  </a:lnTo>
                  <a:lnTo>
                    <a:pt x="757" y="1602"/>
                  </a:lnTo>
                  <a:lnTo>
                    <a:pt x="534" y="1914"/>
                  </a:lnTo>
                  <a:lnTo>
                    <a:pt x="356" y="2270"/>
                  </a:lnTo>
                  <a:lnTo>
                    <a:pt x="200" y="2626"/>
                  </a:lnTo>
                  <a:lnTo>
                    <a:pt x="89" y="2981"/>
                  </a:lnTo>
                  <a:lnTo>
                    <a:pt x="23" y="3382"/>
                  </a:lnTo>
                  <a:lnTo>
                    <a:pt x="0" y="3782"/>
                  </a:lnTo>
                  <a:lnTo>
                    <a:pt x="0" y="4005"/>
                  </a:lnTo>
                  <a:lnTo>
                    <a:pt x="0" y="4227"/>
                  </a:lnTo>
                  <a:lnTo>
                    <a:pt x="45" y="4427"/>
                  </a:lnTo>
                  <a:lnTo>
                    <a:pt x="89" y="4650"/>
                  </a:lnTo>
                  <a:lnTo>
                    <a:pt x="200" y="5094"/>
                  </a:lnTo>
                  <a:lnTo>
                    <a:pt x="378" y="5495"/>
                  </a:lnTo>
                  <a:lnTo>
                    <a:pt x="601" y="5873"/>
                  </a:lnTo>
                  <a:lnTo>
                    <a:pt x="868" y="6251"/>
                  </a:lnTo>
                  <a:lnTo>
                    <a:pt x="1023" y="6407"/>
                  </a:lnTo>
                  <a:lnTo>
                    <a:pt x="1179" y="6563"/>
                  </a:lnTo>
                  <a:lnTo>
                    <a:pt x="1335" y="6718"/>
                  </a:lnTo>
                  <a:lnTo>
                    <a:pt x="1513" y="6852"/>
                  </a:lnTo>
                  <a:lnTo>
                    <a:pt x="1735" y="6985"/>
                  </a:lnTo>
                  <a:lnTo>
                    <a:pt x="1958" y="7119"/>
                  </a:lnTo>
                  <a:lnTo>
                    <a:pt x="2180" y="7230"/>
                  </a:lnTo>
                  <a:lnTo>
                    <a:pt x="2402" y="7319"/>
                  </a:lnTo>
                  <a:lnTo>
                    <a:pt x="2892" y="7474"/>
                  </a:lnTo>
                  <a:lnTo>
                    <a:pt x="3381" y="7630"/>
                  </a:lnTo>
                  <a:lnTo>
                    <a:pt x="3871" y="7786"/>
                  </a:lnTo>
                  <a:lnTo>
                    <a:pt x="4338" y="7964"/>
                  </a:lnTo>
                  <a:lnTo>
                    <a:pt x="4560" y="8075"/>
                  </a:lnTo>
                  <a:lnTo>
                    <a:pt x="4782" y="8186"/>
                  </a:lnTo>
                  <a:lnTo>
                    <a:pt x="5005" y="8320"/>
                  </a:lnTo>
                  <a:lnTo>
                    <a:pt x="5183" y="8458"/>
                  </a:lnTo>
                  <a:lnTo>
                    <a:pt x="5183" y="8542"/>
                  </a:lnTo>
                  <a:lnTo>
                    <a:pt x="5205" y="8653"/>
                  </a:lnTo>
                  <a:lnTo>
                    <a:pt x="5294" y="8876"/>
                  </a:lnTo>
                  <a:lnTo>
                    <a:pt x="5405" y="9076"/>
                  </a:lnTo>
                  <a:lnTo>
                    <a:pt x="5516" y="9276"/>
                  </a:lnTo>
                  <a:lnTo>
                    <a:pt x="5605" y="9454"/>
                  </a:lnTo>
                  <a:lnTo>
                    <a:pt x="5717" y="9610"/>
                  </a:lnTo>
                  <a:lnTo>
                    <a:pt x="5783" y="9699"/>
                  </a:lnTo>
                  <a:lnTo>
                    <a:pt x="5850" y="9743"/>
                  </a:lnTo>
                  <a:lnTo>
                    <a:pt x="5939" y="9788"/>
                  </a:lnTo>
                  <a:lnTo>
                    <a:pt x="6028" y="9810"/>
                  </a:lnTo>
                  <a:lnTo>
                    <a:pt x="6073" y="9810"/>
                  </a:lnTo>
                  <a:lnTo>
                    <a:pt x="6139" y="9788"/>
                  </a:lnTo>
                  <a:lnTo>
                    <a:pt x="6250" y="9743"/>
                  </a:lnTo>
                  <a:lnTo>
                    <a:pt x="6362" y="9699"/>
                  </a:lnTo>
                  <a:lnTo>
                    <a:pt x="6428" y="9677"/>
                  </a:lnTo>
                  <a:lnTo>
                    <a:pt x="6473" y="9677"/>
                  </a:lnTo>
                  <a:lnTo>
                    <a:pt x="6562" y="9699"/>
                  </a:lnTo>
                  <a:lnTo>
                    <a:pt x="6562" y="9721"/>
                  </a:lnTo>
                  <a:lnTo>
                    <a:pt x="6651" y="9788"/>
                  </a:lnTo>
                  <a:lnTo>
                    <a:pt x="6807" y="9854"/>
                  </a:lnTo>
                  <a:lnTo>
                    <a:pt x="6873" y="9877"/>
                  </a:lnTo>
                  <a:lnTo>
                    <a:pt x="6984" y="9877"/>
                  </a:lnTo>
                  <a:lnTo>
                    <a:pt x="7051" y="9854"/>
                  </a:lnTo>
                  <a:lnTo>
                    <a:pt x="7140" y="9810"/>
                  </a:lnTo>
                  <a:lnTo>
                    <a:pt x="7207" y="9765"/>
                  </a:lnTo>
                  <a:lnTo>
                    <a:pt x="7274" y="9699"/>
                  </a:lnTo>
                  <a:lnTo>
                    <a:pt x="7296" y="9654"/>
                  </a:lnTo>
                  <a:lnTo>
                    <a:pt x="7318" y="9610"/>
                  </a:lnTo>
                  <a:lnTo>
                    <a:pt x="7318" y="9499"/>
                  </a:lnTo>
                  <a:lnTo>
                    <a:pt x="7296" y="9410"/>
                  </a:lnTo>
                  <a:lnTo>
                    <a:pt x="7318" y="9321"/>
                  </a:lnTo>
                  <a:lnTo>
                    <a:pt x="7385" y="9187"/>
                  </a:lnTo>
                  <a:lnTo>
                    <a:pt x="7452" y="9098"/>
                  </a:lnTo>
                  <a:lnTo>
                    <a:pt x="7652" y="8943"/>
                  </a:lnTo>
                  <a:lnTo>
                    <a:pt x="7741" y="8854"/>
                  </a:lnTo>
                  <a:lnTo>
                    <a:pt x="7785" y="8765"/>
                  </a:lnTo>
                  <a:lnTo>
                    <a:pt x="7807" y="8653"/>
                  </a:lnTo>
                  <a:lnTo>
                    <a:pt x="7763" y="8498"/>
                  </a:lnTo>
                  <a:lnTo>
                    <a:pt x="7696" y="8364"/>
                  </a:lnTo>
                  <a:lnTo>
                    <a:pt x="7607" y="8253"/>
                  </a:lnTo>
                  <a:lnTo>
                    <a:pt x="7474" y="7942"/>
                  </a:lnTo>
                  <a:lnTo>
                    <a:pt x="7318" y="7675"/>
                  </a:lnTo>
                  <a:lnTo>
                    <a:pt x="7229" y="7541"/>
                  </a:lnTo>
                  <a:lnTo>
                    <a:pt x="7140" y="7452"/>
                  </a:lnTo>
                  <a:lnTo>
                    <a:pt x="7073" y="7319"/>
                  </a:lnTo>
                  <a:lnTo>
                    <a:pt x="7029" y="7163"/>
                  </a:lnTo>
                  <a:lnTo>
                    <a:pt x="7029" y="7007"/>
                  </a:lnTo>
                  <a:lnTo>
                    <a:pt x="7051" y="6852"/>
                  </a:lnTo>
                  <a:lnTo>
                    <a:pt x="7096" y="6518"/>
                  </a:lnTo>
                  <a:lnTo>
                    <a:pt x="7185" y="5984"/>
                  </a:lnTo>
                  <a:lnTo>
                    <a:pt x="7318" y="5473"/>
                  </a:lnTo>
                  <a:lnTo>
                    <a:pt x="7429" y="4961"/>
                  </a:lnTo>
                  <a:lnTo>
                    <a:pt x="7563" y="4449"/>
                  </a:lnTo>
                  <a:lnTo>
                    <a:pt x="7607" y="4027"/>
                  </a:lnTo>
                  <a:lnTo>
                    <a:pt x="7630" y="3626"/>
                  </a:lnTo>
                  <a:lnTo>
                    <a:pt x="7585" y="3226"/>
                  </a:lnTo>
                  <a:lnTo>
                    <a:pt x="7518" y="2848"/>
                  </a:lnTo>
                  <a:lnTo>
                    <a:pt x="7407" y="2470"/>
                  </a:lnTo>
                  <a:lnTo>
                    <a:pt x="7251" y="2114"/>
                  </a:lnTo>
                  <a:lnTo>
                    <a:pt x="7051" y="1780"/>
                  </a:lnTo>
                  <a:lnTo>
                    <a:pt x="6829" y="1447"/>
                  </a:lnTo>
                  <a:lnTo>
                    <a:pt x="6584" y="1158"/>
                  </a:lnTo>
                  <a:lnTo>
                    <a:pt x="6295" y="891"/>
                  </a:lnTo>
                  <a:lnTo>
                    <a:pt x="5984" y="668"/>
                  </a:lnTo>
                  <a:lnTo>
                    <a:pt x="5650" y="446"/>
                  </a:lnTo>
                  <a:lnTo>
                    <a:pt x="5294" y="290"/>
                  </a:lnTo>
                  <a:lnTo>
                    <a:pt x="4916" y="157"/>
                  </a:lnTo>
                  <a:lnTo>
                    <a:pt x="4538" y="45"/>
                  </a:lnTo>
                  <a:lnTo>
                    <a:pt x="4115"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5" name="Google Shape;2079;p75"/>
            <p:cNvSpPr/>
            <p:nvPr/>
          </p:nvSpPr>
          <p:spPr>
            <a:xfrm rot="2192941">
              <a:off x="6479318" y="2151196"/>
              <a:ext cx="459122" cy="548641"/>
            </a:xfrm>
            <a:custGeom>
              <a:avLst/>
              <a:gdLst/>
              <a:ahLst/>
              <a:cxnLst/>
              <a:rect l="l" t="t" r="r" b="b"/>
              <a:pathLst>
                <a:path w="3426" h="4094" extrusionOk="0">
                  <a:moveTo>
                    <a:pt x="1646" y="646"/>
                  </a:moveTo>
                  <a:lnTo>
                    <a:pt x="1713" y="668"/>
                  </a:lnTo>
                  <a:lnTo>
                    <a:pt x="1802" y="713"/>
                  </a:lnTo>
                  <a:lnTo>
                    <a:pt x="2069" y="868"/>
                  </a:lnTo>
                  <a:lnTo>
                    <a:pt x="2024" y="1002"/>
                  </a:lnTo>
                  <a:lnTo>
                    <a:pt x="1957" y="1135"/>
                  </a:lnTo>
                  <a:lnTo>
                    <a:pt x="1868" y="1269"/>
                  </a:lnTo>
                  <a:lnTo>
                    <a:pt x="1846" y="1297"/>
                  </a:lnTo>
                  <a:lnTo>
                    <a:pt x="1846" y="1297"/>
                  </a:lnTo>
                  <a:lnTo>
                    <a:pt x="1824" y="1269"/>
                  </a:lnTo>
                  <a:lnTo>
                    <a:pt x="1735" y="1113"/>
                  </a:lnTo>
                  <a:lnTo>
                    <a:pt x="1646" y="980"/>
                  </a:lnTo>
                  <a:lnTo>
                    <a:pt x="1624" y="824"/>
                  </a:lnTo>
                  <a:lnTo>
                    <a:pt x="1579" y="757"/>
                  </a:lnTo>
                  <a:lnTo>
                    <a:pt x="1579" y="690"/>
                  </a:lnTo>
                  <a:lnTo>
                    <a:pt x="1602" y="668"/>
                  </a:lnTo>
                  <a:lnTo>
                    <a:pt x="1646" y="646"/>
                  </a:lnTo>
                  <a:close/>
                  <a:moveTo>
                    <a:pt x="423" y="1425"/>
                  </a:moveTo>
                  <a:lnTo>
                    <a:pt x="445" y="1447"/>
                  </a:lnTo>
                  <a:lnTo>
                    <a:pt x="489" y="1469"/>
                  </a:lnTo>
                  <a:lnTo>
                    <a:pt x="534" y="1513"/>
                  </a:lnTo>
                  <a:lnTo>
                    <a:pt x="601" y="1536"/>
                  </a:lnTo>
                  <a:lnTo>
                    <a:pt x="667" y="1602"/>
                  </a:lnTo>
                  <a:lnTo>
                    <a:pt x="779" y="1736"/>
                  </a:lnTo>
                  <a:lnTo>
                    <a:pt x="887" y="1898"/>
                  </a:lnTo>
                  <a:lnTo>
                    <a:pt x="887" y="1898"/>
                  </a:lnTo>
                  <a:lnTo>
                    <a:pt x="823" y="1914"/>
                  </a:lnTo>
                  <a:lnTo>
                    <a:pt x="712" y="1914"/>
                  </a:lnTo>
                  <a:lnTo>
                    <a:pt x="601" y="1892"/>
                  </a:lnTo>
                  <a:lnTo>
                    <a:pt x="512" y="1869"/>
                  </a:lnTo>
                  <a:lnTo>
                    <a:pt x="423" y="1825"/>
                  </a:lnTo>
                  <a:lnTo>
                    <a:pt x="334" y="1758"/>
                  </a:lnTo>
                  <a:lnTo>
                    <a:pt x="245" y="1691"/>
                  </a:lnTo>
                  <a:lnTo>
                    <a:pt x="311" y="1536"/>
                  </a:lnTo>
                  <a:lnTo>
                    <a:pt x="334" y="1491"/>
                  </a:lnTo>
                  <a:lnTo>
                    <a:pt x="378" y="1447"/>
                  </a:lnTo>
                  <a:lnTo>
                    <a:pt x="423" y="1425"/>
                  </a:lnTo>
                  <a:close/>
                  <a:moveTo>
                    <a:pt x="1868" y="1"/>
                  </a:moveTo>
                  <a:lnTo>
                    <a:pt x="1757" y="23"/>
                  </a:lnTo>
                  <a:lnTo>
                    <a:pt x="1646" y="68"/>
                  </a:lnTo>
                  <a:lnTo>
                    <a:pt x="1557" y="112"/>
                  </a:lnTo>
                  <a:lnTo>
                    <a:pt x="1468" y="179"/>
                  </a:lnTo>
                  <a:lnTo>
                    <a:pt x="1424" y="268"/>
                  </a:lnTo>
                  <a:lnTo>
                    <a:pt x="1379" y="357"/>
                  </a:lnTo>
                  <a:lnTo>
                    <a:pt x="1357" y="446"/>
                  </a:lnTo>
                  <a:lnTo>
                    <a:pt x="1357" y="557"/>
                  </a:lnTo>
                  <a:lnTo>
                    <a:pt x="1379" y="757"/>
                  </a:lnTo>
                  <a:lnTo>
                    <a:pt x="1468" y="980"/>
                  </a:lnTo>
                  <a:lnTo>
                    <a:pt x="1557" y="1202"/>
                  </a:lnTo>
                  <a:lnTo>
                    <a:pt x="1668" y="1380"/>
                  </a:lnTo>
                  <a:lnTo>
                    <a:pt x="1713" y="1447"/>
                  </a:lnTo>
                  <a:lnTo>
                    <a:pt x="1624" y="1536"/>
                  </a:lnTo>
                  <a:lnTo>
                    <a:pt x="1446" y="1669"/>
                  </a:lnTo>
                  <a:lnTo>
                    <a:pt x="1357" y="1736"/>
                  </a:lnTo>
                  <a:lnTo>
                    <a:pt x="1246" y="1780"/>
                  </a:lnTo>
                  <a:lnTo>
                    <a:pt x="1045" y="1780"/>
                  </a:lnTo>
                  <a:lnTo>
                    <a:pt x="957" y="1647"/>
                  </a:lnTo>
                  <a:lnTo>
                    <a:pt x="868" y="1536"/>
                  </a:lnTo>
                  <a:lnTo>
                    <a:pt x="734" y="1402"/>
                  </a:lnTo>
                  <a:lnTo>
                    <a:pt x="601" y="1291"/>
                  </a:lnTo>
                  <a:lnTo>
                    <a:pt x="423" y="1180"/>
                  </a:lnTo>
                  <a:lnTo>
                    <a:pt x="334" y="1158"/>
                  </a:lnTo>
                  <a:lnTo>
                    <a:pt x="156" y="1158"/>
                  </a:lnTo>
                  <a:lnTo>
                    <a:pt x="89" y="1202"/>
                  </a:lnTo>
                  <a:lnTo>
                    <a:pt x="45" y="1269"/>
                  </a:lnTo>
                  <a:lnTo>
                    <a:pt x="0" y="1336"/>
                  </a:lnTo>
                  <a:lnTo>
                    <a:pt x="0" y="1402"/>
                  </a:lnTo>
                  <a:lnTo>
                    <a:pt x="0" y="1491"/>
                  </a:lnTo>
                  <a:lnTo>
                    <a:pt x="22" y="1669"/>
                  </a:lnTo>
                  <a:lnTo>
                    <a:pt x="89" y="1803"/>
                  </a:lnTo>
                  <a:lnTo>
                    <a:pt x="156" y="1892"/>
                  </a:lnTo>
                  <a:lnTo>
                    <a:pt x="267" y="1981"/>
                  </a:lnTo>
                  <a:lnTo>
                    <a:pt x="378" y="2047"/>
                  </a:lnTo>
                  <a:lnTo>
                    <a:pt x="534" y="2092"/>
                  </a:lnTo>
                  <a:lnTo>
                    <a:pt x="801" y="2092"/>
                  </a:lnTo>
                  <a:lnTo>
                    <a:pt x="957" y="2070"/>
                  </a:lnTo>
                  <a:lnTo>
                    <a:pt x="979" y="2047"/>
                  </a:lnTo>
                  <a:lnTo>
                    <a:pt x="1045" y="2092"/>
                  </a:lnTo>
                  <a:lnTo>
                    <a:pt x="1090" y="2181"/>
                  </a:lnTo>
                  <a:lnTo>
                    <a:pt x="1223" y="2425"/>
                  </a:lnTo>
                  <a:lnTo>
                    <a:pt x="1401" y="2848"/>
                  </a:lnTo>
                  <a:lnTo>
                    <a:pt x="1602" y="3337"/>
                  </a:lnTo>
                  <a:lnTo>
                    <a:pt x="1691" y="3515"/>
                  </a:lnTo>
                  <a:lnTo>
                    <a:pt x="1757" y="3671"/>
                  </a:lnTo>
                  <a:lnTo>
                    <a:pt x="1779" y="3760"/>
                  </a:lnTo>
                  <a:lnTo>
                    <a:pt x="1757" y="3827"/>
                  </a:lnTo>
                  <a:lnTo>
                    <a:pt x="1713" y="3871"/>
                  </a:lnTo>
                  <a:lnTo>
                    <a:pt x="1602" y="3916"/>
                  </a:lnTo>
                  <a:lnTo>
                    <a:pt x="1579" y="3938"/>
                  </a:lnTo>
                  <a:lnTo>
                    <a:pt x="1557" y="3960"/>
                  </a:lnTo>
                  <a:lnTo>
                    <a:pt x="1535" y="4027"/>
                  </a:lnTo>
                  <a:lnTo>
                    <a:pt x="1557" y="4071"/>
                  </a:lnTo>
                  <a:lnTo>
                    <a:pt x="1579" y="4094"/>
                  </a:lnTo>
                  <a:lnTo>
                    <a:pt x="1646" y="4094"/>
                  </a:lnTo>
                  <a:lnTo>
                    <a:pt x="1935" y="4027"/>
                  </a:lnTo>
                  <a:lnTo>
                    <a:pt x="2002" y="3982"/>
                  </a:lnTo>
                  <a:lnTo>
                    <a:pt x="2024" y="3938"/>
                  </a:lnTo>
                  <a:lnTo>
                    <a:pt x="2024" y="3893"/>
                  </a:lnTo>
                  <a:lnTo>
                    <a:pt x="1824" y="3382"/>
                  </a:lnTo>
                  <a:lnTo>
                    <a:pt x="1624" y="2870"/>
                  </a:lnTo>
                  <a:lnTo>
                    <a:pt x="1379" y="2381"/>
                  </a:lnTo>
                  <a:lnTo>
                    <a:pt x="1183" y="1989"/>
                  </a:lnTo>
                  <a:lnTo>
                    <a:pt x="1183" y="1989"/>
                  </a:lnTo>
                  <a:lnTo>
                    <a:pt x="1290" y="1936"/>
                  </a:lnTo>
                  <a:lnTo>
                    <a:pt x="1513" y="1825"/>
                  </a:lnTo>
                  <a:lnTo>
                    <a:pt x="1713" y="1691"/>
                  </a:lnTo>
                  <a:lnTo>
                    <a:pt x="1811" y="1593"/>
                  </a:lnTo>
                  <a:lnTo>
                    <a:pt x="3003" y="3337"/>
                  </a:lnTo>
                  <a:lnTo>
                    <a:pt x="3047" y="3360"/>
                  </a:lnTo>
                  <a:lnTo>
                    <a:pt x="3114" y="3360"/>
                  </a:lnTo>
                  <a:lnTo>
                    <a:pt x="3159" y="3337"/>
                  </a:lnTo>
                  <a:lnTo>
                    <a:pt x="3381" y="3137"/>
                  </a:lnTo>
                  <a:lnTo>
                    <a:pt x="3403" y="3093"/>
                  </a:lnTo>
                  <a:lnTo>
                    <a:pt x="3425" y="3070"/>
                  </a:lnTo>
                  <a:lnTo>
                    <a:pt x="3403" y="3026"/>
                  </a:lnTo>
                  <a:lnTo>
                    <a:pt x="3403" y="3004"/>
                  </a:lnTo>
                  <a:lnTo>
                    <a:pt x="3336" y="2982"/>
                  </a:lnTo>
                  <a:lnTo>
                    <a:pt x="3292" y="2982"/>
                  </a:lnTo>
                  <a:lnTo>
                    <a:pt x="3270" y="3004"/>
                  </a:lnTo>
                  <a:lnTo>
                    <a:pt x="3115" y="3130"/>
                  </a:lnTo>
                  <a:lnTo>
                    <a:pt x="3115" y="3130"/>
                  </a:lnTo>
                  <a:lnTo>
                    <a:pt x="2469" y="2181"/>
                  </a:lnTo>
                  <a:lnTo>
                    <a:pt x="2224" y="1869"/>
                  </a:lnTo>
                  <a:lnTo>
                    <a:pt x="2113" y="1714"/>
                  </a:lnTo>
                  <a:lnTo>
                    <a:pt x="2024" y="1558"/>
                  </a:lnTo>
                  <a:lnTo>
                    <a:pt x="1980" y="1491"/>
                  </a:lnTo>
                  <a:lnTo>
                    <a:pt x="1935" y="1447"/>
                  </a:lnTo>
                  <a:lnTo>
                    <a:pt x="1935" y="1402"/>
                  </a:lnTo>
                  <a:lnTo>
                    <a:pt x="1980" y="1380"/>
                  </a:lnTo>
                  <a:lnTo>
                    <a:pt x="2069" y="1269"/>
                  </a:lnTo>
                  <a:lnTo>
                    <a:pt x="2180" y="1069"/>
                  </a:lnTo>
                  <a:lnTo>
                    <a:pt x="2247" y="913"/>
                  </a:lnTo>
                  <a:lnTo>
                    <a:pt x="2269" y="713"/>
                  </a:lnTo>
                  <a:lnTo>
                    <a:pt x="2247" y="513"/>
                  </a:lnTo>
                  <a:lnTo>
                    <a:pt x="2224" y="312"/>
                  </a:lnTo>
                  <a:lnTo>
                    <a:pt x="2180" y="246"/>
                  </a:lnTo>
                  <a:lnTo>
                    <a:pt x="2135" y="157"/>
                  </a:lnTo>
                  <a:lnTo>
                    <a:pt x="2091" y="90"/>
                  </a:lnTo>
                  <a:lnTo>
                    <a:pt x="2024" y="45"/>
                  </a:lnTo>
                  <a:lnTo>
                    <a:pt x="1957" y="23"/>
                  </a:lnTo>
                  <a:lnTo>
                    <a:pt x="1868"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6" name="Google Shape;2080;p75"/>
            <p:cNvSpPr/>
            <p:nvPr/>
          </p:nvSpPr>
          <p:spPr>
            <a:xfrm rot="2192941">
              <a:off x="7448105" y="2042316"/>
              <a:ext cx="68748" cy="65665"/>
            </a:xfrm>
            <a:custGeom>
              <a:avLst/>
              <a:gdLst/>
              <a:ahLst/>
              <a:cxnLst/>
              <a:rect l="l" t="t" r="r" b="b"/>
              <a:pathLst>
                <a:path w="513" h="490" extrusionOk="0">
                  <a:moveTo>
                    <a:pt x="379" y="0"/>
                  </a:moveTo>
                  <a:lnTo>
                    <a:pt x="356" y="22"/>
                  </a:lnTo>
                  <a:lnTo>
                    <a:pt x="201" y="178"/>
                  </a:lnTo>
                  <a:lnTo>
                    <a:pt x="23" y="312"/>
                  </a:lnTo>
                  <a:lnTo>
                    <a:pt x="1" y="356"/>
                  </a:lnTo>
                  <a:lnTo>
                    <a:pt x="1" y="401"/>
                  </a:lnTo>
                  <a:lnTo>
                    <a:pt x="23" y="445"/>
                  </a:lnTo>
                  <a:lnTo>
                    <a:pt x="90" y="490"/>
                  </a:lnTo>
                  <a:lnTo>
                    <a:pt x="134" y="467"/>
                  </a:lnTo>
                  <a:lnTo>
                    <a:pt x="156" y="445"/>
                  </a:lnTo>
                  <a:lnTo>
                    <a:pt x="312" y="312"/>
                  </a:lnTo>
                  <a:lnTo>
                    <a:pt x="468" y="156"/>
                  </a:lnTo>
                  <a:lnTo>
                    <a:pt x="490" y="111"/>
                  </a:lnTo>
                  <a:lnTo>
                    <a:pt x="512" y="67"/>
                  </a:lnTo>
                  <a:lnTo>
                    <a:pt x="468" y="22"/>
                  </a:lnTo>
                  <a:lnTo>
                    <a:pt x="445"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7" name="Google Shape;2081;p75"/>
            <p:cNvSpPr/>
            <p:nvPr/>
          </p:nvSpPr>
          <p:spPr>
            <a:xfrm rot="2192941">
              <a:off x="7315888" y="2043486"/>
              <a:ext cx="92468" cy="77726"/>
            </a:xfrm>
            <a:custGeom>
              <a:avLst/>
              <a:gdLst/>
              <a:ahLst/>
              <a:cxnLst/>
              <a:rect l="l" t="t" r="r" b="b"/>
              <a:pathLst>
                <a:path w="690" h="580" extrusionOk="0">
                  <a:moveTo>
                    <a:pt x="601" y="1"/>
                  </a:moveTo>
                  <a:lnTo>
                    <a:pt x="556" y="23"/>
                  </a:lnTo>
                  <a:lnTo>
                    <a:pt x="45" y="401"/>
                  </a:lnTo>
                  <a:lnTo>
                    <a:pt x="0" y="446"/>
                  </a:lnTo>
                  <a:lnTo>
                    <a:pt x="0" y="468"/>
                  </a:lnTo>
                  <a:lnTo>
                    <a:pt x="0" y="535"/>
                  </a:lnTo>
                  <a:lnTo>
                    <a:pt x="22" y="579"/>
                  </a:lnTo>
                  <a:lnTo>
                    <a:pt x="89" y="579"/>
                  </a:lnTo>
                  <a:lnTo>
                    <a:pt x="134" y="557"/>
                  </a:lnTo>
                  <a:lnTo>
                    <a:pt x="645" y="179"/>
                  </a:lnTo>
                  <a:lnTo>
                    <a:pt x="667" y="157"/>
                  </a:lnTo>
                  <a:lnTo>
                    <a:pt x="690" y="112"/>
                  </a:lnTo>
                  <a:lnTo>
                    <a:pt x="667" y="45"/>
                  </a:lnTo>
                  <a:lnTo>
                    <a:pt x="645" y="23"/>
                  </a:lnTo>
                  <a:lnTo>
                    <a:pt x="623"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8" name="Google Shape;2082;p75"/>
            <p:cNvSpPr/>
            <p:nvPr/>
          </p:nvSpPr>
          <p:spPr>
            <a:xfrm rot="2192941">
              <a:off x="6992895" y="2627234"/>
              <a:ext cx="92468" cy="41811"/>
            </a:xfrm>
            <a:custGeom>
              <a:avLst/>
              <a:gdLst/>
              <a:ahLst/>
              <a:cxnLst/>
              <a:rect l="l" t="t" r="r" b="b"/>
              <a:pathLst>
                <a:path w="690" h="312" extrusionOk="0">
                  <a:moveTo>
                    <a:pt x="45" y="0"/>
                  </a:moveTo>
                  <a:lnTo>
                    <a:pt x="0" y="67"/>
                  </a:lnTo>
                  <a:lnTo>
                    <a:pt x="0" y="134"/>
                  </a:lnTo>
                  <a:lnTo>
                    <a:pt x="23" y="156"/>
                  </a:lnTo>
                  <a:lnTo>
                    <a:pt x="45" y="178"/>
                  </a:lnTo>
                  <a:lnTo>
                    <a:pt x="556" y="312"/>
                  </a:lnTo>
                  <a:lnTo>
                    <a:pt x="645" y="312"/>
                  </a:lnTo>
                  <a:lnTo>
                    <a:pt x="690" y="245"/>
                  </a:lnTo>
                  <a:lnTo>
                    <a:pt x="690" y="178"/>
                  </a:lnTo>
                  <a:lnTo>
                    <a:pt x="668" y="156"/>
                  </a:lnTo>
                  <a:lnTo>
                    <a:pt x="623" y="134"/>
                  </a:lnTo>
                  <a:lnTo>
                    <a:pt x="112"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9" name="Google Shape;2083;p75"/>
            <p:cNvSpPr/>
            <p:nvPr/>
          </p:nvSpPr>
          <p:spPr>
            <a:xfrm rot="2192941">
              <a:off x="7101740" y="2749180"/>
              <a:ext cx="53872" cy="41945"/>
            </a:xfrm>
            <a:custGeom>
              <a:avLst/>
              <a:gdLst/>
              <a:ahLst/>
              <a:cxnLst/>
              <a:rect l="l" t="t" r="r" b="b"/>
              <a:pathLst>
                <a:path w="402" h="313" extrusionOk="0">
                  <a:moveTo>
                    <a:pt x="67" y="1"/>
                  </a:moveTo>
                  <a:lnTo>
                    <a:pt x="45" y="23"/>
                  </a:lnTo>
                  <a:lnTo>
                    <a:pt x="1" y="68"/>
                  </a:lnTo>
                  <a:lnTo>
                    <a:pt x="1" y="156"/>
                  </a:lnTo>
                  <a:lnTo>
                    <a:pt x="23" y="179"/>
                  </a:lnTo>
                  <a:lnTo>
                    <a:pt x="45" y="201"/>
                  </a:lnTo>
                  <a:lnTo>
                    <a:pt x="156" y="245"/>
                  </a:lnTo>
                  <a:lnTo>
                    <a:pt x="268" y="290"/>
                  </a:lnTo>
                  <a:lnTo>
                    <a:pt x="290" y="312"/>
                  </a:lnTo>
                  <a:lnTo>
                    <a:pt x="334" y="312"/>
                  </a:lnTo>
                  <a:lnTo>
                    <a:pt x="379" y="245"/>
                  </a:lnTo>
                  <a:lnTo>
                    <a:pt x="401" y="179"/>
                  </a:lnTo>
                  <a:lnTo>
                    <a:pt x="401" y="156"/>
                  </a:lnTo>
                  <a:lnTo>
                    <a:pt x="357" y="134"/>
                  </a:lnTo>
                  <a:lnTo>
                    <a:pt x="245" y="68"/>
                  </a:lnTo>
                  <a:lnTo>
                    <a:pt x="112" y="23"/>
                  </a:lnTo>
                  <a:lnTo>
                    <a:pt x="67"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0" name="Google Shape;2084;p75"/>
            <p:cNvSpPr/>
            <p:nvPr/>
          </p:nvSpPr>
          <p:spPr>
            <a:xfrm rot="2192941">
              <a:off x="6666108" y="2783249"/>
              <a:ext cx="38863" cy="32967"/>
            </a:xfrm>
            <a:custGeom>
              <a:avLst/>
              <a:gdLst/>
              <a:ahLst/>
              <a:cxnLst/>
              <a:rect l="l" t="t" r="r" b="b"/>
              <a:pathLst>
                <a:path w="290" h="246" extrusionOk="0">
                  <a:moveTo>
                    <a:pt x="157" y="1"/>
                  </a:moveTo>
                  <a:lnTo>
                    <a:pt x="45" y="90"/>
                  </a:lnTo>
                  <a:lnTo>
                    <a:pt x="23" y="112"/>
                  </a:lnTo>
                  <a:lnTo>
                    <a:pt x="1" y="156"/>
                  </a:lnTo>
                  <a:lnTo>
                    <a:pt x="23" y="179"/>
                  </a:lnTo>
                  <a:lnTo>
                    <a:pt x="23" y="223"/>
                  </a:lnTo>
                  <a:lnTo>
                    <a:pt x="90" y="245"/>
                  </a:lnTo>
                  <a:lnTo>
                    <a:pt x="134" y="245"/>
                  </a:lnTo>
                  <a:lnTo>
                    <a:pt x="179" y="223"/>
                  </a:lnTo>
                  <a:lnTo>
                    <a:pt x="245" y="156"/>
                  </a:lnTo>
                  <a:lnTo>
                    <a:pt x="290" y="134"/>
                  </a:lnTo>
                  <a:lnTo>
                    <a:pt x="290" y="112"/>
                  </a:lnTo>
                  <a:lnTo>
                    <a:pt x="290" y="45"/>
                  </a:lnTo>
                  <a:lnTo>
                    <a:pt x="245"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1" name="Google Shape;2085;p75"/>
            <p:cNvSpPr/>
            <p:nvPr/>
          </p:nvSpPr>
          <p:spPr>
            <a:xfrm rot="2192941">
              <a:off x="6659516" y="2679665"/>
              <a:ext cx="140176" cy="101446"/>
            </a:xfrm>
            <a:custGeom>
              <a:avLst/>
              <a:gdLst/>
              <a:ahLst/>
              <a:cxnLst/>
              <a:rect l="l" t="t" r="r" b="b"/>
              <a:pathLst>
                <a:path w="1046" h="757" extrusionOk="0">
                  <a:moveTo>
                    <a:pt x="957" y="0"/>
                  </a:moveTo>
                  <a:lnTo>
                    <a:pt x="912" y="22"/>
                  </a:lnTo>
                  <a:lnTo>
                    <a:pt x="490" y="312"/>
                  </a:lnTo>
                  <a:lnTo>
                    <a:pt x="45" y="578"/>
                  </a:lnTo>
                  <a:lnTo>
                    <a:pt x="22" y="601"/>
                  </a:lnTo>
                  <a:lnTo>
                    <a:pt x="0" y="623"/>
                  </a:lnTo>
                  <a:lnTo>
                    <a:pt x="22" y="690"/>
                  </a:lnTo>
                  <a:lnTo>
                    <a:pt x="22" y="734"/>
                  </a:lnTo>
                  <a:lnTo>
                    <a:pt x="67" y="734"/>
                  </a:lnTo>
                  <a:lnTo>
                    <a:pt x="89" y="756"/>
                  </a:lnTo>
                  <a:lnTo>
                    <a:pt x="134" y="734"/>
                  </a:lnTo>
                  <a:lnTo>
                    <a:pt x="579" y="467"/>
                  </a:lnTo>
                  <a:lnTo>
                    <a:pt x="1001" y="178"/>
                  </a:lnTo>
                  <a:lnTo>
                    <a:pt x="1023" y="156"/>
                  </a:lnTo>
                  <a:lnTo>
                    <a:pt x="1046" y="134"/>
                  </a:lnTo>
                  <a:lnTo>
                    <a:pt x="1023" y="45"/>
                  </a:lnTo>
                  <a:lnTo>
                    <a:pt x="1001" y="22"/>
                  </a:lnTo>
                  <a:lnTo>
                    <a:pt x="979" y="22"/>
                  </a:lnTo>
                  <a:lnTo>
                    <a:pt x="957"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2" name="Google Shape;2086;p75"/>
            <p:cNvSpPr/>
            <p:nvPr/>
          </p:nvSpPr>
          <p:spPr>
            <a:xfrm rot="2192941">
              <a:off x="6735329" y="2781074"/>
              <a:ext cx="59769" cy="47842"/>
            </a:xfrm>
            <a:custGeom>
              <a:avLst/>
              <a:gdLst/>
              <a:ahLst/>
              <a:cxnLst/>
              <a:rect l="l" t="t" r="r" b="b"/>
              <a:pathLst>
                <a:path w="446" h="357" extrusionOk="0">
                  <a:moveTo>
                    <a:pt x="356" y="0"/>
                  </a:moveTo>
                  <a:lnTo>
                    <a:pt x="312" y="23"/>
                  </a:lnTo>
                  <a:lnTo>
                    <a:pt x="45" y="178"/>
                  </a:lnTo>
                  <a:lnTo>
                    <a:pt x="23" y="223"/>
                  </a:lnTo>
                  <a:lnTo>
                    <a:pt x="0" y="245"/>
                  </a:lnTo>
                  <a:lnTo>
                    <a:pt x="0" y="312"/>
                  </a:lnTo>
                  <a:lnTo>
                    <a:pt x="23" y="334"/>
                  </a:lnTo>
                  <a:lnTo>
                    <a:pt x="67" y="356"/>
                  </a:lnTo>
                  <a:lnTo>
                    <a:pt x="134" y="356"/>
                  </a:lnTo>
                  <a:lnTo>
                    <a:pt x="401" y="178"/>
                  </a:lnTo>
                  <a:lnTo>
                    <a:pt x="423" y="156"/>
                  </a:lnTo>
                  <a:lnTo>
                    <a:pt x="445" y="112"/>
                  </a:lnTo>
                  <a:lnTo>
                    <a:pt x="445" y="45"/>
                  </a:lnTo>
                  <a:lnTo>
                    <a:pt x="423" y="23"/>
                  </a:lnTo>
                  <a:lnTo>
                    <a:pt x="401"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3" name="Google Shape;2087;p75"/>
            <p:cNvSpPr/>
            <p:nvPr/>
          </p:nvSpPr>
          <p:spPr>
            <a:xfrm rot="2192941">
              <a:off x="6711424" y="1232078"/>
              <a:ext cx="41945" cy="50790"/>
            </a:xfrm>
            <a:custGeom>
              <a:avLst/>
              <a:gdLst/>
              <a:ahLst/>
              <a:cxnLst/>
              <a:rect l="l" t="t" r="r" b="b"/>
              <a:pathLst>
                <a:path w="313" h="379" extrusionOk="0">
                  <a:moveTo>
                    <a:pt x="90" y="1"/>
                  </a:moveTo>
                  <a:lnTo>
                    <a:pt x="23" y="45"/>
                  </a:lnTo>
                  <a:lnTo>
                    <a:pt x="1" y="112"/>
                  </a:lnTo>
                  <a:lnTo>
                    <a:pt x="1" y="156"/>
                  </a:lnTo>
                  <a:lnTo>
                    <a:pt x="1" y="179"/>
                  </a:lnTo>
                  <a:lnTo>
                    <a:pt x="134" y="334"/>
                  </a:lnTo>
                  <a:lnTo>
                    <a:pt x="157" y="357"/>
                  </a:lnTo>
                  <a:lnTo>
                    <a:pt x="201" y="379"/>
                  </a:lnTo>
                  <a:lnTo>
                    <a:pt x="268" y="357"/>
                  </a:lnTo>
                  <a:lnTo>
                    <a:pt x="312" y="290"/>
                  </a:lnTo>
                  <a:lnTo>
                    <a:pt x="312" y="268"/>
                  </a:lnTo>
                  <a:lnTo>
                    <a:pt x="290" y="223"/>
                  </a:lnTo>
                  <a:lnTo>
                    <a:pt x="157" y="45"/>
                  </a:lnTo>
                  <a:lnTo>
                    <a:pt x="112" y="23"/>
                  </a:lnTo>
                  <a:lnTo>
                    <a:pt x="90"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4" name="Google Shape;2088;p75"/>
            <p:cNvSpPr/>
            <p:nvPr/>
          </p:nvSpPr>
          <p:spPr>
            <a:xfrm rot="2192941">
              <a:off x="6037870" y="1623620"/>
              <a:ext cx="50790" cy="27070"/>
            </a:xfrm>
            <a:custGeom>
              <a:avLst/>
              <a:gdLst/>
              <a:ahLst/>
              <a:cxnLst/>
              <a:rect l="l" t="t" r="r" b="b"/>
              <a:pathLst>
                <a:path w="379" h="202" extrusionOk="0">
                  <a:moveTo>
                    <a:pt x="89" y="1"/>
                  </a:moveTo>
                  <a:lnTo>
                    <a:pt x="45" y="23"/>
                  </a:lnTo>
                  <a:lnTo>
                    <a:pt x="0" y="68"/>
                  </a:lnTo>
                  <a:lnTo>
                    <a:pt x="0" y="112"/>
                  </a:lnTo>
                  <a:lnTo>
                    <a:pt x="0" y="134"/>
                  </a:lnTo>
                  <a:lnTo>
                    <a:pt x="22" y="157"/>
                  </a:lnTo>
                  <a:lnTo>
                    <a:pt x="67" y="179"/>
                  </a:lnTo>
                  <a:lnTo>
                    <a:pt x="267" y="201"/>
                  </a:lnTo>
                  <a:lnTo>
                    <a:pt x="312" y="201"/>
                  </a:lnTo>
                  <a:lnTo>
                    <a:pt x="334" y="179"/>
                  </a:lnTo>
                  <a:lnTo>
                    <a:pt x="378" y="112"/>
                  </a:lnTo>
                  <a:lnTo>
                    <a:pt x="378" y="90"/>
                  </a:lnTo>
                  <a:lnTo>
                    <a:pt x="378" y="45"/>
                  </a:lnTo>
                  <a:lnTo>
                    <a:pt x="356" y="23"/>
                  </a:lnTo>
                  <a:lnTo>
                    <a:pt x="312" y="23"/>
                  </a:lnTo>
                  <a:lnTo>
                    <a:pt x="134"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5" name="Google Shape;2089;p75"/>
            <p:cNvSpPr/>
            <p:nvPr/>
          </p:nvSpPr>
          <p:spPr>
            <a:xfrm rot="2192941">
              <a:off x="6109261" y="1705384"/>
              <a:ext cx="98498" cy="26936"/>
            </a:xfrm>
            <a:custGeom>
              <a:avLst/>
              <a:gdLst/>
              <a:ahLst/>
              <a:cxnLst/>
              <a:rect l="l" t="t" r="r" b="b"/>
              <a:pathLst>
                <a:path w="735" h="201" extrusionOk="0">
                  <a:moveTo>
                    <a:pt x="67" y="1"/>
                  </a:moveTo>
                  <a:lnTo>
                    <a:pt x="45" y="23"/>
                  </a:lnTo>
                  <a:lnTo>
                    <a:pt x="0" y="90"/>
                  </a:lnTo>
                  <a:lnTo>
                    <a:pt x="23" y="156"/>
                  </a:lnTo>
                  <a:lnTo>
                    <a:pt x="45" y="179"/>
                  </a:lnTo>
                  <a:lnTo>
                    <a:pt x="89" y="179"/>
                  </a:lnTo>
                  <a:lnTo>
                    <a:pt x="312" y="201"/>
                  </a:lnTo>
                  <a:lnTo>
                    <a:pt x="468" y="179"/>
                  </a:lnTo>
                  <a:lnTo>
                    <a:pt x="668" y="179"/>
                  </a:lnTo>
                  <a:lnTo>
                    <a:pt x="712" y="112"/>
                  </a:lnTo>
                  <a:lnTo>
                    <a:pt x="734" y="67"/>
                  </a:lnTo>
                  <a:lnTo>
                    <a:pt x="712" y="45"/>
                  </a:lnTo>
                  <a:lnTo>
                    <a:pt x="690" y="23"/>
                  </a:lnTo>
                  <a:lnTo>
                    <a:pt x="668"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6" name="Google Shape;2090;p75"/>
            <p:cNvSpPr/>
            <p:nvPr/>
          </p:nvSpPr>
          <p:spPr>
            <a:xfrm rot="2192941">
              <a:off x="6701766" y="1361710"/>
              <a:ext cx="65799" cy="65799"/>
            </a:xfrm>
            <a:custGeom>
              <a:avLst/>
              <a:gdLst/>
              <a:ahLst/>
              <a:cxnLst/>
              <a:rect l="l" t="t" r="r" b="b"/>
              <a:pathLst>
                <a:path w="491" h="491" extrusionOk="0">
                  <a:moveTo>
                    <a:pt x="112" y="1"/>
                  </a:moveTo>
                  <a:lnTo>
                    <a:pt x="45" y="23"/>
                  </a:lnTo>
                  <a:lnTo>
                    <a:pt x="1" y="68"/>
                  </a:lnTo>
                  <a:lnTo>
                    <a:pt x="1" y="112"/>
                  </a:lnTo>
                  <a:lnTo>
                    <a:pt x="23" y="134"/>
                  </a:lnTo>
                  <a:lnTo>
                    <a:pt x="156" y="312"/>
                  </a:lnTo>
                  <a:lnTo>
                    <a:pt x="312" y="468"/>
                  </a:lnTo>
                  <a:lnTo>
                    <a:pt x="357" y="490"/>
                  </a:lnTo>
                  <a:lnTo>
                    <a:pt x="379" y="490"/>
                  </a:lnTo>
                  <a:lnTo>
                    <a:pt x="446" y="468"/>
                  </a:lnTo>
                  <a:lnTo>
                    <a:pt x="490" y="401"/>
                  </a:lnTo>
                  <a:lnTo>
                    <a:pt x="490" y="357"/>
                  </a:lnTo>
                  <a:lnTo>
                    <a:pt x="468" y="335"/>
                  </a:lnTo>
                  <a:lnTo>
                    <a:pt x="312" y="201"/>
                  </a:lnTo>
                  <a:lnTo>
                    <a:pt x="179" y="23"/>
                  </a:lnTo>
                  <a:lnTo>
                    <a:pt x="156"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7" name="Google Shape;2091;p75"/>
            <p:cNvSpPr/>
            <p:nvPr/>
          </p:nvSpPr>
          <p:spPr>
            <a:xfrm rot="2192941">
              <a:off x="6301375" y="2519096"/>
              <a:ext cx="35915" cy="62717"/>
            </a:xfrm>
            <a:custGeom>
              <a:avLst/>
              <a:gdLst/>
              <a:ahLst/>
              <a:cxnLst/>
              <a:rect l="l" t="t" r="r" b="b"/>
              <a:pathLst>
                <a:path w="268" h="468" extrusionOk="0">
                  <a:moveTo>
                    <a:pt x="179" y="1"/>
                  </a:moveTo>
                  <a:lnTo>
                    <a:pt x="112" y="23"/>
                  </a:lnTo>
                  <a:lnTo>
                    <a:pt x="90" y="45"/>
                  </a:lnTo>
                  <a:lnTo>
                    <a:pt x="68" y="68"/>
                  </a:lnTo>
                  <a:lnTo>
                    <a:pt x="23" y="357"/>
                  </a:lnTo>
                  <a:lnTo>
                    <a:pt x="1" y="401"/>
                  </a:lnTo>
                  <a:lnTo>
                    <a:pt x="23" y="423"/>
                  </a:lnTo>
                  <a:lnTo>
                    <a:pt x="45" y="446"/>
                  </a:lnTo>
                  <a:lnTo>
                    <a:pt x="90" y="468"/>
                  </a:lnTo>
                  <a:lnTo>
                    <a:pt x="157" y="446"/>
                  </a:lnTo>
                  <a:lnTo>
                    <a:pt x="179" y="423"/>
                  </a:lnTo>
                  <a:lnTo>
                    <a:pt x="201" y="379"/>
                  </a:lnTo>
                  <a:lnTo>
                    <a:pt x="268" y="112"/>
                  </a:lnTo>
                  <a:lnTo>
                    <a:pt x="268" y="68"/>
                  </a:lnTo>
                  <a:lnTo>
                    <a:pt x="246" y="45"/>
                  </a:lnTo>
                  <a:lnTo>
                    <a:pt x="223" y="23"/>
                  </a:lnTo>
                  <a:lnTo>
                    <a:pt x="179"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8" name="Google Shape;2092;p75"/>
            <p:cNvSpPr/>
            <p:nvPr/>
          </p:nvSpPr>
          <p:spPr>
            <a:xfrm rot="2192941">
              <a:off x="5942464" y="2179552"/>
              <a:ext cx="62717" cy="77592"/>
            </a:xfrm>
            <a:custGeom>
              <a:avLst/>
              <a:gdLst/>
              <a:ahLst/>
              <a:cxnLst/>
              <a:rect l="l" t="t" r="r" b="b"/>
              <a:pathLst>
                <a:path w="468" h="579" extrusionOk="0">
                  <a:moveTo>
                    <a:pt x="356" y="0"/>
                  </a:moveTo>
                  <a:lnTo>
                    <a:pt x="311" y="45"/>
                  </a:lnTo>
                  <a:lnTo>
                    <a:pt x="22" y="423"/>
                  </a:lnTo>
                  <a:lnTo>
                    <a:pt x="0" y="445"/>
                  </a:lnTo>
                  <a:lnTo>
                    <a:pt x="0" y="490"/>
                  </a:lnTo>
                  <a:lnTo>
                    <a:pt x="22" y="556"/>
                  </a:lnTo>
                  <a:lnTo>
                    <a:pt x="67" y="579"/>
                  </a:lnTo>
                  <a:lnTo>
                    <a:pt x="89" y="579"/>
                  </a:lnTo>
                  <a:lnTo>
                    <a:pt x="134" y="556"/>
                  </a:lnTo>
                  <a:lnTo>
                    <a:pt x="156" y="534"/>
                  </a:lnTo>
                  <a:lnTo>
                    <a:pt x="445" y="156"/>
                  </a:lnTo>
                  <a:lnTo>
                    <a:pt x="467" y="134"/>
                  </a:lnTo>
                  <a:lnTo>
                    <a:pt x="467" y="89"/>
                  </a:lnTo>
                  <a:lnTo>
                    <a:pt x="445" y="22"/>
                  </a:lnTo>
                  <a:lnTo>
                    <a:pt x="423"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9" name="Google Shape;2093;p75"/>
            <p:cNvSpPr/>
            <p:nvPr/>
          </p:nvSpPr>
          <p:spPr>
            <a:xfrm rot="2192941">
              <a:off x="6073776" y="2151002"/>
              <a:ext cx="74644" cy="74644"/>
            </a:xfrm>
            <a:custGeom>
              <a:avLst/>
              <a:gdLst/>
              <a:ahLst/>
              <a:cxnLst/>
              <a:rect l="l" t="t" r="r" b="b"/>
              <a:pathLst>
                <a:path w="557" h="557" extrusionOk="0">
                  <a:moveTo>
                    <a:pt x="467" y="1"/>
                  </a:moveTo>
                  <a:lnTo>
                    <a:pt x="445" y="23"/>
                  </a:lnTo>
                  <a:lnTo>
                    <a:pt x="312" y="112"/>
                  </a:lnTo>
                  <a:lnTo>
                    <a:pt x="223" y="201"/>
                  </a:lnTo>
                  <a:lnTo>
                    <a:pt x="22" y="401"/>
                  </a:lnTo>
                  <a:lnTo>
                    <a:pt x="0" y="446"/>
                  </a:lnTo>
                  <a:lnTo>
                    <a:pt x="0" y="468"/>
                  </a:lnTo>
                  <a:lnTo>
                    <a:pt x="22" y="535"/>
                  </a:lnTo>
                  <a:lnTo>
                    <a:pt x="45" y="557"/>
                  </a:lnTo>
                  <a:lnTo>
                    <a:pt x="111" y="557"/>
                  </a:lnTo>
                  <a:lnTo>
                    <a:pt x="156" y="535"/>
                  </a:lnTo>
                  <a:lnTo>
                    <a:pt x="334" y="334"/>
                  </a:lnTo>
                  <a:lnTo>
                    <a:pt x="423" y="268"/>
                  </a:lnTo>
                  <a:lnTo>
                    <a:pt x="512" y="179"/>
                  </a:lnTo>
                  <a:lnTo>
                    <a:pt x="556" y="156"/>
                  </a:lnTo>
                  <a:lnTo>
                    <a:pt x="556" y="112"/>
                  </a:lnTo>
                  <a:lnTo>
                    <a:pt x="556" y="45"/>
                  </a:lnTo>
                  <a:lnTo>
                    <a:pt x="534" y="23"/>
                  </a:lnTo>
                  <a:lnTo>
                    <a:pt x="512"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30" name="Google Shape;2094;p75"/>
            <p:cNvSpPr/>
            <p:nvPr/>
          </p:nvSpPr>
          <p:spPr>
            <a:xfrm rot="2192941">
              <a:off x="6192148" y="2571583"/>
              <a:ext cx="50924" cy="137227"/>
            </a:xfrm>
            <a:custGeom>
              <a:avLst/>
              <a:gdLst/>
              <a:ahLst/>
              <a:cxnLst/>
              <a:rect l="l" t="t" r="r" b="b"/>
              <a:pathLst>
                <a:path w="380" h="1024" extrusionOk="0">
                  <a:moveTo>
                    <a:pt x="312" y="1"/>
                  </a:moveTo>
                  <a:lnTo>
                    <a:pt x="246" y="23"/>
                  </a:lnTo>
                  <a:lnTo>
                    <a:pt x="201" y="45"/>
                  </a:lnTo>
                  <a:lnTo>
                    <a:pt x="201" y="67"/>
                  </a:lnTo>
                  <a:lnTo>
                    <a:pt x="1" y="913"/>
                  </a:lnTo>
                  <a:lnTo>
                    <a:pt x="1" y="957"/>
                  </a:lnTo>
                  <a:lnTo>
                    <a:pt x="23" y="1002"/>
                  </a:lnTo>
                  <a:lnTo>
                    <a:pt x="45" y="1024"/>
                  </a:lnTo>
                  <a:lnTo>
                    <a:pt x="134" y="1024"/>
                  </a:lnTo>
                  <a:lnTo>
                    <a:pt x="157" y="1002"/>
                  </a:lnTo>
                  <a:lnTo>
                    <a:pt x="179" y="957"/>
                  </a:lnTo>
                  <a:lnTo>
                    <a:pt x="268" y="534"/>
                  </a:lnTo>
                  <a:lnTo>
                    <a:pt x="379" y="112"/>
                  </a:lnTo>
                  <a:lnTo>
                    <a:pt x="379" y="67"/>
                  </a:lnTo>
                  <a:lnTo>
                    <a:pt x="357" y="45"/>
                  </a:lnTo>
                  <a:lnTo>
                    <a:pt x="335" y="23"/>
                  </a:lnTo>
                  <a:lnTo>
                    <a:pt x="312"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31" name="Google Shape;2095;p75"/>
            <p:cNvSpPr/>
            <p:nvPr/>
          </p:nvSpPr>
          <p:spPr>
            <a:xfrm rot="2192941">
              <a:off x="6515736" y="2682424"/>
              <a:ext cx="83489" cy="44760"/>
            </a:xfrm>
            <a:custGeom>
              <a:avLst/>
              <a:gdLst/>
              <a:ahLst/>
              <a:cxnLst/>
              <a:rect l="l" t="t" r="r" b="b"/>
              <a:pathLst>
                <a:path w="623" h="334" extrusionOk="0">
                  <a:moveTo>
                    <a:pt x="512" y="0"/>
                  </a:moveTo>
                  <a:lnTo>
                    <a:pt x="89" y="156"/>
                  </a:lnTo>
                  <a:lnTo>
                    <a:pt x="44" y="178"/>
                  </a:lnTo>
                  <a:lnTo>
                    <a:pt x="22" y="200"/>
                  </a:lnTo>
                  <a:lnTo>
                    <a:pt x="0" y="267"/>
                  </a:lnTo>
                  <a:lnTo>
                    <a:pt x="22" y="289"/>
                  </a:lnTo>
                  <a:lnTo>
                    <a:pt x="44" y="312"/>
                  </a:lnTo>
                  <a:lnTo>
                    <a:pt x="89" y="334"/>
                  </a:lnTo>
                  <a:lnTo>
                    <a:pt x="111" y="334"/>
                  </a:lnTo>
                  <a:lnTo>
                    <a:pt x="556" y="178"/>
                  </a:lnTo>
                  <a:lnTo>
                    <a:pt x="578" y="156"/>
                  </a:lnTo>
                  <a:lnTo>
                    <a:pt x="601" y="134"/>
                  </a:lnTo>
                  <a:lnTo>
                    <a:pt x="623" y="45"/>
                  </a:lnTo>
                  <a:lnTo>
                    <a:pt x="601" y="22"/>
                  </a:lnTo>
                  <a:lnTo>
                    <a:pt x="578"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32" name="Google Shape;2096;p75"/>
            <p:cNvSpPr/>
            <p:nvPr/>
          </p:nvSpPr>
          <p:spPr>
            <a:xfrm rot="2192941">
              <a:off x="6589887" y="2828556"/>
              <a:ext cx="101446" cy="68748"/>
            </a:xfrm>
            <a:custGeom>
              <a:avLst/>
              <a:gdLst/>
              <a:ahLst/>
              <a:cxnLst/>
              <a:rect l="l" t="t" r="r" b="b"/>
              <a:pathLst>
                <a:path w="757" h="513" extrusionOk="0">
                  <a:moveTo>
                    <a:pt x="645" y="0"/>
                  </a:moveTo>
                  <a:lnTo>
                    <a:pt x="623" y="23"/>
                  </a:lnTo>
                  <a:lnTo>
                    <a:pt x="334" y="178"/>
                  </a:lnTo>
                  <a:lnTo>
                    <a:pt x="67" y="312"/>
                  </a:lnTo>
                  <a:lnTo>
                    <a:pt x="23" y="334"/>
                  </a:lnTo>
                  <a:lnTo>
                    <a:pt x="0" y="379"/>
                  </a:lnTo>
                  <a:lnTo>
                    <a:pt x="0" y="445"/>
                  </a:lnTo>
                  <a:lnTo>
                    <a:pt x="0" y="468"/>
                  </a:lnTo>
                  <a:lnTo>
                    <a:pt x="23" y="490"/>
                  </a:lnTo>
                  <a:lnTo>
                    <a:pt x="67" y="512"/>
                  </a:lnTo>
                  <a:lnTo>
                    <a:pt x="89" y="490"/>
                  </a:lnTo>
                  <a:lnTo>
                    <a:pt x="401" y="356"/>
                  </a:lnTo>
                  <a:lnTo>
                    <a:pt x="712" y="178"/>
                  </a:lnTo>
                  <a:lnTo>
                    <a:pt x="734" y="156"/>
                  </a:lnTo>
                  <a:lnTo>
                    <a:pt x="757" y="112"/>
                  </a:lnTo>
                  <a:lnTo>
                    <a:pt x="734" y="45"/>
                  </a:lnTo>
                  <a:lnTo>
                    <a:pt x="712" y="23"/>
                  </a:lnTo>
                  <a:lnTo>
                    <a:pt x="690"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33" name="Google Shape;2097;p75"/>
            <p:cNvSpPr/>
            <p:nvPr/>
          </p:nvSpPr>
          <p:spPr>
            <a:xfrm rot="2192941">
              <a:off x="6581351" y="2600337"/>
              <a:ext cx="178905" cy="113373"/>
            </a:xfrm>
            <a:custGeom>
              <a:avLst/>
              <a:gdLst/>
              <a:ahLst/>
              <a:cxnLst/>
              <a:rect l="l" t="t" r="r" b="b"/>
              <a:pathLst>
                <a:path w="1335" h="846" extrusionOk="0">
                  <a:moveTo>
                    <a:pt x="1246" y="1"/>
                  </a:moveTo>
                  <a:lnTo>
                    <a:pt x="1201" y="23"/>
                  </a:lnTo>
                  <a:lnTo>
                    <a:pt x="934" y="201"/>
                  </a:lnTo>
                  <a:lnTo>
                    <a:pt x="668" y="379"/>
                  </a:lnTo>
                  <a:lnTo>
                    <a:pt x="356" y="535"/>
                  </a:lnTo>
                  <a:lnTo>
                    <a:pt x="67" y="668"/>
                  </a:lnTo>
                  <a:lnTo>
                    <a:pt x="22" y="690"/>
                  </a:lnTo>
                  <a:lnTo>
                    <a:pt x="0" y="712"/>
                  </a:lnTo>
                  <a:lnTo>
                    <a:pt x="0" y="779"/>
                  </a:lnTo>
                  <a:lnTo>
                    <a:pt x="0" y="801"/>
                  </a:lnTo>
                  <a:lnTo>
                    <a:pt x="22" y="846"/>
                  </a:lnTo>
                  <a:lnTo>
                    <a:pt x="89" y="846"/>
                  </a:lnTo>
                  <a:lnTo>
                    <a:pt x="423" y="712"/>
                  </a:lnTo>
                  <a:lnTo>
                    <a:pt x="712" y="557"/>
                  </a:lnTo>
                  <a:lnTo>
                    <a:pt x="1023" y="379"/>
                  </a:lnTo>
                  <a:lnTo>
                    <a:pt x="1290" y="179"/>
                  </a:lnTo>
                  <a:lnTo>
                    <a:pt x="1313" y="134"/>
                  </a:lnTo>
                  <a:lnTo>
                    <a:pt x="1335" y="112"/>
                  </a:lnTo>
                  <a:lnTo>
                    <a:pt x="1313" y="45"/>
                  </a:lnTo>
                  <a:lnTo>
                    <a:pt x="1313" y="1"/>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34" name="Google Shape;2098;p75"/>
            <p:cNvSpPr/>
            <p:nvPr/>
          </p:nvSpPr>
          <p:spPr>
            <a:xfrm rot="2192941">
              <a:off x="6511944" y="2745524"/>
              <a:ext cx="122352" cy="71696"/>
            </a:xfrm>
            <a:custGeom>
              <a:avLst/>
              <a:gdLst/>
              <a:ahLst/>
              <a:cxnLst/>
              <a:rect l="l" t="t" r="r" b="b"/>
              <a:pathLst>
                <a:path w="913" h="535" extrusionOk="0">
                  <a:moveTo>
                    <a:pt x="823" y="0"/>
                  </a:moveTo>
                  <a:lnTo>
                    <a:pt x="779" y="23"/>
                  </a:lnTo>
                  <a:lnTo>
                    <a:pt x="423" y="200"/>
                  </a:lnTo>
                  <a:lnTo>
                    <a:pt x="67" y="356"/>
                  </a:lnTo>
                  <a:lnTo>
                    <a:pt x="22" y="378"/>
                  </a:lnTo>
                  <a:lnTo>
                    <a:pt x="0" y="401"/>
                  </a:lnTo>
                  <a:lnTo>
                    <a:pt x="0" y="467"/>
                  </a:lnTo>
                  <a:lnTo>
                    <a:pt x="0" y="512"/>
                  </a:lnTo>
                  <a:lnTo>
                    <a:pt x="22" y="534"/>
                  </a:lnTo>
                  <a:lnTo>
                    <a:pt x="111" y="534"/>
                  </a:lnTo>
                  <a:lnTo>
                    <a:pt x="490" y="378"/>
                  </a:lnTo>
                  <a:lnTo>
                    <a:pt x="868" y="178"/>
                  </a:lnTo>
                  <a:lnTo>
                    <a:pt x="890" y="156"/>
                  </a:lnTo>
                  <a:lnTo>
                    <a:pt x="912" y="111"/>
                  </a:lnTo>
                  <a:lnTo>
                    <a:pt x="912" y="45"/>
                  </a:lnTo>
                  <a:lnTo>
                    <a:pt x="890" y="23"/>
                  </a:lnTo>
                  <a:lnTo>
                    <a:pt x="845" y="0"/>
                  </a:lnTo>
                  <a:close/>
                </a:path>
              </a:pathLst>
            </a:custGeom>
            <a:solidFill>
              <a:srgbClr val="010202"/>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spTree>
    <p:extLst>
      <p:ext uri="{BB962C8B-B14F-4D97-AF65-F5344CB8AC3E}">
        <p14:creationId xmlns:p14="http://schemas.microsoft.com/office/powerpoint/2010/main" val="25013599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cBhvr>
                                        <p:cTn id="13" dur="1000" fill="hold"/>
                                        <p:tgtEl>
                                          <p:spTgt spid="94"/>
                                        </p:tgtEl>
                                        <p:attrNameLst>
                                          <p:attrName>ppt_w</p:attrName>
                                        </p:attrNameLst>
                                      </p:cBhvr>
                                      <p:tavLst>
                                        <p:tav tm="0">
                                          <p:val>
                                            <p:fltVal val="0"/>
                                          </p:val>
                                        </p:tav>
                                        <p:tav tm="100000">
                                          <p:val>
                                            <p:strVal val="#ppt_w"/>
                                          </p:val>
                                        </p:tav>
                                      </p:tavLst>
                                    </p:anim>
                                    <p:anim calcmode="lin" valueType="num">
                                      <p:cBhvr>
                                        <p:cTn id="14" dur="1000" fill="hold"/>
                                        <p:tgtEl>
                                          <p:spTgt spid="94"/>
                                        </p:tgtEl>
                                        <p:attrNameLst>
                                          <p:attrName>ppt_h</p:attrName>
                                        </p:attrNameLst>
                                      </p:cBhvr>
                                      <p:tavLst>
                                        <p:tav tm="0">
                                          <p:val>
                                            <p:fltVal val="0"/>
                                          </p:val>
                                        </p:tav>
                                        <p:tav tm="100000">
                                          <p:val>
                                            <p:strVal val="#ppt_h"/>
                                          </p:val>
                                        </p:tav>
                                      </p:tavLst>
                                    </p:anim>
                                    <p:anim calcmode="lin" valueType="num">
                                      <p:cBhvr>
                                        <p:cTn id="15" dur="1000" fill="hold"/>
                                        <p:tgtEl>
                                          <p:spTgt spid="94"/>
                                        </p:tgtEl>
                                        <p:attrNameLst>
                                          <p:attrName>style.rotation</p:attrName>
                                        </p:attrNameLst>
                                      </p:cBhvr>
                                      <p:tavLst>
                                        <p:tav tm="0">
                                          <p:val>
                                            <p:fltVal val="90"/>
                                          </p:val>
                                        </p:tav>
                                        <p:tav tm="100000">
                                          <p:val>
                                            <p:fltVal val="0"/>
                                          </p:val>
                                        </p:tav>
                                      </p:tavLst>
                                    </p:anim>
                                    <p:animEffect transition="in" filter="fade">
                                      <p:cBhvr>
                                        <p:cTn id="16" dur="1000"/>
                                        <p:tgtEl>
                                          <p:spTgt spid="9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90"/>
                                          </p:val>
                                        </p:tav>
                                        <p:tav tm="100000">
                                          <p:val>
                                            <p:fltVal val="0"/>
                                          </p:val>
                                        </p:tav>
                                      </p:tavLst>
                                    </p:anim>
                                    <p:animEffect transition="in" filter="fade">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p:cTn id="35" dur="1000" fill="hold"/>
                                        <p:tgtEl>
                                          <p:spTgt spid="53"/>
                                        </p:tgtEl>
                                        <p:attrNameLst>
                                          <p:attrName>ppt_w</p:attrName>
                                        </p:attrNameLst>
                                      </p:cBhvr>
                                      <p:tavLst>
                                        <p:tav tm="0">
                                          <p:val>
                                            <p:fltVal val="0"/>
                                          </p:val>
                                        </p:tav>
                                        <p:tav tm="100000">
                                          <p:val>
                                            <p:strVal val="#ppt_w"/>
                                          </p:val>
                                        </p:tav>
                                      </p:tavLst>
                                    </p:anim>
                                    <p:anim calcmode="lin" valueType="num">
                                      <p:cBhvr>
                                        <p:cTn id="36" dur="1000" fill="hold"/>
                                        <p:tgtEl>
                                          <p:spTgt spid="53"/>
                                        </p:tgtEl>
                                        <p:attrNameLst>
                                          <p:attrName>ppt_h</p:attrName>
                                        </p:attrNameLst>
                                      </p:cBhvr>
                                      <p:tavLst>
                                        <p:tav tm="0">
                                          <p:val>
                                            <p:fltVal val="0"/>
                                          </p:val>
                                        </p:tav>
                                        <p:tav tm="100000">
                                          <p:val>
                                            <p:strVal val="#ppt_h"/>
                                          </p:val>
                                        </p:tav>
                                      </p:tavLst>
                                    </p:anim>
                                    <p:anim calcmode="lin" valueType="num">
                                      <p:cBhvr>
                                        <p:cTn id="37" dur="1000" fill="hold"/>
                                        <p:tgtEl>
                                          <p:spTgt spid="53"/>
                                        </p:tgtEl>
                                        <p:attrNameLst>
                                          <p:attrName>style.rotation</p:attrName>
                                        </p:attrNameLst>
                                      </p:cBhvr>
                                      <p:tavLst>
                                        <p:tav tm="0">
                                          <p:val>
                                            <p:fltVal val="90"/>
                                          </p:val>
                                        </p:tav>
                                        <p:tav tm="100000">
                                          <p:val>
                                            <p:fltVal val="0"/>
                                          </p:val>
                                        </p:tav>
                                      </p:tavLst>
                                    </p:anim>
                                    <p:animEffect transition="in" filter="fade">
                                      <p:cBhvr>
                                        <p:cTn id="38" dur="1000"/>
                                        <p:tgtEl>
                                          <p:spTgt spid="53"/>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46038" y="2547372"/>
            <a:ext cx="9110187" cy="1754326"/>
          </a:xfrm>
          <a:prstGeom prst="rect">
            <a:avLst/>
          </a:prstGeom>
          <a:noFill/>
        </p:spPr>
        <p:txBody>
          <a:bodyPr wrap="none" lIns="91440" tIns="45720" rIns="91440" bIns="45720">
            <a:spAutoFit/>
          </a:bodyPr>
          <a:lstStyle/>
          <a:p>
            <a:pPr algn="ctr"/>
            <a:r>
              <a:rPr lang="en-US" sz="5400" b="1" cap="all" dirty="0" err="1">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Tạm</a:t>
            </a:r>
            <a:r>
              <a:rPr lang="en-US" sz="5400" b="1" cap="all" dirty="0">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biệt</a:t>
            </a:r>
            <a:r>
              <a:rPr lang="en-US" sz="5400" b="1" cap="all" dirty="0">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quý</a:t>
            </a:r>
            <a:r>
              <a:rPr lang="en-US" sz="5400" b="1" cap="all" dirty="0">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thầy</a:t>
            </a:r>
            <a:endParaRPr lang="en-US" sz="5400" b="1" cap="all" dirty="0">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endParaRPr>
          </a:p>
          <a:p>
            <a:pPr algn="ctr"/>
            <a:r>
              <a:rPr lang="en-US" sz="5400" b="1" cap="all" dirty="0" err="1">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Cô</a:t>
            </a:r>
            <a:r>
              <a:rPr lang="en-US" sz="5400" b="1" cap="all" dirty="0">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và</a:t>
            </a:r>
            <a:r>
              <a:rPr lang="en-US" sz="5400" b="1" cap="all" dirty="0">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các</a:t>
            </a:r>
            <a:r>
              <a:rPr lang="en-US" sz="5400" b="1" cap="all" dirty="0">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em</a:t>
            </a:r>
            <a:r>
              <a:rPr lang="en-US" sz="5400" b="1" cap="all" dirty="0">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học</a:t>
            </a:r>
            <a:r>
              <a:rPr lang="en-US" sz="5400" b="1" cap="all" dirty="0">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sinh</a:t>
            </a:r>
            <a:r>
              <a:rPr lang="en-US" sz="5400" b="1" cap="all" dirty="0">
                <a:ln w="9000" cmpd="sng">
                  <a:solidFill>
                    <a:srgbClr val="FF9991">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a:t>
            </a:r>
          </a:p>
        </p:txBody>
      </p:sp>
    </p:spTree>
    <p:extLst>
      <p:ext uri="{BB962C8B-B14F-4D97-AF65-F5344CB8AC3E}">
        <p14:creationId xmlns:p14="http://schemas.microsoft.com/office/powerpoint/2010/main" val="21118454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10 Bài văn phân tích nhân vật ông Hai trong truyện ngắn &quot;Làng&quot; của Kim  Lân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824" y="1854556"/>
            <a:ext cx="6462744" cy="4304987"/>
          </a:xfrm>
          <a:prstGeom prst="rect">
            <a:avLst/>
          </a:prstGeom>
          <a:ln>
            <a:noFill/>
          </a:ln>
          <a:effectLst>
            <a:softEdge rad="8001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1807087" y="272190"/>
            <a:ext cx="9124956" cy="707886"/>
          </a:xfrm>
          <a:prstGeom prst="rect">
            <a:avLst/>
          </a:prstGeom>
          <a:noFill/>
        </p:spPr>
        <p:txBody>
          <a:bodyPr wrap="square">
            <a:spAutoFit/>
          </a:bodyPr>
          <a:lstStyle/>
          <a:p>
            <a:pPr defTabSz="914377">
              <a:defRPr/>
            </a:pPr>
            <a:r>
              <a:rPr lang="en-US" sz="40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1. </a:t>
            </a:r>
            <a:r>
              <a:rPr lang="en-US" sz="40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Diễn</a:t>
            </a:r>
            <a:r>
              <a:rPr lang="en-US" sz="40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biến</a:t>
            </a:r>
            <a:r>
              <a:rPr lang="en-US" sz="40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tâm</a:t>
            </a:r>
            <a:r>
              <a:rPr lang="en-US" sz="40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trạng</a:t>
            </a:r>
            <a:r>
              <a:rPr lang="en-US" sz="40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nhân</a:t>
            </a:r>
            <a:r>
              <a:rPr lang="en-US" sz="40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vật</a:t>
            </a:r>
            <a:r>
              <a:rPr lang="en-US" sz="40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ông</a:t>
            </a:r>
            <a:r>
              <a:rPr lang="en-US" sz="40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Hai</a:t>
            </a:r>
            <a:r>
              <a:rPr lang="en-US" sz="40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a:t>
            </a:r>
          </a:p>
        </p:txBody>
      </p:sp>
      <p:sp>
        <p:nvSpPr>
          <p:cNvPr id="5" name="Google Shape;1186;p39"/>
          <p:cNvSpPr/>
          <p:nvPr/>
        </p:nvSpPr>
        <p:spPr>
          <a:xfrm>
            <a:off x="813192" y="1575431"/>
            <a:ext cx="6096000" cy="1345852"/>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a:solidFill>
                  <a:srgbClr val="0070C0"/>
                </a:solidFill>
                <a:latin typeface="Times New Roman" panose="02020603050405020304" pitchFamily="18" charset="0"/>
                <a:cs typeface="Times New Roman" panose="02020603050405020304" pitchFamily="18" charset="0"/>
                <a:sym typeface="Permanent Marker"/>
              </a:rPr>
              <a:t>Trước khi nghe tin làng theo giặc</a:t>
            </a:r>
            <a:endParaRPr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6" name="Google Shape;1186;p39"/>
          <p:cNvSpPr/>
          <p:nvPr/>
        </p:nvSpPr>
        <p:spPr>
          <a:xfrm>
            <a:off x="1887612" y="3265210"/>
            <a:ext cx="5181600" cy="1300687"/>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a:solidFill>
                  <a:srgbClr val="0070C0"/>
                </a:solidFill>
                <a:latin typeface="Times New Roman" panose="02020603050405020304" pitchFamily="18" charset="0"/>
                <a:cs typeface="Times New Roman" panose="02020603050405020304" pitchFamily="18" charset="0"/>
                <a:sym typeface="Permanent Marker"/>
              </a:rPr>
              <a:t>Khi nghe tin làng theo giặc</a:t>
            </a:r>
            <a:endParaRPr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7" name="Google Shape;1186;p39"/>
          <p:cNvSpPr/>
          <p:nvPr/>
        </p:nvSpPr>
        <p:spPr>
          <a:xfrm>
            <a:off x="3096756" y="4831838"/>
            <a:ext cx="4343400" cy="1211247"/>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a:solidFill>
                  <a:srgbClr val="0070C0"/>
                </a:solidFill>
                <a:latin typeface="Times New Roman" panose="02020603050405020304" pitchFamily="18" charset="0"/>
                <a:cs typeface="Times New Roman" panose="02020603050405020304" pitchFamily="18" charset="0"/>
                <a:sym typeface="Permanent Marker"/>
              </a:rPr>
              <a:t>Khi nghe tin cải chính</a:t>
            </a:r>
            <a:endParaRPr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8" name="TextBox 7"/>
          <p:cNvSpPr txBox="1"/>
          <p:nvPr/>
        </p:nvSpPr>
        <p:spPr bwMode="auto">
          <a:xfrm>
            <a:off x="8442" y="1550662"/>
            <a:ext cx="876012" cy="1172950"/>
          </a:xfrm>
          <a:prstGeom prst="rect">
            <a:avLst/>
          </a:prstGeom>
          <a:noFill/>
        </p:spPr>
        <p:txBody>
          <a:bodyPr>
            <a:spAutoFit/>
          </a:bodyPr>
          <a:lstStyle/>
          <a:p>
            <a:pPr algn="ctr" defTabSz="914377">
              <a:lnSpc>
                <a:spcPct val="130000"/>
              </a:lnSpc>
              <a:defRPr/>
            </a:pPr>
            <a:r>
              <a:rPr lang="en-US" altLang="zh-CN" sz="6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a</a:t>
            </a:r>
          </a:p>
        </p:txBody>
      </p:sp>
      <p:sp>
        <p:nvSpPr>
          <p:cNvPr id="9" name="TextBox 8"/>
          <p:cNvSpPr txBox="1"/>
          <p:nvPr/>
        </p:nvSpPr>
        <p:spPr bwMode="auto">
          <a:xfrm>
            <a:off x="1011603" y="3265210"/>
            <a:ext cx="876012" cy="1172950"/>
          </a:xfrm>
          <a:prstGeom prst="rect">
            <a:avLst/>
          </a:prstGeom>
          <a:noFill/>
        </p:spPr>
        <p:txBody>
          <a:bodyPr>
            <a:spAutoFit/>
          </a:bodyPr>
          <a:lstStyle/>
          <a:p>
            <a:pPr algn="ctr" defTabSz="914377">
              <a:lnSpc>
                <a:spcPct val="130000"/>
              </a:lnSpc>
              <a:defRPr/>
            </a:pPr>
            <a:r>
              <a:rPr lang="en-US" altLang="zh-CN" sz="6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b</a:t>
            </a:r>
          </a:p>
        </p:txBody>
      </p:sp>
      <p:sp>
        <p:nvSpPr>
          <p:cNvPr id="10" name="TextBox 9"/>
          <p:cNvSpPr txBox="1"/>
          <p:nvPr/>
        </p:nvSpPr>
        <p:spPr bwMode="auto">
          <a:xfrm>
            <a:off x="2220747" y="4831828"/>
            <a:ext cx="876012" cy="1172950"/>
          </a:xfrm>
          <a:prstGeom prst="rect">
            <a:avLst/>
          </a:prstGeom>
          <a:noFill/>
        </p:spPr>
        <p:txBody>
          <a:bodyPr>
            <a:spAutoFit/>
          </a:bodyPr>
          <a:lstStyle/>
          <a:p>
            <a:pPr algn="ctr" defTabSz="914377">
              <a:lnSpc>
                <a:spcPct val="130000"/>
              </a:lnSpc>
              <a:defRPr/>
            </a:pPr>
            <a:r>
              <a:rPr lang="en-US" altLang="zh-CN" sz="6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c</a:t>
            </a:r>
          </a:p>
        </p:txBody>
      </p:sp>
    </p:spTree>
    <p:extLst>
      <p:ext uri="{BB962C8B-B14F-4D97-AF65-F5344CB8AC3E}">
        <p14:creationId xmlns:p14="http://schemas.microsoft.com/office/powerpoint/2010/main" val="3048512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àng Nhỏ Kiểu Trung Quốc Hình ảnh | Định dạng hình ảnh PSD 401371369|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698" r="100000">
                        <a14:foregroundMark x1="14186" y1="61744" x2="25116" y2="68256"/>
                        <a14:foregroundMark x1="20698" y1="59302" x2="31860" y2="69419"/>
                        <a14:foregroundMark x1="13488" y1="61279" x2="13023" y2="69186"/>
                        <a14:foregroundMark x1="51977" y1="60233" x2="89302" y2="63953"/>
                        <a14:foregroundMark x1="55116" y1="60698" x2="78140" y2="66279"/>
                        <a14:foregroundMark x1="77209" y1="57558" x2="75698" y2="63953"/>
                        <a14:foregroundMark x1="56163" y1="61047" x2="60698" y2="67326"/>
                      </a14:backgroundRemoval>
                    </a14:imgEffect>
                  </a14:imgLayer>
                </a14:imgProps>
              </a:ext>
              <a:ext uri="{28A0092B-C50C-407E-A947-70E740481C1C}">
                <a14:useLocalDpi xmlns:a14="http://schemas.microsoft.com/office/drawing/2010/main" val="0"/>
              </a:ext>
            </a:extLst>
          </a:blip>
          <a:srcRect/>
          <a:stretch>
            <a:fillRect/>
          </a:stretch>
        </p:blipFill>
        <p:spPr bwMode="auto">
          <a:xfrm>
            <a:off x="-429184" y="0"/>
            <a:ext cx="8184283" cy="81842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658690" y="606952"/>
            <a:ext cx="8007351" cy="1815882"/>
          </a:xfrm>
          <a:prstGeom prst="rect">
            <a:avLst/>
          </a:prstGeom>
          <a:noFill/>
          <a:ln w="9525">
            <a:solidFill>
              <a:schemeClr val="accent2">
                <a:lumMod val="60000"/>
                <a:lumOff val="4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Tìm</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những</a:t>
            </a:r>
            <a:r>
              <a:rPr lang="fr-FR" altLang="en-US" sz="2800" dirty="0">
                <a:solidFill>
                  <a:prstClr val="black"/>
                </a:solidFill>
                <a:latin typeface="Times New Roman" panose="02020603050405020304" pitchFamily="18" charset="0"/>
                <a:cs typeface="Times New Roman" panose="02020603050405020304" pitchFamily="18" charset="0"/>
              </a:rPr>
              <a:t> chi </a:t>
            </a:r>
            <a:r>
              <a:rPr lang="fr-FR" altLang="en-US" sz="2800" dirty="0" err="1">
                <a:solidFill>
                  <a:prstClr val="black"/>
                </a:solidFill>
                <a:latin typeface="Times New Roman" panose="02020603050405020304" pitchFamily="18" charset="0"/>
                <a:cs typeface="Times New Roman" panose="02020603050405020304" pitchFamily="18" charset="0"/>
              </a:rPr>
              <a:t>tiết</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nói</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về</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nỗi</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nhớ</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làng</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kháng</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chiến</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của</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ông</a:t>
            </a:r>
            <a:r>
              <a:rPr lang="fr-FR" altLang="en-US" sz="2800" dirty="0">
                <a:solidFill>
                  <a:prstClr val="black"/>
                </a:solidFill>
                <a:latin typeface="Times New Roman" panose="02020603050405020304" pitchFamily="18" charset="0"/>
                <a:cs typeface="Times New Roman" panose="02020603050405020304" pitchFamily="18" charset="0"/>
              </a:rPr>
              <a:t> Hai ? </a:t>
            </a:r>
            <a:endParaRPr lang="en-US" altLang="en-US" sz="2800" dirty="0">
              <a:solidFill>
                <a:prstClr val="black"/>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Những</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nét</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đặc</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sắc</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về</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nghệ</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thuật</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trong</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đoạn</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văn</a:t>
            </a:r>
            <a:r>
              <a:rPr lang="fr-FR" altLang="en-US" sz="2800" dirty="0">
                <a:solidFill>
                  <a:prstClr val="black"/>
                </a:solidFill>
                <a:latin typeface="Times New Roman" panose="02020603050405020304" pitchFamily="18" charset="0"/>
                <a:cs typeface="Times New Roman" panose="02020603050405020304" pitchFamily="18" charset="0"/>
              </a:rPr>
              <a:t> ? </a:t>
            </a:r>
          </a:p>
          <a:p>
            <a:pPr eaLnBrk="1" fontAlgn="base" hangingPunct="1">
              <a:spcBef>
                <a:spcPct val="0"/>
              </a:spcBef>
              <a:spcAft>
                <a:spcPct val="0"/>
              </a:spcAft>
            </a:pP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Tác</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dụng</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của</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biện</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pháp</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nghệ</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thuật</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ấy</a:t>
            </a:r>
            <a:r>
              <a:rPr lang="fr-FR" altLang="en-US" sz="2800" dirty="0">
                <a:solidFill>
                  <a:prstClr val="black"/>
                </a:solidFill>
                <a:latin typeface="Times New Roman" panose="02020603050405020304" pitchFamily="18" charset="0"/>
                <a:cs typeface="Times New Roman" panose="02020603050405020304" pitchFamily="18" charset="0"/>
              </a:rPr>
              <a:t> ?</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967" y="91094"/>
            <a:ext cx="12054839" cy="665988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667599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Phân tích truyện ngắn Làng của Kim Lân | Văn mẫu 9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57400" y="457208"/>
            <a:ext cx="8656320" cy="6606937"/>
          </a:xfrm>
          <a:prstGeom prst="rect">
            <a:avLst/>
          </a:prstGeom>
        </p:spPr>
        <p:txBody>
          <a:bodyPr wrap="square">
            <a:spAutoFit/>
          </a:bodyPr>
          <a:lstStyle/>
          <a:p>
            <a:pPr algn="just" fontAlgn="base">
              <a:spcBef>
                <a:spcPts val="100"/>
              </a:spcBef>
              <a:spcAft>
                <a:spcPts val="100"/>
              </a:spcAft>
              <a:defRPr/>
            </a:pPr>
            <a:r>
              <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t>
            </a:r>
            <a:r>
              <a:rPr lang="vi-VN"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Ông Hai hì hục vỡ một vạt đất rậm ngoài bờ suối từ sáng đến giờ, ông tính để trồng thêm vài trăm gốc sắn ăn vào những tháng đói sang năm. Có một mình, ông phải làm cố, hai vai mỏi nhừ. Ông nằm vật lên giường vắt tay lên trán nghĩ ngợi vẩn vơ. </a:t>
            </a:r>
            <a:r>
              <a:rPr lang="vi-VN" sz="2800" i="1" dirty="0">
                <a:solidFill>
                  <a:srgbClr val="002060"/>
                </a:solidFill>
                <a:effectLst>
                  <a:outerShdw blurRad="38100" dist="38100" dir="2700000" algn="tl">
                    <a:srgbClr val="000000">
                      <a:alpha val="43137"/>
                    </a:srgbClr>
                  </a:outerShdw>
                </a:effectLst>
                <a:uFill>
                  <a:solidFill>
                    <a:srgbClr val="FF0000"/>
                  </a:solidFill>
                </a:uFill>
                <a:latin typeface="Times New Roman" pitchFamily="18" charset="0"/>
                <a:cs typeface="Times New Roman" pitchFamily="18" charset="0"/>
              </a:rPr>
              <a:t>Ông lại nghĩ về cái làng của ông</a:t>
            </a:r>
            <a:r>
              <a:rPr lang="vi-VN"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lại nghĩ đến những ngày cùng làm với anh em. </a:t>
            </a:r>
            <a:r>
              <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Ồ</a:t>
            </a:r>
            <a:r>
              <a:rPr lang="vi-VN"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sao mà độ ấy vui thế. Ông thấy mình như trẻ ra. Cũng hát hỏng, bông phèng, cũng đào, cũng cuốc mê man suốt ngày. Trong lòng ông lão lại thấy náo nức hẳn lên. Ông lại muốn về làng, lại muốn được cùng anh em đào đường đắp ụ, xẻ hào, khuân đá… Không biết cái chòi gác ở đầu làng đã dựng xong chưa? Những đường hầm bí mật chắc là còn khướt lắm. Chao ôi! Ông lão nhớ làng, nhớ cái làng quá…</a:t>
            </a:r>
            <a:endPar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algn="r" fontAlgn="base">
              <a:spcBef>
                <a:spcPts val="100"/>
              </a:spcBef>
              <a:spcAft>
                <a:spcPts val="100"/>
              </a:spcAft>
              <a:defRPr/>
            </a:pP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Trích</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Làng</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Kim </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Lân</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just" fontAlgn="base">
              <a:spcBef>
                <a:spcPts val="100"/>
              </a:spcBef>
              <a:spcAft>
                <a:spcPts val="100"/>
              </a:spcAft>
              <a:defRPr/>
            </a:pPr>
            <a:endPar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6" name="Straight Connector 5"/>
          <p:cNvCxnSpPr/>
          <p:nvPr/>
        </p:nvCxnSpPr>
        <p:spPr>
          <a:xfrm>
            <a:off x="2743200" y="3078480"/>
            <a:ext cx="655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67439" y="2649855"/>
            <a:ext cx="3467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57400" y="3535680"/>
            <a:ext cx="259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86200" y="4373880"/>
            <a:ext cx="6477000" cy="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057400" y="4754880"/>
            <a:ext cx="822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886200" y="6126480"/>
            <a:ext cx="640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057400" y="5212080"/>
            <a:ext cx="2133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201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499"/>
                                          </p:stCondLst>
                                        </p:cTn>
                                        <p:tgtEl>
                                          <p:spTgt spid="14"/>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nodeType="afterEffect">
                                  <p:stCondLst>
                                    <p:cond delay="0"/>
                                  </p:stCondLst>
                                  <p:childTnLst>
                                    <p:set>
                                      <p:cBhvr>
                                        <p:cTn id="29" dur="1" fill="hold">
                                          <p:stCondLst>
                                            <p:cond delay="499"/>
                                          </p:stCondLst>
                                        </p:cTn>
                                        <p:tgtEl>
                                          <p:spTgt spid="16"/>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499"/>
                                          </p:stCondLst>
                                        </p:cTn>
                                        <p:tgtEl>
                                          <p:spTgt spid="21"/>
                                        </p:tgtEl>
                                        <p:attrNameLst>
                                          <p:attrName>style.visibility</p:attrName>
                                        </p:attrNameLst>
                                      </p:cBhvr>
                                      <p:to>
                                        <p:strVal val="visible"/>
                                      </p:to>
                                    </p:set>
                                  </p:childTnLst>
                                </p:cTn>
                              </p:par>
                              <p:par>
                                <p:cTn id="33" presetID="16" presetClass="entr" presetSubtype="21"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 name="Text Box 15"/>
          <p:cNvSpPr txBox="1">
            <a:spLocks noChangeArrowheads="1"/>
          </p:cNvSpPr>
          <p:nvPr/>
        </p:nvSpPr>
        <p:spPr bwMode="auto">
          <a:xfrm>
            <a:off x="333094" y="276306"/>
            <a:ext cx="11763112" cy="4616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0000FF"/>
                </a:solidFill>
                <a:latin typeface="Times" pitchFamily="18" charset="0"/>
                <a:cs typeface="Times" pitchFamily="18" charset="0"/>
              </a:rPr>
              <a:t>a</a:t>
            </a:r>
            <a:r>
              <a:rPr lang="en-US" altLang="en-US" sz="2400" b="1" dirty="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Diễn</a:t>
            </a:r>
            <a:r>
              <a:rPr lang="en-US" altLang="en-US" sz="2400" b="1" dirty="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biến</a:t>
            </a:r>
            <a:r>
              <a:rPr lang="en-US" altLang="en-US" sz="2400" b="1" dirty="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tâm</a:t>
            </a:r>
            <a:r>
              <a:rPr lang="en-US" altLang="en-US" sz="2400" b="1" dirty="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trạng</a:t>
            </a:r>
            <a:r>
              <a:rPr lang="en-US" altLang="en-US" sz="2400" b="1" dirty="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của</a:t>
            </a:r>
            <a:r>
              <a:rPr lang="en-US" altLang="en-US" sz="2400" b="1" dirty="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ông</a:t>
            </a:r>
            <a:r>
              <a:rPr lang="en-US" altLang="en-US" sz="2400" b="1" dirty="0">
                <a:solidFill>
                  <a:srgbClr val="0000FF"/>
                </a:solidFill>
                <a:latin typeface="Times New Roman" pitchFamily="18" charset="0"/>
                <a:cs typeface="Times New Roman" pitchFamily="18" charset="0"/>
              </a:rPr>
              <a:t> Hai </a:t>
            </a:r>
            <a:r>
              <a:rPr lang="en-US" altLang="en-US" sz="2400" b="1" dirty="0" err="1">
                <a:solidFill>
                  <a:srgbClr val="0000FF"/>
                </a:solidFill>
                <a:latin typeface="Times New Roman" pitchFamily="18" charset="0"/>
                <a:cs typeface="Times New Roman" pitchFamily="18" charset="0"/>
              </a:rPr>
              <a:t>trước</a:t>
            </a:r>
            <a:r>
              <a:rPr lang="en-US" altLang="en-US" sz="2400" b="1" dirty="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khi</a:t>
            </a:r>
            <a:r>
              <a:rPr lang="en-US" altLang="en-US" sz="2400" b="1" dirty="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nghe</a:t>
            </a:r>
            <a:r>
              <a:rPr lang="en-US" altLang="en-US" sz="2400" b="1" dirty="0">
                <a:solidFill>
                  <a:srgbClr val="0000FF"/>
                </a:solidFill>
                <a:latin typeface="Times New Roman" pitchFamily="18" charset="0"/>
                <a:cs typeface="Times New Roman" pitchFamily="18" charset="0"/>
              </a:rPr>
              <a:t> tin </a:t>
            </a:r>
            <a:r>
              <a:rPr lang="en-US" altLang="en-US" sz="2400" b="1" dirty="0" err="1">
                <a:solidFill>
                  <a:srgbClr val="0000FF"/>
                </a:solidFill>
                <a:latin typeface="Times New Roman" pitchFamily="18" charset="0"/>
                <a:cs typeface="Times New Roman" pitchFamily="18" charset="0"/>
              </a:rPr>
              <a:t>làng</a:t>
            </a:r>
            <a:r>
              <a:rPr lang="en-US" altLang="en-US" sz="2400" b="1" dirty="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Chợ</a:t>
            </a:r>
            <a:r>
              <a:rPr lang="en-US" altLang="en-US" sz="2400" b="1" dirty="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Dầu</a:t>
            </a:r>
            <a:r>
              <a:rPr lang="en-US" altLang="en-US" sz="2400" b="1" dirty="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theo</a:t>
            </a:r>
            <a:r>
              <a:rPr lang="en-US" altLang="en-US" sz="2400" b="1" dirty="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giặc</a:t>
            </a:r>
            <a:endParaRPr lang="en-US" altLang="en-US" sz="2400" b="1" dirty="0">
              <a:solidFill>
                <a:srgbClr val="0000FF"/>
              </a:solidFill>
              <a:latin typeface="Times New Roman" pitchFamily="18" charset="0"/>
              <a:cs typeface="Times New Roman" pitchFamily="18" charset="0"/>
            </a:endParaRPr>
          </a:p>
        </p:txBody>
      </p:sp>
      <p:sp>
        <p:nvSpPr>
          <p:cNvPr id="27" name="Line 26"/>
          <p:cNvSpPr>
            <a:spLocks noChangeShapeType="1"/>
          </p:cNvSpPr>
          <p:nvPr/>
        </p:nvSpPr>
        <p:spPr bwMode="auto">
          <a:xfrm flipV="1">
            <a:off x="3542596" y="1963736"/>
            <a:ext cx="932838" cy="1212851"/>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8" name="Text Box 27"/>
          <p:cNvSpPr txBox="1">
            <a:spLocks noChangeArrowheads="1"/>
          </p:cNvSpPr>
          <p:nvPr/>
        </p:nvSpPr>
        <p:spPr bwMode="auto">
          <a:xfrm>
            <a:off x="4495801" y="1478276"/>
            <a:ext cx="3892550" cy="830997"/>
          </a:xfrm>
          <a:prstGeom prst="rect">
            <a:avLst/>
          </a:prstGeom>
          <a:noFill/>
          <a:ln w="28575">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a:solidFill>
                  <a:srgbClr val="333300"/>
                </a:solidFill>
                <a:latin typeface="Times" panose="02020603050405020304" pitchFamily="18" charset="0"/>
                <a:cs typeface="Times" panose="02020603050405020304" pitchFamily="18" charset="0"/>
              </a:rPr>
              <a:t>Yêu</a:t>
            </a:r>
            <a:r>
              <a:rPr lang="en-US" altLang="en-US" sz="2400" b="1" dirty="0">
                <a:solidFill>
                  <a:srgbClr val="333300"/>
                </a:solidFill>
                <a:latin typeface="Times" panose="02020603050405020304" pitchFamily="18" charset="0"/>
                <a:cs typeface="Times" panose="02020603050405020304" pitchFamily="18" charset="0"/>
              </a:rPr>
              <a:t> </a:t>
            </a:r>
            <a:r>
              <a:rPr lang="en-US" altLang="en-US" sz="2400" b="1" dirty="0" err="1">
                <a:solidFill>
                  <a:srgbClr val="333300"/>
                </a:solidFill>
                <a:latin typeface="Times" panose="02020603050405020304" pitchFamily="18" charset="0"/>
                <a:cs typeface="Times" panose="02020603050405020304" pitchFamily="18" charset="0"/>
              </a:rPr>
              <a:t>làng</a:t>
            </a:r>
            <a:r>
              <a:rPr lang="en-US" altLang="en-US" sz="2400" b="1" dirty="0">
                <a:solidFill>
                  <a:srgbClr val="333300"/>
                </a:solidFill>
                <a:latin typeface="Times" panose="02020603050405020304" pitchFamily="18" charset="0"/>
                <a:cs typeface="Times" panose="02020603050405020304" pitchFamily="18" charset="0"/>
              </a:rPr>
              <a:t>, </a:t>
            </a:r>
            <a:r>
              <a:rPr lang="en-US" altLang="en-US" sz="2400" b="1" dirty="0" err="1">
                <a:solidFill>
                  <a:srgbClr val="333300"/>
                </a:solidFill>
                <a:latin typeface="Times" panose="02020603050405020304" pitchFamily="18" charset="0"/>
                <a:cs typeface="Times" panose="02020603050405020304" pitchFamily="18" charset="0"/>
              </a:rPr>
              <a:t>tự</a:t>
            </a:r>
            <a:r>
              <a:rPr lang="en-US" altLang="en-US" sz="2400" b="1" dirty="0">
                <a:solidFill>
                  <a:srgbClr val="333300"/>
                </a:solidFill>
                <a:latin typeface="Times" panose="02020603050405020304" pitchFamily="18" charset="0"/>
                <a:cs typeface="Times" panose="02020603050405020304" pitchFamily="18" charset="0"/>
              </a:rPr>
              <a:t> </a:t>
            </a:r>
            <a:r>
              <a:rPr lang="en-US" altLang="en-US" sz="2400" b="1" dirty="0" err="1">
                <a:solidFill>
                  <a:srgbClr val="333300"/>
                </a:solidFill>
                <a:latin typeface="Times" panose="02020603050405020304" pitchFamily="18" charset="0"/>
                <a:cs typeface="Times" panose="02020603050405020304" pitchFamily="18" charset="0"/>
              </a:rPr>
              <a:t>hào</a:t>
            </a:r>
            <a:r>
              <a:rPr lang="en-US" altLang="en-US" sz="2400" b="1" dirty="0">
                <a:solidFill>
                  <a:srgbClr val="333300"/>
                </a:solidFill>
                <a:latin typeface="Times" panose="02020603050405020304" pitchFamily="18" charset="0"/>
                <a:cs typeface="Times" panose="02020603050405020304" pitchFamily="18" charset="0"/>
              </a:rPr>
              <a:t> </a:t>
            </a:r>
            <a:r>
              <a:rPr lang="en-US" altLang="en-US" sz="2400" b="1" dirty="0" err="1">
                <a:solidFill>
                  <a:srgbClr val="333300"/>
                </a:solidFill>
                <a:latin typeface="Times" panose="02020603050405020304" pitchFamily="18" charset="0"/>
                <a:cs typeface="Times" panose="02020603050405020304" pitchFamily="18" charset="0"/>
              </a:rPr>
              <a:t>về</a:t>
            </a:r>
            <a:r>
              <a:rPr lang="en-US" altLang="en-US" sz="2400" b="1" dirty="0">
                <a:solidFill>
                  <a:srgbClr val="333300"/>
                </a:solidFill>
                <a:latin typeface="Times" panose="02020603050405020304" pitchFamily="18" charset="0"/>
                <a:cs typeface="Times" panose="02020603050405020304" pitchFamily="18" charset="0"/>
              </a:rPr>
              <a:t> </a:t>
            </a:r>
            <a:r>
              <a:rPr lang="en-US" altLang="en-US" sz="2400" b="1" dirty="0" err="1">
                <a:solidFill>
                  <a:srgbClr val="333300"/>
                </a:solidFill>
                <a:latin typeface="Times" panose="02020603050405020304" pitchFamily="18" charset="0"/>
                <a:cs typeface="Times" panose="02020603050405020304" pitchFamily="18" charset="0"/>
              </a:rPr>
              <a:t>làng</a:t>
            </a:r>
            <a:endParaRPr lang="en-US" altLang="en-US" sz="2400" b="1" dirty="0">
              <a:solidFill>
                <a:srgbClr val="333300"/>
              </a:solidFill>
              <a:latin typeface="Times" panose="02020603050405020304" pitchFamily="18" charset="0"/>
              <a:cs typeface="Times" panose="02020603050405020304" pitchFamily="18" charset="0"/>
            </a:endParaRPr>
          </a:p>
          <a:p>
            <a:pPr algn="ctr">
              <a:spcBef>
                <a:spcPct val="0"/>
              </a:spcBef>
              <a:buFontTx/>
              <a:buNone/>
            </a:pPr>
            <a:r>
              <a:rPr lang="en-US" altLang="en-US" sz="2400" dirty="0">
                <a:solidFill>
                  <a:srgbClr val="333300"/>
                </a:solidFill>
                <a:latin typeface="Times" panose="02020603050405020304" pitchFamily="18" charset="0"/>
                <a:cs typeface="Times" panose="02020603050405020304" pitchFamily="18" charset="0"/>
              </a:rPr>
              <a:t> ( hay </a:t>
            </a:r>
            <a:r>
              <a:rPr lang="en-US" altLang="en-US" sz="2400" dirty="0" err="1">
                <a:solidFill>
                  <a:srgbClr val="333300"/>
                </a:solidFill>
                <a:latin typeface="Times" panose="02020603050405020304" pitchFamily="18" charset="0"/>
                <a:cs typeface="Times" panose="02020603050405020304" pitchFamily="18" charset="0"/>
              </a:rPr>
              <a:t>khoe</a:t>
            </a:r>
            <a:r>
              <a:rPr lang="en-US" altLang="en-US" sz="2400" dirty="0">
                <a:solidFill>
                  <a:srgbClr val="333300"/>
                </a:solidFill>
                <a:latin typeface="Times" panose="02020603050405020304" pitchFamily="18" charset="0"/>
                <a:cs typeface="Times" panose="02020603050405020304" pitchFamily="18" charset="0"/>
              </a:rPr>
              <a:t> </a:t>
            </a:r>
            <a:r>
              <a:rPr lang="en-US" altLang="en-US" sz="2400" dirty="0" err="1">
                <a:solidFill>
                  <a:srgbClr val="333300"/>
                </a:solidFill>
                <a:latin typeface="Times" panose="02020603050405020304" pitchFamily="18" charset="0"/>
                <a:cs typeface="Times" panose="02020603050405020304" pitchFamily="18" charset="0"/>
              </a:rPr>
              <a:t>về</a:t>
            </a:r>
            <a:r>
              <a:rPr lang="en-US" altLang="en-US" sz="2400" dirty="0">
                <a:solidFill>
                  <a:srgbClr val="333300"/>
                </a:solidFill>
                <a:latin typeface="Times" panose="02020603050405020304" pitchFamily="18" charset="0"/>
                <a:cs typeface="Times" panose="02020603050405020304" pitchFamily="18" charset="0"/>
              </a:rPr>
              <a:t> </a:t>
            </a:r>
            <a:r>
              <a:rPr lang="en-US" altLang="en-US" sz="2400" dirty="0" err="1">
                <a:solidFill>
                  <a:srgbClr val="333300"/>
                </a:solidFill>
                <a:latin typeface="Times" panose="02020603050405020304" pitchFamily="18" charset="0"/>
                <a:cs typeface="Times" panose="02020603050405020304" pitchFamily="18" charset="0"/>
              </a:rPr>
              <a:t>làng</a:t>
            </a:r>
            <a:r>
              <a:rPr lang="en-US" altLang="en-US" sz="2400" dirty="0">
                <a:solidFill>
                  <a:srgbClr val="333300"/>
                </a:solidFill>
                <a:latin typeface="Times" panose="02020603050405020304" pitchFamily="18" charset="0"/>
                <a:cs typeface="Times" panose="02020603050405020304" pitchFamily="18" charset="0"/>
              </a:rPr>
              <a:t>)</a:t>
            </a:r>
          </a:p>
        </p:txBody>
      </p:sp>
      <p:sp>
        <p:nvSpPr>
          <p:cNvPr id="29" name="Line 28"/>
          <p:cNvSpPr>
            <a:spLocks noChangeShapeType="1"/>
          </p:cNvSpPr>
          <p:nvPr/>
        </p:nvSpPr>
        <p:spPr bwMode="auto">
          <a:xfrm>
            <a:off x="3562962" y="3147011"/>
            <a:ext cx="932839" cy="29576"/>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30" name="Text Box 29"/>
          <p:cNvSpPr txBox="1">
            <a:spLocks noChangeArrowheads="1"/>
          </p:cNvSpPr>
          <p:nvPr/>
        </p:nvSpPr>
        <p:spPr bwMode="auto">
          <a:xfrm>
            <a:off x="4495801" y="2576423"/>
            <a:ext cx="3892550" cy="1200329"/>
          </a:xfrm>
          <a:prstGeom prst="rect">
            <a:avLst/>
          </a:prstGeom>
          <a:noFill/>
          <a:ln w="28575">
            <a:solidFill>
              <a:srgbClr val="FF33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a:solidFill>
                  <a:srgbClr val="333300"/>
                </a:solidFill>
                <a:latin typeface="Times" panose="02020603050405020304" pitchFamily="18" charset="0"/>
                <a:cs typeface="Times" panose="02020603050405020304" pitchFamily="18" charset="0"/>
              </a:rPr>
              <a:t>Nhớ</a:t>
            </a:r>
            <a:r>
              <a:rPr lang="en-US" altLang="en-US" sz="2400" b="1" dirty="0">
                <a:solidFill>
                  <a:srgbClr val="333300"/>
                </a:solidFill>
                <a:latin typeface="Times" panose="02020603050405020304" pitchFamily="18" charset="0"/>
                <a:cs typeface="Times" panose="02020603050405020304" pitchFamily="18" charset="0"/>
              </a:rPr>
              <a:t> </a:t>
            </a:r>
            <a:r>
              <a:rPr lang="en-US" altLang="en-US" sz="2400" b="1" dirty="0" err="1">
                <a:solidFill>
                  <a:srgbClr val="333300"/>
                </a:solidFill>
                <a:latin typeface="Times" panose="02020603050405020304" pitchFamily="18" charset="0"/>
                <a:cs typeface="Times" panose="02020603050405020304" pitchFamily="18" charset="0"/>
              </a:rPr>
              <a:t>làng</a:t>
            </a:r>
            <a:r>
              <a:rPr lang="en-US" altLang="en-US" sz="2400" b="1" dirty="0">
                <a:solidFill>
                  <a:srgbClr val="333300"/>
                </a:solidFill>
                <a:latin typeface="Times" panose="02020603050405020304" pitchFamily="18" charset="0"/>
                <a:cs typeface="Times" panose="02020603050405020304" pitchFamily="18" charset="0"/>
              </a:rPr>
              <a:t> da </a:t>
            </a:r>
            <a:r>
              <a:rPr lang="en-US" altLang="en-US" sz="2400" b="1" dirty="0" err="1">
                <a:solidFill>
                  <a:srgbClr val="333300"/>
                </a:solidFill>
                <a:latin typeface="Times" panose="02020603050405020304" pitchFamily="18" charset="0"/>
                <a:cs typeface="Times" panose="02020603050405020304" pitchFamily="18" charset="0"/>
              </a:rPr>
              <a:t>diết</a:t>
            </a:r>
            <a:r>
              <a:rPr lang="en-US" altLang="en-US" sz="2400" b="1" dirty="0">
                <a:solidFill>
                  <a:srgbClr val="333300"/>
                </a:solidFill>
                <a:latin typeface="Times" panose="02020603050405020304" pitchFamily="18" charset="0"/>
                <a:cs typeface="Times" panose="02020603050405020304" pitchFamily="18" charset="0"/>
              </a:rPr>
              <a:t> </a:t>
            </a:r>
            <a:r>
              <a:rPr lang="en-US" altLang="en-US" sz="2400" dirty="0">
                <a:solidFill>
                  <a:srgbClr val="333300"/>
                </a:solidFill>
                <a:latin typeface="Times" panose="02020603050405020304" pitchFamily="18" charset="0"/>
                <a:cs typeface="Times" panose="02020603050405020304" pitchFamily="18" charset="0"/>
              </a:rPr>
              <a:t>( </a:t>
            </a:r>
            <a:r>
              <a:rPr lang="en-US" altLang="en-US" sz="2400" dirty="0" err="1">
                <a:solidFill>
                  <a:srgbClr val="333300"/>
                </a:solidFill>
                <a:latin typeface="Times" panose="02020603050405020304" pitchFamily="18" charset="0"/>
                <a:cs typeface="Times" panose="02020603050405020304" pitchFamily="18" charset="0"/>
              </a:rPr>
              <a:t>muốn</a:t>
            </a:r>
            <a:r>
              <a:rPr lang="en-US" altLang="en-US" sz="2400" dirty="0">
                <a:solidFill>
                  <a:srgbClr val="333300"/>
                </a:solidFill>
                <a:latin typeface="Times" panose="02020603050405020304" pitchFamily="18" charset="0"/>
                <a:cs typeface="Times" panose="02020603050405020304" pitchFamily="18" charset="0"/>
              </a:rPr>
              <a:t> </a:t>
            </a:r>
            <a:r>
              <a:rPr lang="en-US" altLang="en-US" sz="2400" dirty="0" err="1">
                <a:solidFill>
                  <a:srgbClr val="333300"/>
                </a:solidFill>
                <a:latin typeface="Times" panose="02020603050405020304" pitchFamily="18" charset="0"/>
                <a:cs typeface="Times" panose="02020603050405020304" pitchFamily="18" charset="0"/>
              </a:rPr>
              <a:t>về</a:t>
            </a:r>
            <a:r>
              <a:rPr lang="en-US" altLang="en-US" sz="2400" dirty="0">
                <a:solidFill>
                  <a:srgbClr val="333300"/>
                </a:solidFill>
                <a:latin typeface="Times" panose="02020603050405020304" pitchFamily="18" charset="0"/>
                <a:cs typeface="Times" panose="02020603050405020304" pitchFamily="18" charset="0"/>
              </a:rPr>
              <a:t> </a:t>
            </a:r>
            <a:r>
              <a:rPr lang="en-US" altLang="en-US" sz="2400" dirty="0" err="1">
                <a:solidFill>
                  <a:srgbClr val="333300"/>
                </a:solidFill>
                <a:latin typeface="Times" panose="02020603050405020304" pitchFamily="18" charset="0"/>
                <a:cs typeface="Times" panose="02020603050405020304" pitchFamily="18" charset="0"/>
              </a:rPr>
              <a:t>làng</a:t>
            </a:r>
            <a:r>
              <a:rPr lang="en-US" altLang="en-US" sz="2400" dirty="0">
                <a:solidFill>
                  <a:srgbClr val="333300"/>
                </a:solidFill>
                <a:latin typeface="Times" panose="02020603050405020304" pitchFamily="18" charset="0"/>
                <a:cs typeface="Times" panose="02020603050405020304" pitchFamily="18" charset="0"/>
              </a:rPr>
              <a:t>, </a:t>
            </a:r>
            <a:r>
              <a:rPr lang="en-US" altLang="en-US" sz="2400" dirty="0" err="1">
                <a:solidFill>
                  <a:srgbClr val="333300"/>
                </a:solidFill>
                <a:latin typeface="Times" panose="02020603050405020304" pitchFamily="18" charset="0"/>
                <a:cs typeface="Times" panose="02020603050405020304" pitchFamily="18" charset="0"/>
              </a:rPr>
              <a:t>muốn</a:t>
            </a:r>
            <a:r>
              <a:rPr lang="en-US" altLang="en-US" sz="2400" dirty="0">
                <a:solidFill>
                  <a:srgbClr val="333300"/>
                </a:solidFill>
                <a:latin typeface="Times" panose="02020603050405020304" pitchFamily="18" charset="0"/>
                <a:cs typeface="Times" panose="02020603050405020304" pitchFamily="18" charset="0"/>
              </a:rPr>
              <a:t> </a:t>
            </a:r>
            <a:r>
              <a:rPr lang="en-US" altLang="en-US" sz="2400" dirty="0" err="1">
                <a:solidFill>
                  <a:srgbClr val="333300"/>
                </a:solidFill>
                <a:latin typeface="Times" panose="02020603050405020304" pitchFamily="18" charset="0"/>
                <a:cs typeface="Times" panose="02020603050405020304" pitchFamily="18" charset="0"/>
              </a:rPr>
              <a:t>tham</a:t>
            </a:r>
            <a:r>
              <a:rPr lang="en-US" altLang="en-US" sz="2400" dirty="0">
                <a:solidFill>
                  <a:srgbClr val="333300"/>
                </a:solidFill>
                <a:latin typeface="Times" panose="02020603050405020304" pitchFamily="18" charset="0"/>
                <a:cs typeface="Times" panose="02020603050405020304" pitchFamily="18" charset="0"/>
              </a:rPr>
              <a:t> </a:t>
            </a:r>
            <a:r>
              <a:rPr lang="en-US" altLang="en-US" sz="2400" dirty="0" err="1">
                <a:solidFill>
                  <a:srgbClr val="333300"/>
                </a:solidFill>
                <a:latin typeface="Times" panose="02020603050405020304" pitchFamily="18" charset="0"/>
                <a:cs typeface="Times" panose="02020603050405020304" pitchFamily="18" charset="0"/>
              </a:rPr>
              <a:t>gia</a:t>
            </a:r>
            <a:r>
              <a:rPr lang="en-US" altLang="en-US" sz="2400" dirty="0">
                <a:solidFill>
                  <a:srgbClr val="333300"/>
                </a:solidFill>
                <a:latin typeface="Times" panose="02020603050405020304" pitchFamily="18" charset="0"/>
                <a:cs typeface="Times" panose="02020603050405020304" pitchFamily="18" charset="0"/>
              </a:rPr>
              <a:t> </a:t>
            </a:r>
            <a:r>
              <a:rPr lang="en-US" altLang="en-US" sz="2400" dirty="0" err="1">
                <a:solidFill>
                  <a:srgbClr val="333300"/>
                </a:solidFill>
                <a:latin typeface="Times" panose="02020603050405020304" pitchFamily="18" charset="0"/>
                <a:cs typeface="Times" panose="02020603050405020304" pitchFamily="18" charset="0"/>
              </a:rPr>
              <a:t>kháng</a:t>
            </a:r>
            <a:r>
              <a:rPr lang="en-US" altLang="en-US" sz="2400" dirty="0">
                <a:solidFill>
                  <a:srgbClr val="333300"/>
                </a:solidFill>
                <a:latin typeface="Times" panose="02020603050405020304" pitchFamily="18" charset="0"/>
                <a:cs typeface="Times" panose="02020603050405020304" pitchFamily="18" charset="0"/>
              </a:rPr>
              <a:t> </a:t>
            </a:r>
            <a:r>
              <a:rPr lang="en-US" altLang="en-US" sz="2400" dirty="0" err="1">
                <a:solidFill>
                  <a:srgbClr val="333300"/>
                </a:solidFill>
                <a:latin typeface="Times" panose="02020603050405020304" pitchFamily="18" charset="0"/>
                <a:cs typeface="Times" panose="02020603050405020304" pitchFamily="18" charset="0"/>
              </a:rPr>
              <a:t>chiến</a:t>
            </a:r>
            <a:r>
              <a:rPr lang="en-US" altLang="en-US" sz="2400" dirty="0">
                <a:solidFill>
                  <a:srgbClr val="333300"/>
                </a:solidFill>
                <a:latin typeface="Times" panose="02020603050405020304" pitchFamily="18" charset="0"/>
                <a:cs typeface="Times" panose="02020603050405020304" pitchFamily="18" charset="0"/>
              </a:rPr>
              <a:t>)</a:t>
            </a:r>
          </a:p>
        </p:txBody>
      </p:sp>
      <p:sp>
        <p:nvSpPr>
          <p:cNvPr id="32" name="Text Box 31"/>
          <p:cNvSpPr txBox="1">
            <a:spLocks noChangeArrowheads="1"/>
          </p:cNvSpPr>
          <p:nvPr/>
        </p:nvSpPr>
        <p:spPr bwMode="auto">
          <a:xfrm>
            <a:off x="4564719" y="4033950"/>
            <a:ext cx="3886200" cy="830997"/>
          </a:xfrm>
          <a:prstGeom prst="rect">
            <a:avLst/>
          </a:prstGeom>
          <a:noFill/>
          <a:ln w="28575">
            <a:solidFill>
              <a:srgbClr val="FF33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a:solidFill>
                  <a:srgbClr val="333300"/>
                </a:solidFill>
                <a:latin typeface="Times" panose="02020603050405020304" pitchFamily="18" charset="0"/>
                <a:cs typeface="Times" panose="02020603050405020304" pitchFamily="18" charset="0"/>
              </a:rPr>
              <a:t>Thường</a:t>
            </a:r>
            <a:r>
              <a:rPr lang="en-US" altLang="en-US" sz="2400" b="1" dirty="0">
                <a:solidFill>
                  <a:srgbClr val="333300"/>
                </a:solidFill>
                <a:latin typeface="Times" panose="02020603050405020304" pitchFamily="18" charset="0"/>
                <a:cs typeface="Times" panose="02020603050405020304" pitchFamily="18" charset="0"/>
              </a:rPr>
              <a:t> </a:t>
            </a:r>
            <a:r>
              <a:rPr lang="en-US" altLang="en-US" sz="2400" b="1" dirty="0" err="1">
                <a:solidFill>
                  <a:srgbClr val="333300"/>
                </a:solidFill>
                <a:latin typeface="Times" panose="02020603050405020304" pitchFamily="18" charset="0"/>
                <a:cs typeface="Times" panose="02020603050405020304" pitchFamily="18" charset="0"/>
              </a:rPr>
              <a:t>lên</a:t>
            </a:r>
            <a:r>
              <a:rPr lang="en-US" altLang="en-US" sz="2400" b="1" dirty="0">
                <a:solidFill>
                  <a:srgbClr val="333300"/>
                </a:solidFill>
                <a:latin typeface="Times" panose="02020603050405020304" pitchFamily="18" charset="0"/>
                <a:cs typeface="Times" panose="02020603050405020304" pitchFamily="18" charset="0"/>
              </a:rPr>
              <a:t> </a:t>
            </a:r>
            <a:r>
              <a:rPr lang="en-US" altLang="en-US" sz="2400" b="1" dirty="0" err="1">
                <a:solidFill>
                  <a:srgbClr val="333300"/>
                </a:solidFill>
                <a:latin typeface="Times" panose="02020603050405020304" pitchFamily="18" charset="0"/>
                <a:cs typeface="Times" panose="02020603050405020304" pitchFamily="18" charset="0"/>
              </a:rPr>
              <a:t>phòng</a:t>
            </a:r>
            <a:r>
              <a:rPr lang="en-US" altLang="en-US" sz="2400" b="1" dirty="0">
                <a:solidFill>
                  <a:srgbClr val="333300"/>
                </a:solidFill>
                <a:latin typeface="Times" panose="02020603050405020304" pitchFamily="18" charset="0"/>
                <a:cs typeface="Times" panose="02020603050405020304" pitchFamily="18" charset="0"/>
              </a:rPr>
              <a:t> </a:t>
            </a:r>
            <a:r>
              <a:rPr lang="en-US" altLang="en-US" sz="2400" b="1" dirty="0" err="1">
                <a:solidFill>
                  <a:srgbClr val="333300"/>
                </a:solidFill>
                <a:latin typeface="Times" panose="02020603050405020304" pitchFamily="18" charset="0"/>
                <a:cs typeface="Times" panose="02020603050405020304" pitchFamily="18" charset="0"/>
              </a:rPr>
              <a:t>thông</a:t>
            </a:r>
            <a:r>
              <a:rPr lang="en-US" altLang="en-US" sz="2400" b="1" dirty="0">
                <a:solidFill>
                  <a:srgbClr val="333300"/>
                </a:solidFill>
                <a:latin typeface="Times" panose="02020603050405020304" pitchFamily="18" charset="0"/>
                <a:cs typeface="Times" panose="02020603050405020304" pitchFamily="18" charset="0"/>
              </a:rPr>
              <a:t> tin </a:t>
            </a:r>
            <a:r>
              <a:rPr lang="en-US" altLang="en-US" sz="2400" b="1" dirty="0" err="1">
                <a:solidFill>
                  <a:srgbClr val="333300"/>
                </a:solidFill>
                <a:latin typeface="Times" panose="02020603050405020304" pitchFamily="18" charset="0"/>
                <a:cs typeface="Times" panose="02020603050405020304" pitchFamily="18" charset="0"/>
              </a:rPr>
              <a:t>nghe</a:t>
            </a:r>
            <a:r>
              <a:rPr lang="en-US" altLang="en-US" sz="2400" b="1" dirty="0">
                <a:solidFill>
                  <a:srgbClr val="333300"/>
                </a:solidFill>
                <a:latin typeface="Times" panose="02020603050405020304" pitchFamily="18" charset="0"/>
                <a:cs typeface="Times" panose="02020603050405020304" pitchFamily="18" charset="0"/>
              </a:rPr>
              <a:t> tin </a:t>
            </a:r>
            <a:r>
              <a:rPr lang="en-US" altLang="en-US" sz="2400" b="1" dirty="0" err="1">
                <a:solidFill>
                  <a:srgbClr val="333300"/>
                </a:solidFill>
                <a:latin typeface="Times" panose="02020603050405020304" pitchFamily="18" charset="0"/>
                <a:cs typeface="Times" panose="02020603050405020304" pitchFamily="18" charset="0"/>
              </a:rPr>
              <a:t>tức</a:t>
            </a:r>
            <a:r>
              <a:rPr lang="en-US" altLang="en-US" sz="2400" b="1" dirty="0">
                <a:solidFill>
                  <a:srgbClr val="333300"/>
                </a:solidFill>
                <a:latin typeface="Times" panose="02020603050405020304" pitchFamily="18" charset="0"/>
                <a:cs typeface="Times" panose="02020603050405020304" pitchFamily="18" charset="0"/>
              </a:rPr>
              <a:t> </a:t>
            </a:r>
            <a:r>
              <a:rPr lang="en-US" altLang="en-US" sz="2400" b="1" dirty="0" err="1">
                <a:solidFill>
                  <a:srgbClr val="333300"/>
                </a:solidFill>
                <a:latin typeface="Times" panose="02020603050405020304" pitchFamily="18" charset="0"/>
                <a:cs typeface="Times" panose="02020603050405020304" pitchFamily="18" charset="0"/>
              </a:rPr>
              <a:t>về</a:t>
            </a:r>
            <a:r>
              <a:rPr lang="en-US" altLang="en-US" sz="2400" b="1" dirty="0">
                <a:solidFill>
                  <a:srgbClr val="333300"/>
                </a:solidFill>
                <a:latin typeface="Times" panose="02020603050405020304" pitchFamily="18" charset="0"/>
                <a:cs typeface="Times" panose="02020603050405020304" pitchFamily="18" charset="0"/>
              </a:rPr>
              <a:t> </a:t>
            </a:r>
            <a:r>
              <a:rPr lang="en-US" altLang="en-US" sz="2400" b="1" dirty="0" err="1">
                <a:solidFill>
                  <a:srgbClr val="333300"/>
                </a:solidFill>
                <a:latin typeface="Times" panose="02020603050405020304" pitchFamily="18" charset="0"/>
                <a:cs typeface="Times" panose="02020603050405020304" pitchFamily="18" charset="0"/>
              </a:rPr>
              <a:t>kháng</a:t>
            </a:r>
            <a:r>
              <a:rPr lang="en-US" altLang="en-US" sz="2400" b="1" dirty="0">
                <a:solidFill>
                  <a:srgbClr val="333300"/>
                </a:solidFill>
                <a:latin typeface="Times" panose="02020603050405020304" pitchFamily="18" charset="0"/>
                <a:cs typeface="Times" panose="02020603050405020304" pitchFamily="18" charset="0"/>
              </a:rPr>
              <a:t> </a:t>
            </a:r>
            <a:r>
              <a:rPr lang="en-US" altLang="en-US" sz="2400" b="1" dirty="0" err="1">
                <a:solidFill>
                  <a:srgbClr val="333300"/>
                </a:solidFill>
                <a:latin typeface="Times" panose="02020603050405020304" pitchFamily="18" charset="0"/>
                <a:cs typeface="Times" panose="02020603050405020304" pitchFamily="18" charset="0"/>
              </a:rPr>
              <a:t>chiến</a:t>
            </a:r>
            <a:endParaRPr lang="en-US" altLang="en-US" sz="2400" b="1" dirty="0">
              <a:solidFill>
                <a:srgbClr val="333300"/>
              </a:solidFill>
              <a:latin typeface="Times" panose="02020603050405020304" pitchFamily="18" charset="0"/>
              <a:cs typeface="Times" panose="02020603050405020304" pitchFamily="18" charset="0"/>
            </a:endParaRPr>
          </a:p>
        </p:txBody>
      </p:sp>
      <p:sp>
        <p:nvSpPr>
          <p:cNvPr id="33" name="Line 32"/>
          <p:cNvSpPr>
            <a:spLocks noChangeShapeType="1"/>
          </p:cNvSpPr>
          <p:nvPr/>
        </p:nvSpPr>
        <p:spPr bwMode="auto">
          <a:xfrm>
            <a:off x="3582306" y="3176587"/>
            <a:ext cx="938212" cy="1403847"/>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35" name="Text Box 25"/>
          <p:cNvSpPr txBox="1">
            <a:spLocks noChangeArrowheads="1"/>
          </p:cNvSpPr>
          <p:nvPr/>
        </p:nvSpPr>
        <p:spPr bwMode="auto">
          <a:xfrm>
            <a:off x="288121" y="2431645"/>
            <a:ext cx="3254475" cy="1200329"/>
          </a:xfrm>
          <a:prstGeom prst="rect">
            <a:avLst/>
          </a:prstGeom>
          <a:noFill/>
          <a:ln w="28575">
            <a:solidFill>
              <a:srgbClr val="FF33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a:solidFill>
                  <a:srgbClr val="333300"/>
                </a:solidFill>
                <a:latin typeface="Times New Roman" pitchFamily="18" charset="0"/>
                <a:cs typeface="Times New Roman" pitchFamily="18" charset="0"/>
              </a:rPr>
              <a:t>Trước</a:t>
            </a:r>
            <a:r>
              <a:rPr lang="en-US" altLang="en-US" sz="2400" b="1" dirty="0">
                <a:solidFill>
                  <a:srgbClr val="333300"/>
                </a:solidFill>
                <a:latin typeface="Times New Roman" pitchFamily="18" charset="0"/>
                <a:cs typeface="Times New Roman" pitchFamily="18" charset="0"/>
              </a:rPr>
              <a:t> </a:t>
            </a:r>
            <a:r>
              <a:rPr lang="en-US" altLang="en-US" sz="2400" b="1" dirty="0" err="1">
                <a:solidFill>
                  <a:srgbClr val="333300"/>
                </a:solidFill>
                <a:latin typeface="Times New Roman" pitchFamily="18" charset="0"/>
                <a:cs typeface="Times New Roman" pitchFamily="18" charset="0"/>
              </a:rPr>
              <a:t>khi</a:t>
            </a:r>
            <a:r>
              <a:rPr lang="en-US" altLang="en-US" sz="2400" b="1" dirty="0">
                <a:solidFill>
                  <a:srgbClr val="333300"/>
                </a:solidFill>
                <a:latin typeface="Times New Roman" pitchFamily="18" charset="0"/>
                <a:cs typeface="Times New Roman" pitchFamily="18" charset="0"/>
              </a:rPr>
              <a:t> </a:t>
            </a:r>
            <a:r>
              <a:rPr lang="en-US" altLang="en-US" sz="2400" b="1" dirty="0" err="1">
                <a:solidFill>
                  <a:srgbClr val="333300"/>
                </a:solidFill>
                <a:latin typeface="Times New Roman" pitchFamily="18" charset="0"/>
                <a:cs typeface="Times New Roman" pitchFamily="18" charset="0"/>
              </a:rPr>
              <a:t>nghe</a:t>
            </a:r>
            <a:r>
              <a:rPr lang="en-US" altLang="en-US" sz="2400" b="1" dirty="0">
                <a:solidFill>
                  <a:srgbClr val="333300"/>
                </a:solidFill>
                <a:latin typeface="Times New Roman" pitchFamily="18" charset="0"/>
                <a:cs typeface="Times New Roman" pitchFamily="18" charset="0"/>
              </a:rPr>
              <a:t> tin </a:t>
            </a:r>
            <a:r>
              <a:rPr lang="en-US" altLang="en-US" sz="2400" b="1" dirty="0" err="1">
                <a:solidFill>
                  <a:srgbClr val="333300"/>
                </a:solidFill>
                <a:latin typeface="Times New Roman" pitchFamily="18" charset="0"/>
                <a:cs typeface="Times New Roman" pitchFamily="18" charset="0"/>
              </a:rPr>
              <a:t>làng</a:t>
            </a:r>
            <a:r>
              <a:rPr lang="en-US" altLang="en-US" sz="2400" b="1" dirty="0">
                <a:solidFill>
                  <a:srgbClr val="333300"/>
                </a:solidFill>
                <a:latin typeface="Times New Roman" pitchFamily="18" charset="0"/>
                <a:cs typeface="Times New Roman" pitchFamily="18" charset="0"/>
              </a:rPr>
              <a:t>  </a:t>
            </a:r>
            <a:r>
              <a:rPr lang="en-US" altLang="en-US" sz="2400" b="1" dirty="0" err="1">
                <a:solidFill>
                  <a:srgbClr val="333300"/>
                </a:solidFill>
                <a:latin typeface="Times New Roman" pitchFamily="18" charset="0"/>
                <a:cs typeface="Times New Roman" pitchFamily="18" charset="0"/>
              </a:rPr>
              <a:t>Chợ</a:t>
            </a:r>
            <a:r>
              <a:rPr lang="en-US" altLang="en-US" sz="2400" b="1" dirty="0">
                <a:solidFill>
                  <a:srgbClr val="333300"/>
                </a:solidFill>
                <a:latin typeface="Times New Roman" pitchFamily="18" charset="0"/>
                <a:cs typeface="Times New Roman" pitchFamily="18" charset="0"/>
              </a:rPr>
              <a:t> </a:t>
            </a:r>
            <a:r>
              <a:rPr lang="en-US" altLang="en-US" sz="2400" b="1" dirty="0" err="1">
                <a:solidFill>
                  <a:srgbClr val="333300"/>
                </a:solidFill>
                <a:latin typeface="Times New Roman" pitchFamily="18" charset="0"/>
                <a:cs typeface="Times New Roman" pitchFamily="18" charset="0"/>
              </a:rPr>
              <a:t>Dầu</a:t>
            </a:r>
            <a:r>
              <a:rPr lang="en-US" altLang="en-US" sz="2400" b="1" dirty="0">
                <a:solidFill>
                  <a:srgbClr val="333300"/>
                </a:solidFill>
                <a:latin typeface="Times New Roman" pitchFamily="18" charset="0"/>
                <a:cs typeface="Times New Roman" pitchFamily="18" charset="0"/>
              </a:rPr>
              <a:t> </a:t>
            </a:r>
            <a:r>
              <a:rPr lang="en-US" altLang="en-US" sz="2400" b="1" dirty="0" err="1">
                <a:solidFill>
                  <a:srgbClr val="333300"/>
                </a:solidFill>
                <a:latin typeface="Times New Roman" pitchFamily="18" charset="0"/>
                <a:cs typeface="Times New Roman" pitchFamily="18" charset="0"/>
              </a:rPr>
              <a:t>theo</a:t>
            </a:r>
            <a:r>
              <a:rPr lang="en-US" altLang="en-US" sz="2400" b="1" dirty="0">
                <a:solidFill>
                  <a:srgbClr val="333300"/>
                </a:solidFill>
                <a:latin typeface="Times New Roman" pitchFamily="18" charset="0"/>
                <a:cs typeface="Times New Roman" pitchFamily="18" charset="0"/>
              </a:rPr>
              <a:t> </a:t>
            </a:r>
            <a:r>
              <a:rPr lang="en-US" altLang="en-US" sz="2400" b="1" dirty="0" err="1">
                <a:solidFill>
                  <a:srgbClr val="333300"/>
                </a:solidFill>
                <a:latin typeface="Times New Roman" pitchFamily="18" charset="0"/>
                <a:cs typeface="Times New Roman" pitchFamily="18" charset="0"/>
              </a:rPr>
              <a:t>giặc</a:t>
            </a:r>
            <a:endParaRPr lang="en-US" altLang="en-US" sz="2400" b="1" dirty="0">
              <a:solidFill>
                <a:srgbClr val="333300"/>
              </a:solidFill>
              <a:latin typeface="Times New Roman" pitchFamily="18" charset="0"/>
              <a:cs typeface="Times New Roman" pitchFamily="18" charset="0"/>
            </a:endParaRPr>
          </a:p>
        </p:txBody>
      </p:sp>
      <p:sp>
        <p:nvSpPr>
          <p:cNvPr id="37" name="Text Box 35"/>
          <p:cNvSpPr txBox="1">
            <a:spLocks noChangeArrowheads="1"/>
          </p:cNvSpPr>
          <p:nvPr/>
        </p:nvSpPr>
        <p:spPr bwMode="auto">
          <a:xfrm>
            <a:off x="9021152" y="1893774"/>
            <a:ext cx="2895419" cy="308802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en-US" altLang="en-US" sz="2400" b="1" i="1" dirty="0">
              <a:solidFill>
                <a:srgbClr val="1C1E21"/>
              </a:solidFill>
              <a:latin typeface="Times" panose="02020603050405020304" pitchFamily="18" charset="0"/>
              <a:cs typeface="Times" panose="02020603050405020304" pitchFamily="18" charset="0"/>
            </a:endParaRPr>
          </a:p>
          <a:p>
            <a:pPr algn="just">
              <a:lnSpc>
                <a:spcPts val="1600"/>
              </a:lnSpc>
              <a:spcBef>
                <a:spcPts val="0"/>
              </a:spcBef>
              <a:buNone/>
              <a:tabLst>
                <a:tab pos="1533525" algn="l"/>
              </a:tabLst>
            </a:pPr>
            <a:r>
              <a:rPr lang="nl-NL" sz="2400" b="1" i="1" dirty="0">
                <a:solidFill>
                  <a:srgbClr val="FF0000"/>
                </a:solidFill>
                <a:latin typeface="Times New Roman" pitchFamily="18" charset="0"/>
                <a:ea typeface="Times New Roman"/>
                <a:cs typeface="Times New Roman" pitchFamily="18" charset="0"/>
              </a:rPr>
              <a:t>Là người nông dân </a:t>
            </a:r>
          </a:p>
          <a:p>
            <a:pPr algn="just">
              <a:lnSpc>
                <a:spcPts val="1600"/>
              </a:lnSpc>
              <a:spcBef>
                <a:spcPts val="0"/>
              </a:spcBef>
              <a:tabLst>
                <a:tab pos="1533525" algn="l"/>
              </a:tabLst>
            </a:pPr>
            <a:endParaRPr lang="nl-NL" sz="2400" b="1" i="1" dirty="0">
              <a:solidFill>
                <a:srgbClr val="FF0000"/>
              </a:solidFill>
              <a:latin typeface="Times New Roman" pitchFamily="18" charset="0"/>
              <a:ea typeface="Times New Roman"/>
              <a:cs typeface="Times New Roman" pitchFamily="18" charset="0"/>
            </a:endParaRPr>
          </a:p>
          <a:p>
            <a:pPr algn="just">
              <a:lnSpc>
                <a:spcPts val="1600"/>
              </a:lnSpc>
              <a:spcBef>
                <a:spcPts val="0"/>
              </a:spcBef>
              <a:buNone/>
              <a:tabLst>
                <a:tab pos="1533525" algn="l"/>
              </a:tabLst>
            </a:pPr>
            <a:r>
              <a:rPr lang="nl-NL" sz="2400" b="1" i="1" dirty="0">
                <a:solidFill>
                  <a:srgbClr val="FF0000"/>
                </a:solidFill>
                <a:latin typeface="Times New Roman" pitchFamily="18" charset="0"/>
                <a:ea typeface="Times New Roman"/>
                <a:cs typeface="Times New Roman" pitchFamily="18" charset="0"/>
              </a:rPr>
              <a:t>hiền lành, chấc </a:t>
            </a:r>
          </a:p>
          <a:p>
            <a:pPr algn="just">
              <a:lnSpc>
                <a:spcPts val="1600"/>
              </a:lnSpc>
              <a:spcBef>
                <a:spcPts val="0"/>
              </a:spcBef>
              <a:tabLst>
                <a:tab pos="1533525" algn="l"/>
              </a:tabLst>
            </a:pPr>
            <a:endParaRPr lang="nl-NL" sz="2400" b="1" i="1" dirty="0">
              <a:solidFill>
                <a:srgbClr val="FF0000"/>
              </a:solidFill>
              <a:latin typeface="Times New Roman" pitchFamily="18" charset="0"/>
              <a:ea typeface="Times New Roman"/>
              <a:cs typeface="Times New Roman" pitchFamily="18" charset="0"/>
            </a:endParaRPr>
          </a:p>
          <a:p>
            <a:pPr algn="just">
              <a:lnSpc>
                <a:spcPts val="1600"/>
              </a:lnSpc>
              <a:spcBef>
                <a:spcPts val="0"/>
              </a:spcBef>
              <a:buNone/>
              <a:tabLst>
                <a:tab pos="1533525" algn="l"/>
              </a:tabLst>
            </a:pPr>
            <a:r>
              <a:rPr lang="nl-NL" sz="2400" b="1" i="1" dirty="0">
                <a:solidFill>
                  <a:srgbClr val="FF0000"/>
                </a:solidFill>
                <a:latin typeface="Times New Roman" pitchFamily="18" charset="0"/>
                <a:ea typeface="Times New Roman"/>
                <a:cs typeface="Times New Roman" pitchFamily="18" charset="0"/>
              </a:rPr>
              <a:t>phác, yêu và gắn bó </a:t>
            </a:r>
          </a:p>
          <a:p>
            <a:pPr algn="just">
              <a:lnSpc>
                <a:spcPts val="1600"/>
              </a:lnSpc>
              <a:spcBef>
                <a:spcPts val="0"/>
              </a:spcBef>
              <a:tabLst>
                <a:tab pos="1533525" algn="l"/>
              </a:tabLst>
            </a:pPr>
            <a:endParaRPr lang="nl-NL" sz="2400" b="1" i="1" dirty="0">
              <a:solidFill>
                <a:srgbClr val="FF0000"/>
              </a:solidFill>
              <a:latin typeface="Times New Roman" pitchFamily="18" charset="0"/>
              <a:ea typeface="Times New Roman"/>
              <a:cs typeface="Times New Roman" pitchFamily="18" charset="0"/>
            </a:endParaRPr>
          </a:p>
          <a:p>
            <a:pPr algn="just">
              <a:lnSpc>
                <a:spcPts val="1600"/>
              </a:lnSpc>
              <a:spcBef>
                <a:spcPts val="0"/>
              </a:spcBef>
              <a:buNone/>
              <a:tabLst>
                <a:tab pos="1533525" algn="l"/>
              </a:tabLst>
            </a:pPr>
            <a:r>
              <a:rPr lang="nl-NL" sz="2400" b="1" i="1" dirty="0">
                <a:solidFill>
                  <a:srgbClr val="FF0000"/>
                </a:solidFill>
                <a:latin typeface="Times New Roman" pitchFamily="18" charset="0"/>
                <a:ea typeface="Times New Roman"/>
                <a:cs typeface="Times New Roman" pitchFamily="18" charset="0"/>
              </a:rPr>
              <a:t>với làng quê, với </a:t>
            </a:r>
          </a:p>
          <a:p>
            <a:pPr algn="just">
              <a:lnSpc>
                <a:spcPts val="1600"/>
              </a:lnSpc>
              <a:spcBef>
                <a:spcPts val="0"/>
              </a:spcBef>
              <a:tabLst>
                <a:tab pos="1533525" algn="l"/>
              </a:tabLst>
            </a:pPr>
            <a:endParaRPr lang="nl-NL" sz="2400" b="1" i="1" dirty="0">
              <a:solidFill>
                <a:srgbClr val="FF0000"/>
              </a:solidFill>
              <a:latin typeface="Times New Roman" pitchFamily="18" charset="0"/>
              <a:ea typeface="Times New Roman"/>
              <a:cs typeface="Times New Roman" pitchFamily="18" charset="0"/>
            </a:endParaRPr>
          </a:p>
          <a:p>
            <a:pPr algn="just">
              <a:lnSpc>
                <a:spcPts val="1600"/>
              </a:lnSpc>
              <a:spcBef>
                <a:spcPts val="0"/>
              </a:spcBef>
              <a:buNone/>
              <a:tabLst>
                <a:tab pos="1533525" algn="l"/>
              </a:tabLst>
            </a:pPr>
            <a:r>
              <a:rPr lang="nl-NL" sz="2400" b="1" i="1" dirty="0">
                <a:solidFill>
                  <a:srgbClr val="FF0000"/>
                </a:solidFill>
                <a:latin typeface="Times New Roman" pitchFamily="18" charset="0"/>
                <a:ea typeface="Times New Roman"/>
                <a:cs typeface="Times New Roman" pitchFamily="18" charset="0"/>
              </a:rPr>
              <a:t>cuộc kháng chiến </a:t>
            </a:r>
          </a:p>
          <a:p>
            <a:pPr algn="just">
              <a:lnSpc>
                <a:spcPts val="1600"/>
              </a:lnSpc>
              <a:spcBef>
                <a:spcPts val="0"/>
              </a:spcBef>
              <a:tabLst>
                <a:tab pos="1533525" algn="l"/>
              </a:tabLst>
            </a:pPr>
            <a:endParaRPr lang="nl-NL" sz="2400" b="1" i="1" dirty="0">
              <a:solidFill>
                <a:srgbClr val="FF0000"/>
              </a:solidFill>
              <a:latin typeface="Times New Roman" pitchFamily="18" charset="0"/>
              <a:ea typeface="Times New Roman"/>
              <a:cs typeface="Times New Roman" pitchFamily="18" charset="0"/>
            </a:endParaRPr>
          </a:p>
          <a:p>
            <a:pPr algn="just">
              <a:lnSpc>
                <a:spcPts val="1600"/>
              </a:lnSpc>
              <a:spcBef>
                <a:spcPts val="0"/>
              </a:spcBef>
              <a:buNone/>
              <a:tabLst>
                <a:tab pos="1533525" algn="l"/>
              </a:tabLst>
            </a:pPr>
            <a:r>
              <a:rPr lang="nl-NL" sz="2400" b="1" i="1" dirty="0">
                <a:solidFill>
                  <a:srgbClr val="FF0000"/>
                </a:solidFill>
                <a:latin typeface="Times New Roman" pitchFamily="18" charset="0"/>
                <a:ea typeface="Times New Roman"/>
                <a:cs typeface="Times New Roman" pitchFamily="18" charset="0"/>
              </a:rPr>
              <a:t>của dân tộc.</a:t>
            </a:r>
            <a:endParaRPr lang="en-US" sz="1800" dirty="0">
              <a:solidFill>
                <a:srgbClr val="FF0000"/>
              </a:solidFill>
              <a:latin typeface="Times New Roman" pitchFamily="18" charset="0"/>
              <a:ea typeface="Calibri"/>
              <a:cs typeface="Times New Roman" pitchFamily="18" charset="0"/>
            </a:endParaRPr>
          </a:p>
          <a:p>
            <a:pPr algn="just">
              <a:spcBef>
                <a:spcPct val="0"/>
              </a:spcBef>
              <a:buFontTx/>
              <a:buNone/>
            </a:pPr>
            <a:endParaRPr lang="en-US" altLang="en-US" sz="2400" b="1" i="1" dirty="0">
              <a:solidFill>
                <a:srgbClr val="333300"/>
              </a:solidFill>
              <a:latin typeface="Times" panose="02020603050405020304" pitchFamily="18" charset="0"/>
              <a:cs typeface="Times" panose="02020603050405020304" pitchFamily="18" charset="0"/>
            </a:endParaRPr>
          </a:p>
        </p:txBody>
      </p:sp>
      <p:sp>
        <p:nvSpPr>
          <p:cNvPr id="2" name="Right Brace 1"/>
          <p:cNvSpPr/>
          <p:nvPr/>
        </p:nvSpPr>
        <p:spPr bwMode="auto">
          <a:xfrm>
            <a:off x="8489614" y="1468463"/>
            <a:ext cx="350837" cy="3386671"/>
          </a:xfrm>
          <a:prstGeom prst="rightBrace">
            <a:avLst/>
          </a:prstGeom>
          <a:noFill/>
          <a:ln w="28575" cap="flat" cmpd="sng" algn="ctr">
            <a:solidFill>
              <a:srgbClr val="FF0000"/>
            </a:solidFill>
            <a:prstDash val="solid"/>
            <a:miter lim="800000"/>
            <a:headEnd type="none" w="med" len="med"/>
            <a:tailEnd type="none" w="med" len="med"/>
          </a:ln>
          <a:effectLst/>
        </p:spPr>
        <p:txBody>
          <a:bodyPr wrap="none"/>
          <a:lstStyle/>
          <a:p>
            <a:pPr>
              <a:defRPr/>
            </a:pPr>
            <a:endParaRPr lang="en-US" b="1">
              <a:solidFill>
                <a:prstClr val="black"/>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0F40B238-4B2A-467F-9C5C-1EF43AFF9521}"/>
              </a:ext>
            </a:extLst>
          </p:cNvPr>
          <p:cNvSpPr txBox="1"/>
          <p:nvPr/>
        </p:nvSpPr>
        <p:spPr>
          <a:xfrm>
            <a:off x="0" y="5015345"/>
            <a:ext cx="12191999" cy="1865126"/>
          </a:xfrm>
          <a:prstGeom prst="rect">
            <a:avLst/>
          </a:prstGeom>
          <a:solidFill>
            <a:srgbClr val="9BBB59">
              <a:lumMod val="40000"/>
              <a:lumOff val="60000"/>
            </a:srgbClr>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de-DE"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de-DE" sz="3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Từ ngữ biểu cảm, miêu tả nội tâm, câu cảm thán, phép liệt kê... </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pl-PL" sz="3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Ngôn ngữ quần chúng, chân thực tự nhiên giản dị</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defTabSz="914400" eaLnBrk="1" fontAlgn="auto" latinLnBrk="0" hangingPunct="1">
              <a:lnSpc>
                <a:spcPct val="120000"/>
              </a:lnSpc>
              <a:spcBef>
                <a:spcPts val="0"/>
              </a:spcBef>
              <a:spcAft>
                <a:spcPts val="0"/>
              </a:spcAft>
              <a:buClrTx/>
              <a:buSzTx/>
              <a:buFontTx/>
              <a:buNone/>
              <a:tabLst/>
              <a:defRPr/>
            </a:pPr>
            <a:r>
              <a:rPr kumimoji="0" lang="pl-PL" sz="3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Độc thoại</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nội</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tâm</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440201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additive="base">
                                        <p:cTn id="28" dur="500" fill="hold"/>
                                        <p:tgtEl>
                                          <p:spTgt spid="37"/>
                                        </p:tgtEl>
                                        <p:attrNameLst>
                                          <p:attrName>ppt_x</p:attrName>
                                        </p:attrNameLst>
                                      </p:cBhvr>
                                      <p:tavLst>
                                        <p:tav tm="0">
                                          <p:val>
                                            <p:strVal val="#ppt_x"/>
                                          </p:val>
                                        </p:tav>
                                        <p:tav tm="100000">
                                          <p:val>
                                            <p:strVal val="#ppt_x"/>
                                          </p:val>
                                        </p:tav>
                                      </p:tavLst>
                                    </p:anim>
                                    <p:anim calcmode="lin" valueType="num">
                                      <p:cBhvr additive="base">
                                        <p:cTn id="2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2" grpId="0" animBg="1"/>
      <p:bldP spid="37" grpId="0" animBg="1"/>
      <p:bldP spid="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3867</TotalTime>
  <Words>5507</Words>
  <Application>Microsoft Office PowerPoint</Application>
  <PresentationFormat>Widescreen</PresentationFormat>
  <Paragraphs>286</Paragraphs>
  <Slides>51</Slides>
  <Notes>1</Notes>
  <HiddenSlides>0</HiddenSlides>
  <MMClips>0</MMClips>
  <ScaleCrop>false</ScaleCrop>
  <HeadingPairs>
    <vt:vector size="6" baseType="variant">
      <vt:variant>
        <vt:lpstr>Fonts Used</vt:lpstr>
      </vt:variant>
      <vt:variant>
        <vt:i4>9</vt:i4>
      </vt:variant>
      <vt:variant>
        <vt:lpstr>Theme</vt:lpstr>
      </vt:variant>
      <vt:variant>
        <vt:i4>12</vt:i4>
      </vt:variant>
      <vt:variant>
        <vt:lpstr>Slide Titles</vt:lpstr>
      </vt:variant>
      <vt:variant>
        <vt:i4>51</vt:i4>
      </vt:variant>
    </vt:vector>
  </HeadingPairs>
  <TitlesOfParts>
    <vt:vector size="72" baseType="lpstr">
      <vt:lpstr>Times</vt:lpstr>
      <vt:lpstr>Symbol</vt:lpstr>
      <vt:lpstr>Permanent Marker</vt:lpstr>
      <vt:lpstr>.VnTime</vt:lpstr>
      <vt:lpstr>Calibri</vt:lpstr>
      <vt:lpstr>Calibri Light</vt:lpstr>
      <vt:lpstr>Arial</vt:lpstr>
      <vt:lpstr>Comfortaa</vt:lpstr>
      <vt:lpstr>Times New Roman</vt:lpstr>
      <vt:lpstr>Office Theme</vt:lpstr>
      <vt:lpstr>3_Office Theme</vt:lpstr>
      <vt:lpstr>Default Design</vt:lpstr>
      <vt:lpstr>4_Office Theme</vt:lpstr>
      <vt:lpstr>5_Office Theme</vt:lpstr>
      <vt:lpstr>6_Office Theme</vt:lpstr>
      <vt:lpstr>7_Office Theme</vt:lpstr>
      <vt:lpstr>1_Default Design</vt:lpstr>
      <vt:lpstr>SKETCH LESSON</vt:lpstr>
      <vt:lpstr>10_Office Theme</vt:lpstr>
      <vt:lpstr>11_Office Theme</vt:lpstr>
      <vt:lpstr>1_Office Theme</vt:lpstr>
      <vt:lpstr>PHÒNG GD&amp;ĐT HUYỆN THANH TRÌ TRƯỜNG THCS NGỌC HỒI</vt:lpstr>
      <vt:lpstr> TIẾT 56, 57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Thi Linh Chi</cp:lastModifiedBy>
  <cp:revision>75</cp:revision>
  <dcterms:created xsi:type="dcterms:W3CDTF">2021-03-22T07:55:32Z</dcterms:created>
  <dcterms:modified xsi:type="dcterms:W3CDTF">2021-12-02T09:25:58Z</dcterms:modified>
</cp:coreProperties>
</file>