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heme/themeOverride11.xml" ContentType="application/vnd.openxmlformats-officedocument.themeOverr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  <p:sldMasterId id="2147483670" r:id="rId4"/>
    <p:sldMasterId id="2147483674" r:id="rId5"/>
    <p:sldMasterId id="2147483702" r:id="rId6"/>
    <p:sldMasterId id="2147483706" r:id="rId7"/>
    <p:sldMasterId id="2147483710" r:id="rId8"/>
    <p:sldMasterId id="2147483722" r:id="rId9"/>
    <p:sldMasterId id="2147483734" r:id="rId10"/>
    <p:sldMasterId id="2147483746" r:id="rId11"/>
    <p:sldMasterId id="2147483762" r:id="rId12"/>
    <p:sldMasterId id="2147483766" r:id="rId13"/>
    <p:sldMasterId id="2147483770" r:id="rId14"/>
    <p:sldMasterId id="2147483774" r:id="rId15"/>
    <p:sldMasterId id="2147483778" r:id="rId16"/>
    <p:sldMasterId id="2147483793" r:id="rId17"/>
  </p:sldMasterIdLst>
  <p:notesMasterIdLst>
    <p:notesMasterId r:id="rId68"/>
  </p:notesMasterIdLst>
  <p:sldIdLst>
    <p:sldId id="355" r:id="rId18"/>
    <p:sldId id="256" r:id="rId19"/>
    <p:sldId id="257" r:id="rId20"/>
    <p:sldId id="357" r:id="rId21"/>
    <p:sldId id="356" r:id="rId22"/>
    <p:sldId id="358" r:id="rId23"/>
    <p:sldId id="359" r:id="rId24"/>
    <p:sldId id="360" r:id="rId25"/>
    <p:sldId id="361" r:id="rId26"/>
    <p:sldId id="362" r:id="rId27"/>
    <p:sldId id="363" r:id="rId28"/>
    <p:sldId id="365" r:id="rId29"/>
    <p:sldId id="366" r:id="rId30"/>
    <p:sldId id="294" r:id="rId31"/>
    <p:sldId id="322" r:id="rId32"/>
    <p:sldId id="323" r:id="rId33"/>
    <p:sldId id="311" r:id="rId34"/>
    <p:sldId id="312" r:id="rId35"/>
    <p:sldId id="314" r:id="rId36"/>
    <p:sldId id="316" r:id="rId37"/>
    <p:sldId id="330" r:id="rId38"/>
    <p:sldId id="315" r:id="rId39"/>
    <p:sldId id="317" r:id="rId40"/>
    <p:sldId id="324" r:id="rId41"/>
    <p:sldId id="326" r:id="rId42"/>
    <p:sldId id="327" r:id="rId43"/>
    <p:sldId id="328" r:id="rId44"/>
    <p:sldId id="329" r:id="rId45"/>
    <p:sldId id="331" r:id="rId46"/>
    <p:sldId id="367" r:id="rId47"/>
    <p:sldId id="333" r:id="rId48"/>
    <p:sldId id="337" r:id="rId49"/>
    <p:sldId id="338" r:id="rId50"/>
    <p:sldId id="342" r:id="rId51"/>
    <p:sldId id="341" r:id="rId52"/>
    <p:sldId id="340" r:id="rId53"/>
    <p:sldId id="352" r:id="rId54"/>
    <p:sldId id="343" r:id="rId55"/>
    <p:sldId id="345" r:id="rId56"/>
    <p:sldId id="346" r:id="rId57"/>
    <p:sldId id="347" r:id="rId58"/>
    <p:sldId id="336" r:id="rId59"/>
    <p:sldId id="348" r:id="rId60"/>
    <p:sldId id="351" r:id="rId61"/>
    <p:sldId id="350" r:id="rId62"/>
    <p:sldId id="368" r:id="rId63"/>
    <p:sldId id="370" r:id="rId64"/>
    <p:sldId id="277" r:id="rId65"/>
    <p:sldId id="372" r:id="rId66"/>
    <p:sldId id="310" r:id="rId67"/>
  </p:sldIdLst>
  <p:sldSz cx="12192000" cy="6858000"/>
  <p:notesSz cx="6858000" cy="9144000"/>
  <p:embeddedFontLst>
    <p:embeddedFont>
      <p:font typeface="等线" panose="02010600030101010101" pitchFamily="2" charset="-122"/>
      <p:regular r:id="rId69"/>
      <p:bold r:id="rId70"/>
    </p:embeddedFont>
    <p:embeddedFont>
      <p:font typeface="微软雅黑" panose="020B0503020204020204" pitchFamily="34" charset="-122"/>
      <p:regular r:id="rId71"/>
      <p:bold r:id="rId72"/>
    </p:embeddedFont>
    <p:embeddedFont>
      <p:font typeface="汉仪小麦体简" panose="020B0604020202020204" charset="-122"/>
      <p:regular r:id="rId73"/>
    </p:embeddedFont>
    <p:embeddedFont>
      <p:font typeface="Agency FB" panose="020B0503020202020204" pitchFamily="34" charset="0"/>
      <p:regular r:id="rId74"/>
      <p:bold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Tahoma" panose="020B0604030504040204" pitchFamily="34" charset="0"/>
      <p:regular r:id="rId82"/>
      <p:bold r:id="rId83"/>
    </p:embeddedFont>
  </p:embeddedFontLst>
  <p:custDataLst>
    <p:tags r:id="rId84"/>
  </p:custDataLst>
  <p:defaultTextStyle>
    <a:defPPr>
      <a:defRPr lang="zh-CN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64" autoAdjust="0"/>
  </p:normalViewPr>
  <p:slideViewPr>
    <p:cSldViewPr snapToGrid="0" showGuides="1">
      <p:cViewPr varScale="1">
        <p:scale>
          <a:sx n="116" d="100"/>
          <a:sy n="116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font" Target="fonts/font14.fntdata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11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7666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5026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50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Hồ Chí Minh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6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9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1954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7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8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7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9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10</a:t>
            </a:fld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4189"/>
      </p:ext>
    </p:extLst>
  </p:cSld>
  <p:clrMapOvr>
    <a:masterClrMapping/>
  </p:clrMapOvr>
  <p:transition spd="slow" advClick="0" advTm="3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C6F8-DADC-4BCB-8CE3-12DD8C96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22CD5-F51F-4877-AD41-2C88CC695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6EBEA-563A-4B9A-82A7-D46A56CF1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74FF-72A1-4B8A-87FD-B1A1CFA8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3938A-5082-496B-8515-840AAFFD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7F10F-81D3-4214-9917-383F2BE1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3683-00AD-44D1-8B75-9671C8B3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64612-4C00-46F2-B74C-960048F18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94219-0E9B-4569-9FF1-54A83102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4DB7C-2311-4DF6-9840-1AC75616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AEA2D-1A10-43CA-BE1E-7556E0B1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6F9723-0599-479A-9FD8-806FEC838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4DFDE-8BE7-4741-BBD1-E26439A66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56A1-9FF7-48B9-AB54-BBC6D635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CCB14-FBA6-4575-AAF3-9E3A7729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620C4-5D22-4D63-93A2-5A2D6C8E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30862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4432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8045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07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7201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706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6824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43205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487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32930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91792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6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7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50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41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54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8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4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1" indent="0" algn="ctr">
              <a:buNone/>
              <a:defRPr sz="2000"/>
            </a:lvl2pPr>
            <a:lvl3pPr marL="913470" indent="0" algn="ctr">
              <a:buNone/>
              <a:defRPr sz="1900"/>
            </a:lvl3pPr>
            <a:lvl4pPr marL="1370206" indent="0" algn="ctr">
              <a:buNone/>
              <a:defRPr sz="1600"/>
            </a:lvl4pPr>
            <a:lvl5pPr marL="1826941" indent="0" algn="ctr">
              <a:buNone/>
              <a:defRPr sz="1600"/>
            </a:lvl5pPr>
            <a:lvl6pPr marL="2283702" indent="0" algn="ctr">
              <a:buNone/>
              <a:defRPr sz="1600"/>
            </a:lvl6pPr>
            <a:lvl7pPr marL="2740410" indent="0" algn="ctr">
              <a:buNone/>
              <a:defRPr sz="1600"/>
            </a:lvl7pPr>
            <a:lvl8pPr marL="3197120" indent="0" algn="ctr">
              <a:buNone/>
              <a:defRPr sz="1600"/>
            </a:lvl8pPr>
            <a:lvl9pPr marL="36538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16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8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4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6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2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4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9186"/>
      </p:ext>
    </p:extLst>
  </p:cSld>
  <p:clrMapOvr>
    <a:masterClrMapping/>
  </p:clrMapOvr>
  <p:transition spd="slow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1" indent="0">
              <a:buNone/>
              <a:defRPr sz="2800"/>
            </a:lvl2pPr>
            <a:lvl3pPr marL="913470" indent="0">
              <a:buNone/>
              <a:defRPr sz="2400"/>
            </a:lvl3pPr>
            <a:lvl4pPr marL="1370206" indent="0">
              <a:buNone/>
              <a:defRPr sz="2000"/>
            </a:lvl4pPr>
            <a:lvl5pPr marL="1826941" indent="0">
              <a:buNone/>
              <a:defRPr sz="2000"/>
            </a:lvl5pPr>
            <a:lvl6pPr marL="2283702" indent="0">
              <a:buNone/>
              <a:defRPr sz="2000"/>
            </a:lvl6pPr>
            <a:lvl7pPr marL="2740410" indent="0">
              <a:buNone/>
              <a:defRPr sz="2000"/>
            </a:lvl7pPr>
            <a:lvl8pPr marL="3197120" indent="0">
              <a:buNone/>
              <a:defRPr sz="2000"/>
            </a:lvl8pPr>
            <a:lvl9pPr marL="36538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2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45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25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27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15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4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2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74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1728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8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56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76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4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32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22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45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00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6756"/>
      </p:ext>
    </p:extLst>
  </p:cSld>
  <p:clrMapOvr>
    <a:masterClrMapping/>
  </p:clrMapOvr>
  <p:transition spd="slow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83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72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114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40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14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9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19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82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7833"/>
      </p:ext>
    </p:extLst>
  </p:cSld>
  <p:clrMapOvr>
    <a:masterClrMapping/>
  </p:clrMapOvr>
  <p:transition spd="slow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515"/>
      </p:ext>
    </p:extLst>
  </p:cSld>
  <p:clrMapOvr>
    <a:masterClrMapping/>
  </p:clrMapOvr>
  <p:transition spd="slow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6742"/>
      </p:ext>
    </p:extLst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4456"/>
      </p:ext>
    </p:extLst>
  </p:cSld>
  <p:clrMapOvr>
    <a:masterClrMapping/>
  </p:clrMapOvr>
  <p:transition spd="slow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885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3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5"/>
            <a:ext cx="4608512" cy="768084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8988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60514"/>
      </p:ext>
    </p:extLst>
  </p:cSld>
  <p:clrMapOvr>
    <a:masterClrMapping/>
  </p:clrMapOvr>
  <p:transition spd="slow" advClick="0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580140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58230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703733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789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33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9064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29361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820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4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4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5769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7" y="1700809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578198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5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5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5878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608"/>
      </p:ext>
    </p:extLst>
  </p:cSld>
  <p:clrMapOvr>
    <a:masterClrMapping/>
  </p:clrMapOvr>
  <p:transition spd="slow" advClick="0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9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9" y="1438676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8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53235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97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5998-2E93-42E0-9EC9-5FDC5238B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85C99-D84C-45A3-9584-2EAB9D0C3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8FED-C223-4A9E-8EF1-63225713D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FEC9-B9A6-4D71-9A10-F8A7CCCC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2E552-D320-49E4-9F08-D086723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164D-85F9-4E82-8573-348505F5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30EA8-714B-4FE2-918C-359A46BE4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6EDD1-14D9-4C74-A253-C1958E5A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B066B-353B-4A02-B344-8B288FC4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9BAD0-DC73-4876-9C8A-F5C4B483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B593-B499-49D3-8341-5786FBBF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D11CE-2921-441E-B221-F8281083B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24504-D1F2-4D43-B238-ABBABFEE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D6C3A-984E-4109-B32B-76A70948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464EC-B358-4A2A-930D-87B684F1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48A4-FCF0-4825-B274-0938E63B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6DA5B-34AC-4F4B-A9B4-97660368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9134A-CF9E-4649-AC19-2D04588D0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C1E15-F103-4A30-980F-FE99DC0F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46542-08ED-4033-91DB-E80DEAF4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0771F-E629-4CD3-8F14-82C2CDA3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E825-3989-4271-9163-F86690D8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ED64A-5EAF-45D1-B0DB-586987AA2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E19B9-25E7-4A16-948B-B78AE688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D2704-342C-4DA1-A363-569049D26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16518-5E71-47A3-83AF-476EA6983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B0A25-3AB7-4634-89B4-59EF4559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78A54A-08BD-4660-8EA3-D4F8509C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4C372C-1862-4D47-8FF6-7999C379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9FC7-55B2-48F4-B179-DC785B2C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3F5EC-A734-4729-8FB4-6F4436D8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DC237-2F57-44E5-B1F8-48504947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F130E-EE5D-4BAC-B658-DC8319FF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75204-36A6-431E-BDD5-7B8B9C15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FC94B-10B7-4CAF-BF8C-FB8604E6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3A7AC-AED6-4EDE-9885-B183CBA6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2E47-0E83-4C44-B1F1-527ED517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1B8-60AA-4EAF-B0C7-BE45A31D4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60F10-FDD3-4D6B-BD66-13CE76D7D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FE90A-FBC2-4231-A4D5-C6CC4E2D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BB420-919B-41B4-8D33-4B65289F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482E1-3228-46A5-8E6C-5F23AEAC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1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15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DC012-98BF-472A-97C6-BEF1375F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894E7-4B53-47A8-893C-1725C5E6C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47EBB-8898-4C2C-9BC1-F1C9DF901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9DA96-585E-454F-85B7-CC4184E8D8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D2DB-9BDE-4AF8-9230-7065446ED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B319B-8EB1-47C4-88CB-896514006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B8858-521F-4C45-85E7-DEB72D41C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4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0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8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4" tIns="45718" rIns="913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4" tIns="45718" rIns="913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6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718" rIns="913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718" rIns="9135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7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3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4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6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6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6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7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6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4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2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1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2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0.xml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1.xml"/><Relationship Id="rId4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4.xml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audio" Target="../media/media1.wav"/><Relationship Id="rId7" Type="http://schemas.openxmlformats.org/officeDocument/2006/relationships/image" Target="../media/image28.png"/><Relationship Id="rId12" Type="http://schemas.openxmlformats.org/officeDocument/2006/relationships/slide" Target="slide10.xml"/><Relationship Id="rId2" Type="http://schemas.microsoft.com/office/2007/relationships/media" Target="../media/media1.wav"/><Relationship Id="rId16" Type="http://schemas.microsoft.com/office/2007/relationships/hdphoto" Target="../media/hdphoto2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png"/><Relationship Id="rId11" Type="http://schemas.openxmlformats.org/officeDocument/2006/relationships/slide" Target="slide9.xm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slide" Target="slide8.xml"/><Relationship Id="rId4" Type="http://schemas.openxmlformats.org/officeDocument/2006/relationships/slideLayout" Target="../slideLayouts/slideLayout16.xml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slide" Target="slide5.xml"/><Relationship Id="rId5" Type="http://schemas.microsoft.com/office/2007/relationships/hdphoto" Target="../media/hdphoto3.wdp"/><Relationship Id="rId10" Type="http://schemas.openxmlformats.org/officeDocument/2006/relationships/slide" Target="slide40.xml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11" Type="http://schemas.openxmlformats.org/officeDocument/2006/relationships/slide" Target="slide5.xml"/><Relationship Id="rId5" Type="http://schemas.microsoft.com/office/2007/relationships/hdphoto" Target="../media/hdphoto3.wdp"/><Relationship Id="rId10" Type="http://schemas.openxmlformats.org/officeDocument/2006/relationships/slide" Target="slide40.xml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4206044" y="2686518"/>
            <a:ext cx="4058349" cy="1172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89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0" y="10331"/>
            <a:ext cx="12192000" cy="746615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2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&amp; ĐT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2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 NGỌC HỒI</a:t>
            </a:r>
            <a:endParaRPr kumimoji="0" lang="en-US" altLang="en-US" sz="124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" y="0"/>
            <a:ext cx="1299347" cy="12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0861" y="0"/>
            <a:ext cx="1039196" cy="11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2130537" y="3262962"/>
            <a:ext cx="1001952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NGỮ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- LỚP 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A5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1409027" y="4611428"/>
            <a:ext cx="9486900" cy="1822460"/>
            <a:chOff x="777875" y="4800600"/>
            <a:chExt cx="7604125" cy="2133600"/>
          </a:xfrm>
        </p:grpSpPr>
        <p:pic>
          <p:nvPicPr>
            <p:cNvPr id="4107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006">
            <a:off x="10842520" y="4966076"/>
            <a:ext cx="1299347" cy="187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1714415" y="2329364"/>
            <a:ext cx="9041605" cy="547535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6000" b="1" i="1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6000" b="1" i="1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7669" y="5215600"/>
            <a:ext cx="1917683" cy="12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121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….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ra âm thanh theo những giai điệu, nhịp điệu nhất định để biểu hiện tư tưởng tình cảm</a:t>
            </a:r>
            <a:r>
              <a:rPr lang="x-none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( 8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x-none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( 5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8" y="-330966"/>
            <a:ext cx="7208573" cy="57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0784" y="231384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HÃY ĐỌC MỘT SỐ BÀI THƠ LỤC BÁT MÀ EM BIẾT!</a:t>
            </a:r>
          </a:p>
          <a:p>
            <a:pPr lvl="0"/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284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4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35383" y="1747589"/>
            <a:ext cx="7980217" cy="2554541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II.HÌNH THÀNH</a:t>
            </a:r>
          </a:p>
          <a:p>
            <a:r>
              <a:rPr lang="en-US" sz="8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983673" y="2282368"/>
            <a:ext cx="10640291" cy="120032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I. LÀM MỘT BÀI THƠ LỤC BÁT:</a:t>
            </a:r>
            <a:endParaRPr lang="zh-CN" altLang="en-US" sz="6000" b="1" spc="-3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45" y="201357"/>
            <a:ext cx="6795915" cy="834520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5140" y="2823719"/>
            <a:ext cx="27314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dung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1568" y="2658051"/>
            <a:ext cx="273147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1572" y="1124687"/>
            <a:ext cx="2731477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nhìn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21572" y="4160149"/>
            <a:ext cx="273147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sắc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21568" y="5531749"/>
            <a:ext cx="2731477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thú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3106633" y="1770188"/>
            <a:ext cx="2414951" cy="1510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3106616" y="3115253"/>
            <a:ext cx="2414952" cy="165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3106633" y="3280933"/>
            <a:ext cx="2414951" cy="10917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3106631" y="3280919"/>
            <a:ext cx="2414951" cy="2522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1081824"/>
            <a:ext cx="308280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3298505"/>
            <a:ext cx="3082803" cy="23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4530845"/>
            <a:ext cx="3836744" cy="22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39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45" y="201357"/>
            <a:ext cx="6795915" cy="834520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1" y="1158192"/>
            <a:ext cx="1028113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2676" y="1900704"/>
            <a:ext cx="1098452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13" y="2643215"/>
            <a:ext cx="10972801" cy="156966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BPNT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2689" y="4219076"/>
            <a:ext cx="8921263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305093"/>
            <a:ext cx="12369435" cy="255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1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8850" y="160327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5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991"/>
              </p:ext>
            </p:extLst>
          </p:nvPr>
        </p:nvGraphicFramePr>
        <p:xfrm>
          <a:off x="1641233" y="1301261"/>
          <a:ext cx="9085387" cy="5004139"/>
        </p:xfrm>
        <a:graphic>
          <a:graphicData uri="http://schemas.openxmlformats.org/drawingml/2006/table">
            <a:tbl>
              <a:tblPr firstRow="1" firstCol="1" bandRow="1"/>
              <a:tblGrid>
                <a:gridCol w="165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97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293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4928">
                <a:tc gridSpan="10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Gieo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201" y="177926"/>
            <a:ext cx="4895699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1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728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81935"/>
              </p:ext>
            </p:extLst>
          </p:nvPr>
        </p:nvGraphicFramePr>
        <p:xfrm>
          <a:off x="457215" y="140694"/>
          <a:ext cx="11148647" cy="6701535"/>
        </p:xfrm>
        <a:graphic>
          <a:graphicData uri="http://schemas.openxmlformats.org/drawingml/2006/table">
            <a:tbl>
              <a:tblPr firstRow="1" firstCol="1" bandRow="1"/>
              <a:tblGrid>
                <a:gridCol w="222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0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21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72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7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20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11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328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mông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lúa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sắc)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Trời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ông)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hơn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7110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524" y="1045207"/>
            <a:ext cx="11394802" cy="23083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bliqueBottom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 51-52-53-54    </a:t>
            </a:r>
            <a:r>
              <a:rPr lang="en-US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</a:p>
          <a:p>
            <a:r>
              <a:rPr lang="en-US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LÀM MỘT BÀI THƠ LỤC BÁT VÀ </a:t>
            </a:r>
          </a:p>
          <a:p>
            <a:r>
              <a:rPr lang="en-US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 ĐOẠN VĂN THỂ HIỆN CẢM XÚC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4924" y="544697"/>
            <a:ext cx="6488138" cy="64632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QUÊ HƯƠNG YÊU DẤU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957" y="4168469"/>
            <a:ext cx="3138680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VIÊN:…</a:t>
            </a: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46526"/>
              </p:ext>
            </p:extLst>
          </p:nvPr>
        </p:nvGraphicFramePr>
        <p:xfrm>
          <a:off x="1008189" y="1055076"/>
          <a:ext cx="10269416" cy="4853354"/>
        </p:xfrm>
        <a:graphic>
          <a:graphicData uri="http://schemas.openxmlformats.org/drawingml/2006/table">
            <a:tbl>
              <a:tblPr firstRow="1" firstCol="1" bandRow="1"/>
              <a:tblGrid>
                <a:gridCol w="143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6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8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5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68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28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33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cò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Lả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rờn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đỉnh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73748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987" y="200340"/>
            <a:ext cx="7917504" cy="834520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869727" y="620597"/>
            <a:ext cx="4865076" cy="1597387"/>
          </a:xfrm>
          <a:prstGeom prst="wedgeRoundRectCallout">
            <a:avLst>
              <a:gd name="adj1" fmla="val -60540"/>
              <a:gd name="adj2" fmla="val 71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4 (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chắn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8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01379" y="1114992"/>
            <a:ext cx="6371493" cy="2205984"/>
          </a:xfrm>
          <a:prstGeom prst="wedgeRoundRectCallout">
            <a:avLst>
              <a:gd name="adj1" fmla="val -2178"/>
              <a:gd name="adj2" fmla="val 619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theo.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45111" y="1527571"/>
            <a:ext cx="7655521" cy="3816095"/>
          </a:xfrm>
          <a:prstGeom prst="wedgeRoundRectCallout">
            <a:avLst>
              <a:gd name="adj1" fmla="val -56718"/>
              <a:gd name="adj2" fmla="val 38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chẵn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2/2/2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 Nam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đất nước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ơi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2/2/2/2</a:t>
            </a:r>
          </a:p>
          <a:p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 mông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biển lúa 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 trời 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 hơn</a:t>
            </a:r>
          </a:p>
          <a:p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6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4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44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093" y="1124719"/>
            <a:ext cx="6096000" cy="2837700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75206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9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04130"/>
              </p:ext>
            </p:extLst>
          </p:nvPr>
        </p:nvGraphicFramePr>
        <p:xfrm>
          <a:off x="1383325" y="1523997"/>
          <a:ext cx="9706710" cy="4883575"/>
        </p:xfrm>
        <a:graphic>
          <a:graphicData uri="http://schemas.openxmlformats.org/drawingml/2006/table">
            <a:tbl>
              <a:tblPr firstRow="1" firstCol="1" bandRow="1"/>
              <a:tblGrid>
                <a:gridCol w="148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108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171" y="177909"/>
            <a:ext cx="4895764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05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8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376245" y="996461"/>
            <a:ext cx="4032739" cy="2190035"/>
          </a:xfrm>
          <a:prstGeom prst="wedgeRoundRectCallout">
            <a:avLst>
              <a:gd name="adj1" fmla="val -50775"/>
              <a:gd name="adj2" fmla="val 75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1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493" y="1124719"/>
            <a:ext cx="6799384" cy="283770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75206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97648" y="1383321"/>
            <a:ext cx="4258661" cy="1795131"/>
          </a:xfrm>
          <a:prstGeom prst="wedgeRoundRectCallout">
            <a:avLst>
              <a:gd name="adj1" fmla="val -49345"/>
              <a:gd name="adj2" fmla="val 112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chiều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0278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6114" y="334813"/>
            <a:ext cx="2975495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97417" y="1218003"/>
            <a:ext cx="3199315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7416" y="2523440"/>
            <a:ext cx="329418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đình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7431" y="3871595"/>
            <a:ext cx="3294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49997" y="5313532"/>
            <a:ext cx="3294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9968" y="2883877"/>
            <a:ext cx="2883877" cy="1524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3223845" y="1875708"/>
            <a:ext cx="2473571" cy="17701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3223861" y="3645893"/>
            <a:ext cx="2473569" cy="1946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 flipV="1">
            <a:off x="3223845" y="2980640"/>
            <a:ext cx="2473571" cy="665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>
            <a:off x="3223845" y="3645880"/>
            <a:ext cx="2473571" cy="6829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21" y="598055"/>
            <a:ext cx="2908056" cy="12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42" y="2132404"/>
            <a:ext cx="2876551" cy="14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3744780"/>
            <a:ext cx="3072179" cy="132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85" y="5226369"/>
            <a:ext cx="2964107" cy="15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621229" y="1218005"/>
            <a:ext cx="4254935" cy="1831779"/>
          </a:xfrm>
          <a:prstGeom prst="wedgeRoundRectCallout">
            <a:avLst>
              <a:gd name="adj1" fmla="val 10851"/>
              <a:gd name="adj2" fmla="val 98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/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sẽ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chọn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lục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bát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6" grpId="0" animBg="1"/>
      <p:bldP spid="26" grpId="0" animBg="1"/>
      <p:bldP spid="2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15021"/>
              </p:ext>
            </p:extLst>
          </p:nvPr>
        </p:nvGraphicFramePr>
        <p:xfrm>
          <a:off x="907439" y="1204304"/>
          <a:ext cx="10562494" cy="5250572"/>
        </p:xfrm>
        <a:graphic>
          <a:graphicData uri="http://schemas.openxmlformats.org/drawingml/2006/table">
            <a:tbl>
              <a:tblPr firstRow="1" firstCol="1" bandRow="1"/>
              <a:tblGrid>
                <a:gridCol w="2227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4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gồm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xen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kẽ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chẵn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6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so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1645" y="428797"/>
            <a:ext cx="9054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4962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200" y="791451"/>
            <a:ext cx="7807569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PHT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476" y="3005991"/>
            <a:ext cx="10726616" cy="3046988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3" y="-3166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23" y="2660442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31" y="101418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2179673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5122987"/>
            <a:ext cx="12192000" cy="17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6564569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78727" y="1747589"/>
            <a:ext cx="7760414" cy="132343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III.LUYỆN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3746501"/>
            <a:ext cx="12192000" cy="3085563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2"/>
            </p:custDataLst>
          </p:nvPr>
        </p:nvSpPr>
        <p:spPr>
          <a:xfrm>
            <a:off x="1336431" y="1082025"/>
            <a:ext cx="10410092" cy="360098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II. VIẾT ĐOẠN VĂN THỂ HIỆN CẢM XÚC VỀ MỘT BÀI THƠ LỤC BÁT:</a:t>
            </a:r>
            <a:endParaRPr lang="zh-CN" altLang="en-US" sz="6000" b="1" spc="-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3F5EC3-7709-4514-86D1-D970CD61D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3" y="1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999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9627" y="2561759"/>
            <a:ext cx="7620463" cy="156966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	Theo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em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,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yêu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cầu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đối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khi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viết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văn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lại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cảm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xúc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về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một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bài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thơ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lục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bát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là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latin typeface="Times New Roman"/>
                <a:ea typeface="SimSun"/>
                <a:cs typeface="Times New Roman"/>
              </a:rPr>
              <a:t>gì</a:t>
            </a:r>
            <a:r>
              <a:rPr lang="en-US" sz="3200" i="1" kern="100" dirty="0">
                <a:latin typeface="Times New Roman"/>
                <a:ea typeface="SimSun"/>
                <a:cs typeface="Times New Roman"/>
              </a:rPr>
              <a:t>?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69604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3868529" y="2113816"/>
            <a:ext cx="1240451" cy="288800"/>
            <a:chOff x="2901397" y="1460250"/>
            <a:chExt cx="930338" cy="220268"/>
          </a:xfrm>
        </p:grpSpPr>
        <p:cxnSp>
          <p:nvCxnSpPr>
            <p:cNvPr id="20" name="Straight Connector 2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4"/>
          <p:cNvGrpSpPr/>
          <p:nvPr/>
        </p:nvGrpSpPr>
        <p:grpSpPr>
          <a:xfrm flipH="1">
            <a:off x="6996273" y="2108925"/>
            <a:ext cx="1240451" cy="293691"/>
            <a:chOff x="2901397" y="1460250"/>
            <a:chExt cx="930338" cy="220268"/>
          </a:xfrm>
        </p:grpSpPr>
        <p:cxnSp>
          <p:nvCxnSpPr>
            <p:cNvPr id="23" name="Straight Connector 2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7"/>
          <p:cNvGrpSpPr/>
          <p:nvPr/>
        </p:nvGrpSpPr>
        <p:grpSpPr>
          <a:xfrm flipV="1">
            <a:off x="3868529" y="5401987"/>
            <a:ext cx="1240451" cy="288800"/>
            <a:chOff x="2901397" y="1460250"/>
            <a:chExt cx="930338" cy="220268"/>
          </a:xfrm>
        </p:grpSpPr>
        <p:cxnSp>
          <p:nvCxnSpPr>
            <p:cNvPr id="26" name="Straight Connector 28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flipH="1">
              <a:off x="2901397" y="1463917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0"/>
          <p:cNvGrpSpPr/>
          <p:nvPr/>
        </p:nvGrpSpPr>
        <p:grpSpPr>
          <a:xfrm flipH="1" flipV="1">
            <a:off x="6996273" y="5447897"/>
            <a:ext cx="1240451" cy="293691"/>
            <a:chOff x="2901397" y="1460250"/>
            <a:chExt cx="930338" cy="220268"/>
          </a:xfrm>
        </p:grpSpPr>
        <p:cxnSp>
          <p:nvCxnSpPr>
            <p:cNvPr id="29" name="Straight Connector 3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flipH="1">
              <a:off x="2901397" y="1463918"/>
              <a:ext cx="691284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4"/>
          <p:cNvCxnSpPr/>
          <p:nvPr/>
        </p:nvCxnSpPr>
        <p:spPr>
          <a:xfrm flipH="1">
            <a:off x="7887682" y="3898163"/>
            <a:ext cx="6141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4291637" y="2108927"/>
            <a:ext cx="3608731" cy="3620952"/>
            <a:chOff x="4291635" y="2108926"/>
            <a:chExt cx="3608730" cy="3620952"/>
          </a:xfrm>
        </p:grpSpPr>
        <p:grpSp>
          <p:nvGrpSpPr>
            <p:cNvPr id="34" name="Group 35"/>
            <p:cNvGrpSpPr/>
            <p:nvPr/>
          </p:nvGrpSpPr>
          <p:grpSpPr>
            <a:xfrm>
              <a:off x="4567913" y="2108926"/>
              <a:ext cx="1488968" cy="1332492"/>
              <a:chOff x="4567913" y="1947001"/>
              <a:chExt cx="1488968" cy="1332492"/>
            </a:xfrm>
          </p:grpSpPr>
          <p:sp>
            <p:nvSpPr>
              <p:cNvPr id="53" name="Freeform 64"/>
              <p:cNvSpPr>
                <a:spLocks/>
              </p:cNvSpPr>
              <p:nvPr/>
            </p:nvSpPr>
            <p:spPr bwMode="auto">
              <a:xfrm>
                <a:off x="4567913" y="1947001"/>
                <a:ext cx="1488968" cy="1332492"/>
              </a:xfrm>
              <a:custGeom>
                <a:avLst/>
                <a:gdLst/>
                <a:ahLst/>
                <a:cxnLst>
                  <a:cxn ang="0">
                    <a:pos x="330" y="184"/>
                  </a:cxn>
                  <a:cxn ang="0">
                    <a:pos x="330" y="32"/>
                  </a:cxn>
                  <a:cxn ang="0">
                    <a:pos x="257" y="18"/>
                  </a:cxn>
                  <a:cxn ang="0">
                    <a:pos x="33" y="152"/>
                  </a:cxn>
                  <a:cxn ang="0">
                    <a:pos x="28" y="206"/>
                  </a:cxn>
                  <a:cxn ang="0">
                    <a:pos x="168" y="287"/>
                  </a:cxn>
                  <a:cxn ang="0">
                    <a:pos x="206" y="286"/>
                  </a:cxn>
                  <a:cxn ang="0">
                    <a:pos x="289" y="233"/>
                  </a:cxn>
                  <a:cxn ang="0">
                    <a:pos x="330" y="184"/>
                  </a:cxn>
                </a:cxnLst>
                <a:rect l="0" t="0" r="r" b="b"/>
                <a:pathLst>
                  <a:path w="335" h="299">
                    <a:moveTo>
                      <a:pt x="330" y="184"/>
                    </a:moveTo>
                    <a:cubicBezTo>
                      <a:pt x="330" y="159"/>
                      <a:pt x="330" y="32"/>
                      <a:pt x="330" y="32"/>
                    </a:cubicBezTo>
                    <a:cubicBezTo>
                      <a:pt x="330" y="32"/>
                      <a:pt x="335" y="0"/>
                      <a:pt x="257" y="18"/>
                    </a:cubicBezTo>
                    <a:cubicBezTo>
                      <a:pt x="180" y="35"/>
                      <a:pt x="96" y="74"/>
                      <a:pt x="33" y="152"/>
                    </a:cubicBezTo>
                    <a:cubicBezTo>
                      <a:pt x="25" y="163"/>
                      <a:pt x="0" y="190"/>
                      <a:pt x="28" y="206"/>
                    </a:cubicBezTo>
                    <a:cubicBezTo>
                      <a:pt x="57" y="222"/>
                      <a:pt x="168" y="287"/>
                      <a:pt x="168" y="287"/>
                    </a:cubicBezTo>
                    <a:cubicBezTo>
                      <a:pt x="168" y="287"/>
                      <a:pt x="189" y="299"/>
                      <a:pt x="206" y="286"/>
                    </a:cubicBezTo>
                    <a:cubicBezTo>
                      <a:pt x="222" y="272"/>
                      <a:pt x="257" y="244"/>
                      <a:pt x="289" y="233"/>
                    </a:cubicBezTo>
                    <a:cubicBezTo>
                      <a:pt x="319" y="224"/>
                      <a:pt x="331" y="226"/>
                      <a:pt x="330" y="184"/>
                    </a:cubicBezTo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154"/>
              <p:cNvSpPr>
                <a:spLocks/>
              </p:cNvSpPr>
              <p:nvPr/>
            </p:nvSpPr>
            <p:spPr bwMode="auto">
              <a:xfrm>
                <a:off x="5300173" y="2465272"/>
                <a:ext cx="309705" cy="420584"/>
              </a:xfrm>
              <a:custGeom>
                <a:avLst/>
                <a:gdLst>
                  <a:gd name="T0" fmla="*/ 346 w 355"/>
                  <a:gd name="T1" fmla="*/ 132 h 487"/>
                  <a:gd name="T2" fmla="*/ 346 w 355"/>
                  <a:gd name="T3" fmla="*/ 132 h 487"/>
                  <a:gd name="T4" fmla="*/ 116 w 355"/>
                  <a:gd name="T5" fmla="*/ 17 h 487"/>
                  <a:gd name="T6" fmla="*/ 9 w 355"/>
                  <a:gd name="T7" fmla="*/ 53 h 487"/>
                  <a:gd name="T8" fmla="*/ 0 w 355"/>
                  <a:gd name="T9" fmla="*/ 79 h 487"/>
                  <a:gd name="T10" fmla="*/ 9 w 355"/>
                  <a:gd name="T11" fmla="*/ 345 h 487"/>
                  <a:gd name="T12" fmla="*/ 18 w 355"/>
                  <a:gd name="T13" fmla="*/ 363 h 487"/>
                  <a:gd name="T14" fmla="*/ 222 w 355"/>
                  <a:gd name="T15" fmla="*/ 486 h 487"/>
                  <a:gd name="T16" fmla="*/ 231 w 355"/>
                  <a:gd name="T17" fmla="*/ 486 h 487"/>
                  <a:gd name="T18" fmla="*/ 240 w 355"/>
                  <a:gd name="T19" fmla="*/ 486 h 487"/>
                  <a:gd name="T20" fmla="*/ 248 w 355"/>
                  <a:gd name="T21" fmla="*/ 478 h 487"/>
                  <a:gd name="T22" fmla="*/ 248 w 355"/>
                  <a:gd name="T23" fmla="*/ 203 h 487"/>
                  <a:gd name="T24" fmla="*/ 240 w 355"/>
                  <a:gd name="T25" fmla="*/ 185 h 487"/>
                  <a:gd name="T26" fmla="*/ 44 w 355"/>
                  <a:gd name="T27" fmla="*/ 70 h 487"/>
                  <a:gd name="T28" fmla="*/ 71 w 355"/>
                  <a:gd name="T29" fmla="*/ 53 h 487"/>
                  <a:gd name="T30" fmla="*/ 107 w 355"/>
                  <a:gd name="T31" fmla="*/ 44 h 487"/>
                  <a:gd name="T32" fmla="*/ 301 w 355"/>
                  <a:gd name="T33" fmla="*/ 150 h 487"/>
                  <a:gd name="T34" fmla="*/ 310 w 355"/>
                  <a:gd name="T35" fmla="*/ 159 h 487"/>
                  <a:gd name="T36" fmla="*/ 310 w 355"/>
                  <a:gd name="T37" fmla="*/ 425 h 487"/>
                  <a:gd name="T38" fmla="*/ 328 w 355"/>
                  <a:gd name="T39" fmla="*/ 442 h 487"/>
                  <a:gd name="T40" fmla="*/ 354 w 355"/>
                  <a:gd name="T41" fmla="*/ 425 h 487"/>
                  <a:gd name="T42" fmla="*/ 354 w 355"/>
                  <a:gd name="T43" fmla="*/ 141 h 487"/>
                  <a:gd name="T44" fmla="*/ 346 w 355"/>
                  <a:gd name="T45" fmla="*/ 132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5" h="487">
                    <a:moveTo>
                      <a:pt x="346" y="132"/>
                    </a:moveTo>
                    <a:lnTo>
                      <a:pt x="346" y="132"/>
                    </a:lnTo>
                    <a:cubicBezTo>
                      <a:pt x="116" y="17"/>
                      <a:pt x="116" y="17"/>
                      <a:pt x="116" y="17"/>
                    </a:cubicBezTo>
                    <a:cubicBezTo>
                      <a:pt x="89" y="0"/>
                      <a:pt x="27" y="25"/>
                      <a:pt x="9" y="53"/>
                    </a:cubicBezTo>
                    <a:cubicBezTo>
                      <a:pt x="0" y="70"/>
                      <a:pt x="0" y="79"/>
                      <a:pt x="0" y="79"/>
                    </a:cubicBezTo>
                    <a:cubicBezTo>
                      <a:pt x="9" y="345"/>
                      <a:pt x="9" y="345"/>
                      <a:pt x="9" y="345"/>
                    </a:cubicBezTo>
                    <a:cubicBezTo>
                      <a:pt x="9" y="345"/>
                      <a:pt x="18" y="354"/>
                      <a:pt x="18" y="363"/>
                    </a:cubicBezTo>
                    <a:cubicBezTo>
                      <a:pt x="36" y="363"/>
                      <a:pt x="222" y="486"/>
                      <a:pt x="222" y="486"/>
                    </a:cubicBezTo>
                    <a:cubicBezTo>
                      <a:pt x="231" y="486"/>
                      <a:pt x="231" y="486"/>
                      <a:pt x="231" y="486"/>
                    </a:cubicBezTo>
                    <a:cubicBezTo>
                      <a:pt x="240" y="486"/>
                      <a:pt x="240" y="486"/>
                      <a:pt x="240" y="486"/>
                    </a:cubicBezTo>
                    <a:cubicBezTo>
                      <a:pt x="248" y="486"/>
                      <a:pt x="248" y="478"/>
                      <a:pt x="248" y="478"/>
                    </a:cubicBezTo>
                    <a:cubicBezTo>
                      <a:pt x="248" y="203"/>
                      <a:pt x="248" y="203"/>
                      <a:pt x="248" y="203"/>
                    </a:cubicBezTo>
                    <a:cubicBezTo>
                      <a:pt x="248" y="194"/>
                      <a:pt x="248" y="194"/>
                      <a:pt x="240" y="185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4" y="70"/>
                      <a:pt x="53" y="61"/>
                      <a:pt x="71" y="53"/>
                    </a:cubicBezTo>
                    <a:cubicBezTo>
                      <a:pt x="89" y="44"/>
                      <a:pt x="97" y="44"/>
                      <a:pt x="107" y="44"/>
                    </a:cubicBezTo>
                    <a:cubicBezTo>
                      <a:pt x="107" y="44"/>
                      <a:pt x="293" y="150"/>
                      <a:pt x="301" y="150"/>
                    </a:cubicBezTo>
                    <a:cubicBezTo>
                      <a:pt x="310" y="159"/>
                      <a:pt x="310" y="159"/>
                      <a:pt x="310" y="159"/>
                    </a:cubicBezTo>
                    <a:cubicBezTo>
                      <a:pt x="310" y="168"/>
                      <a:pt x="310" y="425"/>
                      <a:pt x="310" y="425"/>
                    </a:cubicBezTo>
                    <a:cubicBezTo>
                      <a:pt x="310" y="433"/>
                      <a:pt x="319" y="442"/>
                      <a:pt x="328" y="442"/>
                    </a:cubicBezTo>
                    <a:cubicBezTo>
                      <a:pt x="337" y="442"/>
                      <a:pt x="354" y="433"/>
                      <a:pt x="354" y="425"/>
                    </a:cubicBezTo>
                    <a:cubicBezTo>
                      <a:pt x="354" y="141"/>
                      <a:pt x="354" y="141"/>
                      <a:pt x="354" y="141"/>
                    </a:cubicBezTo>
                    <a:lnTo>
                      <a:pt x="346" y="132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oup 38"/>
            <p:cNvGrpSpPr/>
            <p:nvPr/>
          </p:nvGrpSpPr>
          <p:grpSpPr>
            <a:xfrm>
              <a:off x="4291635" y="3047781"/>
              <a:ext cx="1092888" cy="1716347"/>
              <a:chOff x="4291635" y="2885856"/>
              <a:chExt cx="1092888" cy="1716347"/>
            </a:xfrm>
          </p:grpSpPr>
          <p:sp>
            <p:nvSpPr>
              <p:cNvPr id="51" name="Freeform 62"/>
              <p:cNvSpPr>
                <a:spLocks/>
              </p:cNvSpPr>
              <p:nvPr/>
            </p:nvSpPr>
            <p:spPr bwMode="auto">
              <a:xfrm>
                <a:off x="4291635" y="2885856"/>
                <a:ext cx="1092888" cy="1716347"/>
              </a:xfrm>
              <a:custGeom>
                <a:avLst/>
                <a:gdLst/>
                <a:ahLst/>
                <a:cxnLst>
                  <a:cxn ang="0">
                    <a:pos x="209" y="93"/>
                  </a:cxn>
                  <a:cxn ang="0">
                    <a:pos x="75" y="20"/>
                  </a:cxn>
                  <a:cxn ang="0">
                    <a:pos x="27" y="77"/>
                  </a:cxn>
                  <a:cxn ang="0">
                    <a:pos x="38" y="338"/>
                  </a:cxn>
                  <a:cxn ang="0">
                    <a:pos x="83" y="368"/>
                  </a:cxn>
                  <a:cxn ang="0">
                    <a:pos x="221" y="284"/>
                  </a:cxn>
                  <a:cxn ang="0">
                    <a:pos x="238" y="250"/>
                  </a:cxn>
                  <a:cxn ang="0">
                    <a:pos x="232" y="152"/>
                  </a:cxn>
                  <a:cxn ang="0">
                    <a:pos x="209" y="93"/>
                  </a:cxn>
                </a:cxnLst>
                <a:rect l="0" t="0" r="r" b="b"/>
                <a:pathLst>
                  <a:path w="246" h="385">
                    <a:moveTo>
                      <a:pt x="209" y="93"/>
                    </a:moveTo>
                    <a:cubicBezTo>
                      <a:pt x="187" y="81"/>
                      <a:pt x="75" y="20"/>
                      <a:pt x="75" y="20"/>
                    </a:cubicBezTo>
                    <a:cubicBezTo>
                      <a:pt x="75" y="20"/>
                      <a:pt x="49" y="0"/>
                      <a:pt x="27" y="77"/>
                    </a:cubicBezTo>
                    <a:cubicBezTo>
                      <a:pt x="6" y="153"/>
                      <a:pt x="0" y="245"/>
                      <a:pt x="38" y="338"/>
                    </a:cubicBezTo>
                    <a:cubicBezTo>
                      <a:pt x="43" y="350"/>
                      <a:pt x="56" y="385"/>
                      <a:pt x="83" y="368"/>
                    </a:cubicBezTo>
                    <a:cubicBezTo>
                      <a:pt x="110" y="351"/>
                      <a:pt x="221" y="284"/>
                      <a:pt x="221" y="284"/>
                    </a:cubicBezTo>
                    <a:cubicBezTo>
                      <a:pt x="221" y="284"/>
                      <a:pt x="242" y="271"/>
                      <a:pt x="238" y="250"/>
                    </a:cubicBezTo>
                    <a:cubicBezTo>
                      <a:pt x="234" y="229"/>
                      <a:pt x="226" y="186"/>
                      <a:pt x="232" y="152"/>
                    </a:cubicBezTo>
                    <a:cubicBezTo>
                      <a:pt x="238" y="122"/>
                      <a:pt x="246" y="112"/>
                      <a:pt x="209" y="93"/>
                    </a:cubicBezTo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24"/>
              <p:cNvSpPr>
                <a:spLocks/>
              </p:cNvSpPr>
              <p:nvPr/>
            </p:nvSpPr>
            <p:spPr bwMode="auto">
              <a:xfrm>
                <a:off x="4627776" y="3615446"/>
                <a:ext cx="377650" cy="364739"/>
              </a:xfrm>
              <a:custGeom>
                <a:avLst/>
                <a:gdLst>
                  <a:gd name="T0" fmla="*/ 79 w 515"/>
                  <a:gd name="T1" fmla="*/ 337 h 498"/>
                  <a:gd name="T2" fmla="*/ 79 w 515"/>
                  <a:gd name="T3" fmla="*/ 337 h 498"/>
                  <a:gd name="T4" fmla="*/ 18 w 515"/>
                  <a:gd name="T5" fmla="*/ 470 h 498"/>
                  <a:gd name="T6" fmla="*/ 169 w 515"/>
                  <a:gd name="T7" fmla="*/ 434 h 498"/>
                  <a:gd name="T8" fmla="*/ 160 w 515"/>
                  <a:gd name="T9" fmla="*/ 346 h 498"/>
                  <a:gd name="T10" fmla="*/ 79 w 515"/>
                  <a:gd name="T11" fmla="*/ 337 h 498"/>
                  <a:gd name="T12" fmla="*/ 496 w 515"/>
                  <a:gd name="T13" fmla="*/ 18 h 498"/>
                  <a:gd name="T14" fmla="*/ 496 w 515"/>
                  <a:gd name="T15" fmla="*/ 18 h 498"/>
                  <a:gd name="T16" fmla="*/ 195 w 515"/>
                  <a:gd name="T17" fmla="*/ 231 h 498"/>
                  <a:gd name="T18" fmla="*/ 141 w 515"/>
                  <a:gd name="T19" fmla="*/ 293 h 498"/>
                  <a:gd name="T20" fmla="*/ 150 w 515"/>
                  <a:gd name="T21" fmla="*/ 301 h 498"/>
                  <a:gd name="T22" fmla="*/ 186 w 515"/>
                  <a:gd name="T23" fmla="*/ 328 h 498"/>
                  <a:gd name="T24" fmla="*/ 204 w 515"/>
                  <a:gd name="T25" fmla="*/ 354 h 498"/>
                  <a:gd name="T26" fmla="*/ 213 w 515"/>
                  <a:gd name="T27" fmla="*/ 363 h 498"/>
                  <a:gd name="T28" fmla="*/ 275 w 515"/>
                  <a:gd name="T29" fmla="*/ 310 h 498"/>
                  <a:gd name="T30" fmla="*/ 496 w 515"/>
                  <a:gd name="T31" fmla="*/ 1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5" h="498">
                    <a:moveTo>
                      <a:pt x="79" y="337"/>
                    </a:moveTo>
                    <a:lnTo>
                      <a:pt x="79" y="337"/>
                    </a:lnTo>
                    <a:cubicBezTo>
                      <a:pt x="44" y="372"/>
                      <a:pt x="71" y="416"/>
                      <a:pt x="18" y="470"/>
                    </a:cubicBezTo>
                    <a:cubicBezTo>
                      <a:pt x="0" y="497"/>
                      <a:pt x="116" y="487"/>
                      <a:pt x="169" y="434"/>
                    </a:cubicBezTo>
                    <a:cubicBezTo>
                      <a:pt x="195" y="407"/>
                      <a:pt x="186" y="372"/>
                      <a:pt x="160" y="346"/>
                    </a:cubicBezTo>
                    <a:cubicBezTo>
                      <a:pt x="132" y="319"/>
                      <a:pt x="97" y="319"/>
                      <a:pt x="79" y="337"/>
                    </a:cubicBezTo>
                    <a:close/>
                    <a:moveTo>
                      <a:pt x="496" y="18"/>
                    </a:moveTo>
                    <a:lnTo>
                      <a:pt x="496" y="18"/>
                    </a:lnTo>
                    <a:cubicBezTo>
                      <a:pt x="479" y="0"/>
                      <a:pt x="257" y="168"/>
                      <a:pt x="195" y="231"/>
                    </a:cubicBezTo>
                    <a:cubicBezTo>
                      <a:pt x="169" y="266"/>
                      <a:pt x="160" y="284"/>
                      <a:pt x="141" y="293"/>
                    </a:cubicBezTo>
                    <a:cubicBezTo>
                      <a:pt x="141" y="301"/>
                      <a:pt x="150" y="301"/>
                      <a:pt x="150" y="301"/>
                    </a:cubicBezTo>
                    <a:cubicBezTo>
                      <a:pt x="160" y="310"/>
                      <a:pt x="169" y="310"/>
                      <a:pt x="186" y="328"/>
                    </a:cubicBezTo>
                    <a:cubicBezTo>
                      <a:pt x="195" y="337"/>
                      <a:pt x="204" y="346"/>
                      <a:pt x="204" y="354"/>
                    </a:cubicBezTo>
                    <a:cubicBezTo>
                      <a:pt x="204" y="363"/>
                      <a:pt x="213" y="363"/>
                      <a:pt x="213" y="363"/>
                    </a:cubicBezTo>
                    <a:cubicBezTo>
                      <a:pt x="230" y="354"/>
                      <a:pt x="248" y="337"/>
                      <a:pt x="275" y="310"/>
                    </a:cubicBezTo>
                    <a:cubicBezTo>
                      <a:pt x="336" y="248"/>
                      <a:pt x="514" y="35"/>
                      <a:pt x="496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Group 41"/>
            <p:cNvGrpSpPr/>
            <p:nvPr/>
          </p:nvGrpSpPr>
          <p:grpSpPr>
            <a:xfrm>
              <a:off x="4553244" y="4358270"/>
              <a:ext cx="1493859" cy="1344716"/>
              <a:chOff x="4553244" y="4196345"/>
              <a:chExt cx="1493859" cy="1344716"/>
            </a:xfrm>
          </p:grpSpPr>
          <p:sp>
            <p:nvSpPr>
              <p:cNvPr id="49" name="Freeform 61"/>
              <p:cNvSpPr>
                <a:spLocks/>
              </p:cNvSpPr>
              <p:nvPr/>
            </p:nvSpPr>
            <p:spPr bwMode="auto">
              <a:xfrm>
                <a:off x="4553244" y="4196345"/>
                <a:ext cx="1493859" cy="1344716"/>
              </a:xfrm>
              <a:custGeom>
                <a:avLst/>
                <a:gdLst/>
                <a:ahLst/>
                <a:cxnLst>
                  <a:cxn ang="0">
                    <a:pos x="161" y="22"/>
                  </a:cxn>
                  <a:cxn ang="0">
                    <a:pos x="31" y="100"/>
                  </a:cxn>
                  <a:cxn ang="0">
                    <a:pos x="56" y="171"/>
                  </a:cxn>
                  <a:cxn ang="0">
                    <a:pos x="287" y="293"/>
                  </a:cxn>
                  <a:cxn ang="0">
                    <a:pos x="335" y="270"/>
                  </a:cxn>
                  <a:cxn ang="0">
                    <a:pos x="332" y="108"/>
                  </a:cxn>
                  <a:cxn ang="0">
                    <a:pos x="312" y="77"/>
                  </a:cxn>
                  <a:cxn ang="0">
                    <a:pos x="224" y="32"/>
                  </a:cxn>
                  <a:cxn ang="0">
                    <a:pos x="161" y="22"/>
                  </a:cxn>
                </a:cxnLst>
                <a:rect l="0" t="0" r="r" b="b"/>
                <a:pathLst>
                  <a:path w="336" h="302">
                    <a:moveTo>
                      <a:pt x="161" y="22"/>
                    </a:moveTo>
                    <a:cubicBezTo>
                      <a:pt x="140" y="35"/>
                      <a:pt x="31" y="100"/>
                      <a:pt x="31" y="100"/>
                    </a:cubicBezTo>
                    <a:cubicBezTo>
                      <a:pt x="31" y="100"/>
                      <a:pt x="0" y="113"/>
                      <a:pt x="56" y="171"/>
                    </a:cubicBezTo>
                    <a:cubicBezTo>
                      <a:pt x="111" y="228"/>
                      <a:pt x="187" y="280"/>
                      <a:pt x="287" y="293"/>
                    </a:cubicBezTo>
                    <a:cubicBezTo>
                      <a:pt x="300" y="295"/>
                      <a:pt x="336" y="302"/>
                      <a:pt x="335" y="270"/>
                    </a:cubicBezTo>
                    <a:cubicBezTo>
                      <a:pt x="334" y="237"/>
                      <a:pt x="332" y="108"/>
                      <a:pt x="332" y="108"/>
                    </a:cubicBezTo>
                    <a:cubicBezTo>
                      <a:pt x="332" y="108"/>
                      <a:pt x="332" y="84"/>
                      <a:pt x="312" y="77"/>
                    </a:cubicBezTo>
                    <a:cubicBezTo>
                      <a:pt x="292" y="70"/>
                      <a:pt x="250" y="54"/>
                      <a:pt x="224" y="32"/>
                    </a:cubicBezTo>
                    <a:cubicBezTo>
                      <a:pt x="201" y="12"/>
                      <a:pt x="196" y="0"/>
                      <a:pt x="161" y="22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116"/>
              <p:cNvSpPr>
                <a:spLocks/>
              </p:cNvSpPr>
              <p:nvPr/>
            </p:nvSpPr>
            <p:spPr bwMode="auto">
              <a:xfrm>
                <a:off x="5239213" y="4686290"/>
                <a:ext cx="370665" cy="385342"/>
              </a:xfrm>
              <a:custGeom>
                <a:avLst/>
                <a:gdLst>
                  <a:gd name="T0" fmla="*/ 400 w 445"/>
                  <a:gd name="T1" fmla="*/ 159 h 462"/>
                  <a:gd name="T2" fmla="*/ 400 w 445"/>
                  <a:gd name="T3" fmla="*/ 159 h 462"/>
                  <a:gd name="T4" fmla="*/ 266 w 445"/>
                  <a:gd name="T5" fmla="*/ 8 h 462"/>
                  <a:gd name="T6" fmla="*/ 36 w 445"/>
                  <a:gd name="T7" fmla="*/ 248 h 462"/>
                  <a:gd name="T8" fmla="*/ 9 w 445"/>
                  <a:gd name="T9" fmla="*/ 319 h 462"/>
                  <a:gd name="T10" fmla="*/ 81 w 445"/>
                  <a:gd name="T11" fmla="*/ 355 h 462"/>
                  <a:gd name="T12" fmla="*/ 98 w 445"/>
                  <a:gd name="T13" fmla="*/ 346 h 462"/>
                  <a:gd name="T14" fmla="*/ 134 w 445"/>
                  <a:gd name="T15" fmla="*/ 372 h 462"/>
                  <a:gd name="T16" fmla="*/ 160 w 445"/>
                  <a:gd name="T17" fmla="*/ 434 h 462"/>
                  <a:gd name="T18" fmla="*/ 187 w 445"/>
                  <a:gd name="T19" fmla="*/ 452 h 462"/>
                  <a:gd name="T20" fmla="*/ 240 w 445"/>
                  <a:gd name="T21" fmla="*/ 434 h 462"/>
                  <a:gd name="T22" fmla="*/ 249 w 445"/>
                  <a:gd name="T23" fmla="*/ 416 h 462"/>
                  <a:gd name="T24" fmla="*/ 231 w 445"/>
                  <a:gd name="T25" fmla="*/ 390 h 462"/>
                  <a:gd name="T26" fmla="*/ 204 w 445"/>
                  <a:gd name="T27" fmla="*/ 337 h 462"/>
                  <a:gd name="T28" fmla="*/ 231 w 445"/>
                  <a:gd name="T29" fmla="*/ 310 h 462"/>
                  <a:gd name="T30" fmla="*/ 417 w 445"/>
                  <a:gd name="T31" fmla="*/ 355 h 462"/>
                  <a:gd name="T32" fmla="*/ 400 w 445"/>
                  <a:gd name="T33" fmla="*/ 159 h 462"/>
                  <a:gd name="T34" fmla="*/ 390 w 445"/>
                  <a:gd name="T35" fmla="*/ 310 h 462"/>
                  <a:gd name="T36" fmla="*/ 390 w 445"/>
                  <a:gd name="T37" fmla="*/ 310 h 462"/>
                  <a:gd name="T38" fmla="*/ 302 w 445"/>
                  <a:gd name="T39" fmla="*/ 204 h 462"/>
                  <a:gd name="T40" fmla="*/ 284 w 445"/>
                  <a:gd name="T41" fmla="*/ 62 h 462"/>
                  <a:gd name="T42" fmla="*/ 364 w 445"/>
                  <a:gd name="T43" fmla="*/ 177 h 462"/>
                  <a:gd name="T44" fmla="*/ 390 w 445"/>
                  <a:gd name="T45" fmla="*/ 31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5" h="462">
                    <a:moveTo>
                      <a:pt x="400" y="159"/>
                    </a:moveTo>
                    <a:lnTo>
                      <a:pt x="400" y="159"/>
                    </a:lnTo>
                    <a:cubicBezTo>
                      <a:pt x="364" y="71"/>
                      <a:pt x="302" y="0"/>
                      <a:pt x="266" y="8"/>
                    </a:cubicBezTo>
                    <a:cubicBezTo>
                      <a:pt x="213" y="36"/>
                      <a:pt x="302" y="142"/>
                      <a:pt x="36" y="248"/>
                    </a:cubicBezTo>
                    <a:cubicBezTo>
                      <a:pt x="9" y="257"/>
                      <a:pt x="0" y="292"/>
                      <a:pt x="9" y="319"/>
                    </a:cubicBezTo>
                    <a:cubicBezTo>
                      <a:pt x="18" y="337"/>
                      <a:pt x="53" y="363"/>
                      <a:pt x="81" y="355"/>
                    </a:cubicBezTo>
                    <a:lnTo>
                      <a:pt x="98" y="346"/>
                    </a:lnTo>
                    <a:cubicBezTo>
                      <a:pt x="116" y="372"/>
                      <a:pt x="134" y="355"/>
                      <a:pt x="134" y="372"/>
                    </a:cubicBezTo>
                    <a:cubicBezTo>
                      <a:pt x="143" y="390"/>
                      <a:pt x="160" y="425"/>
                      <a:pt x="160" y="434"/>
                    </a:cubicBezTo>
                    <a:cubicBezTo>
                      <a:pt x="169" y="443"/>
                      <a:pt x="178" y="461"/>
                      <a:pt x="187" y="452"/>
                    </a:cubicBezTo>
                    <a:cubicBezTo>
                      <a:pt x="196" y="452"/>
                      <a:pt x="231" y="443"/>
                      <a:pt x="240" y="434"/>
                    </a:cubicBezTo>
                    <a:cubicBezTo>
                      <a:pt x="257" y="434"/>
                      <a:pt x="257" y="425"/>
                      <a:pt x="249" y="416"/>
                    </a:cubicBezTo>
                    <a:cubicBezTo>
                      <a:pt x="249" y="408"/>
                      <a:pt x="231" y="399"/>
                      <a:pt x="231" y="390"/>
                    </a:cubicBezTo>
                    <a:cubicBezTo>
                      <a:pt x="222" y="381"/>
                      <a:pt x="213" y="346"/>
                      <a:pt x="204" y="337"/>
                    </a:cubicBezTo>
                    <a:cubicBezTo>
                      <a:pt x="196" y="328"/>
                      <a:pt x="213" y="310"/>
                      <a:pt x="231" y="310"/>
                    </a:cubicBezTo>
                    <a:cubicBezTo>
                      <a:pt x="355" y="302"/>
                      <a:pt x="373" y="372"/>
                      <a:pt x="417" y="355"/>
                    </a:cubicBezTo>
                    <a:cubicBezTo>
                      <a:pt x="444" y="346"/>
                      <a:pt x="444" y="248"/>
                      <a:pt x="400" y="159"/>
                    </a:cubicBezTo>
                    <a:close/>
                    <a:moveTo>
                      <a:pt x="390" y="310"/>
                    </a:moveTo>
                    <a:lnTo>
                      <a:pt x="390" y="310"/>
                    </a:lnTo>
                    <a:cubicBezTo>
                      <a:pt x="381" y="310"/>
                      <a:pt x="328" y="275"/>
                      <a:pt x="302" y="204"/>
                    </a:cubicBezTo>
                    <a:cubicBezTo>
                      <a:pt x="275" y="133"/>
                      <a:pt x="275" y="62"/>
                      <a:pt x="284" y="62"/>
                    </a:cubicBezTo>
                    <a:cubicBezTo>
                      <a:pt x="293" y="62"/>
                      <a:pt x="337" y="106"/>
                      <a:pt x="364" y="177"/>
                    </a:cubicBezTo>
                    <a:cubicBezTo>
                      <a:pt x="400" y="248"/>
                      <a:pt x="390" y="302"/>
                      <a:pt x="390" y="3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Group 44"/>
            <p:cNvGrpSpPr/>
            <p:nvPr/>
          </p:nvGrpSpPr>
          <p:grpSpPr>
            <a:xfrm>
              <a:off x="6154677" y="2113814"/>
              <a:ext cx="1488968" cy="1354496"/>
              <a:chOff x="6154677" y="1951889"/>
              <a:chExt cx="1488968" cy="1354496"/>
            </a:xfrm>
          </p:grpSpPr>
          <p:sp>
            <p:nvSpPr>
              <p:cNvPr id="47" name="Freeform 59"/>
              <p:cNvSpPr>
                <a:spLocks/>
              </p:cNvSpPr>
              <p:nvPr/>
            </p:nvSpPr>
            <p:spPr bwMode="auto">
              <a:xfrm>
                <a:off x="6154677" y="1951889"/>
                <a:ext cx="1488968" cy="1354496"/>
              </a:xfrm>
              <a:custGeom>
                <a:avLst/>
                <a:gdLst/>
                <a:ahLst/>
                <a:cxnLst>
                  <a:cxn ang="0">
                    <a:pos x="174" y="281"/>
                  </a:cxn>
                  <a:cxn ang="0">
                    <a:pos x="305" y="204"/>
                  </a:cxn>
                  <a:cxn ang="0">
                    <a:pos x="280" y="133"/>
                  </a:cxn>
                  <a:cxn ang="0">
                    <a:pos x="49" y="9"/>
                  </a:cxn>
                  <a:cxn ang="0">
                    <a:pos x="1" y="33"/>
                  </a:cxn>
                  <a:cxn ang="0">
                    <a:pos x="3" y="194"/>
                  </a:cxn>
                  <a:cxn ang="0">
                    <a:pos x="23" y="226"/>
                  </a:cxn>
                  <a:cxn ang="0">
                    <a:pos x="110" y="271"/>
                  </a:cxn>
                  <a:cxn ang="0">
                    <a:pos x="174" y="281"/>
                  </a:cxn>
                </a:cxnLst>
                <a:rect l="0" t="0" r="r" b="b"/>
                <a:pathLst>
                  <a:path w="335" h="304">
                    <a:moveTo>
                      <a:pt x="174" y="281"/>
                    </a:moveTo>
                    <a:cubicBezTo>
                      <a:pt x="195" y="268"/>
                      <a:pt x="305" y="204"/>
                      <a:pt x="305" y="204"/>
                    </a:cubicBezTo>
                    <a:cubicBezTo>
                      <a:pt x="305" y="204"/>
                      <a:pt x="335" y="192"/>
                      <a:pt x="280" y="133"/>
                    </a:cubicBezTo>
                    <a:cubicBezTo>
                      <a:pt x="225" y="76"/>
                      <a:pt x="149" y="24"/>
                      <a:pt x="49" y="9"/>
                    </a:cubicBezTo>
                    <a:cubicBezTo>
                      <a:pt x="36" y="7"/>
                      <a:pt x="0" y="0"/>
                      <a:pt x="1" y="33"/>
                    </a:cubicBezTo>
                    <a:cubicBezTo>
                      <a:pt x="2" y="65"/>
                      <a:pt x="3" y="194"/>
                      <a:pt x="3" y="194"/>
                    </a:cubicBezTo>
                    <a:cubicBezTo>
                      <a:pt x="3" y="194"/>
                      <a:pt x="3" y="219"/>
                      <a:pt x="23" y="226"/>
                    </a:cubicBezTo>
                    <a:cubicBezTo>
                      <a:pt x="43" y="233"/>
                      <a:pt x="85" y="249"/>
                      <a:pt x="110" y="271"/>
                    </a:cubicBezTo>
                    <a:cubicBezTo>
                      <a:pt x="133" y="292"/>
                      <a:pt x="138" y="304"/>
                      <a:pt x="174" y="281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100"/>
              <p:cNvSpPr>
                <a:spLocks/>
              </p:cNvSpPr>
              <p:nvPr/>
            </p:nvSpPr>
            <p:spPr bwMode="auto">
              <a:xfrm>
                <a:off x="6523752" y="2465272"/>
                <a:ext cx="530778" cy="342894"/>
              </a:xfrm>
              <a:custGeom>
                <a:avLst/>
                <a:gdLst>
                  <a:gd name="T0" fmla="*/ 381 w 498"/>
                  <a:gd name="T1" fmla="*/ 89 h 320"/>
                  <a:gd name="T2" fmla="*/ 381 w 498"/>
                  <a:gd name="T3" fmla="*/ 89 h 320"/>
                  <a:gd name="T4" fmla="*/ 355 w 498"/>
                  <a:gd name="T5" fmla="*/ 89 h 320"/>
                  <a:gd name="T6" fmla="*/ 231 w 498"/>
                  <a:gd name="T7" fmla="*/ 0 h 320"/>
                  <a:gd name="T8" fmla="*/ 98 w 498"/>
                  <a:gd name="T9" fmla="*/ 134 h 320"/>
                  <a:gd name="T10" fmla="*/ 98 w 498"/>
                  <a:gd name="T11" fmla="*/ 150 h 320"/>
                  <a:gd name="T12" fmla="*/ 89 w 498"/>
                  <a:gd name="T13" fmla="*/ 150 h 320"/>
                  <a:gd name="T14" fmla="*/ 0 w 498"/>
                  <a:gd name="T15" fmla="*/ 240 h 320"/>
                  <a:gd name="T16" fmla="*/ 89 w 498"/>
                  <a:gd name="T17" fmla="*/ 319 h 320"/>
                  <a:gd name="T18" fmla="*/ 381 w 498"/>
                  <a:gd name="T19" fmla="*/ 319 h 320"/>
                  <a:gd name="T20" fmla="*/ 497 w 498"/>
                  <a:gd name="T21" fmla="*/ 204 h 320"/>
                  <a:gd name="T22" fmla="*/ 381 w 498"/>
                  <a:gd name="T23" fmla="*/ 89 h 320"/>
                  <a:gd name="T24" fmla="*/ 284 w 498"/>
                  <a:gd name="T25" fmla="*/ 195 h 320"/>
                  <a:gd name="T26" fmla="*/ 284 w 498"/>
                  <a:gd name="T27" fmla="*/ 195 h 320"/>
                  <a:gd name="T28" fmla="*/ 213 w 498"/>
                  <a:gd name="T29" fmla="*/ 275 h 320"/>
                  <a:gd name="T30" fmla="*/ 195 w 498"/>
                  <a:gd name="T31" fmla="*/ 275 h 320"/>
                  <a:gd name="T32" fmla="*/ 195 w 498"/>
                  <a:gd name="T33" fmla="*/ 266 h 320"/>
                  <a:gd name="T34" fmla="*/ 195 w 498"/>
                  <a:gd name="T35" fmla="*/ 257 h 320"/>
                  <a:gd name="T36" fmla="*/ 222 w 498"/>
                  <a:gd name="T37" fmla="*/ 204 h 320"/>
                  <a:gd name="T38" fmla="*/ 204 w 498"/>
                  <a:gd name="T39" fmla="*/ 195 h 320"/>
                  <a:gd name="T40" fmla="*/ 204 w 498"/>
                  <a:gd name="T41" fmla="*/ 195 h 320"/>
                  <a:gd name="T42" fmla="*/ 186 w 498"/>
                  <a:gd name="T43" fmla="*/ 178 h 320"/>
                  <a:gd name="T44" fmla="*/ 195 w 498"/>
                  <a:gd name="T45" fmla="*/ 160 h 320"/>
                  <a:gd name="T46" fmla="*/ 258 w 498"/>
                  <a:gd name="T47" fmla="*/ 89 h 320"/>
                  <a:gd name="T48" fmla="*/ 275 w 498"/>
                  <a:gd name="T49" fmla="*/ 80 h 320"/>
                  <a:gd name="T50" fmla="*/ 284 w 498"/>
                  <a:gd name="T51" fmla="*/ 89 h 320"/>
                  <a:gd name="T52" fmla="*/ 275 w 498"/>
                  <a:gd name="T53" fmla="*/ 106 h 320"/>
                  <a:gd name="T54" fmla="*/ 249 w 498"/>
                  <a:gd name="T55" fmla="*/ 160 h 320"/>
                  <a:gd name="T56" fmla="*/ 275 w 498"/>
                  <a:gd name="T57" fmla="*/ 169 h 320"/>
                  <a:gd name="T58" fmla="*/ 275 w 498"/>
                  <a:gd name="T59" fmla="*/ 169 h 320"/>
                  <a:gd name="T60" fmla="*/ 293 w 498"/>
                  <a:gd name="T61" fmla="*/ 187 h 320"/>
                  <a:gd name="T62" fmla="*/ 284 w 498"/>
                  <a:gd name="T63" fmla="*/ 19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320">
                    <a:moveTo>
                      <a:pt x="381" y="89"/>
                    </a:moveTo>
                    <a:lnTo>
                      <a:pt x="381" y="89"/>
                    </a:lnTo>
                    <a:cubicBezTo>
                      <a:pt x="372" y="89"/>
                      <a:pt x="364" y="89"/>
                      <a:pt x="355" y="89"/>
                    </a:cubicBezTo>
                    <a:cubicBezTo>
                      <a:pt x="337" y="36"/>
                      <a:pt x="293" y="0"/>
                      <a:pt x="231" y="0"/>
                    </a:cubicBezTo>
                    <a:cubicBezTo>
                      <a:pt x="160" y="0"/>
                      <a:pt x="98" y="62"/>
                      <a:pt x="98" y="134"/>
                    </a:cubicBezTo>
                    <a:cubicBezTo>
                      <a:pt x="98" y="134"/>
                      <a:pt x="98" y="142"/>
                      <a:pt x="98" y="150"/>
                    </a:cubicBezTo>
                    <a:cubicBezTo>
                      <a:pt x="98" y="150"/>
                      <a:pt x="98" y="150"/>
                      <a:pt x="89" y="150"/>
                    </a:cubicBezTo>
                    <a:cubicBezTo>
                      <a:pt x="45" y="150"/>
                      <a:pt x="0" y="187"/>
                      <a:pt x="0" y="240"/>
                    </a:cubicBezTo>
                    <a:cubicBezTo>
                      <a:pt x="0" y="284"/>
                      <a:pt x="45" y="319"/>
                      <a:pt x="89" y="319"/>
                    </a:cubicBezTo>
                    <a:cubicBezTo>
                      <a:pt x="381" y="319"/>
                      <a:pt x="381" y="319"/>
                      <a:pt x="381" y="319"/>
                    </a:cubicBezTo>
                    <a:cubicBezTo>
                      <a:pt x="443" y="319"/>
                      <a:pt x="497" y="275"/>
                      <a:pt x="497" y="204"/>
                    </a:cubicBezTo>
                    <a:cubicBezTo>
                      <a:pt x="497" y="142"/>
                      <a:pt x="443" y="89"/>
                      <a:pt x="381" y="89"/>
                    </a:cubicBezTo>
                    <a:close/>
                    <a:moveTo>
                      <a:pt x="284" y="195"/>
                    </a:moveTo>
                    <a:lnTo>
                      <a:pt x="284" y="195"/>
                    </a:lnTo>
                    <a:cubicBezTo>
                      <a:pt x="266" y="213"/>
                      <a:pt x="222" y="266"/>
                      <a:pt x="213" y="275"/>
                    </a:cubicBezTo>
                    <a:cubicBezTo>
                      <a:pt x="213" y="275"/>
                      <a:pt x="204" y="284"/>
                      <a:pt x="195" y="275"/>
                    </a:cubicBezTo>
                    <a:cubicBezTo>
                      <a:pt x="195" y="275"/>
                      <a:pt x="195" y="275"/>
                      <a:pt x="195" y="266"/>
                    </a:cubicBezTo>
                    <a:lnTo>
                      <a:pt x="195" y="257"/>
                    </a:lnTo>
                    <a:cubicBezTo>
                      <a:pt x="222" y="204"/>
                      <a:pt x="222" y="204"/>
                      <a:pt x="222" y="204"/>
                    </a:cubicBezTo>
                    <a:cubicBezTo>
                      <a:pt x="222" y="195"/>
                      <a:pt x="213" y="195"/>
                      <a:pt x="204" y="195"/>
                    </a:cubicBezTo>
                    <a:lnTo>
                      <a:pt x="204" y="195"/>
                    </a:lnTo>
                    <a:cubicBezTo>
                      <a:pt x="195" y="187"/>
                      <a:pt x="186" y="187"/>
                      <a:pt x="186" y="178"/>
                    </a:cubicBezTo>
                    <a:cubicBezTo>
                      <a:pt x="186" y="169"/>
                      <a:pt x="186" y="169"/>
                      <a:pt x="195" y="160"/>
                    </a:cubicBezTo>
                    <a:cubicBezTo>
                      <a:pt x="204" y="142"/>
                      <a:pt x="258" y="89"/>
                      <a:pt x="258" y="89"/>
                    </a:cubicBezTo>
                    <a:cubicBezTo>
                      <a:pt x="266" y="80"/>
                      <a:pt x="266" y="80"/>
                      <a:pt x="275" y="80"/>
                    </a:cubicBezTo>
                    <a:cubicBezTo>
                      <a:pt x="275" y="89"/>
                      <a:pt x="284" y="89"/>
                      <a:pt x="284" y="89"/>
                    </a:cubicBezTo>
                    <a:cubicBezTo>
                      <a:pt x="284" y="97"/>
                      <a:pt x="275" y="97"/>
                      <a:pt x="275" y="106"/>
                    </a:cubicBezTo>
                    <a:cubicBezTo>
                      <a:pt x="249" y="160"/>
                      <a:pt x="249" y="160"/>
                      <a:pt x="249" y="160"/>
                    </a:cubicBezTo>
                    <a:cubicBezTo>
                      <a:pt x="258" y="160"/>
                      <a:pt x="266" y="169"/>
                      <a:pt x="275" y="169"/>
                    </a:cubicBezTo>
                    <a:lnTo>
                      <a:pt x="275" y="169"/>
                    </a:lnTo>
                    <a:cubicBezTo>
                      <a:pt x="284" y="169"/>
                      <a:pt x="293" y="178"/>
                      <a:pt x="293" y="187"/>
                    </a:cubicBezTo>
                    <a:lnTo>
                      <a:pt x="284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" name="Group 47"/>
            <p:cNvGrpSpPr/>
            <p:nvPr/>
          </p:nvGrpSpPr>
          <p:grpSpPr>
            <a:xfrm>
              <a:off x="6807477" y="3045336"/>
              <a:ext cx="1092888" cy="1713903"/>
              <a:chOff x="6807477" y="2883411"/>
              <a:chExt cx="1092888" cy="1713903"/>
            </a:xfrm>
          </p:grpSpPr>
          <p:sp>
            <p:nvSpPr>
              <p:cNvPr id="45" name="Freeform 58"/>
              <p:cNvSpPr>
                <a:spLocks/>
              </p:cNvSpPr>
              <p:nvPr/>
            </p:nvSpPr>
            <p:spPr bwMode="auto">
              <a:xfrm>
                <a:off x="6807477" y="2883411"/>
                <a:ext cx="1092888" cy="1713903"/>
              </a:xfrm>
              <a:custGeom>
                <a:avLst/>
                <a:gdLst/>
                <a:ahLst/>
                <a:cxnLst>
                  <a:cxn ang="0">
                    <a:pos x="38" y="293"/>
                  </a:cxn>
                  <a:cxn ang="0">
                    <a:pos x="171" y="365"/>
                  </a:cxn>
                  <a:cxn ang="0">
                    <a:pos x="219" y="308"/>
                  </a:cxn>
                  <a:cxn ang="0">
                    <a:pos x="208" y="47"/>
                  </a:cxn>
                  <a:cxn ang="0">
                    <a:pos x="163" y="17"/>
                  </a:cxn>
                  <a:cxn ang="0">
                    <a:pos x="26" y="101"/>
                  </a:cxn>
                  <a:cxn ang="0">
                    <a:pos x="8" y="135"/>
                  </a:cxn>
                  <a:cxn ang="0">
                    <a:pos x="14" y="233"/>
                  </a:cxn>
                  <a:cxn ang="0">
                    <a:pos x="38" y="293"/>
                  </a:cxn>
                </a:cxnLst>
                <a:rect l="0" t="0" r="r" b="b"/>
                <a:pathLst>
                  <a:path w="246" h="385">
                    <a:moveTo>
                      <a:pt x="38" y="293"/>
                    </a:moveTo>
                    <a:cubicBezTo>
                      <a:pt x="60" y="304"/>
                      <a:pt x="171" y="365"/>
                      <a:pt x="171" y="365"/>
                    </a:cubicBezTo>
                    <a:cubicBezTo>
                      <a:pt x="171" y="365"/>
                      <a:pt x="197" y="385"/>
                      <a:pt x="219" y="308"/>
                    </a:cubicBezTo>
                    <a:cubicBezTo>
                      <a:pt x="241" y="232"/>
                      <a:pt x="246" y="140"/>
                      <a:pt x="208" y="47"/>
                    </a:cubicBezTo>
                    <a:cubicBezTo>
                      <a:pt x="203" y="35"/>
                      <a:pt x="191" y="0"/>
                      <a:pt x="163" y="17"/>
                    </a:cubicBezTo>
                    <a:cubicBezTo>
                      <a:pt x="136" y="35"/>
                      <a:pt x="26" y="101"/>
                      <a:pt x="26" y="101"/>
                    </a:cubicBezTo>
                    <a:cubicBezTo>
                      <a:pt x="26" y="101"/>
                      <a:pt x="4" y="114"/>
                      <a:pt x="8" y="135"/>
                    </a:cubicBezTo>
                    <a:cubicBezTo>
                      <a:pt x="13" y="156"/>
                      <a:pt x="21" y="200"/>
                      <a:pt x="14" y="233"/>
                    </a:cubicBezTo>
                    <a:cubicBezTo>
                      <a:pt x="8" y="263"/>
                      <a:pt x="0" y="273"/>
                      <a:pt x="38" y="29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141"/>
              <p:cNvSpPr>
                <a:spLocks/>
              </p:cNvSpPr>
              <p:nvPr/>
            </p:nvSpPr>
            <p:spPr bwMode="auto">
              <a:xfrm>
                <a:off x="7126463" y="3502271"/>
                <a:ext cx="517182" cy="526333"/>
              </a:xfrm>
              <a:custGeom>
                <a:avLst/>
                <a:gdLst>
                  <a:gd name="T0" fmla="*/ 479 w 497"/>
                  <a:gd name="T1" fmla="*/ 186 h 506"/>
                  <a:gd name="T2" fmla="*/ 479 w 497"/>
                  <a:gd name="T3" fmla="*/ 186 h 506"/>
                  <a:gd name="T4" fmla="*/ 292 w 497"/>
                  <a:gd name="T5" fmla="*/ 142 h 506"/>
                  <a:gd name="T6" fmla="*/ 266 w 497"/>
                  <a:gd name="T7" fmla="*/ 17 h 506"/>
                  <a:gd name="T8" fmla="*/ 239 w 497"/>
                  <a:gd name="T9" fmla="*/ 0 h 506"/>
                  <a:gd name="T10" fmla="*/ 17 w 497"/>
                  <a:gd name="T11" fmla="*/ 61 h 506"/>
                  <a:gd name="T12" fmla="*/ 0 w 497"/>
                  <a:gd name="T13" fmla="*/ 89 h 506"/>
                  <a:gd name="T14" fmla="*/ 79 w 497"/>
                  <a:gd name="T15" fmla="*/ 390 h 506"/>
                  <a:gd name="T16" fmla="*/ 107 w 497"/>
                  <a:gd name="T17" fmla="*/ 399 h 506"/>
                  <a:gd name="T18" fmla="*/ 195 w 497"/>
                  <a:gd name="T19" fmla="*/ 372 h 506"/>
                  <a:gd name="T20" fmla="*/ 177 w 497"/>
                  <a:gd name="T21" fmla="*/ 425 h 506"/>
                  <a:gd name="T22" fmla="*/ 195 w 497"/>
                  <a:gd name="T23" fmla="*/ 443 h 506"/>
                  <a:gd name="T24" fmla="*/ 398 w 497"/>
                  <a:gd name="T25" fmla="*/ 496 h 506"/>
                  <a:gd name="T26" fmla="*/ 426 w 497"/>
                  <a:gd name="T27" fmla="*/ 487 h 506"/>
                  <a:gd name="T28" fmla="*/ 496 w 497"/>
                  <a:gd name="T29" fmla="*/ 212 h 506"/>
                  <a:gd name="T30" fmla="*/ 479 w 497"/>
                  <a:gd name="T31" fmla="*/ 186 h 506"/>
                  <a:gd name="T32" fmla="*/ 35 w 497"/>
                  <a:gd name="T33" fmla="*/ 97 h 506"/>
                  <a:gd name="T34" fmla="*/ 35 w 497"/>
                  <a:gd name="T35" fmla="*/ 97 h 506"/>
                  <a:gd name="T36" fmla="*/ 230 w 497"/>
                  <a:gd name="T37" fmla="*/ 44 h 506"/>
                  <a:gd name="T38" fmla="*/ 310 w 497"/>
                  <a:gd name="T39" fmla="*/ 310 h 506"/>
                  <a:gd name="T40" fmla="*/ 116 w 497"/>
                  <a:gd name="T41" fmla="*/ 364 h 506"/>
                  <a:gd name="T42" fmla="*/ 35 w 497"/>
                  <a:gd name="T43" fmla="*/ 97 h 506"/>
                  <a:gd name="T44" fmla="*/ 389 w 497"/>
                  <a:gd name="T45" fmla="*/ 461 h 506"/>
                  <a:gd name="T46" fmla="*/ 389 w 497"/>
                  <a:gd name="T47" fmla="*/ 461 h 506"/>
                  <a:gd name="T48" fmla="*/ 222 w 497"/>
                  <a:gd name="T49" fmla="*/ 417 h 506"/>
                  <a:gd name="T50" fmla="*/ 230 w 497"/>
                  <a:gd name="T51" fmla="*/ 364 h 506"/>
                  <a:gd name="T52" fmla="*/ 328 w 497"/>
                  <a:gd name="T53" fmla="*/ 336 h 506"/>
                  <a:gd name="T54" fmla="*/ 345 w 497"/>
                  <a:gd name="T55" fmla="*/ 319 h 506"/>
                  <a:gd name="T56" fmla="*/ 310 w 497"/>
                  <a:gd name="T57" fmla="*/ 177 h 506"/>
                  <a:gd name="T58" fmla="*/ 451 w 497"/>
                  <a:gd name="T59" fmla="*/ 212 h 506"/>
                  <a:gd name="T60" fmla="*/ 389 w 497"/>
                  <a:gd name="T61" fmla="*/ 46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506">
                    <a:moveTo>
                      <a:pt x="479" y="186"/>
                    </a:moveTo>
                    <a:lnTo>
                      <a:pt x="479" y="186"/>
                    </a:ln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66" y="17"/>
                      <a:pt x="266" y="17"/>
                      <a:pt x="266" y="17"/>
                    </a:cubicBezTo>
                    <a:cubicBezTo>
                      <a:pt x="257" y="8"/>
                      <a:pt x="248" y="0"/>
                      <a:pt x="239" y="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0" y="71"/>
                      <a:pt x="0" y="80"/>
                      <a:pt x="0" y="89"/>
                    </a:cubicBezTo>
                    <a:cubicBezTo>
                      <a:pt x="79" y="390"/>
                      <a:pt x="79" y="390"/>
                      <a:pt x="79" y="390"/>
                    </a:cubicBezTo>
                    <a:cubicBezTo>
                      <a:pt x="79" y="399"/>
                      <a:pt x="97" y="399"/>
                      <a:pt x="107" y="399"/>
                    </a:cubicBezTo>
                    <a:cubicBezTo>
                      <a:pt x="195" y="372"/>
                      <a:pt x="195" y="372"/>
                      <a:pt x="195" y="372"/>
                    </a:cubicBezTo>
                    <a:cubicBezTo>
                      <a:pt x="177" y="425"/>
                      <a:pt x="177" y="425"/>
                      <a:pt x="177" y="425"/>
                    </a:cubicBezTo>
                    <a:cubicBezTo>
                      <a:pt x="177" y="434"/>
                      <a:pt x="186" y="443"/>
                      <a:pt x="195" y="443"/>
                    </a:cubicBezTo>
                    <a:cubicBezTo>
                      <a:pt x="398" y="496"/>
                      <a:pt x="398" y="496"/>
                      <a:pt x="398" y="496"/>
                    </a:cubicBezTo>
                    <a:cubicBezTo>
                      <a:pt x="407" y="505"/>
                      <a:pt x="416" y="496"/>
                      <a:pt x="426" y="487"/>
                    </a:cubicBezTo>
                    <a:cubicBezTo>
                      <a:pt x="496" y="212"/>
                      <a:pt x="496" y="212"/>
                      <a:pt x="496" y="212"/>
                    </a:cubicBezTo>
                    <a:cubicBezTo>
                      <a:pt x="496" y="204"/>
                      <a:pt x="488" y="186"/>
                      <a:pt x="479" y="186"/>
                    </a:cubicBezTo>
                    <a:close/>
                    <a:moveTo>
                      <a:pt x="35" y="97"/>
                    </a:moveTo>
                    <a:lnTo>
                      <a:pt x="35" y="97"/>
                    </a:lnTo>
                    <a:cubicBezTo>
                      <a:pt x="230" y="44"/>
                      <a:pt x="230" y="44"/>
                      <a:pt x="230" y="44"/>
                    </a:cubicBezTo>
                    <a:cubicBezTo>
                      <a:pt x="310" y="310"/>
                      <a:pt x="310" y="310"/>
                      <a:pt x="310" y="310"/>
                    </a:cubicBezTo>
                    <a:cubicBezTo>
                      <a:pt x="116" y="364"/>
                      <a:pt x="116" y="364"/>
                      <a:pt x="116" y="364"/>
                    </a:cubicBezTo>
                    <a:lnTo>
                      <a:pt x="35" y="97"/>
                    </a:lnTo>
                    <a:close/>
                    <a:moveTo>
                      <a:pt x="389" y="461"/>
                    </a:moveTo>
                    <a:lnTo>
                      <a:pt x="389" y="461"/>
                    </a:lnTo>
                    <a:cubicBezTo>
                      <a:pt x="222" y="417"/>
                      <a:pt x="222" y="417"/>
                      <a:pt x="222" y="417"/>
                    </a:cubicBezTo>
                    <a:cubicBezTo>
                      <a:pt x="230" y="364"/>
                      <a:pt x="230" y="364"/>
                      <a:pt x="230" y="364"/>
                    </a:cubicBezTo>
                    <a:cubicBezTo>
                      <a:pt x="328" y="336"/>
                      <a:pt x="328" y="336"/>
                      <a:pt x="328" y="336"/>
                    </a:cubicBezTo>
                    <a:cubicBezTo>
                      <a:pt x="336" y="336"/>
                      <a:pt x="345" y="327"/>
                      <a:pt x="345" y="319"/>
                    </a:cubicBezTo>
                    <a:cubicBezTo>
                      <a:pt x="310" y="177"/>
                      <a:pt x="310" y="177"/>
                      <a:pt x="310" y="177"/>
                    </a:cubicBezTo>
                    <a:cubicBezTo>
                      <a:pt x="451" y="212"/>
                      <a:pt x="451" y="212"/>
                      <a:pt x="451" y="212"/>
                    </a:cubicBezTo>
                    <a:lnTo>
                      <a:pt x="389" y="4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50"/>
            <p:cNvGrpSpPr/>
            <p:nvPr/>
          </p:nvGrpSpPr>
          <p:grpSpPr>
            <a:xfrm>
              <a:off x="6144898" y="4375382"/>
              <a:ext cx="1476743" cy="1354496"/>
              <a:chOff x="6144898" y="4213457"/>
              <a:chExt cx="1476743" cy="1354496"/>
            </a:xfrm>
          </p:grpSpPr>
          <p:sp>
            <p:nvSpPr>
              <p:cNvPr id="43" name="Freeform 60"/>
              <p:cNvSpPr>
                <a:spLocks/>
              </p:cNvSpPr>
              <p:nvPr/>
            </p:nvSpPr>
            <p:spPr bwMode="auto">
              <a:xfrm>
                <a:off x="6144898" y="4213457"/>
                <a:ext cx="1476743" cy="1354496"/>
              </a:xfrm>
              <a:custGeom>
                <a:avLst/>
                <a:gdLst/>
                <a:ahLst/>
                <a:cxnLst>
                  <a:cxn ang="0">
                    <a:pos x="2" y="120"/>
                  </a:cxn>
                  <a:cxn ang="0">
                    <a:pos x="7" y="272"/>
                  </a:cxn>
                  <a:cxn ang="0">
                    <a:pos x="81" y="284"/>
                  </a:cxn>
                  <a:cxn ang="0">
                    <a:pos x="300" y="141"/>
                  </a:cxn>
                  <a:cxn ang="0">
                    <a:pos x="303" y="88"/>
                  </a:cxn>
                  <a:cxn ang="0">
                    <a:pos x="160" y="12"/>
                  </a:cxn>
                  <a:cxn ang="0">
                    <a:pos x="123" y="14"/>
                  </a:cxn>
                  <a:cxn ang="0">
                    <a:pos x="41" y="69"/>
                  </a:cxn>
                  <a:cxn ang="0">
                    <a:pos x="2" y="120"/>
                  </a:cxn>
                </a:cxnLst>
                <a:rect l="0" t="0" r="r" b="b"/>
                <a:pathLst>
                  <a:path w="332" h="304">
                    <a:moveTo>
                      <a:pt x="2" y="120"/>
                    </a:moveTo>
                    <a:cubicBezTo>
                      <a:pt x="3" y="145"/>
                      <a:pt x="7" y="272"/>
                      <a:pt x="7" y="272"/>
                    </a:cubicBezTo>
                    <a:cubicBezTo>
                      <a:pt x="7" y="272"/>
                      <a:pt x="4" y="304"/>
                      <a:pt x="81" y="284"/>
                    </a:cubicBezTo>
                    <a:cubicBezTo>
                      <a:pt x="158" y="264"/>
                      <a:pt x="240" y="222"/>
                      <a:pt x="300" y="141"/>
                    </a:cubicBezTo>
                    <a:cubicBezTo>
                      <a:pt x="308" y="131"/>
                      <a:pt x="332" y="102"/>
                      <a:pt x="303" y="88"/>
                    </a:cubicBezTo>
                    <a:cubicBezTo>
                      <a:pt x="274" y="73"/>
                      <a:pt x="160" y="12"/>
                      <a:pt x="160" y="12"/>
                    </a:cubicBezTo>
                    <a:cubicBezTo>
                      <a:pt x="160" y="12"/>
                      <a:pt x="139" y="0"/>
                      <a:pt x="123" y="14"/>
                    </a:cubicBezTo>
                    <a:cubicBezTo>
                      <a:pt x="107" y="29"/>
                      <a:pt x="73" y="58"/>
                      <a:pt x="41" y="69"/>
                    </a:cubicBezTo>
                    <a:cubicBezTo>
                      <a:pt x="12" y="80"/>
                      <a:pt x="0" y="78"/>
                      <a:pt x="2" y="120"/>
                    </a:cubicBezTo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123"/>
              <p:cNvSpPr>
                <a:spLocks/>
              </p:cNvSpPr>
              <p:nvPr/>
            </p:nvSpPr>
            <p:spPr bwMode="auto">
              <a:xfrm>
                <a:off x="6531183" y="4687484"/>
                <a:ext cx="401270" cy="409061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" name="Group 53"/>
            <p:cNvGrpSpPr/>
            <p:nvPr/>
          </p:nvGrpSpPr>
          <p:grpSpPr>
            <a:xfrm>
              <a:off x="5421196" y="3240930"/>
              <a:ext cx="1342272" cy="1339827"/>
              <a:chOff x="5421196" y="3079005"/>
              <a:chExt cx="1342272" cy="1339827"/>
            </a:xfrm>
          </p:grpSpPr>
          <p:sp>
            <p:nvSpPr>
              <p:cNvPr id="41" name="Oval 63"/>
              <p:cNvSpPr>
                <a:spLocks/>
              </p:cNvSpPr>
              <p:nvPr/>
            </p:nvSpPr>
            <p:spPr bwMode="auto">
              <a:xfrm>
                <a:off x="5421196" y="3079005"/>
                <a:ext cx="1342272" cy="133982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65"/>
              <p:cNvSpPr>
                <a:spLocks/>
              </p:cNvSpPr>
              <p:nvPr/>
            </p:nvSpPr>
            <p:spPr bwMode="auto">
              <a:xfrm>
                <a:off x="5860487" y="3528208"/>
                <a:ext cx="463689" cy="463689"/>
              </a:xfrm>
              <a:custGeom>
                <a:avLst/>
                <a:gdLst>
                  <a:gd name="T0" fmla="*/ 381 w 417"/>
                  <a:gd name="T1" fmla="*/ 203 h 417"/>
                  <a:gd name="T2" fmla="*/ 381 w 417"/>
                  <a:gd name="T3" fmla="*/ 203 h 417"/>
                  <a:gd name="T4" fmla="*/ 416 w 417"/>
                  <a:gd name="T5" fmla="*/ 141 h 417"/>
                  <a:gd name="T6" fmla="*/ 408 w 417"/>
                  <a:gd name="T7" fmla="*/ 106 h 417"/>
                  <a:gd name="T8" fmla="*/ 337 w 417"/>
                  <a:gd name="T9" fmla="*/ 79 h 417"/>
                  <a:gd name="T10" fmla="*/ 319 w 417"/>
                  <a:gd name="T11" fmla="*/ 17 h 417"/>
                  <a:gd name="T12" fmla="*/ 275 w 417"/>
                  <a:gd name="T13" fmla="*/ 0 h 417"/>
                  <a:gd name="T14" fmla="*/ 213 w 417"/>
                  <a:gd name="T15" fmla="*/ 35 h 417"/>
                  <a:gd name="T16" fmla="*/ 151 w 417"/>
                  <a:gd name="T17" fmla="*/ 0 h 417"/>
                  <a:gd name="T18" fmla="*/ 107 w 417"/>
                  <a:gd name="T19" fmla="*/ 17 h 417"/>
                  <a:gd name="T20" fmla="*/ 89 w 417"/>
                  <a:gd name="T21" fmla="*/ 79 h 417"/>
                  <a:gd name="T22" fmla="*/ 18 w 417"/>
                  <a:gd name="T23" fmla="*/ 106 h 417"/>
                  <a:gd name="T24" fmla="*/ 0 w 417"/>
                  <a:gd name="T25" fmla="*/ 141 h 417"/>
                  <a:gd name="T26" fmla="*/ 44 w 417"/>
                  <a:gd name="T27" fmla="*/ 203 h 417"/>
                  <a:gd name="T28" fmla="*/ 0 w 417"/>
                  <a:gd name="T29" fmla="*/ 275 h 417"/>
                  <a:gd name="T30" fmla="*/ 18 w 417"/>
                  <a:gd name="T31" fmla="*/ 310 h 417"/>
                  <a:gd name="T32" fmla="*/ 89 w 417"/>
                  <a:gd name="T33" fmla="*/ 328 h 417"/>
                  <a:gd name="T34" fmla="*/ 107 w 417"/>
                  <a:gd name="T35" fmla="*/ 398 h 417"/>
                  <a:gd name="T36" fmla="*/ 151 w 417"/>
                  <a:gd name="T37" fmla="*/ 416 h 417"/>
                  <a:gd name="T38" fmla="*/ 213 w 417"/>
                  <a:gd name="T39" fmla="*/ 372 h 417"/>
                  <a:gd name="T40" fmla="*/ 275 w 417"/>
                  <a:gd name="T41" fmla="*/ 416 h 417"/>
                  <a:gd name="T42" fmla="*/ 319 w 417"/>
                  <a:gd name="T43" fmla="*/ 398 h 417"/>
                  <a:gd name="T44" fmla="*/ 337 w 417"/>
                  <a:gd name="T45" fmla="*/ 328 h 417"/>
                  <a:gd name="T46" fmla="*/ 408 w 417"/>
                  <a:gd name="T47" fmla="*/ 310 h 417"/>
                  <a:gd name="T48" fmla="*/ 416 w 417"/>
                  <a:gd name="T49" fmla="*/ 265 h 417"/>
                  <a:gd name="T50" fmla="*/ 381 w 417"/>
                  <a:gd name="T51" fmla="*/ 203 h 417"/>
                  <a:gd name="T52" fmla="*/ 213 w 417"/>
                  <a:gd name="T53" fmla="*/ 292 h 417"/>
                  <a:gd name="T54" fmla="*/ 213 w 417"/>
                  <a:gd name="T55" fmla="*/ 292 h 417"/>
                  <a:gd name="T56" fmla="*/ 125 w 417"/>
                  <a:gd name="T57" fmla="*/ 203 h 417"/>
                  <a:gd name="T58" fmla="*/ 213 w 417"/>
                  <a:gd name="T59" fmla="*/ 115 h 417"/>
                  <a:gd name="T60" fmla="*/ 301 w 417"/>
                  <a:gd name="T61" fmla="*/ 203 h 417"/>
                  <a:gd name="T62" fmla="*/ 213 w 417"/>
                  <a:gd name="T63" fmla="*/ 29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7" h="417">
                    <a:moveTo>
                      <a:pt x="381" y="203"/>
                    </a:moveTo>
                    <a:lnTo>
                      <a:pt x="381" y="203"/>
                    </a:lnTo>
                    <a:cubicBezTo>
                      <a:pt x="381" y="177"/>
                      <a:pt x="399" y="159"/>
                      <a:pt x="416" y="141"/>
                    </a:cubicBezTo>
                    <a:cubicBezTo>
                      <a:pt x="416" y="132"/>
                      <a:pt x="408" y="115"/>
                      <a:pt x="408" y="106"/>
                    </a:cubicBezTo>
                    <a:cubicBezTo>
                      <a:pt x="372" y="115"/>
                      <a:pt x="354" y="97"/>
                      <a:pt x="337" y="79"/>
                    </a:cubicBezTo>
                    <a:cubicBezTo>
                      <a:pt x="319" y="62"/>
                      <a:pt x="310" y="44"/>
                      <a:pt x="319" y="17"/>
                    </a:cubicBezTo>
                    <a:cubicBezTo>
                      <a:pt x="310" y="9"/>
                      <a:pt x="293" y="0"/>
                      <a:pt x="275" y="0"/>
                    </a:cubicBezTo>
                    <a:cubicBezTo>
                      <a:pt x="266" y="17"/>
                      <a:pt x="240" y="35"/>
                      <a:pt x="213" y="35"/>
                    </a:cubicBezTo>
                    <a:cubicBezTo>
                      <a:pt x="187" y="35"/>
                      <a:pt x="160" y="17"/>
                      <a:pt x="151" y="0"/>
                    </a:cubicBezTo>
                    <a:cubicBezTo>
                      <a:pt x="133" y="0"/>
                      <a:pt x="116" y="9"/>
                      <a:pt x="107" y="17"/>
                    </a:cubicBezTo>
                    <a:cubicBezTo>
                      <a:pt x="116" y="44"/>
                      <a:pt x="107" y="62"/>
                      <a:pt x="89" y="79"/>
                    </a:cubicBezTo>
                    <a:cubicBezTo>
                      <a:pt x="72" y="97"/>
                      <a:pt x="44" y="115"/>
                      <a:pt x="18" y="106"/>
                    </a:cubicBezTo>
                    <a:cubicBezTo>
                      <a:pt x="18" y="115"/>
                      <a:pt x="9" y="132"/>
                      <a:pt x="0" y="141"/>
                    </a:cubicBezTo>
                    <a:cubicBezTo>
                      <a:pt x="27" y="159"/>
                      <a:pt x="44" y="177"/>
                      <a:pt x="44" y="203"/>
                    </a:cubicBezTo>
                    <a:cubicBezTo>
                      <a:pt x="44" y="230"/>
                      <a:pt x="27" y="256"/>
                      <a:pt x="0" y="275"/>
                    </a:cubicBezTo>
                    <a:cubicBezTo>
                      <a:pt x="9" y="283"/>
                      <a:pt x="18" y="301"/>
                      <a:pt x="18" y="310"/>
                    </a:cubicBezTo>
                    <a:cubicBezTo>
                      <a:pt x="44" y="310"/>
                      <a:pt x="72" y="310"/>
                      <a:pt x="89" y="328"/>
                    </a:cubicBezTo>
                    <a:cubicBezTo>
                      <a:pt x="107" y="345"/>
                      <a:pt x="116" y="372"/>
                      <a:pt x="107" y="398"/>
                    </a:cubicBezTo>
                    <a:cubicBezTo>
                      <a:pt x="116" y="407"/>
                      <a:pt x="133" y="407"/>
                      <a:pt x="151" y="416"/>
                    </a:cubicBezTo>
                    <a:cubicBezTo>
                      <a:pt x="160" y="389"/>
                      <a:pt x="187" y="372"/>
                      <a:pt x="213" y="372"/>
                    </a:cubicBezTo>
                    <a:cubicBezTo>
                      <a:pt x="240" y="372"/>
                      <a:pt x="266" y="389"/>
                      <a:pt x="275" y="416"/>
                    </a:cubicBezTo>
                    <a:cubicBezTo>
                      <a:pt x="293" y="407"/>
                      <a:pt x="310" y="407"/>
                      <a:pt x="319" y="398"/>
                    </a:cubicBezTo>
                    <a:cubicBezTo>
                      <a:pt x="310" y="372"/>
                      <a:pt x="319" y="345"/>
                      <a:pt x="337" y="328"/>
                    </a:cubicBezTo>
                    <a:cubicBezTo>
                      <a:pt x="354" y="310"/>
                      <a:pt x="372" y="301"/>
                      <a:pt x="408" y="310"/>
                    </a:cubicBezTo>
                    <a:cubicBezTo>
                      <a:pt x="408" y="292"/>
                      <a:pt x="416" y="283"/>
                      <a:pt x="416" y="265"/>
                    </a:cubicBezTo>
                    <a:cubicBezTo>
                      <a:pt x="399" y="256"/>
                      <a:pt x="381" y="230"/>
                      <a:pt x="381" y="203"/>
                    </a:cubicBezTo>
                    <a:close/>
                    <a:moveTo>
                      <a:pt x="213" y="292"/>
                    </a:moveTo>
                    <a:lnTo>
                      <a:pt x="213" y="292"/>
                    </a:lnTo>
                    <a:cubicBezTo>
                      <a:pt x="160" y="292"/>
                      <a:pt x="125" y="256"/>
                      <a:pt x="125" y="203"/>
                    </a:cubicBezTo>
                    <a:cubicBezTo>
                      <a:pt x="125" y="159"/>
                      <a:pt x="160" y="115"/>
                      <a:pt x="213" y="115"/>
                    </a:cubicBezTo>
                    <a:cubicBezTo>
                      <a:pt x="266" y="115"/>
                      <a:pt x="301" y="159"/>
                      <a:pt x="301" y="203"/>
                    </a:cubicBezTo>
                    <a:cubicBezTo>
                      <a:pt x="301" y="256"/>
                      <a:pt x="266" y="292"/>
                      <a:pt x="213" y="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8" name="MH_Entry_1"/>
          <p:cNvSpPr/>
          <p:nvPr>
            <p:custDataLst>
              <p:tags r:id="rId2"/>
            </p:custDataLst>
          </p:nvPr>
        </p:nvSpPr>
        <p:spPr>
          <a:xfrm>
            <a:off x="1505281" y="450062"/>
            <a:ext cx="10263611" cy="57720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57153" y="1061845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886108" y="3181007"/>
            <a:ext cx="3141785" cy="117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236725" y="4687332"/>
            <a:ext cx="3791152" cy="209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7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7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" y="1061831"/>
            <a:ext cx="4291635" cy="2836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 hiện được cảm nhận của về một số yếu tố hình thức nghệ thuật của bài thơ (thể thơ, từ ngữ, hình ảnh, biện pháp tu từ…)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" y="4849411"/>
            <a:ext cx="3997251" cy="1951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 được cảm xúc về 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</a:t>
            </a: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ội dung chính hoặc một khía cạnh nội dung của bài thơ</a:t>
            </a:r>
          </a:p>
        </p:txBody>
      </p:sp>
    </p:spTree>
    <p:extLst>
      <p:ext uri="{BB962C8B-B14F-4D97-AF65-F5344CB8AC3E}">
        <p14:creationId xmlns:p14="http://schemas.microsoft.com/office/powerpoint/2010/main" val="118053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137" y="1097593"/>
            <a:ext cx="11359663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nhớ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2125" y="437673"/>
            <a:ext cx="4511123" cy="587144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77" y="1716173"/>
            <a:ext cx="9577755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0585" y="2264457"/>
            <a:ext cx="6096000" cy="286232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chính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723" y="5060417"/>
            <a:ext cx="9981092" cy="646331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57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62119"/>
              </p:ext>
            </p:extLst>
          </p:nvPr>
        </p:nvGraphicFramePr>
        <p:xfrm>
          <a:off x="1629525" y="1630888"/>
          <a:ext cx="8780583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472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3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Biểu hiện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 dung kết đoạn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4647064" y="327016"/>
            <a:ext cx="3805275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PHIẾU HỌC TẬP</a:t>
            </a:r>
            <a:endParaRPr lang="en-US" sz="36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86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70195"/>
              </p:ext>
            </p:extLst>
          </p:nvPr>
        </p:nvGraphicFramePr>
        <p:xfrm>
          <a:off x="492372" y="1090249"/>
          <a:ext cx="11359661" cy="5189731"/>
        </p:xfrm>
        <a:graphic>
          <a:graphicData uri="http://schemas.openxmlformats.org/drawingml/2006/table">
            <a:tbl>
              <a:tblPr firstRow="1" firstCol="1" bandRow="1"/>
              <a:tblGrid>
                <a:gridCol w="3645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3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văn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80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4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quát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075" marR="490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ular Callout 2"/>
          <p:cNvSpPr/>
          <p:nvPr/>
        </p:nvSpPr>
        <p:spPr>
          <a:xfrm>
            <a:off x="2913945" y="790977"/>
            <a:ext cx="5591907" cy="2508739"/>
          </a:xfrm>
          <a:prstGeom prst="wedgeRoundRectCallout">
            <a:avLst>
              <a:gd name="adj1" fmla="val 64881"/>
              <a:gd name="adj2" fmla="val 78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</a:pP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Rút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ra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những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điểm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cần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lưu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ý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khi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viết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đoạn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văn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cảm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xúc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về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bài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thơ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lục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800" i="1" kern="100" dirty="0" err="1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bát</a:t>
            </a:r>
            <a:r>
              <a:rPr lang="en-US" sz="2800" i="1" kern="100" dirty="0">
                <a:solidFill>
                  <a:schemeClr val="bg1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452124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452"/>
          <p:cNvSpPr/>
          <p:nvPr/>
        </p:nvSpPr>
        <p:spPr>
          <a:xfrm>
            <a:off x="1138838" y="2887524"/>
            <a:ext cx="2292817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hape 1454"/>
          <p:cNvSpPr/>
          <p:nvPr/>
        </p:nvSpPr>
        <p:spPr>
          <a:xfrm>
            <a:off x="368615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456"/>
          <p:cNvSpPr/>
          <p:nvPr/>
        </p:nvSpPr>
        <p:spPr>
          <a:xfrm>
            <a:off x="6213033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1458"/>
          <p:cNvSpPr/>
          <p:nvPr/>
        </p:nvSpPr>
        <p:spPr>
          <a:xfrm>
            <a:off x="8760361" y="2887524"/>
            <a:ext cx="2292819" cy="2612203"/>
          </a:xfrm>
          <a:prstGeom prst="roundRect">
            <a:avLst>
              <a:gd name="adj" fmla="val 6924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Shape 1460"/>
          <p:cNvSpPr/>
          <p:nvPr/>
        </p:nvSpPr>
        <p:spPr>
          <a:xfrm>
            <a:off x="1441327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1369105" y="2088750"/>
            <a:ext cx="474017" cy="474017"/>
            <a:chOff x="1369087" y="2088729"/>
            <a:chExt cx="474017" cy="474016"/>
          </a:xfrm>
        </p:grpSpPr>
        <p:sp>
          <p:nvSpPr>
            <p:cNvPr id="9" name="Shape 1463"/>
            <p:cNvSpPr/>
            <p:nvPr/>
          </p:nvSpPr>
          <p:spPr>
            <a:xfrm>
              <a:off x="1369087" y="2088729"/>
              <a:ext cx="474017" cy="47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Shape 1464"/>
            <p:cNvSpPr/>
            <p:nvPr/>
          </p:nvSpPr>
          <p:spPr>
            <a:xfrm>
              <a:off x="1477567" y="2232573"/>
              <a:ext cx="23165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363" extrusionOk="0">
                  <a:moveTo>
                    <a:pt x="7274" y="21020"/>
                  </a:moveTo>
                  <a:cubicBezTo>
                    <a:pt x="7274" y="21376"/>
                    <a:pt x="7435" y="21475"/>
                    <a:pt x="7659" y="21222"/>
                  </a:cubicBezTo>
                  <a:cubicBezTo>
                    <a:pt x="7951" y="20894"/>
                    <a:pt x="10973" y="17529"/>
                    <a:pt x="10973" y="17529"/>
                  </a:cubicBezTo>
                  <a:lnTo>
                    <a:pt x="7274" y="15153"/>
                  </a:lnTo>
                  <a:cubicBezTo>
                    <a:pt x="7274" y="15153"/>
                    <a:pt x="7274" y="21020"/>
                    <a:pt x="7274" y="21020"/>
                  </a:cubicBezTo>
                  <a:close/>
                  <a:moveTo>
                    <a:pt x="20812" y="50"/>
                  </a:moveTo>
                  <a:cubicBezTo>
                    <a:pt x="20412" y="224"/>
                    <a:pt x="667" y="8860"/>
                    <a:pt x="277" y="9030"/>
                  </a:cubicBezTo>
                  <a:cubicBezTo>
                    <a:pt x="-53" y="9174"/>
                    <a:pt x="-126" y="9528"/>
                    <a:pt x="266" y="9723"/>
                  </a:cubicBezTo>
                  <a:cubicBezTo>
                    <a:pt x="733" y="9955"/>
                    <a:pt x="4681" y="11919"/>
                    <a:pt x="4681" y="11919"/>
                  </a:cubicBezTo>
                  <a:lnTo>
                    <a:pt x="4681" y="11919"/>
                  </a:lnTo>
                  <a:lnTo>
                    <a:pt x="7298" y="13221"/>
                  </a:lnTo>
                  <a:cubicBezTo>
                    <a:pt x="7298" y="13221"/>
                    <a:pt x="19903" y="1732"/>
                    <a:pt x="20073" y="1577"/>
                  </a:cubicBezTo>
                  <a:cubicBezTo>
                    <a:pt x="20246" y="1420"/>
                    <a:pt x="20443" y="1713"/>
                    <a:pt x="20319" y="1881"/>
                  </a:cubicBezTo>
                  <a:cubicBezTo>
                    <a:pt x="20194" y="2050"/>
                    <a:pt x="11163" y="14170"/>
                    <a:pt x="11163" y="14170"/>
                  </a:cubicBezTo>
                  <a:cubicBezTo>
                    <a:pt x="11163" y="14170"/>
                    <a:pt x="11163" y="14170"/>
                    <a:pt x="11163" y="14171"/>
                  </a:cubicBezTo>
                  <a:lnTo>
                    <a:pt x="10637" y="14898"/>
                  </a:lnTo>
                  <a:lnTo>
                    <a:pt x="11333" y="15363"/>
                  </a:lnTo>
                  <a:lnTo>
                    <a:pt x="11333" y="15363"/>
                  </a:lnTo>
                  <a:cubicBezTo>
                    <a:pt x="11333" y="15363"/>
                    <a:pt x="16742" y="18976"/>
                    <a:pt x="17127" y="19234"/>
                  </a:cubicBezTo>
                  <a:cubicBezTo>
                    <a:pt x="17464" y="19459"/>
                    <a:pt x="17904" y="19272"/>
                    <a:pt x="18001" y="18750"/>
                  </a:cubicBezTo>
                  <a:cubicBezTo>
                    <a:pt x="18117" y="18135"/>
                    <a:pt x="21310" y="1052"/>
                    <a:pt x="21382" y="671"/>
                  </a:cubicBezTo>
                  <a:cubicBezTo>
                    <a:pt x="21474" y="177"/>
                    <a:pt x="21211" y="-125"/>
                    <a:pt x="20812" y="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Shape 1465"/>
          <p:cNvSpPr/>
          <p:nvPr/>
        </p:nvSpPr>
        <p:spPr>
          <a:xfrm>
            <a:off x="3988655" y="2048503"/>
            <a:ext cx="1687812" cy="1687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hape 1468"/>
          <p:cNvSpPr/>
          <p:nvPr/>
        </p:nvSpPr>
        <p:spPr>
          <a:xfrm>
            <a:off x="6533405" y="2045345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471"/>
          <p:cNvSpPr/>
          <p:nvPr/>
        </p:nvSpPr>
        <p:spPr>
          <a:xfrm>
            <a:off x="9085044" y="2050229"/>
            <a:ext cx="1684355" cy="1684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3906608" y="2088749"/>
            <a:ext cx="474017" cy="474017"/>
            <a:chOff x="3906591" y="2088732"/>
            <a:chExt cx="474017" cy="474017"/>
          </a:xfrm>
          <a:solidFill>
            <a:schemeClr val="bg1"/>
          </a:solidFill>
        </p:grpSpPr>
        <p:sp>
          <p:nvSpPr>
            <p:cNvPr id="15" name="Shape 1474"/>
            <p:cNvSpPr/>
            <p:nvPr/>
          </p:nvSpPr>
          <p:spPr>
            <a:xfrm>
              <a:off x="3906591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Group 1479"/>
            <p:cNvGrpSpPr/>
            <p:nvPr/>
          </p:nvGrpSpPr>
          <p:grpSpPr>
            <a:xfrm>
              <a:off x="4031314" y="2211790"/>
              <a:ext cx="199171" cy="186335"/>
              <a:chOff x="0" y="0"/>
              <a:chExt cx="398340" cy="372667"/>
            </a:xfrm>
            <a:grpFill/>
          </p:grpSpPr>
          <p:sp>
            <p:nvSpPr>
              <p:cNvPr id="17" name="Shape 1477"/>
              <p:cNvSpPr/>
              <p:nvPr/>
            </p:nvSpPr>
            <p:spPr>
              <a:xfrm>
                <a:off x="0" y="0"/>
                <a:ext cx="346395" cy="241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420" extrusionOk="0">
                    <a:moveTo>
                      <a:pt x="21474" y="11049"/>
                    </a:moveTo>
                    <a:lnTo>
                      <a:pt x="18909" y="958"/>
                    </a:lnTo>
                    <a:cubicBezTo>
                      <a:pt x="18720" y="217"/>
                      <a:pt x="18164" y="-180"/>
                      <a:pt x="17669" y="79"/>
                    </a:cubicBezTo>
                    <a:lnTo>
                      <a:pt x="618" y="8962"/>
                    </a:lnTo>
                    <a:cubicBezTo>
                      <a:pt x="123" y="9221"/>
                      <a:pt x="-126" y="10036"/>
                      <a:pt x="64" y="10782"/>
                    </a:cubicBezTo>
                    <a:lnTo>
                      <a:pt x="2769" y="21420"/>
                    </a:lnTo>
                    <a:lnTo>
                      <a:pt x="2769" y="15715"/>
                    </a:lnTo>
                    <a:cubicBezTo>
                      <a:pt x="2769" y="13145"/>
                      <a:pt x="4209" y="11049"/>
                      <a:pt x="5979" y="11049"/>
                    </a:cubicBezTo>
                    <a:lnTo>
                      <a:pt x="10484" y="11049"/>
                    </a:lnTo>
                    <a:lnTo>
                      <a:pt x="15858" y="5663"/>
                    </a:lnTo>
                    <a:lnTo>
                      <a:pt x="18967" y="11049"/>
                    </a:lnTo>
                    <a:cubicBezTo>
                      <a:pt x="18967" y="11049"/>
                      <a:pt x="21474" y="11049"/>
                      <a:pt x="21474" y="110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Shape 1478"/>
              <p:cNvSpPr/>
              <p:nvPr/>
            </p:nvSpPr>
            <p:spPr>
              <a:xfrm>
                <a:off x="74826" y="149651"/>
                <a:ext cx="323515" cy="223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71" y="0"/>
                    </a:moveTo>
                    <a:lnTo>
                      <a:pt x="1028" y="0"/>
                    </a:lnTo>
                    <a:cubicBezTo>
                      <a:pt x="460" y="0"/>
                      <a:pt x="0" y="708"/>
                      <a:pt x="0" y="1571"/>
                    </a:cubicBezTo>
                    <a:lnTo>
                      <a:pt x="0" y="20029"/>
                    </a:lnTo>
                    <a:cubicBezTo>
                      <a:pt x="0" y="20897"/>
                      <a:pt x="460" y="21600"/>
                      <a:pt x="1028" y="21600"/>
                    </a:cubicBezTo>
                    <a:lnTo>
                      <a:pt x="20571" y="21600"/>
                    </a:lnTo>
                    <a:cubicBezTo>
                      <a:pt x="21140" y="21600"/>
                      <a:pt x="21600" y="20897"/>
                      <a:pt x="21600" y="20029"/>
                    </a:cubicBezTo>
                    <a:lnTo>
                      <a:pt x="21600" y="1571"/>
                    </a:lnTo>
                    <a:cubicBezTo>
                      <a:pt x="21600" y="708"/>
                      <a:pt x="21140" y="0"/>
                      <a:pt x="205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endParaRPr sz="17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" name="Group 40"/>
          <p:cNvGrpSpPr/>
          <p:nvPr/>
        </p:nvGrpSpPr>
        <p:grpSpPr>
          <a:xfrm>
            <a:off x="8994982" y="2088749"/>
            <a:ext cx="474017" cy="474017"/>
            <a:chOff x="8994965" y="2088732"/>
            <a:chExt cx="474017" cy="474017"/>
          </a:xfrm>
          <a:solidFill>
            <a:schemeClr val="bg1"/>
          </a:solidFill>
        </p:grpSpPr>
        <p:sp>
          <p:nvSpPr>
            <p:cNvPr id="20" name="Shape 1476"/>
            <p:cNvSpPr/>
            <p:nvPr/>
          </p:nvSpPr>
          <p:spPr>
            <a:xfrm>
              <a:off x="8994965" y="2088732"/>
              <a:ext cx="474017" cy="474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Shape 1481"/>
            <p:cNvSpPr/>
            <p:nvPr/>
          </p:nvSpPr>
          <p:spPr>
            <a:xfrm>
              <a:off x="9132223" y="2211790"/>
              <a:ext cx="194606" cy="18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endParaRPr sz="17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Text Placeholder 5"/>
          <p:cNvSpPr txBox="1">
            <a:spLocks/>
          </p:cNvSpPr>
          <p:nvPr/>
        </p:nvSpPr>
        <p:spPr>
          <a:xfrm>
            <a:off x="1403731" y="2603482"/>
            <a:ext cx="1698820" cy="577887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Placeholder 6"/>
          <p:cNvSpPr txBox="1">
            <a:spLocks/>
          </p:cNvSpPr>
          <p:nvPr/>
        </p:nvSpPr>
        <p:spPr>
          <a:xfrm>
            <a:off x="1226123" y="4008255"/>
            <a:ext cx="2054032" cy="1134191"/>
          </a:xfrm>
          <a:prstGeom prst="rect">
            <a:avLst/>
          </a:prstGeom>
        </p:spPr>
        <p:txBody>
          <a:bodyPr lIns="91416" tIns="45718" rIns="91416" bIns="45718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644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2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9171104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4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3924940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Lựa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chọn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từ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ngữ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kết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nối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ý,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462984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hình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thức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2400" dirty="0">
              <a:solidFill>
                <a:srgbClr val="242425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9019599" y="4008255"/>
            <a:ext cx="1815245" cy="11341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Bảo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đảm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bố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cục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của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đoạn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văn</a:t>
            </a:r>
            <a:r>
              <a:rPr lang="en-US" altLang="zh-CN" sz="2400" dirty="0">
                <a:solidFill>
                  <a:srgbClr val="242425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.</a:t>
            </a:r>
            <a:endParaRPr lang="zh-CN" altLang="en-US" sz="1200" dirty="0">
              <a:solidFill>
                <a:srgbClr val="242425"/>
              </a:solidFill>
              <a:latin typeface="汉仪小麦体简"/>
              <a:ea typeface="汉仪小麦体简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6614488" y="2603482"/>
            <a:ext cx="1579981" cy="5778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>
                <a:solidFill>
                  <a:srgbClr val="FFFFFF"/>
                </a:solidFill>
                <a:latin typeface="Times New Roman" pitchFamily="18" charset="0"/>
                <a:ea typeface="汉仪小麦体简"/>
                <a:cs typeface="Times New Roman" pitchFamily="18" charset="0"/>
              </a:rPr>
              <a:t>3</a:t>
            </a:r>
            <a:endParaRPr lang="zh-CN" altLang="en-US" sz="3200" dirty="0">
              <a:solidFill>
                <a:srgbClr val="FFFFFF"/>
              </a:solidFill>
              <a:latin typeface="Times New Roman" pitchFamily="18" charset="0"/>
              <a:ea typeface="汉仪小麦体简"/>
              <a:cs typeface="Times New Roman" pitchFamily="18" charset="0"/>
            </a:endParaRPr>
          </a:p>
        </p:txBody>
      </p:sp>
      <p:sp>
        <p:nvSpPr>
          <p:cNvPr id="30" name="Shape 1475"/>
          <p:cNvSpPr/>
          <p:nvPr/>
        </p:nvSpPr>
        <p:spPr>
          <a:xfrm>
            <a:off x="6450796" y="2088749"/>
            <a:ext cx="474017" cy="474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Shape 1480"/>
          <p:cNvSpPr/>
          <p:nvPr/>
        </p:nvSpPr>
        <p:spPr>
          <a:xfrm>
            <a:off x="6594293" y="2211807"/>
            <a:ext cx="186347" cy="18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43" y="20435"/>
                </a:moveTo>
                <a:cubicBezTo>
                  <a:pt x="17964" y="20435"/>
                  <a:pt x="17252" y="19721"/>
                  <a:pt x="17252" y="18844"/>
                </a:cubicBezTo>
                <a:cubicBezTo>
                  <a:pt x="17252" y="17964"/>
                  <a:pt x="17964" y="17253"/>
                  <a:pt x="18843" y="17253"/>
                </a:cubicBezTo>
                <a:cubicBezTo>
                  <a:pt x="19721" y="17253"/>
                  <a:pt x="20434" y="17964"/>
                  <a:pt x="20434" y="18844"/>
                </a:cubicBezTo>
                <a:cubicBezTo>
                  <a:pt x="20434" y="19721"/>
                  <a:pt x="19721" y="20435"/>
                  <a:pt x="18843" y="20435"/>
                </a:cubicBezTo>
                <a:close/>
                <a:moveTo>
                  <a:pt x="12390" y="18844"/>
                </a:moveTo>
                <a:cubicBezTo>
                  <a:pt x="12390" y="19721"/>
                  <a:pt x="11679" y="20435"/>
                  <a:pt x="10801" y="20435"/>
                </a:cubicBezTo>
                <a:cubicBezTo>
                  <a:pt x="9922" y="20435"/>
                  <a:pt x="9210" y="19721"/>
                  <a:pt x="9210" y="18844"/>
                </a:cubicBezTo>
                <a:cubicBezTo>
                  <a:pt x="9210" y="17964"/>
                  <a:pt x="9922" y="17253"/>
                  <a:pt x="10801" y="17253"/>
                </a:cubicBezTo>
                <a:cubicBezTo>
                  <a:pt x="11679" y="17253"/>
                  <a:pt x="12390" y="17964"/>
                  <a:pt x="12390" y="18844"/>
                </a:cubicBezTo>
                <a:close/>
                <a:moveTo>
                  <a:pt x="9210" y="2756"/>
                </a:moveTo>
                <a:cubicBezTo>
                  <a:pt x="9210" y="1879"/>
                  <a:pt x="9922" y="1165"/>
                  <a:pt x="10801" y="1165"/>
                </a:cubicBezTo>
                <a:cubicBezTo>
                  <a:pt x="11679" y="1165"/>
                  <a:pt x="12390" y="1879"/>
                  <a:pt x="12390" y="2756"/>
                </a:cubicBezTo>
                <a:cubicBezTo>
                  <a:pt x="12390" y="3636"/>
                  <a:pt x="11679" y="4347"/>
                  <a:pt x="10801" y="4347"/>
                </a:cubicBezTo>
                <a:cubicBezTo>
                  <a:pt x="9922" y="4347"/>
                  <a:pt x="9210" y="3636"/>
                  <a:pt x="9210" y="2756"/>
                </a:cubicBezTo>
                <a:close/>
                <a:moveTo>
                  <a:pt x="4348" y="18844"/>
                </a:moveTo>
                <a:cubicBezTo>
                  <a:pt x="4348" y="19721"/>
                  <a:pt x="3636" y="20435"/>
                  <a:pt x="2757" y="20435"/>
                </a:cubicBezTo>
                <a:cubicBezTo>
                  <a:pt x="1879" y="20435"/>
                  <a:pt x="1168" y="19721"/>
                  <a:pt x="1168" y="18844"/>
                </a:cubicBezTo>
                <a:cubicBezTo>
                  <a:pt x="1168" y="17964"/>
                  <a:pt x="1879" y="17253"/>
                  <a:pt x="2757" y="17253"/>
                </a:cubicBezTo>
                <a:cubicBezTo>
                  <a:pt x="3636" y="17253"/>
                  <a:pt x="4348" y="17964"/>
                  <a:pt x="4348" y="18844"/>
                </a:cubicBezTo>
                <a:close/>
                <a:moveTo>
                  <a:pt x="19934" y="16312"/>
                </a:moveTo>
                <a:lnTo>
                  <a:pt x="19934" y="13672"/>
                </a:lnTo>
                <a:cubicBezTo>
                  <a:pt x="19934" y="12078"/>
                  <a:pt x="18879" y="9707"/>
                  <a:pt x="15971" y="9707"/>
                </a:cubicBezTo>
                <a:lnTo>
                  <a:pt x="13673" y="9707"/>
                </a:lnTo>
                <a:cubicBezTo>
                  <a:pt x="12050" y="9707"/>
                  <a:pt x="11899" y="8913"/>
                  <a:pt x="11892" y="8503"/>
                </a:cubicBezTo>
                <a:lnTo>
                  <a:pt x="11892" y="5288"/>
                </a:lnTo>
                <a:cubicBezTo>
                  <a:pt x="12872" y="4867"/>
                  <a:pt x="13558" y="3893"/>
                  <a:pt x="13558" y="2756"/>
                </a:cubicBezTo>
                <a:cubicBezTo>
                  <a:pt x="13558" y="1234"/>
                  <a:pt x="12323" y="0"/>
                  <a:pt x="10801" y="0"/>
                </a:cubicBezTo>
                <a:cubicBezTo>
                  <a:pt x="9277" y="0"/>
                  <a:pt x="8043" y="1234"/>
                  <a:pt x="8043" y="2756"/>
                </a:cubicBezTo>
                <a:cubicBezTo>
                  <a:pt x="8043" y="3893"/>
                  <a:pt x="8730" y="4867"/>
                  <a:pt x="9709" y="5288"/>
                </a:cubicBezTo>
                <a:lnTo>
                  <a:pt x="9709" y="8503"/>
                </a:lnTo>
                <a:cubicBezTo>
                  <a:pt x="9709" y="8799"/>
                  <a:pt x="9623" y="9707"/>
                  <a:pt x="7927" y="9707"/>
                </a:cubicBezTo>
                <a:lnTo>
                  <a:pt x="5631" y="9707"/>
                </a:lnTo>
                <a:cubicBezTo>
                  <a:pt x="2723" y="9707"/>
                  <a:pt x="1666" y="12078"/>
                  <a:pt x="1666" y="13672"/>
                </a:cubicBezTo>
                <a:lnTo>
                  <a:pt x="1666" y="16312"/>
                </a:lnTo>
                <a:cubicBezTo>
                  <a:pt x="686" y="16733"/>
                  <a:pt x="0" y="17707"/>
                  <a:pt x="0" y="18844"/>
                </a:cubicBezTo>
                <a:cubicBezTo>
                  <a:pt x="0" y="20366"/>
                  <a:pt x="1235" y="21600"/>
                  <a:pt x="2757" y="21600"/>
                </a:cubicBezTo>
                <a:cubicBezTo>
                  <a:pt x="4280" y="21600"/>
                  <a:pt x="5516" y="20366"/>
                  <a:pt x="5516" y="18844"/>
                </a:cubicBezTo>
                <a:cubicBezTo>
                  <a:pt x="5516" y="17707"/>
                  <a:pt x="4828" y="16733"/>
                  <a:pt x="3849" y="16312"/>
                </a:cubicBezTo>
                <a:lnTo>
                  <a:pt x="3849" y="13672"/>
                </a:lnTo>
                <a:cubicBezTo>
                  <a:pt x="3849" y="13376"/>
                  <a:pt x="3935" y="11890"/>
                  <a:pt x="5631" y="11890"/>
                </a:cubicBezTo>
                <a:lnTo>
                  <a:pt x="7927" y="11890"/>
                </a:lnTo>
                <a:cubicBezTo>
                  <a:pt x="8626" y="11890"/>
                  <a:pt x="9214" y="11785"/>
                  <a:pt x="9709" y="11608"/>
                </a:cubicBezTo>
                <a:lnTo>
                  <a:pt x="9709" y="16312"/>
                </a:lnTo>
                <a:cubicBezTo>
                  <a:pt x="8730" y="16733"/>
                  <a:pt x="8043" y="17707"/>
                  <a:pt x="8043" y="18844"/>
                </a:cubicBezTo>
                <a:cubicBezTo>
                  <a:pt x="8043" y="20366"/>
                  <a:pt x="9277" y="21600"/>
                  <a:pt x="10801" y="21600"/>
                </a:cubicBezTo>
                <a:cubicBezTo>
                  <a:pt x="12323" y="21600"/>
                  <a:pt x="13558" y="20366"/>
                  <a:pt x="13558" y="18844"/>
                </a:cubicBezTo>
                <a:cubicBezTo>
                  <a:pt x="13558" y="17707"/>
                  <a:pt x="12872" y="16733"/>
                  <a:pt x="11892" y="16312"/>
                </a:cubicBezTo>
                <a:lnTo>
                  <a:pt x="11892" y="11608"/>
                </a:lnTo>
                <a:cubicBezTo>
                  <a:pt x="12388" y="11785"/>
                  <a:pt x="12975" y="11890"/>
                  <a:pt x="13673" y="11890"/>
                </a:cubicBezTo>
                <a:lnTo>
                  <a:pt x="15971" y="11890"/>
                </a:lnTo>
                <a:cubicBezTo>
                  <a:pt x="17592" y="11890"/>
                  <a:pt x="17743" y="13263"/>
                  <a:pt x="17751" y="13672"/>
                </a:cubicBezTo>
                <a:lnTo>
                  <a:pt x="17751" y="16312"/>
                </a:lnTo>
                <a:cubicBezTo>
                  <a:pt x="16772" y="16733"/>
                  <a:pt x="16086" y="17707"/>
                  <a:pt x="16086" y="18844"/>
                </a:cubicBezTo>
                <a:cubicBezTo>
                  <a:pt x="16086" y="20366"/>
                  <a:pt x="17320" y="21600"/>
                  <a:pt x="18843" y="21600"/>
                </a:cubicBezTo>
                <a:cubicBezTo>
                  <a:pt x="20366" y="21600"/>
                  <a:pt x="21600" y="20366"/>
                  <a:pt x="21600" y="18844"/>
                </a:cubicBezTo>
                <a:cubicBezTo>
                  <a:pt x="21600" y="17707"/>
                  <a:pt x="20914" y="16733"/>
                  <a:pt x="19934" y="163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7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Lưu</a:t>
            </a:r>
            <a:r>
              <a:rPr lang="en-US" altLang="zh-CN" sz="4000" b="1" spc="-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ý </a:t>
            </a:r>
            <a:r>
              <a:rPr lang="en-US" altLang="zh-CN" sz="4000" b="1" spc="-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khi</a:t>
            </a:r>
            <a:r>
              <a:rPr lang="en-US" altLang="zh-CN" sz="4000" b="1" spc="-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viết</a:t>
            </a:r>
            <a:r>
              <a:rPr lang="en-US" altLang="zh-CN" sz="4000" b="1" spc="-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4000" b="1" spc="-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văn</a:t>
            </a:r>
            <a:r>
              <a:rPr lang="en-US" altLang="zh-CN" sz="4000" b="1" spc="-300" dirty="0">
                <a:solidFill>
                  <a:srgbClr val="056C7F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rgbClr val="056C7F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7190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22" grpId="0" build="p"/>
      <p:bldP spid="23" grpId="0" build="p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553" y="1414699"/>
            <a:ext cx="8909539" cy="2677656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nhạc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điệu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khiến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rung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ghi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800" b="1" i="1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800" b="1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339969" y="3746501"/>
            <a:ext cx="12192000" cy="30855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4677" y="106908"/>
            <a:ext cx="6096000" cy="74250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3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Entry_1"/>
          <p:cNvSpPr/>
          <p:nvPr>
            <p:custDataLst>
              <p:tags r:id="rId2"/>
            </p:custDataLst>
          </p:nvPr>
        </p:nvSpPr>
        <p:spPr>
          <a:xfrm>
            <a:off x="1603650" y="376084"/>
            <a:ext cx="4402667" cy="65017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1986137" y="4729513"/>
            <a:ext cx="8222183" cy="59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03653" y="4231268"/>
            <a:ext cx="9069347" cy="1872208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44516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609627" y="4462077"/>
            <a:ext cx="140655" cy="1437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78631" y="1858796"/>
            <a:ext cx="9160700" cy="2026985"/>
            <a:chOff x="1578628" y="1858780"/>
            <a:chExt cx="9160700" cy="2026985"/>
          </a:xfrm>
        </p:grpSpPr>
        <p:grpSp>
          <p:nvGrpSpPr>
            <p:cNvPr id="26" name="组合 25"/>
            <p:cNvGrpSpPr/>
            <p:nvPr/>
          </p:nvGrpSpPr>
          <p:grpSpPr>
            <a:xfrm>
              <a:off x="1578628" y="1858780"/>
              <a:ext cx="2227754" cy="2026985"/>
              <a:chOff x="920204" y="1521455"/>
              <a:chExt cx="2527408" cy="2299635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920204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TextBox 3"/>
              <p:cNvSpPr txBox="1"/>
              <p:nvPr/>
            </p:nvSpPr>
            <p:spPr>
              <a:xfrm>
                <a:off x="1382509" y="1726037"/>
                <a:ext cx="1514099" cy="20950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Xác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định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mục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đích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viết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người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đọc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511574" y="1858780"/>
              <a:ext cx="2227754" cy="2008572"/>
              <a:chOff x="8785696" y="1521455"/>
              <a:chExt cx="2527408" cy="2278744"/>
            </a:xfrm>
          </p:grpSpPr>
          <p:sp>
            <p:nvSpPr>
              <p:cNvPr id="68" name="Freeform 5"/>
              <p:cNvSpPr>
                <a:spLocks/>
              </p:cNvSpPr>
              <p:nvPr/>
            </p:nvSpPr>
            <p:spPr bwMode="auto">
              <a:xfrm>
                <a:off x="878569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TextBox 3"/>
              <p:cNvSpPr txBox="1"/>
              <p:nvPr/>
            </p:nvSpPr>
            <p:spPr>
              <a:xfrm>
                <a:off x="9375296" y="2106829"/>
                <a:ext cx="1348208" cy="1047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889610" y="1858780"/>
              <a:ext cx="2227754" cy="2008570"/>
              <a:chOff x="3542035" y="1521455"/>
              <a:chExt cx="2527408" cy="2278744"/>
            </a:xfrm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3542035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TextBox 3"/>
              <p:cNvSpPr txBox="1"/>
              <p:nvPr/>
            </p:nvSpPr>
            <p:spPr>
              <a:xfrm>
                <a:off x="3837761" y="1894029"/>
                <a:ext cx="1620790" cy="15712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Lựa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chọn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bài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thơ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lục</a:t>
                </a:r>
                <a:r>
                  <a:rPr lang="en-US" sz="2000" b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bát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200593" y="1858780"/>
              <a:ext cx="2227754" cy="2008572"/>
              <a:chOff x="6163866" y="1521455"/>
              <a:chExt cx="2527408" cy="2278744"/>
            </a:xfrm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616386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3"/>
              <p:cNvSpPr txBox="1"/>
              <p:nvPr/>
            </p:nvSpPr>
            <p:spPr>
              <a:xfrm>
                <a:off x="6700159" y="2106829"/>
                <a:ext cx="1454822" cy="1047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*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Tìm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ý,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lập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2000" b="1" i="1" dirty="0" err="1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dàn</a:t>
                </a:r>
                <a:r>
                  <a:rPr lang="en-US" sz="2000" b="1" i="1" dirty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rPr>
                  <a:t> ý</a:t>
                </a:r>
                <a:endParaRPr lang="en-US" sz="2000" dirty="0">
                  <a:solidFill>
                    <a:schemeClr val="bg1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1672708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3983691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6294673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8605654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769443" y="2788603"/>
              <a:ext cx="770479" cy="148923"/>
              <a:chOff x="3005398" y="2593891"/>
              <a:chExt cx="817496" cy="158010"/>
            </a:xfrm>
          </p:grpSpPr>
          <p:grpSp>
            <p:nvGrpSpPr>
              <p:cNvPr id="55" name="组合 54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2" name="椭圆 6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60" name="椭圆 59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58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>
              <a:off x="8073674" y="2788601"/>
              <a:ext cx="770483" cy="148925"/>
              <a:chOff x="3005398" y="2593891"/>
              <a:chExt cx="817500" cy="158012"/>
            </a:xfrm>
          </p:grpSpPr>
          <p:grpSp>
            <p:nvGrpSpPr>
              <p:cNvPr id="46" name="组合 45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3" name="椭圆 52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rot="5400000">
                <a:off x="3664886" y="2593892"/>
                <a:ext cx="158011" cy="158012"/>
                <a:chOff x="4486623" y="3001070"/>
                <a:chExt cx="274697" cy="274699"/>
              </a:xfrm>
            </p:grpSpPr>
            <p:sp>
              <p:nvSpPr>
                <p:cNvPr id="51" name="椭圆 50"/>
                <p:cNvSpPr/>
                <p:nvPr/>
              </p:nvSpPr>
              <p:spPr>
                <a:xfrm rot="16200000">
                  <a:off x="4486622" y="3001071"/>
                  <a:ext cx="274699" cy="274697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9" name="圆角矩形 4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圆角矩形 5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6" name="组合 35"/>
            <p:cNvGrpSpPr/>
            <p:nvPr/>
          </p:nvGrpSpPr>
          <p:grpSpPr>
            <a:xfrm>
              <a:off x="3461519" y="2788603"/>
              <a:ext cx="770479" cy="148923"/>
              <a:chOff x="3005398" y="2593891"/>
              <a:chExt cx="817496" cy="158010"/>
            </a:xfrm>
          </p:grpSpPr>
          <p:grpSp>
            <p:nvGrpSpPr>
              <p:cNvPr id="37" name="组合 36"/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4" name="椭圆 43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2" name="椭圆 41"/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49138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052" y="500535"/>
            <a:ext cx="10199921" cy="1015660"/>
          </a:xfrm>
          <a:prstGeom prst="rect">
            <a:avLst/>
          </a:prstGeom>
          <a:noFill/>
        </p:spPr>
        <p:txBody>
          <a:bodyPr wrap="none" lIns="91262" tIns="45718" rIns="91262" bIns="45718">
            <a:spAutoFit/>
          </a:bodyPr>
          <a:lstStyle/>
          <a:p>
            <a:pPr algn="ctr" defTabSz="912360"/>
            <a:r>
              <a:rPr lang="en-US" sz="60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202087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4517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Ồ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69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339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1755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Ó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41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vi-VN" sz="3200" b="1" kern="0" dirty="0">
                <a:solidFill>
                  <a:prstClr val="white"/>
                </a:solidFill>
                <a:latin typeface="Arial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57660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9005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4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3839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256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86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Á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1090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647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168" y="277688"/>
            <a:ext cx="9448800" cy="74250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031" y="3416300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4031" y="1020196"/>
            <a:ext cx="9437076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Xác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031" y="1762708"/>
            <a:ext cx="9097108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đích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tỏ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4046" y="2585304"/>
            <a:ext cx="8100647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bè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8155" y="4149452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danh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9735" y="4930016"/>
            <a:ext cx="4552849" cy="830997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4" y="4930029"/>
            <a:ext cx="12531969" cy="19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977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1937" y="1020196"/>
            <a:ext cx="10034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9168" y="277688"/>
            <a:ext cx="9448800" cy="74250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4353" y="1762708"/>
            <a:ext cx="927295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4351" y="2388440"/>
            <a:ext cx="6096000" cy="830997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4368" y="3130951"/>
            <a:ext cx="9237785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12" y="4396156"/>
            <a:ext cx="12531969" cy="24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724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8923" y="1101972"/>
            <a:ext cx="11430000" cy="5509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3985" y="250428"/>
            <a:ext cx="1658819" cy="74250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1957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2948" y="950231"/>
            <a:ext cx="9226061" cy="74250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6431" y="4014266"/>
            <a:ext cx="3918060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6433" y="1696831"/>
            <a:ext cx="10011507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-5" y="3282478"/>
            <a:ext cx="12531969" cy="3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6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5" y="-48398"/>
            <a:ext cx="1367679" cy="55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Sơ đồ viết đoạn văn</a:t>
            </a:r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60973" y="1001244"/>
            <a:ext cx="9635912" cy="5252915"/>
            <a:chOff x="349" y="2209"/>
            <a:chExt cx="9667" cy="6810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43" y="5051"/>
              <a:ext cx="2017" cy="125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9" y="2604"/>
              <a:ext cx="2157" cy="82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Mở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2952" y="2209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tên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tác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giả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……………………………………………………………………………..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                                          ……………………………………………………………………………..</a:t>
              </a:r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2999" y="3208"/>
              <a:ext cx="7010" cy="771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chung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về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…………………………………………</a:t>
              </a:r>
              <a:endParaRPr lang="en-US" sz="1100" dirty="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5" name="AutoShape 11"/>
            <p:cNvCxnSpPr>
              <a:cxnSpLocks noChangeShapeType="1"/>
            </p:cNvCxnSpPr>
            <p:nvPr/>
          </p:nvCxnSpPr>
          <p:spPr bwMode="auto">
            <a:xfrm flipV="1">
              <a:off x="2479" y="2640"/>
              <a:ext cx="473" cy="3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2"/>
            <p:cNvCxnSpPr>
              <a:cxnSpLocks noChangeShapeType="1"/>
            </p:cNvCxnSpPr>
            <p:nvPr/>
          </p:nvCxnSpPr>
          <p:spPr bwMode="auto">
            <a:xfrm>
              <a:off x="2499" y="2999"/>
              <a:ext cx="500" cy="5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AutoShape 13"/>
            <p:cNvSpPr>
              <a:spLocks noChangeArrowheads="1"/>
            </p:cNvSpPr>
            <p:nvPr/>
          </p:nvSpPr>
          <p:spPr bwMode="auto">
            <a:xfrm>
              <a:off x="2952" y="4315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…………………………………………………..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2989" y="5718"/>
              <a:ext cx="7010" cy="1175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hai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………………………………………….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Bằng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chứng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.......................................................................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cxnSp>
          <p:nvCxnSpPr>
            <p:cNvPr id="29" name="AutoShape 15"/>
            <p:cNvCxnSpPr>
              <a:cxnSpLocks noChangeShapeType="1"/>
            </p:cNvCxnSpPr>
            <p:nvPr/>
          </p:nvCxnSpPr>
          <p:spPr bwMode="auto">
            <a:xfrm flipV="1">
              <a:off x="2450" y="4926"/>
              <a:ext cx="502" cy="6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6"/>
            <p:cNvCxnSpPr>
              <a:cxnSpLocks noChangeShapeType="1"/>
            </p:cNvCxnSpPr>
            <p:nvPr/>
          </p:nvCxnSpPr>
          <p:spPr bwMode="auto">
            <a:xfrm>
              <a:off x="2470" y="5605"/>
              <a:ext cx="489" cy="6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49" y="7877"/>
              <a:ext cx="2137" cy="75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Kết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đoạn</a:t>
              </a: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>
              <a:off x="2959" y="7224"/>
              <a:ext cx="7010" cy="7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Khẳng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định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lại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cảm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xúc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……………………………….</a:t>
              </a:r>
            </a:p>
          </p:txBody>
        </p:sp>
        <p:sp>
          <p:nvSpPr>
            <p:cNvPr id="33" name="AutoShape 19"/>
            <p:cNvSpPr>
              <a:spLocks noChangeArrowheads="1"/>
            </p:cNvSpPr>
            <p:nvPr/>
          </p:nvSpPr>
          <p:spPr bwMode="auto">
            <a:xfrm>
              <a:off x="3006" y="8238"/>
              <a:ext cx="7010" cy="7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Ý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nghĩa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bài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thơ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đối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với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bản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thân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…………………………….</a:t>
              </a:r>
            </a:p>
          </p:txBody>
        </p:sp>
        <p:cxnSp>
          <p:nvCxnSpPr>
            <p:cNvPr id="34" name="AutoShape 20"/>
            <p:cNvCxnSpPr>
              <a:cxnSpLocks noChangeShapeType="1"/>
            </p:cNvCxnSpPr>
            <p:nvPr/>
          </p:nvCxnSpPr>
          <p:spPr bwMode="auto">
            <a:xfrm flipV="1">
              <a:off x="2486" y="7514"/>
              <a:ext cx="473" cy="5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21"/>
            <p:cNvCxnSpPr>
              <a:cxnSpLocks noChangeShapeType="1"/>
            </p:cNvCxnSpPr>
            <p:nvPr/>
          </p:nvCxnSpPr>
          <p:spPr bwMode="auto">
            <a:xfrm>
              <a:off x="2506" y="8104"/>
              <a:ext cx="500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15" y="264857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8131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73171"/>
              </p:ext>
            </p:extLst>
          </p:nvPr>
        </p:nvGraphicFramePr>
        <p:xfrm>
          <a:off x="1688127" y="1254371"/>
          <a:ext cx="9542586" cy="4815840"/>
        </p:xfrm>
        <a:graphic>
          <a:graphicData uri="http://schemas.openxmlformats.org/drawingml/2006/table">
            <a:tbl>
              <a:tblPr firstRow="1" firstCol="1" bandRow="1"/>
              <a:tblGrid>
                <a:gridCol w="2197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4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lùi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65194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5709" y="1747589"/>
            <a:ext cx="7378161" cy="132343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IV.VẬN DỤNG</a:t>
            </a: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2766662"/>
            <a:ext cx="2505075" cy="40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" y="386140"/>
            <a:ext cx="9894277" cy="646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887" y="2602778"/>
            <a:ext cx="7583425" cy="2219834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	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Hãy tìm một bài ca dao về địa ph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ươ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 em và viết đoạn văn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ghi</a:t>
            </a:r>
            <a:r>
              <a:rPr lang="en-US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lại</a:t>
            </a:r>
            <a:r>
              <a:rPr lang="vi-VN" sz="32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cảm xúc của em về bài ca dao ấy.</a:t>
            </a:r>
          </a:p>
        </p:txBody>
      </p:sp>
    </p:spTree>
    <p:extLst>
      <p:ext uri="{BB962C8B-B14F-4D97-AF65-F5344CB8AC3E}">
        <p14:creationId xmlns:p14="http://schemas.microsoft.com/office/powerpoint/2010/main" val="247090415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"/>
          <p:cNvSpPr>
            <a:spLocks/>
          </p:cNvSpPr>
          <p:nvPr/>
        </p:nvSpPr>
        <p:spPr bwMode="auto">
          <a:xfrm>
            <a:off x="1163654" y="3402013"/>
            <a:ext cx="2467361" cy="676275"/>
          </a:xfrm>
          <a:custGeom>
            <a:avLst/>
            <a:gdLst>
              <a:gd name="T0" fmla="*/ 1776 w 3300"/>
              <a:gd name="T1" fmla="*/ 126 h 731"/>
              <a:gd name="T2" fmla="*/ 1650 w 3300"/>
              <a:gd name="T3" fmla="*/ 0 h 731"/>
              <a:gd name="T4" fmla="*/ 1524 w 3300"/>
              <a:gd name="T5" fmla="*/ 126 h 731"/>
              <a:gd name="T6" fmla="*/ 120 w 3300"/>
              <a:gd name="T7" fmla="*/ 126 h 731"/>
              <a:gd name="T8" fmla="*/ 0 w 3300"/>
              <a:gd name="T9" fmla="*/ 246 h 731"/>
              <a:gd name="T10" fmla="*/ 0 w 3300"/>
              <a:gd name="T11" fmla="*/ 611 h 731"/>
              <a:gd name="T12" fmla="*/ 120 w 3300"/>
              <a:gd name="T13" fmla="*/ 731 h 731"/>
              <a:gd name="T14" fmla="*/ 3300 w 3300"/>
              <a:gd name="T15" fmla="*/ 731 h 731"/>
              <a:gd name="T16" fmla="*/ 3300 w 3300"/>
              <a:gd name="T17" fmla="*/ 126 h 731"/>
              <a:gd name="T18" fmla="*/ 1776 w 3300"/>
              <a:gd name="T19" fmla="*/ 126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1776" y="126"/>
                </a:moveTo>
                <a:cubicBezTo>
                  <a:pt x="1650" y="0"/>
                  <a:pt x="1650" y="0"/>
                  <a:pt x="1650" y="0"/>
                </a:cubicBezTo>
                <a:cubicBezTo>
                  <a:pt x="1524" y="126"/>
                  <a:pt x="1524" y="126"/>
                  <a:pt x="1524" y="126"/>
                </a:cubicBezTo>
                <a:cubicBezTo>
                  <a:pt x="120" y="126"/>
                  <a:pt x="120" y="126"/>
                  <a:pt x="120" y="126"/>
                </a:cubicBezTo>
                <a:cubicBezTo>
                  <a:pt x="54" y="126"/>
                  <a:pt x="0" y="180"/>
                  <a:pt x="0" y="246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678"/>
                  <a:pt x="54" y="731"/>
                  <a:pt x="120" y="731"/>
                </a:cubicBezTo>
                <a:cubicBezTo>
                  <a:pt x="3300" y="731"/>
                  <a:pt x="3300" y="731"/>
                  <a:pt x="3300" y="731"/>
                </a:cubicBezTo>
                <a:cubicBezTo>
                  <a:pt x="3300" y="126"/>
                  <a:pt x="3300" y="126"/>
                  <a:pt x="3300" y="126"/>
                </a:cubicBezTo>
                <a:lnTo>
                  <a:pt x="1776" y="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91416" tIns="179952" rIns="91416" bIns="45718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cũ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>
            <a:off x="3621840" y="3517901"/>
            <a:ext cx="2468968" cy="676275"/>
          </a:xfrm>
          <a:custGeom>
            <a:avLst/>
            <a:gdLst>
              <a:gd name="T0" fmla="*/ 1537 w 1537"/>
              <a:gd name="T1" fmla="*/ 0 h 426"/>
              <a:gd name="T2" fmla="*/ 0 w 1537"/>
              <a:gd name="T3" fmla="*/ 0 h 426"/>
              <a:gd name="T4" fmla="*/ 0 w 1537"/>
              <a:gd name="T5" fmla="*/ 353 h 426"/>
              <a:gd name="T6" fmla="*/ 710 w 1537"/>
              <a:gd name="T7" fmla="*/ 353 h 426"/>
              <a:gd name="T8" fmla="*/ 768 w 1537"/>
              <a:gd name="T9" fmla="*/ 426 h 426"/>
              <a:gd name="T10" fmla="*/ 827 w 1537"/>
              <a:gd name="T11" fmla="*/ 353 h 426"/>
              <a:gd name="T12" fmla="*/ 1537 w 1537"/>
              <a:gd name="T13" fmla="*/ 353 h 426"/>
              <a:gd name="T14" fmla="*/ 1537 w 1537"/>
              <a:gd name="T15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1537" y="0"/>
                </a:moveTo>
                <a:lnTo>
                  <a:pt x="0" y="0"/>
                </a:lnTo>
                <a:lnTo>
                  <a:pt x="0" y="353"/>
                </a:lnTo>
                <a:lnTo>
                  <a:pt x="710" y="353"/>
                </a:lnTo>
                <a:lnTo>
                  <a:pt x="768" y="426"/>
                </a:lnTo>
                <a:lnTo>
                  <a:pt x="827" y="353"/>
                </a:lnTo>
                <a:lnTo>
                  <a:pt x="1537" y="353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91416" tIns="45718" rIns="91416" bIns="179952"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viết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6093859" y="3402013"/>
            <a:ext cx="2468968" cy="676275"/>
          </a:xfrm>
          <a:custGeom>
            <a:avLst/>
            <a:gdLst>
              <a:gd name="T0" fmla="*/ 827 w 1537"/>
              <a:gd name="T1" fmla="*/ 73 h 426"/>
              <a:gd name="T2" fmla="*/ 769 w 1537"/>
              <a:gd name="T3" fmla="*/ 0 h 426"/>
              <a:gd name="T4" fmla="*/ 710 w 1537"/>
              <a:gd name="T5" fmla="*/ 73 h 426"/>
              <a:gd name="T6" fmla="*/ 0 w 1537"/>
              <a:gd name="T7" fmla="*/ 73 h 426"/>
              <a:gd name="T8" fmla="*/ 0 w 1537"/>
              <a:gd name="T9" fmla="*/ 426 h 426"/>
              <a:gd name="T10" fmla="*/ 1537 w 1537"/>
              <a:gd name="T11" fmla="*/ 426 h 426"/>
              <a:gd name="T12" fmla="*/ 1537 w 1537"/>
              <a:gd name="T13" fmla="*/ 73 h 426"/>
              <a:gd name="T14" fmla="*/ 827 w 1537"/>
              <a:gd name="T15" fmla="*/ 7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7" h="426">
                <a:moveTo>
                  <a:pt x="827" y="73"/>
                </a:moveTo>
                <a:lnTo>
                  <a:pt x="769" y="0"/>
                </a:lnTo>
                <a:lnTo>
                  <a:pt x="710" y="73"/>
                </a:lnTo>
                <a:lnTo>
                  <a:pt x="0" y="73"/>
                </a:lnTo>
                <a:lnTo>
                  <a:pt x="0" y="426"/>
                </a:lnTo>
                <a:lnTo>
                  <a:pt x="1537" y="426"/>
                </a:lnTo>
                <a:lnTo>
                  <a:pt x="1537" y="73"/>
                </a:lnTo>
                <a:lnTo>
                  <a:pt x="827" y="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91416" tIns="179952" rIns="91416" bIns="45718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8"/>
          <p:cNvSpPr>
            <a:spLocks/>
          </p:cNvSpPr>
          <p:nvPr/>
        </p:nvSpPr>
        <p:spPr bwMode="auto">
          <a:xfrm>
            <a:off x="8536660" y="3518389"/>
            <a:ext cx="2467361" cy="676275"/>
          </a:xfrm>
          <a:custGeom>
            <a:avLst/>
            <a:gdLst>
              <a:gd name="T0" fmla="*/ 3180 w 3300"/>
              <a:gd name="T1" fmla="*/ 0 h 731"/>
              <a:gd name="T2" fmla="*/ 0 w 3300"/>
              <a:gd name="T3" fmla="*/ 0 h 731"/>
              <a:gd name="T4" fmla="*/ 0 w 3300"/>
              <a:gd name="T5" fmla="*/ 605 h 731"/>
              <a:gd name="T6" fmla="*/ 1524 w 3300"/>
              <a:gd name="T7" fmla="*/ 605 h 731"/>
              <a:gd name="T8" fmla="*/ 1650 w 3300"/>
              <a:gd name="T9" fmla="*/ 731 h 731"/>
              <a:gd name="T10" fmla="*/ 1775 w 3300"/>
              <a:gd name="T11" fmla="*/ 605 h 731"/>
              <a:gd name="T12" fmla="*/ 3180 w 3300"/>
              <a:gd name="T13" fmla="*/ 605 h 731"/>
              <a:gd name="T14" fmla="*/ 3300 w 3300"/>
              <a:gd name="T15" fmla="*/ 485 h 731"/>
              <a:gd name="T16" fmla="*/ 3300 w 3300"/>
              <a:gd name="T17" fmla="*/ 120 h 731"/>
              <a:gd name="T18" fmla="*/ 3180 w 3300"/>
              <a:gd name="T19" fmla="*/ 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00" h="731">
                <a:moveTo>
                  <a:pt x="318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05"/>
                  <a:pt x="0" y="605"/>
                  <a:pt x="0" y="605"/>
                </a:cubicBezTo>
                <a:cubicBezTo>
                  <a:pt x="1524" y="605"/>
                  <a:pt x="1524" y="605"/>
                  <a:pt x="1524" y="605"/>
                </a:cubicBezTo>
                <a:cubicBezTo>
                  <a:pt x="1650" y="731"/>
                  <a:pt x="1650" y="731"/>
                  <a:pt x="1650" y="731"/>
                </a:cubicBezTo>
                <a:cubicBezTo>
                  <a:pt x="1775" y="605"/>
                  <a:pt x="1775" y="605"/>
                  <a:pt x="1775" y="605"/>
                </a:cubicBezTo>
                <a:cubicBezTo>
                  <a:pt x="3180" y="605"/>
                  <a:pt x="3180" y="605"/>
                  <a:pt x="3180" y="605"/>
                </a:cubicBezTo>
                <a:cubicBezTo>
                  <a:pt x="3246" y="605"/>
                  <a:pt x="3300" y="552"/>
                  <a:pt x="3300" y="485"/>
                </a:cubicBezTo>
                <a:cubicBezTo>
                  <a:pt x="3300" y="120"/>
                  <a:pt x="3300" y="120"/>
                  <a:pt x="3300" y="120"/>
                </a:cubicBezTo>
                <a:cubicBezTo>
                  <a:pt x="3300" y="54"/>
                  <a:pt x="3246" y="0"/>
                  <a:pt x="3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91416" tIns="45718" rIns="91416" bIns="179952" anchor="ctr"/>
          <a:lstStyle/>
          <a:p>
            <a:pPr lvl="0" algn="ctr"/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zh-CN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文本占位符 12"/>
          <p:cNvSpPr txBox="1">
            <a:spLocks/>
          </p:cNvSpPr>
          <p:nvPr/>
        </p:nvSpPr>
        <p:spPr>
          <a:xfrm>
            <a:off x="1668115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1"/>
                </a:solidFill>
                <a:effectLst/>
              </a:rPr>
              <a:t>01</a:t>
            </a:r>
            <a:endParaRPr lang="zh-CN" altLang="en-US" sz="115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2" name="文本占位符 12"/>
          <p:cNvSpPr txBox="1">
            <a:spLocks/>
          </p:cNvSpPr>
          <p:nvPr/>
        </p:nvSpPr>
        <p:spPr>
          <a:xfrm>
            <a:off x="412711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2"/>
                </a:solidFill>
                <a:effectLst/>
              </a:rPr>
              <a:t>02</a:t>
            </a:r>
            <a:endParaRPr lang="zh-CN" altLang="en-US" sz="11500" dirty="0">
              <a:solidFill>
                <a:schemeClr val="accent2"/>
              </a:solidFill>
              <a:effectLst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630999" y="4451950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文本占位符 12"/>
          <p:cNvSpPr txBox="1">
            <a:spLocks/>
          </p:cNvSpPr>
          <p:nvPr/>
        </p:nvSpPr>
        <p:spPr>
          <a:xfrm>
            <a:off x="6599139" y="4555129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3"/>
                </a:solidFill>
                <a:effectLst/>
              </a:rPr>
              <a:t>03</a:t>
            </a:r>
            <a:endParaRPr lang="zh-CN" altLang="en-US" sz="11500" dirty="0">
              <a:solidFill>
                <a:schemeClr val="accent3"/>
              </a:solidFill>
              <a:effectLst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107883" y="2005415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文本占位符 12"/>
          <p:cNvSpPr txBox="1">
            <a:spLocks/>
          </p:cNvSpPr>
          <p:nvPr/>
        </p:nvSpPr>
        <p:spPr>
          <a:xfrm>
            <a:off x="9065479" y="2056692"/>
            <a:ext cx="1458412" cy="1152961"/>
          </a:xfrm>
          <a:prstGeom prst="rect">
            <a:avLst/>
          </a:prstGeom>
        </p:spPr>
        <p:txBody>
          <a:bodyPr vert="horz" lIns="91416" tIns="45718" rIns="91416" bIns="45718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dirty="0">
                <a:solidFill>
                  <a:schemeClr val="accent4"/>
                </a:solidFill>
                <a:effectLst/>
              </a:rPr>
              <a:t>04</a:t>
            </a:r>
            <a:endParaRPr lang="zh-CN" altLang="en-US" sz="115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536647" y="4459483"/>
            <a:ext cx="2516076" cy="1126463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zh-CN" sz="2800" dirty="0">
                <a:solidFill>
                  <a:srgbClr val="24242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2424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389127" y="1673017"/>
            <a:ext cx="2516076" cy="164352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MH_Entry_1"/>
          <p:cNvSpPr/>
          <p:nvPr>
            <p:custDataLst>
              <p:tags r:id="rId2"/>
            </p:custDataLst>
          </p:nvPr>
        </p:nvSpPr>
        <p:spPr>
          <a:xfrm>
            <a:off x="1389129" y="242449"/>
            <a:ext cx="4402667" cy="8002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dẫn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tự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-3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học</a:t>
            </a:r>
            <a:r>
              <a:rPr lang="en-US" altLang="zh-CN" sz="4000" b="1" spc="-3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:</a:t>
            </a:r>
            <a:endParaRPr lang="zh-CN" altLang="en-US" sz="4000" b="1" spc="-300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9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2.29167E-6 0.05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05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3.54167E-6 0.05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5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3" grpId="1"/>
      <p:bldP spid="64" grpId="0"/>
      <p:bldP spid="65" grpId="0"/>
      <p:bldP spid="65" grpId="1"/>
      <p:bldP spid="66" grpId="0"/>
      <p:bldP spid="67" grpId="0"/>
      <p:bldP spid="67" grpId="1"/>
      <p:bldP spid="68" grpId="0"/>
      <p:bldP spid="6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471055"/>
            <a:ext cx="9559636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Rectangle 2"/>
          <p:cNvSpPr/>
          <p:nvPr/>
        </p:nvSpPr>
        <p:spPr>
          <a:xfrm>
            <a:off x="886691" y="1607127"/>
            <a:ext cx="10903527" cy="408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58432"/>
      </p:ext>
    </p:extLst>
  </p:cSld>
  <p:clrMapOvr>
    <a:masterClrMapping/>
  </p:clrMapOvr>
  <p:transition spd="slow"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-62252" y="4397207"/>
            <a:ext cx="12192000" cy="261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360" y="19176"/>
            <a:ext cx="8674217" cy="748920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algn="ctr" defTabSz="912700">
              <a:defRPr/>
            </a:pPr>
            <a:r>
              <a:rPr lang="en-US" sz="43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544" y="-1358520"/>
            <a:ext cx="609600" cy="609600"/>
          </a:xfrm>
          <a:prstGeom prst="rect">
            <a:avLst/>
          </a:prstGeom>
        </p:spPr>
      </p:pic>
      <p:sp>
        <p:nvSpPr>
          <p:cNvPr id="7" name="câu hỏi 1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12447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câu hỏi 1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2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câu hỏi 1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3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câu hỏi 1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357650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4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câu hỏi 1">
            <a:hlinkClick r:id="rId12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5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câu hỏi 1">
            <a:hlinkClick r:id="rId13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06441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618599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114724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1127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409231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013915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205918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28602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4351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370717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231603" y="514072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804547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626919" y="20677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85811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0495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95179" y="2053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22315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83347" y="372749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112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0495" y="284067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374703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29067" y="28602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8803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04211" y="372176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386171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4351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626919" y="439720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318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24383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130879" y="514072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35563" y="514615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201847" y="114425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94708" y="184750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255788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935700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271704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71565" y="466535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31293" y="255046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12663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17347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22031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A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13547" y="28797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O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2717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249971" y="28602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76443" y="205918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71759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295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29067" y="204067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3751" y="20536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04315" y="2038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22650" y="18533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Ụ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990855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Ể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413119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45367" y="372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140683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526195" y="37436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24383" y="37274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89611" y="37071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B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87419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141767" y="52071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537083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91435" y="51461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249971" y="51534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22650" y="46995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12663" y="43532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9357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45743" y="433217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Á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626919" y="43850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68707" y="114724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73391" y="112887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59339" y="1144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64023" y="116738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4655" y="118253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78810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295" y="112887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53322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3748" y="1152155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40798" y="109849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45482" y="109214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Ị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840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409410" y="11638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Ỹ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013915" y="11896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D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637337" y="114724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Arial"/>
              </a:rPr>
              <a:t>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89611" y="116738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L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2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5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44" y="5472110"/>
            <a:ext cx="1476723" cy="1393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8288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25E-6 -2.59259E-6 L 1.25E-6 -0.02407 " pathEditMode="relative" rAng="0" ptsTypes="AA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04"/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8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0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2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0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9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8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7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0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0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3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6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9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5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0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4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8" fill="hold">
                          <p:stCondLst>
                            <p:cond delay="0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2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8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4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7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3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5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6" fill="hold">
                          <p:stCondLst>
                            <p:cond delay="0"/>
                          </p:stCondLst>
                          <p:childTnLst>
                            <p:par>
                              <p:cTn id="2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0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3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6" dur="5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9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2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5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8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1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4" dur="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7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2" fill="hold">
                          <p:stCondLst>
                            <p:cond delay="0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9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2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5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5" grpId="0" animBg="1"/>
          <p:bldP spid="29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163" grpId="0" animBg="1"/>
          <p:bldP spid="164" grpId="0" animBg="1"/>
          <p:bldP spid="165" grpId="0" animBg="1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75" grpId="0" animBg="1"/>
          <p:bldP spid="176" grpId="0" animBg="1"/>
          <p:bldP spid="177" grpId="0" animBg="1"/>
          <p:bldP spid="178" grpId="0" animBg="1"/>
          <p:bldP spid="179" grpId="0" animBg="1"/>
          <p:bldP spid="180" grpId="0" animBg="1"/>
          <p:bldP spid="181" grpId="0" animBg="1"/>
          <p:bldP spid="182" grpId="0" animBg="1"/>
          <p:bldP spid="183" grpId="0" animBg="1"/>
          <p:bldP spid="186" grpId="0" animBg="1"/>
          <p:bldP spid="187" grpId="0" animBg="1"/>
          <p:bldP spid="188" grpId="0" animBg="1"/>
          <p:bldP spid="189" grpId="0" animBg="1"/>
          <p:bldP spid="190" grpId="0" animBg="1"/>
          <p:bldP spid="191" grpId="0" animBg="1"/>
          <p:bldP spid="193" grpId="0" animBg="1"/>
          <p:bldP spid="194" grpId="0" animBg="1"/>
          <p:bldP spid="195" grpId="0" animBg="1"/>
          <p:bldP spid="196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66" grpId="0" animBg="1"/>
          <p:bldP spid="267" grpId="0" animBg="1"/>
          <p:bldP spid="268" grpId="0" animBg="1"/>
          <p:bldP spid="269" grpId="0" animBg="1"/>
          <p:bldP spid="270" grpId="0" animBg="1"/>
          <p:bldP spid="271" grpId="0" animBg="1"/>
          <p:bldP spid="272" grpId="0" animBg="1"/>
          <p:bldP spid="273" grpId="0" animBg="1"/>
          <p:bldP spid="274" grpId="0" animBg="1"/>
          <p:bldP spid="275" grpId="0" animBg="1"/>
          <p:bldP spid="276" grpId="0" animBg="1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4159" y="2443763"/>
            <a:ext cx="7951729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altLang="zh-CN" sz="6000" b="1" spc="-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	   CÁC    EM    HỌC    TỐT!</a:t>
            </a:r>
            <a:endParaRPr lang="zh-CN" altLang="en-US" sz="6000" b="1" spc="-1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3D9E5-E811-4D63-AD82-8A5B979C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85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2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5" y="513054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65956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gải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”? 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7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20" tIns="45718" rIns="91320" bIns="45718" rtlCol="0">
            <a:spAutoFit/>
          </a:bodyPr>
          <a:lstStyle/>
          <a:p>
            <a:pPr defTabSz="91301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30F0AD-C040-467F-B62B-294308B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29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3" y="513052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093851"/>
            <a:ext cx="10526728" cy="242213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3402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5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54" tIns="45718" rIns="91354" bIns="45718" rtlCol="0">
            <a:spAutoFit/>
          </a:bodyPr>
          <a:lstStyle/>
          <a:p>
            <a:pPr defTabSz="91340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24294-5B7D-4AF7-A11C-C05C4C0DE7F0}"/>
              </a:ext>
            </a:extLst>
          </p:cNvPr>
          <p:cNvSpPr/>
          <p:nvPr/>
        </p:nvSpPr>
        <p:spPr>
          <a:xfrm>
            <a:off x="26807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D082CA-74CD-498B-8C22-E93F85CC31F3}"/>
              </a:ext>
            </a:extLst>
          </p:cNvPr>
          <p:cNvSpPr/>
          <p:nvPr/>
        </p:nvSpPr>
        <p:spPr>
          <a:xfrm>
            <a:off x="7080138" y="115559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2A107-5A93-455E-ACEF-F626D9E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3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81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25" y="513049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1987296"/>
            <a:ext cx="10526728" cy="27072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“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 đồng đang buổi ban trưa</a:t>
            </a: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 hôi thánh thót như mưa ruộng cày</a:t>
            </a: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ơi bưng bát cơm đầy</a:t>
            </a:r>
          </a:p>
          <a:p>
            <a:pPr algn="ctr" defTabSz="913833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Dẻo thơm một hạt đắng cay muôn phần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?(5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1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28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92" tIns="45718" rIns="91392" bIns="45718" rtlCol="0">
            <a:spAutoFit/>
          </a:bodyPr>
          <a:lstStyle/>
          <a:p>
            <a:pPr defTabSz="913833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 dirty="0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659583"/>
            <a:ext cx="11745533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 Bát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thơ Lục Bát được biến đổi cách gieo vần, cấu trúc bằng trắc và ngắt nhịp trong câu.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( 7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91247" y="50223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D698A2-CF35-40F1-957D-F5B26E8B7956}"/>
              </a:ext>
            </a:extLst>
          </p:cNvPr>
          <p:cNvSpPr/>
          <p:nvPr/>
        </p:nvSpPr>
        <p:spPr>
          <a:xfrm>
            <a:off x="7732638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D5E26-CA77-4C38-8814-57B8038384EC}"/>
              </a:ext>
            </a:extLst>
          </p:cNvPr>
          <p:cNvSpPr/>
          <p:nvPr/>
        </p:nvSpPr>
        <p:spPr>
          <a:xfrm>
            <a:off x="6914311" y="116922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7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0. THƠ HAI KƯ CỦA BA SÔ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0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1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7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8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9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(35)</Template>
  <TotalTime>478</TotalTime>
  <Words>2534</Words>
  <Application>Microsoft Office PowerPoint</Application>
  <PresentationFormat>Widescreen</PresentationFormat>
  <Paragraphs>594</Paragraphs>
  <Slides>50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50</vt:i4>
      </vt:variant>
    </vt:vector>
  </HeadingPairs>
  <TitlesOfParts>
    <vt:vector size="76" baseType="lpstr">
      <vt:lpstr>微软雅黑</vt:lpstr>
      <vt:lpstr>Arial</vt:lpstr>
      <vt:lpstr>Calibri Light</vt:lpstr>
      <vt:lpstr>Times New Roman</vt:lpstr>
      <vt:lpstr>汉仪小麦体简</vt:lpstr>
      <vt:lpstr>Calibri</vt:lpstr>
      <vt:lpstr>Tahoma</vt:lpstr>
      <vt:lpstr>Agency FB</vt:lpstr>
      <vt:lpstr>等线</vt:lpstr>
      <vt:lpstr>Slide PowerPoint Hoat Hinh _ Toan Hoa  (35)</vt:lpstr>
      <vt:lpstr>1_Slide PowerPoint Hoat Hinh _ Toan Hoa  (35)</vt:lpstr>
      <vt:lpstr>2_Slide PowerPoint Hoat Hinh _ Toan Hoa  (35)</vt:lpstr>
      <vt:lpstr>3_Slide PowerPoint Hoat Hinh _ Toan Hoa  (35)</vt:lpstr>
      <vt:lpstr>4_Slide PowerPoint Hoat Hinh _ Toan Hoa  (35)</vt:lpstr>
      <vt:lpstr>5_Slide PowerPoint Hoat Hinh _ Toan Hoa  (35)</vt:lpstr>
      <vt:lpstr>6_Slide PowerPoint Hoat Hinh _ Toan Hoa  (35)</vt:lpstr>
      <vt:lpstr>2_Office Theme</vt:lpstr>
      <vt:lpstr>14_Office Theme</vt:lpstr>
      <vt:lpstr>15_Office Theme</vt:lpstr>
      <vt:lpstr>16_Office Theme</vt:lpstr>
      <vt:lpstr>8_Slide PowerPoint Hoat Hinh _ Toan Hoa  (35)</vt:lpstr>
      <vt:lpstr>7_Slide PowerPoint Hoat Hinh _ Toan Hoa  (35)</vt:lpstr>
      <vt:lpstr>9_Slide PowerPoint Hoat Hinh _ Toan Hoa  (35)</vt:lpstr>
      <vt:lpstr>10_Slide PowerPoint Hoat Hinh _ Toan Hoa  (35)</vt:lpstr>
      <vt:lpstr>50. THƠ HAI KƯ CỦA BA SÔ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65</cp:revision>
  <dcterms:created xsi:type="dcterms:W3CDTF">2021-09-07T12:49:48Z</dcterms:created>
  <dcterms:modified xsi:type="dcterms:W3CDTF">2021-12-15T11:13:58Z</dcterms:modified>
</cp:coreProperties>
</file>