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87" r:id="rId4"/>
    <p:sldId id="284" r:id="rId5"/>
    <p:sldId id="266" r:id="rId6"/>
    <p:sldId id="259" r:id="rId7"/>
    <p:sldId id="260" r:id="rId8"/>
    <p:sldId id="281" r:id="rId9"/>
    <p:sldId id="269" r:id="rId10"/>
    <p:sldId id="261" r:id="rId11"/>
    <p:sldId id="275" r:id="rId12"/>
    <p:sldId id="282" r:id="rId13"/>
    <p:sldId id="262" r:id="rId14"/>
    <p:sldId id="263" r:id="rId15"/>
    <p:sldId id="264" r:id="rId16"/>
    <p:sldId id="271" r:id="rId17"/>
    <p:sldId id="270" r:id="rId18"/>
    <p:sldId id="272" r:id="rId19"/>
    <p:sldId id="278" r:id="rId20"/>
    <p:sldId id="277" r:id="rId21"/>
    <p:sldId id="279" r:id="rId22"/>
    <p:sldId id="285" r:id="rId23"/>
    <p:sldId id="28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D983F-AAFD-45FF-94E9-EA467A9BEDD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BDDFD-0C85-44C2-9E4E-0AB6E6923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72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BDDFD-0C85-44C2-9E4E-0AB6E69238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3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0983109-BCEB-45B3-94F8-AB7045A155FB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11E2FA0-6A27-4894-BCA5-731AA283E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44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8729FD3-1C71-4BC3-A804-D82CC474AD82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CC27AC3-F395-4376-A1A2-3DC59ECD9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75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D02378C-8AAB-4DB0-9D6E-281BE83DA7BD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10668401-F584-4D46-A7B4-060E6DB4A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74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64E8513-4A81-40FA-BFAE-B9FFFCFB385E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B50027B-00CC-4DE1-87D9-38868F330F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6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16E1532-703C-4BD1-B865-3F82F0C38321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997B047-2B68-4CB2-AB21-775215302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27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66DCC31-D978-45AC-AE42-70378B26A691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31BA26A-F401-413D-A262-18A7C479A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13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6CCECCB-C180-46B2-B5F1-C1EE061CB6EB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E038D4E-0249-40CF-8F40-9B08C61E4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15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8BC6676-7177-4EE5-915E-2237A9BC1476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4787D09-8B44-458A-9B68-0DD9232EF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1BB7210-3633-453D-9FEA-4CBF5B750EA6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321AF8CE-D36A-4B5F-8F0E-7C4BC15BD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33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CD0DA4B-FEA8-4F5E-BB26-DC1AFA335D6D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B632365-272E-4081-B33F-E41C696BA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56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59AF1B7-E41A-427C-AE5F-23E646B06FA0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25D9F14-5D9E-4F12-B04C-FC356735F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54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9372C-49F9-4B5E-814B-73DF610A2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1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787DF-6735-4C6E-815F-155450AE3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7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F1A36-545D-47C5-A389-A13CDDA43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28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13C90-6143-4F94-86D3-15B629EE1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47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DF4FF-BB27-467E-A58F-9C0F04006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99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D9C40-0FDA-40FA-88FA-0542310F1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44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2461E-5F29-446C-A133-6A2FF0935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E88F0-29E9-4BDD-88E6-6A242C1D8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1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0DA7C-78CD-49A5-A3FA-001AC1E74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34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94DB4-E036-46F5-8CF5-9EB5F5CCC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96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F1911-A486-4920-891B-B0509E0D1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9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17DAD-A30F-4B86-8A5B-E38965ADB0C5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83674-B718-4CFC-B8E8-D59A766AF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59D1011-72A7-45C9-906C-E651607824DE}" type="datetimeFigureOut">
              <a:rPr lang="en-US"/>
              <a:pPr>
                <a:defRPr/>
              </a:pPr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FB3FC46-2BF3-4F81-B56C-D58E5162E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1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FFEE3B-820D-4B0B-A9B0-B41E72EF60B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4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OSHIBA\Downloads\Hinh dong\Picture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09075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8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994400"/>
            <a:ext cx="938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9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65763"/>
            <a:ext cx="792163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0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57863"/>
            <a:ext cx="836613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2" descr="Daolua1-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072063"/>
            <a:ext cx="6334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3" descr="Daolua1-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586288"/>
            <a:ext cx="54927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4" descr="Daolua1-cop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76700"/>
            <a:ext cx="5286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6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3538">
            <a:off x="7762875" y="5407026"/>
            <a:ext cx="12668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27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6634">
            <a:off x="6962775" y="5967413"/>
            <a:ext cx="102711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28" descr="Daolua1-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3886">
            <a:off x="8277225" y="4741863"/>
            <a:ext cx="9906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THAY CO CHO EM MX (1)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6243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6" name="Rectangle 2"/>
          <p:cNvSpPr>
            <a:spLocks noChangeArrowheads="1"/>
          </p:cNvSpPr>
          <p:nvPr/>
        </p:nvSpPr>
        <p:spPr bwMode="auto">
          <a:xfrm>
            <a:off x="2057400" y="304800"/>
            <a:ext cx="5303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rPr>
              <a:t>PHÒNG GD &amp; ĐT HUYỆN THANH TRÌ</a:t>
            </a:r>
            <a:endParaRPr lang="vi-VN" sz="2000" b="1" smtClean="0">
              <a:solidFill>
                <a:srgbClr val="0000FF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000" b="1" smtClean="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rPr>
              <a:t>TRƯỜNG THCS </a:t>
            </a:r>
            <a:r>
              <a:rPr lang="en-US" sz="2000" b="1" smtClean="0">
                <a:solidFill>
                  <a:srgbClr val="0000FF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rPr>
              <a:t>NGỌC HỒI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350" y="1524003"/>
            <a:ext cx="8534400" cy="4770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GDCD 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NGUYỄN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 NGẦN</a:t>
            </a:r>
            <a:endParaRPr lang="en-US" sz="2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7A1</a:t>
            </a:r>
            <a:endParaRPr lang="en-US" sz="2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	</a:t>
            </a:r>
            <a:endParaRPr lang="en-US" sz="20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221477"/>
              </p:ext>
            </p:extLst>
          </p:nvPr>
        </p:nvGraphicFramePr>
        <p:xfrm>
          <a:off x="381000" y="2590800"/>
          <a:ext cx="84582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45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145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778555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nhệm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9445"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5400" y="16764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73926"/>
              </p:ext>
            </p:extLst>
          </p:nvPr>
        </p:nvGraphicFramePr>
        <p:xfrm>
          <a:off x="76200" y="1397000"/>
          <a:ext cx="9067800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9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69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69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669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46098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nhệm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2902"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coi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cóp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bài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giở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tài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liệu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trong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giờ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kiểm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tra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mượn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vở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bạn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chép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bắt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bạn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làm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bài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hộ</a:t>
                      </a:r>
                      <a:r>
                        <a:rPr lang="en-US" baseline="0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dirty="0" err="1" smtClean="0"/>
                        <a:t>Nói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năng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lịch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sự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err="1" smtClean="0"/>
                        <a:t>Lời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nói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có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văn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hóa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lễ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phép</a:t>
                      </a:r>
                      <a:r>
                        <a:rPr lang="en-US" baseline="0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dirty="0" err="1" smtClean="0"/>
                        <a:t>Giữ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hứa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trung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thực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Dũng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cảm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nhận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lỗi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mắc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khuyết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điểm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Kính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trọng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thầy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cô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giáo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lớn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tuổi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Bảo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danh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dự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của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các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nhân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của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tập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thể</a:t>
                      </a:r>
                      <a:r>
                        <a:rPr lang="en-US" baseline="0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dirty="0" err="1" smtClean="0"/>
                        <a:t>Luôn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làm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tròn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nhiệm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vụ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của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mình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không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để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người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khác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phải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nhắc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nhở</a:t>
                      </a:r>
                      <a:endParaRPr lang="en-US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Nếp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sống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gàng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sạch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sẽ</a:t>
                      </a:r>
                      <a:r>
                        <a:rPr lang="en-US" baseline="0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1714500" y="4152900"/>
            <a:ext cx="541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9600" y="1371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2.Nội dung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43400" y="1676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a.Khái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1981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3400" y="2286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3400" y="2590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19600" y="3352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b.Biểu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2286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3657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38862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42026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3400" y="4495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4812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2194560"/>
          <a:ext cx="42672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880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tiếp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hệ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nhệm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thân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7238"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sz="1400" dirty="0" err="1" smtClean="0"/>
                        <a:t>Không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coi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cóp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bài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err="1" smtClean="0"/>
                        <a:t>Không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giở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tài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liệu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trong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giờ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kiểm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tra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Không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mượn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vở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bạn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để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chép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Không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bắt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bạn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làm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bài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hộ</a:t>
                      </a:r>
                      <a:r>
                        <a:rPr lang="en-US" sz="1400" baseline="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sz="1400" dirty="0" err="1" smtClean="0"/>
                        <a:t>Nói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năng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lịch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sự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err="1" smtClean="0"/>
                        <a:t>Lời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nói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có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văn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hóa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lễ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phép</a:t>
                      </a:r>
                      <a:r>
                        <a:rPr lang="en-US" sz="1400" baseline="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sz="1400" dirty="0" err="1" smtClean="0"/>
                        <a:t>Giữ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lời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hứa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Sống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trung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thực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Dũng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cảm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nhận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lỗi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khi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mắc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khuyết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điểm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Kính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trọng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thầy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cô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giáo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người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lớn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tuổi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Bảo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vệ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danh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dự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của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các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nhân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của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tập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thể</a:t>
                      </a:r>
                      <a:r>
                        <a:rPr lang="en-US" sz="1400" baseline="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en-US" sz="1400" dirty="0" err="1" smtClean="0"/>
                        <a:t>Luôn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làm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tròn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nhiệm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vụ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của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mình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không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để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người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khác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phải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nhắc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nhở</a:t>
                      </a:r>
                      <a:endParaRPr lang="en-US" sz="1400" baseline="0" dirty="0" smtClean="0"/>
                    </a:p>
                    <a:p>
                      <a:pPr algn="l">
                        <a:buFontTx/>
                        <a:buChar char="-"/>
                      </a:pP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Nếp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sống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gàng</a:t>
                      </a:r>
                      <a:r>
                        <a:rPr lang="en-US" sz="1400" baseline="0" dirty="0" smtClean="0"/>
                        <a:t>, </a:t>
                      </a:r>
                      <a:r>
                        <a:rPr lang="en-US" sz="1400" baseline="0" dirty="0" err="1" smtClean="0"/>
                        <a:t>sạch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sẽ</a:t>
                      </a:r>
                      <a:r>
                        <a:rPr lang="en-US" sz="1400" baseline="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67494" y="4152106"/>
            <a:ext cx="541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95600" y="1295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2.Nội dung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95600" y="1524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a.Khái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5600" y="1764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0" y="2057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0" y="2286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95600" y="2819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b.Biểu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600" y="3124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3429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733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5600" y="4050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4343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4648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c.Ý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4876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54864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đình,xã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6019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609600"/>
            <a:ext cx="8610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286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media.tinmoi.vn/2011/12/12/3_24_1323653078_04_1323613000-truyen-tranh-hai-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"/>
            <a:ext cx="4495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ình ảnh Truyện tranh: CHƠI XẤU SẾP số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1"/>
            <a:ext cx="4191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ình ảnh Truyện tranh: CHƠI XẤU SẾP số 2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14600"/>
            <a:ext cx="4495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truyenhay.tv/wp-content/uploads/2014/08/truyen-cuoi-ninh-sep-va-chi-vi-cai-ti-vi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2438400"/>
            <a:ext cx="4114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blog.bizweb.vn/wp-content/uploads/2015/01/6-tinh-cach-khien-Sep-bi-ghet-cay-ghet-dang-noi-cong-so-3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572000"/>
            <a:ext cx="4495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ttp://cafef.vcmedia.vn/Images/Uploaded/Share/2011/09/06/Vanhoatangquatrongkinhdoanh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6800" y="4495800"/>
            <a:ext cx="4057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267494" y="4152106"/>
            <a:ext cx="541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95600" y="1295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2.Nội dung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95600" y="1524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a.Khái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95600" y="1764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0" y="20574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95600" y="2286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95600" y="2819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b.Biểu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5600" y="3124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3429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733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5600" y="405026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4343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46482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c.Ý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4876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54864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đình,xã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95600" y="60198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1800" y="6248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d.Cách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144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3391694" y="3771106"/>
            <a:ext cx="541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1447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2.Nội dung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1676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a.Khái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76200" y="1905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2133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6200" y="23622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895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b.Biểu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6200" y="3124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6200" y="3429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200" y="3657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6200" y="3962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6200" y="4267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495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c.Ý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6200" y="47244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76200" y="5257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đình,xã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6200" y="5791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6200" y="6096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d.Cách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0" y="1066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3.Luyện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905000"/>
            <a:ext cx="853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nay?</a:t>
            </a:r>
          </a:p>
          <a:p>
            <a:pPr marL="342900" indent="-342900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2.Hai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3.Một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9144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3391694" y="3771106"/>
            <a:ext cx="541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1447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2.Nội dung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1676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a.Khái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76200" y="1905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6200" y="21336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6200" y="23622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2895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b.Biểu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6200" y="3124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6200" y="3429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200" y="36576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6200" y="39624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6200" y="4267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trách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495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c.Ý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endParaRPr lang="en-US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6200" y="47244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76200" y="52578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đình,xã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6200" y="5791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6200" y="6096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d.Cách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endParaRPr lang="en-US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0" y="1066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3.Luyện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0" y="1447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4.Hướng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48400" y="1905000"/>
            <a:ext cx="2895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b,d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3429000" cy="4038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600200"/>
            <a:ext cx="457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1.Theo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3.Thông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3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 NGÔN CUỘC SỐNG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Ai cũng có lòng tự trọng, tự tin. Không có lòng tự trọng, tự tin là người vô dụng.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tịch Hồ Chí Minh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latin typeface="Times New Roman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en-US" dirty="0"/>
              <a:t> </a:t>
            </a:r>
            <a:r>
              <a:rPr lang="en-US" b="1" dirty="0"/>
              <a:t>Arthur Ashe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1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12800" indent="-8128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3200">
                <a:solidFill>
                  <a:srgbClr val="000000"/>
                </a:solidFill>
                <a:latin typeface=".VnTime" pitchFamily="34" charset="0"/>
              </a:rPr>
              <a:t> </a:t>
            </a:r>
          </a:p>
        </p:txBody>
      </p:sp>
      <p:pic>
        <p:nvPicPr>
          <p:cNvPr id="49155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9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9157" name="Picture 11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91440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271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ng mát tâm hồn- Lòng tự trọng giữa thành ph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4"/>
            <a:ext cx="8893175" cy="6454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6764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1.Khái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2.Biểu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3.Ý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“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GDCD7-4_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219200"/>
            <a:ext cx="5638800" cy="5105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0"/>
            <a:ext cx="861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Câu hỏi: </a:t>
            </a:r>
          </a:p>
          <a:p>
            <a:pPr marL="514350" indent="-514350">
              <a:buAutoNum type="arabicPeriod"/>
            </a:pP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-be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nào?Vì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Ro-be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Sác-lây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diêm-tác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/>
            </a:pP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-be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giả?Vì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>
              <a:buAutoNum type="arabicPeriod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“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7" descr="GDCD7-4_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219200"/>
            <a:ext cx="3505200" cy="1371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28956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352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3459481" y="2819400"/>
            <a:ext cx="45719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29000" y="2667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30480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40386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6781800" y="2819400"/>
            <a:ext cx="45719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6934200" y="3581400"/>
            <a:ext cx="3048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391400" y="35052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71600"/>
            <a:ext cx="4114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1.Truyện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5400000">
            <a:off x="1714500" y="4152900"/>
            <a:ext cx="5410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9600" y="1371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2.Nội dung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19600" y="1676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a.Khái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b="1" u="sng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19812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3400" y="2286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43400" y="2590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Tiết 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  </a:t>
            </a:r>
          </a:p>
          <a:p>
            <a:pPr algn="ctr"/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Bài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3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TRỌNG</a:t>
            </a:r>
            <a:endParaRPr lang="vi-VN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990600"/>
            <a:ext cx="82296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tập1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tính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trọng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kiên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quyết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cóp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nhìn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bạn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khăn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đâu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hứa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mình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Nếu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khuyết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nhắc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nhở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 Nam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vui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vẻ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nhận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lỗi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nhưng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chẳng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sửa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khoe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kém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giấu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đi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cùng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ấu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cảnh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b="1" dirty="0" err="1" smtClean="0">
                <a:solidFill>
                  <a:srgbClr val="FF0000"/>
                </a:solidFill>
              </a:rPr>
              <a:t>Đáp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</a:rPr>
              <a:t>: A, B, 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1708</Words>
  <Application>Microsoft Office PowerPoint</Application>
  <PresentationFormat>On-screen Show (4:3)</PresentationFormat>
  <Paragraphs>240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3_Default Design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DANH NGÔN CUỘC SỐNG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maytinhST</dc:creator>
  <cp:lastModifiedBy>admin</cp:lastModifiedBy>
  <cp:revision>75</cp:revision>
  <dcterms:created xsi:type="dcterms:W3CDTF">2015-09-07T06:59:55Z</dcterms:created>
  <dcterms:modified xsi:type="dcterms:W3CDTF">2021-09-28T14:08:45Z</dcterms:modified>
</cp:coreProperties>
</file>